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7" r:id="rId6"/>
    <p:sldId id="269" r:id="rId7"/>
    <p:sldId id="270" r:id="rId8"/>
    <p:sldId id="271" r:id="rId9"/>
    <p:sldId id="272" r:id="rId10"/>
    <p:sldId id="280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0679" autoAdjust="0"/>
  </p:normalViewPr>
  <p:slideViewPr>
    <p:cSldViewPr snapToGrid="0" snapToObjects="1">
      <p:cViewPr varScale="1">
        <p:scale>
          <a:sx n="41" d="100"/>
          <a:sy n="41" d="100"/>
        </p:scale>
        <p:origin x="1305" y="27"/>
      </p:cViewPr>
      <p:guideLst/>
    </p:cSldViewPr>
  </p:slideViewPr>
  <p:outlineViewPr>
    <p:cViewPr>
      <p:scale>
        <a:sx n="33" d="100"/>
        <a:sy n="33" d="100"/>
      </p:scale>
      <p:origin x="0" y="-166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5E6DF-48B1-6E4A-ABAE-D86599B6AE44}" type="datetimeFigureOut">
              <a:rPr kumimoji="1" lang="zh-TW" altLang="en-US" smtClean="0"/>
              <a:t>2018/7/1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1D12F-182A-9F47-949B-8AB946CB67F2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7772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233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3942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29766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1D12F-182A-9F47-949B-8AB946CB67F2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6398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06AD56B-544E-8747-8F6F-5E346556C575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97492D9-0670-804C-B6AF-008C8A81B119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D6CB3F4-4F02-7D40-9460-59A166245F7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74E0AB0-0C62-DB46-A47C-F2A4EBD5D473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05DB6DF-9751-BC40-9DD6-296EADD9DBFE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3AB6D61-D0CB-D346-9C1D-4D1FD523B8FC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B67CF79-E957-F346-8672-E3603252063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C1FB6A4-EF5D-164F-9A60-14732B26430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CE1931A-6AFE-424E-A065-D2EAA35BFBCA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5D0A787-8C81-C34B-A300-CEA440D7084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0C452D9-4051-7042-AC2E-5288685ACA1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7404DBE7-20E4-D541-A4D4-0A46D291C5E5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.gov.tw/wSite/public/Attachment/f1449044339185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87989" y="374675"/>
            <a:ext cx="8776138" cy="1470026"/>
          </a:xfrm>
        </p:spPr>
        <p:txBody>
          <a:bodyPr/>
          <a:lstStyle/>
          <a:p>
            <a:pPr lvl="0"/>
            <a:r>
              <a:rPr lang="zh-CN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教練與教師角色的定位與職責</a:t>
            </a:r>
            <a:endParaRPr 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吳忠誼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 smtClean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23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二、運動教練的角色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運動場內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改善運動員技能、技術與知識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危機狀況之處理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影響與建構運動員的價值與認知體系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運動場外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球隊經營與管理者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企劃與規劃者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溝通與協調者（協會、家長等）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知識與技術能力創造者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412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三、運動教練的信仰與價值傳遞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542" y="2567151"/>
            <a:ext cx="4106384" cy="3155417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溝通作為教練與選手間的重要中介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口語溝通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身體行為溝通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信仰與價值是在做中領悟與學習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溝通.jpg" descr="溝通.jpg"/>
          <p:cNvPicPr>
            <a:picLocks noChangeAspect="1"/>
          </p:cNvPicPr>
          <p:nvPr/>
        </p:nvPicPr>
        <p:blipFill>
          <a:blip r:embed="rId2">
            <a:extLst/>
          </a:blip>
          <a:srcRect l="5439" r="5439"/>
          <a:stretch>
            <a:fillRect/>
          </a:stretch>
        </p:blipFill>
        <p:spPr>
          <a:xfrm>
            <a:off x="4827288" y="2722180"/>
            <a:ext cx="4010964" cy="3000389"/>
          </a:xfrm>
          <a:prstGeom prst="rect">
            <a:avLst/>
          </a:prstGeom>
        </p:spPr>
      </p:pic>
      <p:pic>
        <p:nvPicPr>
          <p:cNvPr id="4" name="李娜.jpg" descr="李娜.jpg"/>
          <p:cNvPicPr>
            <a:picLocks noChangeAspect="1"/>
          </p:cNvPicPr>
          <p:nvPr/>
        </p:nvPicPr>
        <p:blipFill>
          <a:blip r:embed="rId3">
            <a:extLst/>
          </a:blip>
          <a:srcRect l="22587" r="22587"/>
          <a:stretch>
            <a:fillRect/>
          </a:stretch>
        </p:blipFill>
        <p:spPr>
          <a:xfrm>
            <a:off x="5370785" y="1972480"/>
            <a:ext cx="2890345" cy="4358216"/>
          </a:xfrm>
          <a:prstGeom prst="rect">
            <a:avLst/>
          </a:prstGeom>
        </p:spPr>
      </p:pic>
      <p:pic>
        <p:nvPicPr>
          <p:cNvPr id="6" name="溝通面向.png" descr="溝通面向.png"/>
          <p:cNvPicPr>
            <a:picLocks noChangeAspect="1"/>
          </p:cNvPicPr>
          <p:nvPr/>
        </p:nvPicPr>
        <p:blipFill>
          <a:blip r:embed="rId4">
            <a:extLst/>
          </a:blip>
          <a:srcRect t="1502" b="11225"/>
          <a:stretch>
            <a:fillRect/>
          </a:stretch>
        </p:blipFill>
        <p:spPr>
          <a:xfrm>
            <a:off x="4827288" y="2670408"/>
            <a:ext cx="4122326" cy="3083693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748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1228" y="1332871"/>
            <a:ext cx="4340772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時時檢視你的目標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選手的發展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樂趣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勝利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個人目標的確認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避免個人方針凌駕運動員的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興趣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競賽目標、選手目標、選手個人的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目標的溝通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身體的、心理的、社會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的向度的考量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116985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三、運動教練的信仰與價值傳遞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366" y="2035692"/>
            <a:ext cx="3299732" cy="382313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366" y="2035692"/>
            <a:ext cx="3299732" cy="382313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395" y="2033409"/>
            <a:ext cx="3301703" cy="382542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35421" y="3247696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選手第一</a:t>
            </a:r>
            <a:endParaRPr kumimoji="1" lang="en-US" altLang="zh-TW" sz="36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勝利第二的思考</a:t>
            </a:r>
            <a:endParaRPr kumimoji="1" lang="zh-TW" altLang="en-US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004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8600" y="1417640"/>
            <a:ext cx="8686800" cy="452595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成功教練信仰與價值的關鍵因素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勤勉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不停地思考如何做到最好，而不是做了就好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熱情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真心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熱愛這份工作，並傳遞熱情使周遭人也都熱於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投入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友情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尊敬、伙伴情感、公平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對待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忠誠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標準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和價值觀的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建立與真誠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效忠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合作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資源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共享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統合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意見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溝通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-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創新</a:t>
            </a: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106474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三、運動教練的信仰與價值傳遞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319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6690" y="1221828"/>
            <a:ext cx="8229600" cy="452595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教練信仰與價值的應用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智慧與精神的善用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自我控制、主動與專注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身體與心理的調節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迅速而正確的表現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團隊目標為重：人人都是隊長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良好態度的建立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沈著、冷靜與自信心的建立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>
              <a:spcBef>
                <a:spcPts val="0"/>
              </a:spcBef>
            </a:pP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遊戲精神的延續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不以成功或失敗來評價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>
              <a:spcBef>
                <a:spcPts val="0"/>
              </a:spcBef>
            </a:pPr>
            <a:r>
              <a:rPr kumimoji="1"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樂趣的延續</a:t>
            </a:r>
            <a:endParaRPr kumimoji="1"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46690" y="0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三、運動教練的信仰與價值傳遞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11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四、運動教練的展望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10407"/>
            <a:ext cx="8229600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找尋教練自我的目標與設定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培養正向積極的教練信仰與態度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厚植教練自我專業知能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尊重選手個體發展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選手第一，勝利第二的價值取向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3103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四、運動教練的展望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運動教練展望的具體細則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最崇高的道德特質、行為和領導做為模範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尊重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運動員的正職和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人格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遵守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競賽規則的內容與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精神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尊重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執法裁判的正直和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判斷 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參與專業競賽，表示對訓練原則的精通和持續的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興趣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鼓勵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運動員們彼此相敬，並且尊重彼此的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價值觀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7444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運動教練的展望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434552" cy="479009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運動教練展望的具體細則</a:t>
            </a:r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勝不驕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敗不餒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促進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教練間的道德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履行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提供健康服務和運動環境安全的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責任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提倡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運動員行為舉止優良，並促使其達到學術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成就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建立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健全合理的訓練規則，並教導運動員最佳的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健康習慣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盡力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發展每位運動員的領導能力、主動創新和正確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判斷</a:t>
            </a:r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等特性。 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0615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086" y="1611086"/>
            <a:ext cx="8229600" cy="4525959"/>
          </a:xfrm>
        </p:spPr>
        <p:txBody>
          <a:bodyPr/>
          <a:lstStyle/>
          <a:p>
            <a:pPr marL="0" lvl="0" indent="0">
              <a:spcBef>
                <a:spcPts val="600"/>
              </a:spcBef>
              <a:buSzTx/>
              <a:buNone/>
            </a:pPr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林正常（總校閱）（</a:t>
            </a: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2004</a:t>
            </a:r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）。成功運動教練學。台北：藝軒。</a:t>
            </a:r>
            <a:endParaRPr kumimoji="1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spcBef>
                <a:spcPts val="600"/>
              </a:spcBef>
              <a:buSzTx/>
              <a:buNone/>
            </a:pPr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教育部體育署（</a:t>
            </a: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2014</a:t>
            </a:r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）。學校運動教練手冊。取</a:t>
            </a:r>
            <a:r>
              <a:rPr kumimoji="1"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</a:t>
            </a:r>
            <a:endParaRPr kumimoji="1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spcBef>
                <a:spcPts val="600"/>
              </a:spcBef>
              <a:buSzTx/>
              <a:buNone/>
            </a:pPr>
            <a:r>
              <a:rPr kumimoji="1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</a:t>
            </a:r>
            <a:r>
              <a:rPr kumimoji="1"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://</a:t>
            </a: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www.sa.gov.tw/wSite/public/Attachment/f1449044339185.pdf</a:t>
            </a:r>
            <a:endParaRPr kumimoji="1"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r>
              <a:rPr kumimoji="1"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Wooden. J. (2005).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Wooden on Leadership: How to Create a Winning 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Organization. New York: McGraw-Hill Education.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Gilbert. B. (1994).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Winning Ugly: Mental Warfare in Tennis-Lessons from a 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Master.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Oregon: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Touchstone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Press. </a:t>
            </a:r>
          </a:p>
          <a:p>
            <a:pPr marL="0" indent="0">
              <a:spcBef>
                <a:spcPts val="600"/>
              </a:spcBef>
              <a:buSzTx/>
              <a:buNone/>
            </a:pP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Martens. R. (2012) . Successful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Coaching-4th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Edition. IL: Human Kinetics.</a:t>
            </a:r>
          </a:p>
          <a:p>
            <a:pPr marL="0" indent="0">
              <a:spcBef>
                <a:spcPts val="600"/>
              </a:spcBef>
              <a:buSzTx/>
              <a:buNone/>
            </a:pP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600"/>
              </a:spcBef>
              <a:buSzTx/>
              <a:buNone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附註：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PPT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中相關圖片皆透過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Google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搜尋獲得（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2018.6.10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搜尋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8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41738" y="476667"/>
            <a:ext cx="8628993" cy="1470026"/>
          </a:xfrm>
        </p:spPr>
        <p:txBody>
          <a:bodyPr/>
          <a:lstStyle/>
          <a:p>
            <a:r>
              <a:rPr lang="zh-CN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教練與教師角色的定位與職責～第一部分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39343" y="2627770"/>
            <a:ext cx="8233782" cy="3775442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、運動教練的職責與</a:t>
            </a:r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任務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二、運動教練的角色</a:t>
            </a:r>
            <a:endParaRPr lang="en-US" altLang="zh-TW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三、運動教練的信仰與價值傳遞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kern="100" dirty="0" smtClean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四、運動教練的展望</a:t>
            </a:r>
            <a:endParaRPr lang="en-US" altLang="zh-TW" kern="100" dirty="0" smtClean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901" y="2459422"/>
            <a:ext cx="3931978" cy="261932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職責與任務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600200"/>
            <a:ext cx="4062249" cy="477957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你認為成功的運動教練應當如何？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獲得冠軍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獲得獎項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教導人生意義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運動教練的暗黑面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教練行為的隱意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禁藥的使用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2"/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3"/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799" y="2459422"/>
            <a:ext cx="3952185" cy="261932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799" y="1941188"/>
            <a:ext cx="3952186" cy="36895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799" y="1924299"/>
            <a:ext cx="3952187" cy="368956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79" y="1941188"/>
            <a:ext cx="4019822" cy="3696296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961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31428"/>
            <a:ext cx="4535214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運動教練的五大課題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執教的基本原則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行為的基本原則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教導與訓練的基本原則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身體訓練的基本原則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管理的基本原則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職責與任務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4" y="2406794"/>
            <a:ext cx="3483306" cy="278664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4" y="2406794"/>
            <a:ext cx="3483306" cy="278664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4" y="2406793"/>
            <a:ext cx="3483306" cy="278664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5" y="2406792"/>
            <a:ext cx="3483306" cy="27866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414" y="2406791"/>
            <a:ext cx="3483306" cy="2786647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923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629807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執教的基本原則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發展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你執教的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哲學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訂定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執教的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目標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選擇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專屬妳的執教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類型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執教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性質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執教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不同種類的運動員</a:t>
            </a:r>
          </a:p>
          <a:p>
            <a:pPr lvl="1"/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職責與任務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51" y="2827281"/>
            <a:ext cx="3599793" cy="2584669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7801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56635"/>
            <a:ext cx="4629807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教練行為的基本原則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與運動員溝通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改善與修正運動員的態度、精神與技術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管理運動員的行為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職責與任務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7.jpg" descr="7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18653" y="2627586"/>
            <a:ext cx="3368147" cy="3157072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429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56635"/>
            <a:ext cx="4629807" cy="4525959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教導與訓練的基本原則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訓練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比賽方法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的路徑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專業的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技能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教導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戰術與戰略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的實踐能力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計畫性的統合與設計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職責與任務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03" y="2969965"/>
            <a:ext cx="3599935" cy="2567954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0756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一、運動教練的職責與任務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314497" cy="452595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身體訓練的基本原則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訓練的基礎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訓練能量的身體適能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訓練肌肉適能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為你的運動員加油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與藥物對抗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7" name="ABUIABACGAAgn4fWpAUogNqN6AYwqQk4hAc!1000x1000.jpg" descr="ABUIABACGAAgn4fWpAUogNqN6AYwqQk4hAc!1000x1000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58483" y="2270235"/>
            <a:ext cx="3528317" cy="3597050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1567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一、運動教練的職責與任務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73469"/>
            <a:ext cx="4335517" cy="452595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管理的基本原則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管理球隊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管理各種關係</a:t>
            </a: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KaiTi" charset="-122"/>
              </a:rPr>
              <a:t>風險管理與評估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KaiTi" charset="-122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17026"/>
            <a:ext cx="3888828" cy="2838844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71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1265</TotalTime>
  <Words>909</Words>
  <Application>Microsoft Office PowerPoint</Application>
  <PresentationFormat>如螢幕大小 (4:3)</PresentationFormat>
  <Paragraphs>165</Paragraphs>
  <Slides>18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KaiTi</vt:lpstr>
      <vt:lpstr>新細明體</vt:lpstr>
      <vt:lpstr>標楷體</vt:lpstr>
      <vt:lpstr>Arial</vt:lpstr>
      <vt:lpstr>Calibri</vt:lpstr>
      <vt:lpstr>Times New Roman</vt:lpstr>
      <vt:lpstr>課程名稱</vt:lpstr>
      <vt:lpstr>運動教練與教師角色的定位與職責</vt:lpstr>
      <vt:lpstr>運動教練與教師角色的定位與職責～第一部分</vt:lpstr>
      <vt:lpstr>一、運動教練的職責與任務</vt:lpstr>
      <vt:lpstr>一、運動教練的職責與任務</vt:lpstr>
      <vt:lpstr>一、運動教練的職責與任務</vt:lpstr>
      <vt:lpstr>一、運動教練的職責與任務</vt:lpstr>
      <vt:lpstr>一、運動教練的職責與任務</vt:lpstr>
      <vt:lpstr>一、運動教練的職責與任務</vt:lpstr>
      <vt:lpstr>一、運動教練的職責與任務</vt:lpstr>
      <vt:lpstr>二、運動教練的角色</vt:lpstr>
      <vt:lpstr>三、運動教練的信仰與價值傳遞</vt:lpstr>
      <vt:lpstr>三、運動教練的信仰與價值傳遞</vt:lpstr>
      <vt:lpstr>三、運動教練的信仰與價值傳遞</vt:lpstr>
      <vt:lpstr>三、運動教練的信仰與價值傳遞</vt:lpstr>
      <vt:lpstr>四、運動教練的展望</vt:lpstr>
      <vt:lpstr>四、運動教練的展望</vt:lpstr>
      <vt:lpstr>四、運動教練的展望</vt:lpstr>
      <vt:lpstr>參考文獻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ChungYi</cp:lastModifiedBy>
  <cp:revision>42</cp:revision>
  <dcterms:created xsi:type="dcterms:W3CDTF">2017-11-07T02:54:43Z</dcterms:created>
  <dcterms:modified xsi:type="dcterms:W3CDTF">2018-07-01T04:28:25Z</dcterms:modified>
</cp:coreProperties>
</file>