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7" r:id="rId2"/>
    <p:sldId id="256" r:id="rId3"/>
    <p:sldId id="318" r:id="rId4"/>
    <p:sldId id="358" r:id="rId5"/>
    <p:sldId id="346" r:id="rId6"/>
    <p:sldId id="348" r:id="rId7"/>
    <p:sldId id="347" r:id="rId8"/>
    <p:sldId id="349" r:id="rId9"/>
    <p:sldId id="355" r:id="rId10"/>
    <p:sldId id="350" r:id="rId11"/>
    <p:sldId id="351" r:id="rId12"/>
    <p:sldId id="352" r:id="rId13"/>
    <p:sldId id="353" r:id="rId14"/>
    <p:sldId id="357" r:id="rId15"/>
    <p:sldId id="359" r:id="rId16"/>
    <p:sldId id="279" r:id="rId17"/>
    <p:sldId id="291" r:id="rId18"/>
    <p:sldId id="292" r:id="rId19"/>
    <p:sldId id="360" r:id="rId20"/>
    <p:sldId id="293" r:id="rId21"/>
    <p:sldId id="294" r:id="rId22"/>
    <p:sldId id="295" r:id="rId23"/>
    <p:sldId id="3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609D-1D05-48F0-AA44-A6D82E4CC677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051-0C1C-44BE-9BFD-372F3206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04A6-C8BA-442A-8524-F73DE6DDD9DF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316A-59F3-43AC-AFEB-64D1E906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348941-2BE7-4643-B999-12E7A30ADDA4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AC0F7-2B65-4C87-80CD-89F7D6CB2591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ED099-C3F3-4FD5-8F63-649DB110F24A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F7DD2-F381-4466-AC46-4BC9B355F233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B26A8F-4642-4230-9231-5D68E19F5D22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BD9E78-19C6-488B-AC96-5073561FFF25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32DEF-5B08-4246-9828-B6C75E159DD9}" type="datetime1">
              <a:rPr lang="en-US" smtClean="0"/>
              <a:t>6/22/2018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42648-61DD-4A62-9B67-9F6900D728A6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DD298B-95B6-4E25-BB27-BF0F642C0608}" type="datetime1">
              <a:rPr lang="en-US" smtClean="0"/>
              <a:t>6/22/2018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C64BF-7FBA-44DC-889B-EB14D9981F39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7A219-93A0-4CE4-B306-FB4868650111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3388E71-C5B1-40AD-B7F1-F0A58610839E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(2/5)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I’m sure you will do well. I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saw you practicing. You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have a great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forehand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and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backhand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Thank you.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9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(3/5)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I need to go meet my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I hope to see you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again. I saw on the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schedule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you are playing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singles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doubles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and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mixed doubles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1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(4/5)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Yes, what about you?    </a:t>
            </a: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I’m playing singles and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doubles, too. So I’m sure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we will meet each other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again. I need to go to the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locker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now.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1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(5/5)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Okay.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Hope we can </a:t>
            </a:r>
            <a:r>
              <a:rPr lang="en-US" sz="34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chat</a:t>
            </a:r>
          </a:p>
          <a:p>
            <a:pPr marL="0" lvl="0" indent="0">
              <a:buNone/>
            </a:pPr>
            <a:r>
              <a:rPr lang="en-US" sz="34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again. </a:t>
            </a:r>
          </a:p>
          <a:p>
            <a:pPr marL="0" lvl="0" indent="0">
              <a:buNone/>
            </a:pPr>
            <a:endParaRPr lang="en-US" sz="3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llen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Good luck tonight, Grace.</a:t>
            </a:r>
          </a:p>
          <a:p>
            <a:pPr marL="0" lvl="0" indent="0">
              <a:buNone/>
            </a:pPr>
            <a:endParaRPr lang="en-US" sz="3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Thanks, 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llen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See you later.  </a:t>
            </a:r>
          </a:p>
          <a:p>
            <a:pPr marL="0" lvl="0" indent="0">
              <a:buNone/>
            </a:pPr>
            <a:endParaRPr lang="en-US" sz="3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llen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Bye.   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1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45033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Language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Note: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 English Conversations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55578"/>
            <a:ext cx="8229600" cy="493589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Directions: Repeat after the speaker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Say each one </a:t>
            </a: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times.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Could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 please say that again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lvl="0"/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Could you please speak a little slower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lvl="0"/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I’m sorry. I can’t understand what you are saying.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2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" y="1911283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Practice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8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42401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Conversation Practice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17041"/>
            <a:ext cx="8229600" cy="5374431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Directions: </a:t>
            </a: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Listen to the </a:t>
            </a: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speaker</a:t>
            </a: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Then read the English sentence two times. 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457200" lvl="0" indent="-457200">
              <a:buFont typeface="Calibri Ligh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Hi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My name is </a:t>
            </a:r>
            <a:r>
              <a:rPr lang="en-US" sz="3000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Bob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sz="3000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I’m from </a:t>
            </a:r>
            <a:r>
              <a:rPr lang="en-US" sz="3000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Taiwan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sz="3000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國名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457200" lvl="0" indent="-457200">
              <a:buFont typeface="Calibri Light"/>
              <a:buAutoNum type="arabicPeriod"/>
            </a:pPr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457200" lvl="0" indent="-457200">
              <a:buFont typeface="Calibri Ligh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Hello. I’m </a:t>
            </a:r>
            <a:r>
              <a:rPr lang="en-US" sz="3000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Kevin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sz="3000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I’m a student in the </a:t>
            </a:r>
            <a:r>
              <a:rPr lang="en-US" sz="3000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Physical Education Department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sz="3000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體育系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at </a:t>
            </a:r>
            <a:r>
              <a:rPr lang="en-US" sz="3000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National Taichung University of Education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sz="3000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校名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457200" lvl="0" indent="-457200">
              <a:buFont typeface="Calibri Light"/>
              <a:buAutoNum type="arabicPeriod"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42401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Conversation Practice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17041"/>
            <a:ext cx="8229600" cy="5374431"/>
          </a:xfrm>
        </p:spPr>
        <p:txBody>
          <a:bodyPr/>
          <a:lstStyle/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3. Hi, I’m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from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Italy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國名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I’m a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baseball player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棒球選手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4. Hi, my name is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Maggie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It’s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nice to meet you. I’m on the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tug-of-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war team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拔河隊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42401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Conversation Practice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17041"/>
            <a:ext cx="8229600" cy="5374431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5. Hi there. I’m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Karl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I’m a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swimmer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游泳者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and I am from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</a:t>
            </a:r>
            <a:r>
              <a:rPr lang="en-US" u="sng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Germany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國名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</a:t>
            </a:r>
          </a:p>
          <a:p>
            <a:pPr marL="457200" lvl="0" indent="-457200">
              <a:buFont typeface="Calibri Light"/>
              <a:buAutoNum type="arabicPeriod"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</a:t>
            </a: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 in the blanks. Read each of the sentences 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times.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en-US" sz="4000">
                <a:latin typeface="Verdana" pitchFamily="34"/>
                <a:ea typeface="Verdana" pitchFamily="34"/>
                <a:cs typeface="Verdana" pitchFamily="34"/>
              </a:rPr>
              <a:t>Lesson 1: I’m From Taiwan</a:t>
            </a:r>
            <a:endParaRPr lang="zh-TW" sz="400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558211"/>
            <a:ext cx="6400800" cy="55986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369E9B-7CBC-4FAD-BA14-FD4D90E9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8" y="1614198"/>
            <a:ext cx="1776122" cy="2386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9CFC8F-29A1-4FBD-9ACF-A2ABBA9E0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154" y="1672808"/>
            <a:ext cx="2428875" cy="3238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2C950C-5E14-4E30-A429-5D04412AF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94" y="3949595"/>
            <a:ext cx="3940933" cy="2632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54271F3-069E-4009-85BE-A012BB550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966" y="1600200"/>
            <a:ext cx="4857750" cy="3238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7D96A6-F133-4CC0-B885-881C2A5C2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3908" y="5031203"/>
            <a:ext cx="2261568" cy="15077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14F8379-32E2-4DB6-A783-FDD26E409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502" y="4813414"/>
            <a:ext cx="2486870" cy="186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42401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Conversation Practice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17041"/>
            <a:ext cx="8229600" cy="5374431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Directions: Fill in the blanks and then read the </a:t>
            </a:r>
            <a:r>
              <a:rPr lang="en-US" sz="28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sentences two times. </a:t>
            </a: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457200" lvl="0" indent="-45720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Hi. My name is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I’m from 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國名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457200" lvl="0" indent="-457200">
              <a:buFont typeface="Calibri Light"/>
              <a:buAutoNum type="arabicPeriod"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457200" lvl="0" indent="-45720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Hello. I’m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I’m a student in the _____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體育系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at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校名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457200" lvl="0" indent="-457200">
              <a:buFont typeface="Calibri Light"/>
              <a:buAutoNum type="arabicPeriod"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42401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Conversation Practice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17041"/>
            <a:ext cx="8229600" cy="537443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Directions: Fill in the blanks and then read the sentences.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3. Hi, I’m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from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國名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I’m a ___(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棒球選手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4. Hi, my name is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It’s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nice to meet you. I’m on the ___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拔河隊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42401"/>
          </a:xfrm>
        </p:spPr>
        <p:txBody>
          <a:bodyPr/>
          <a:lstStyle/>
          <a:p>
            <a:pPr lvl="0"/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Conversation Practice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17041"/>
            <a:ext cx="8229600" cy="537443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Directions: Fill in the blanks and then read the sentences.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5. Hi there. I’m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名字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I’m a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游泳者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and I am from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___ (</a:t>
            </a:r>
            <a:r>
              <a:rPr 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國名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). </a:t>
            </a:r>
          </a:p>
          <a:p>
            <a:pPr marL="457200" lvl="0" indent="-457200">
              <a:buFont typeface="Calibri Light"/>
              <a:buAutoNum type="arabicPeriod"/>
            </a:pPr>
            <a:endParaRPr lang="en-US" sz="2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end of Lesson 1, </a:t>
            </a:r>
          </a:p>
          <a:p>
            <a:pPr marL="0" indent="0">
              <a:buNone/>
            </a:pPr>
            <a:r>
              <a:rPr lang="en-US" sz="4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9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4: Practice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</a:t>
            </a: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each of the sentences 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times.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43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(1/4)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Hi, how are you? I’m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Johnson.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Hi, I’m Grace Chen. Nice to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meet you.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4096BA1-68E4-44A9-ACF8-A6DA4E75F11E}" type="slidenum">
              <a:rPr smtClean="0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6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(2/4)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Nice to meet you, too. I’m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from Canada. What about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you?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I’m from Taiwan. I major in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Physical Education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National Taiwan Normal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University.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4096BA1-68E4-44A9-ACF8-A6DA4E75F11E}" type="slidenum">
              <a:rPr smtClean="0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5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03184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(3/4)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93192" y="969264"/>
            <a:ext cx="8293608" cy="5375546"/>
          </a:xfrm>
        </p:spPr>
        <p:txBody>
          <a:bodyPr/>
          <a:lstStyle/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Really? You’re from Taiwan.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That’s so cool!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Have you heard of Taiwan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before? 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Yes, I’ve heard that it’s a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beautiful country.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4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03184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(4/4)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93192" y="969264"/>
            <a:ext cx="8293608" cy="5375546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It really is. Taiwan is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famous for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its beautiful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scenery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 really hope I can go to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Taiwan sometime. 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You really should. I’ll be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happy to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show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you 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around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(1/5)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 you have a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match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this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evening?</a:t>
            </a:r>
          </a:p>
          <a:p>
            <a:pPr marL="0" lvl="0" indent="0">
              <a:lnSpc>
                <a:spcPts val="2400"/>
              </a:lnSpc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Yes, at 7:00 p.m. I’m a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little nervous. My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opponent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has a great 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serve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1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1339</TotalTime>
  <Words>847</Words>
  <Application>Microsoft Office PowerPoint</Application>
  <PresentationFormat>On-screen Show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標楷體</vt:lpstr>
      <vt:lpstr>新細明體</vt:lpstr>
      <vt:lpstr>Arial</vt:lpstr>
      <vt:lpstr>Calibri</vt:lpstr>
      <vt:lpstr>Calibri Light</vt:lpstr>
      <vt:lpstr>Verdana</vt:lpstr>
      <vt:lpstr>課程名稱</vt:lpstr>
      <vt:lpstr>PowerPoint Presentation</vt:lpstr>
      <vt:lpstr>Lesson 1: I’m From Taiwan</vt:lpstr>
      <vt:lpstr>運動專業英語 English for Athletes</vt:lpstr>
      <vt:lpstr>運動專業英語 English for Athletes</vt:lpstr>
      <vt:lpstr>Dialogue 1 (1/4)</vt:lpstr>
      <vt:lpstr>Dialogue 1 (2/4)</vt:lpstr>
      <vt:lpstr>Dialogue 1 (3/4)</vt:lpstr>
      <vt:lpstr>Dialogue 1 (4/4)</vt:lpstr>
      <vt:lpstr>Dialogue 2 (1/5)</vt:lpstr>
      <vt:lpstr>Dialogue 2 (2/5)</vt:lpstr>
      <vt:lpstr>Dialogue 2 (3/5)</vt:lpstr>
      <vt:lpstr>Dialogue 2 (4/5)</vt:lpstr>
      <vt:lpstr>Dialogue 2 (5/5)</vt:lpstr>
      <vt:lpstr>Language Note:  English Conversations</vt:lpstr>
      <vt:lpstr>運動專業英語 English for Athletes</vt:lpstr>
      <vt:lpstr>Conversation Practice </vt:lpstr>
      <vt:lpstr>Conversation Practice </vt:lpstr>
      <vt:lpstr>Conversation Practice </vt:lpstr>
      <vt:lpstr>運動專業英語 English for Athletes</vt:lpstr>
      <vt:lpstr>Conversation Practice </vt:lpstr>
      <vt:lpstr>Conversation Practice </vt:lpstr>
      <vt:lpstr>Conversation Practice </vt:lpstr>
      <vt:lpstr>運動專業英語 English for Athletes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128</cp:revision>
  <dcterms:created xsi:type="dcterms:W3CDTF">2017-11-07T02:54:43Z</dcterms:created>
  <dcterms:modified xsi:type="dcterms:W3CDTF">2018-06-22T12:30:27Z</dcterms:modified>
</cp:coreProperties>
</file>