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76" r:id="rId4"/>
    <p:sldMasterId id="2147483677"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Lst>
  <p:sldSz cy="6858000" cx="9144000"/>
  <p:notesSz cx="6858000" cy="9144000"/>
  <p:embeddedFontLst>
    <p:embeddedFont>
      <p:font typeface="Lora"/>
      <p:regular r:id="rId22"/>
      <p:bold r:id="rId23"/>
      <p:italic r:id="rId24"/>
      <p:boldItalic r:id="rId25"/>
    </p:embeddedFont>
    <p:embeddedFont>
      <p:font typeface="Quattrocento Sans"/>
      <p:regular r:id="rId26"/>
      <p:bold r:id="rId27"/>
      <p:italic r:id="rId28"/>
      <p:boldItalic r:id="rId2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23A8C42A-6F78-428C-AD64-95CC43C92557}">
  <a:tblStyle styleId="{23A8C42A-6F78-428C-AD64-95CC43C92557}"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3501EB27-4BD6-4E43-8024-2E23F198CB77}" styleName="Table_1">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9EFF7"/>
          </a:solidFill>
        </a:fill>
      </a:tcStyle>
    </a:wholeTbl>
    <a:band1H>
      <a:tcTxStyle/>
      <a:tcStyle>
        <a:fill>
          <a:solidFill>
            <a:srgbClr val="D0DEEF"/>
          </a:solidFill>
        </a:fill>
      </a:tcStyle>
    </a:band1H>
    <a:band2H>
      <a:tcTxStyle/>
    </a:band2H>
    <a:band1V>
      <a:tcTxStyle/>
      <a:tcStyle>
        <a:fill>
          <a:solidFill>
            <a:srgbClr val="D0DEEF"/>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font" Target="fonts/Lora-regular.fntdata"/><Relationship Id="rId21" Type="http://schemas.openxmlformats.org/officeDocument/2006/relationships/slide" Target="slides/slide15.xml"/><Relationship Id="rId24" Type="http://schemas.openxmlformats.org/officeDocument/2006/relationships/font" Target="fonts/Lora-italic.fntdata"/><Relationship Id="rId23" Type="http://schemas.openxmlformats.org/officeDocument/2006/relationships/font" Target="fonts/Lora-bold.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font" Target="fonts/QuattrocentoSans-regular.fntdata"/><Relationship Id="rId25" Type="http://schemas.openxmlformats.org/officeDocument/2006/relationships/font" Target="fonts/Lora-boldItalic.fntdata"/><Relationship Id="rId28" Type="http://schemas.openxmlformats.org/officeDocument/2006/relationships/font" Target="fonts/QuattrocentoSans-italic.fntdata"/><Relationship Id="rId27" Type="http://schemas.openxmlformats.org/officeDocument/2006/relationships/font" Target="fonts/QuattrocentoSans-bold.fntdata"/><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font" Target="fonts/QuattrocentoSans-boldItalic.fntdata"/><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zh-TW"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9" name="Shape 199"/>
        <p:cNvGrpSpPr/>
        <p:nvPr/>
      </p:nvGrpSpPr>
      <p:grpSpPr>
        <a:xfrm>
          <a:off x="0" y="0"/>
          <a:ext cx="0" cy="0"/>
          <a:chOff x="0" y="0"/>
          <a:chExt cx="0" cy="0"/>
        </a:xfrm>
      </p:grpSpPr>
      <p:sp>
        <p:nvSpPr>
          <p:cNvPr id="200" name="Google Shape;200;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201" name="Google Shape;201;p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42" name="Shape 342"/>
        <p:cNvGrpSpPr/>
        <p:nvPr/>
      </p:nvGrpSpPr>
      <p:grpSpPr>
        <a:xfrm>
          <a:off x="0" y="0"/>
          <a:ext cx="0" cy="0"/>
          <a:chOff x="0" y="0"/>
          <a:chExt cx="0" cy="0"/>
        </a:xfrm>
      </p:grpSpPr>
      <p:sp>
        <p:nvSpPr>
          <p:cNvPr id="343" name="Google Shape;343;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344" name="Google Shape;344;p1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49" name="Shape 349"/>
        <p:cNvGrpSpPr/>
        <p:nvPr/>
      </p:nvGrpSpPr>
      <p:grpSpPr>
        <a:xfrm>
          <a:off x="0" y="0"/>
          <a:ext cx="0" cy="0"/>
          <a:chOff x="0" y="0"/>
          <a:chExt cx="0" cy="0"/>
        </a:xfrm>
      </p:grpSpPr>
      <p:sp>
        <p:nvSpPr>
          <p:cNvPr id="350" name="Google Shape;350;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351" name="Google Shape;351;p1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7" name="Shape 367"/>
        <p:cNvGrpSpPr/>
        <p:nvPr/>
      </p:nvGrpSpPr>
      <p:grpSpPr>
        <a:xfrm>
          <a:off x="0" y="0"/>
          <a:ext cx="0" cy="0"/>
          <a:chOff x="0" y="0"/>
          <a:chExt cx="0" cy="0"/>
        </a:xfrm>
      </p:grpSpPr>
      <p:sp>
        <p:nvSpPr>
          <p:cNvPr id="368" name="Google Shape;368;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369" name="Google Shape;369;p1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93" name="Shape 393"/>
        <p:cNvGrpSpPr/>
        <p:nvPr/>
      </p:nvGrpSpPr>
      <p:grpSpPr>
        <a:xfrm>
          <a:off x="0" y="0"/>
          <a:ext cx="0" cy="0"/>
          <a:chOff x="0" y="0"/>
          <a:chExt cx="0" cy="0"/>
        </a:xfrm>
      </p:grpSpPr>
      <p:sp>
        <p:nvSpPr>
          <p:cNvPr id="394" name="Google Shape;394;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395" name="Google Shape;395;p1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00" name="Shape 400"/>
        <p:cNvGrpSpPr/>
        <p:nvPr/>
      </p:nvGrpSpPr>
      <p:grpSpPr>
        <a:xfrm>
          <a:off x="0" y="0"/>
          <a:ext cx="0" cy="0"/>
          <a:chOff x="0" y="0"/>
          <a:chExt cx="0" cy="0"/>
        </a:xfrm>
      </p:grpSpPr>
      <p:sp>
        <p:nvSpPr>
          <p:cNvPr id="401" name="Google Shape;401;p14:notes"/>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0" i="0" lang="zh-TW" sz="1200" u="none" cap="none" strike="noStrike">
                <a:solidFill>
                  <a:srgbClr val="000000"/>
                </a:solidFill>
                <a:latin typeface="Arial"/>
                <a:ea typeface="Arial"/>
                <a:cs typeface="Arial"/>
                <a:sym typeface="Arial"/>
              </a:rPr>
              <a:t>Energy Balance: Physical Activity</a:t>
            </a:r>
            <a:endParaRPr/>
          </a:p>
        </p:txBody>
      </p:sp>
      <p:sp>
        <p:nvSpPr>
          <p:cNvPr id="402" name="Google Shape;402;p14: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r>
              <a:rPr b="0" i="0" lang="zh-TW" sz="1200" u="none" cap="none" strike="noStrike">
                <a:solidFill>
                  <a:srgbClr val="000000"/>
                </a:solidFill>
                <a:latin typeface="Arial"/>
                <a:ea typeface="Arial"/>
                <a:cs typeface="Arial"/>
                <a:sym typeface="Arial"/>
              </a:rPr>
              <a:t>November 3, 2009</a:t>
            </a:r>
            <a:endParaRPr/>
          </a:p>
        </p:txBody>
      </p:sp>
      <p:sp>
        <p:nvSpPr>
          <p:cNvPr id="403" name="Google Shape;403;p14:notes"/>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0" i="0" lang="zh-TW" sz="1200" u="none" cap="none" strike="noStrike">
                <a:solidFill>
                  <a:srgbClr val="000000"/>
                </a:solidFill>
                <a:latin typeface="Arial"/>
                <a:ea typeface="Arial"/>
                <a:cs typeface="Arial"/>
                <a:sym typeface="Arial"/>
              </a:rPr>
              <a:t>NTR 342 Fall 2009</a:t>
            </a:r>
            <a:endParaRPr/>
          </a:p>
        </p:txBody>
      </p:sp>
      <p:sp>
        <p:nvSpPr>
          <p:cNvPr id="404" name="Google Shape;404;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zh-TW"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
        <p:nvSpPr>
          <p:cNvPr id="405" name="Google Shape;405;p14:notes"/>
          <p:cNvSpPr/>
          <p:nvPr>
            <p:ph idx="3"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06" name="Google Shape;406;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29" name="Shape 429"/>
        <p:cNvGrpSpPr/>
        <p:nvPr/>
      </p:nvGrpSpPr>
      <p:grpSpPr>
        <a:xfrm>
          <a:off x="0" y="0"/>
          <a:ext cx="0" cy="0"/>
          <a:chOff x="0" y="0"/>
          <a:chExt cx="0" cy="0"/>
        </a:xfrm>
      </p:grpSpPr>
      <p:sp>
        <p:nvSpPr>
          <p:cNvPr id="430" name="Google Shape;430;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431" name="Google Shape;431;p1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8" name="Shape 208"/>
        <p:cNvGrpSpPr/>
        <p:nvPr/>
      </p:nvGrpSpPr>
      <p:grpSpPr>
        <a:xfrm>
          <a:off x="0" y="0"/>
          <a:ext cx="0" cy="0"/>
          <a:chOff x="0" y="0"/>
          <a:chExt cx="0" cy="0"/>
        </a:xfrm>
      </p:grpSpPr>
      <p:sp>
        <p:nvSpPr>
          <p:cNvPr id="209" name="Google Shape;209;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210" name="Google Shape;210;p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5" name="Shape 215"/>
        <p:cNvGrpSpPr/>
        <p:nvPr/>
      </p:nvGrpSpPr>
      <p:grpSpPr>
        <a:xfrm>
          <a:off x="0" y="0"/>
          <a:ext cx="0" cy="0"/>
          <a:chOff x="0" y="0"/>
          <a:chExt cx="0" cy="0"/>
        </a:xfrm>
      </p:grpSpPr>
      <p:sp>
        <p:nvSpPr>
          <p:cNvPr id="216" name="Google Shape;216;p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17" name="Google Shape;217;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zh-TW" sz="1200" u="none" cap="none" strike="noStrike">
                <a:solidFill>
                  <a:schemeClr val="dk1"/>
                </a:solidFill>
                <a:latin typeface="Calibri"/>
                <a:ea typeface="Calibri"/>
                <a:cs typeface="Calibri"/>
                <a:sym typeface="Calibri"/>
              </a:rPr>
              <a:t>60 公斤的 2% =1.2 公斤</a:t>
            </a:r>
            <a:endParaRPr/>
          </a:p>
        </p:txBody>
      </p:sp>
      <p:sp>
        <p:nvSpPr>
          <p:cNvPr id="218" name="Google Shape;218;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zh-TW"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3" name="Shape 223"/>
        <p:cNvGrpSpPr/>
        <p:nvPr/>
      </p:nvGrpSpPr>
      <p:grpSpPr>
        <a:xfrm>
          <a:off x="0" y="0"/>
          <a:ext cx="0" cy="0"/>
          <a:chOff x="0" y="0"/>
          <a:chExt cx="0" cy="0"/>
        </a:xfrm>
      </p:grpSpPr>
      <p:sp>
        <p:nvSpPr>
          <p:cNvPr id="224" name="Google Shape;224;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zh-TW"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
        <p:nvSpPr>
          <p:cNvPr id="225" name="Google Shape;225;p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chemeClr val="dk1"/>
            </a:solidFill>
            <a:prstDash val="solid"/>
            <a:round/>
            <a:headEnd len="sm" w="sm" type="none"/>
            <a:tailEnd len="sm" w="sm" type="none"/>
          </a:ln>
        </p:spPr>
      </p:sp>
      <p:sp>
        <p:nvSpPr>
          <p:cNvPr id="226" name="Google Shape;226;p4:notes"/>
          <p:cNvSpPr txBox="1"/>
          <p:nvPr>
            <p:ph idx="1" type="body"/>
          </p:nvPr>
        </p:nvSpPr>
        <p:spPr>
          <a:xfrm>
            <a:off x="914400" y="4343618"/>
            <a:ext cx="5030793" cy="4416351"/>
          </a:xfrm>
          <a:prstGeom prst="rect">
            <a:avLst/>
          </a:prstGeom>
          <a:noFill/>
          <a:ln cap="flat" cmpd="sng" w="9525">
            <a:solidFill>
              <a:schemeClr val="dk1"/>
            </a:solidFill>
            <a:prstDash val="solid"/>
            <a:round/>
            <a:headEnd len="sm" w="sm" type="none"/>
            <a:tailEnd len="sm" w="sm" type="none"/>
          </a:ln>
        </p:spPr>
        <p:txBody>
          <a:bodyPr anchorCtr="0" anchor="t" bIns="47550" lIns="95075" spcFirstLastPara="1" rIns="95075" wrap="square" tIns="47550">
            <a:noAutofit/>
          </a:bodyPr>
          <a:lstStyle/>
          <a:p>
            <a:pPr indent="0" lvl="0" marL="0" marR="0" rtl="0" algn="l">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1" name="Shape 301"/>
        <p:cNvGrpSpPr/>
        <p:nvPr/>
      </p:nvGrpSpPr>
      <p:grpSpPr>
        <a:xfrm>
          <a:off x="0" y="0"/>
          <a:ext cx="0" cy="0"/>
          <a:chOff x="0" y="0"/>
          <a:chExt cx="0" cy="0"/>
        </a:xfrm>
      </p:grpSpPr>
      <p:sp>
        <p:nvSpPr>
          <p:cNvPr id="302" name="Google Shape;302;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303" name="Google Shape;303;p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8" name="Shape 308"/>
        <p:cNvGrpSpPr/>
        <p:nvPr/>
      </p:nvGrpSpPr>
      <p:grpSpPr>
        <a:xfrm>
          <a:off x="0" y="0"/>
          <a:ext cx="0" cy="0"/>
          <a:chOff x="0" y="0"/>
          <a:chExt cx="0" cy="0"/>
        </a:xfrm>
      </p:grpSpPr>
      <p:sp>
        <p:nvSpPr>
          <p:cNvPr id="309" name="Google Shape;309;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310" name="Google Shape;310;p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0" name="Shape 320"/>
        <p:cNvGrpSpPr/>
        <p:nvPr/>
      </p:nvGrpSpPr>
      <p:grpSpPr>
        <a:xfrm>
          <a:off x="0" y="0"/>
          <a:ext cx="0" cy="0"/>
          <a:chOff x="0" y="0"/>
          <a:chExt cx="0" cy="0"/>
        </a:xfrm>
      </p:grpSpPr>
      <p:sp>
        <p:nvSpPr>
          <p:cNvPr id="321" name="Google Shape;321;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322" name="Google Shape;322;p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7" name="Shape 327"/>
        <p:cNvGrpSpPr/>
        <p:nvPr/>
      </p:nvGrpSpPr>
      <p:grpSpPr>
        <a:xfrm>
          <a:off x="0" y="0"/>
          <a:ext cx="0" cy="0"/>
          <a:chOff x="0" y="0"/>
          <a:chExt cx="0" cy="0"/>
        </a:xfrm>
      </p:grpSpPr>
      <p:sp>
        <p:nvSpPr>
          <p:cNvPr id="328" name="Google Shape;328;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329" name="Google Shape;329;p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5" name="Shape 335"/>
        <p:cNvGrpSpPr/>
        <p:nvPr/>
      </p:nvGrpSpPr>
      <p:grpSpPr>
        <a:xfrm>
          <a:off x="0" y="0"/>
          <a:ext cx="0" cy="0"/>
          <a:chOff x="0" y="0"/>
          <a:chExt cx="0" cy="0"/>
        </a:xfrm>
      </p:grpSpPr>
      <p:sp>
        <p:nvSpPr>
          <p:cNvPr id="336" name="Google Shape;336;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337" name="Google Shape;337;p9: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投影片" type="title">
  <p:cSld name="TITLE">
    <p:spTree>
      <p:nvGrpSpPr>
        <p:cNvPr id="17" name="Shape 17"/>
        <p:cNvGrpSpPr/>
        <p:nvPr/>
      </p:nvGrpSpPr>
      <p:grpSpPr>
        <a:xfrm>
          <a:off x="0" y="0"/>
          <a:ext cx="0" cy="0"/>
          <a:chOff x="0" y="0"/>
          <a:chExt cx="0" cy="0"/>
        </a:xfrm>
      </p:grpSpPr>
      <p:sp>
        <p:nvSpPr>
          <p:cNvPr id="18" name="Google Shape;18;p2"/>
          <p:cNvSpPr txBox="1"/>
          <p:nvPr>
            <p:ph type="ctrTitle"/>
          </p:nvPr>
        </p:nvSpPr>
        <p:spPr>
          <a:xfrm>
            <a:off x="685800" y="2130423"/>
            <a:ext cx="7772400" cy="1470026"/>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1"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9" name="Google Shape;19;p2"/>
          <p:cNvSpPr txBox="1"/>
          <p:nvPr>
            <p:ph idx="1" type="subTitle"/>
          </p:nvPr>
        </p:nvSpPr>
        <p:spPr>
          <a:xfrm>
            <a:off x="1371600" y="3886200"/>
            <a:ext cx="6400800" cy="1752603"/>
          </a:xfrm>
          <a:prstGeom prst="rect">
            <a:avLst/>
          </a:prstGeom>
          <a:noFill/>
          <a:ln>
            <a:noFill/>
          </a:ln>
        </p:spPr>
        <p:txBody>
          <a:bodyPr anchorCtr="1" anchor="t" bIns="45700" lIns="91425" spcFirstLastPara="1" rIns="91425" wrap="square" tIns="45700"/>
          <a:lstStyle>
            <a:lvl1pPr lvl="0" marR="0" rtl="0" algn="ctr">
              <a:lnSpc>
                <a:spcPct val="100000"/>
              </a:lnSpc>
              <a:spcBef>
                <a:spcPts val="800"/>
              </a:spcBef>
              <a:spcAft>
                <a:spcPts val="0"/>
              </a:spcAft>
              <a:buClr>
                <a:srgbClr val="898989"/>
              </a:buClr>
              <a:buSzPts val="3200"/>
              <a:buFont typeface="Arial"/>
              <a:buNone/>
              <a:defRPr b="0" i="0" sz="3200" u="none" cap="none" strike="noStrike">
                <a:solidFill>
                  <a:srgbClr val="898989"/>
                </a:solidFill>
                <a:latin typeface="Arial"/>
                <a:ea typeface="Arial"/>
                <a:cs typeface="Arial"/>
                <a:sym typeface="Arial"/>
              </a:defRPr>
            </a:lvl1pPr>
            <a:lvl2pPr lvl="1"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lvl="2"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lvl="3"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lvl="4"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0" name="Google Shape;20;p2"/>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1" name="Google Shape;21;p2"/>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2" name="Google Shape;22;p2"/>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圖片" type="picTx">
  <p:cSld name="PICTURE_WITH_CAPTION_TEXT">
    <p:spTree>
      <p:nvGrpSpPr>
        <p:cNvPr id="76" name="Shape 76"/>
        <p:cNvGrpSpPr/>
        <p:nvPr/>
      </p:nvGrpSpPr>
      <p:grpSpPr>
        <a:xfrm>
          <a:off x="0" y="0"/>
          <a:ext cx="0" cy="0"/>
          <a:chOff x="0" y="0"/>
          <a:chExt cx="0" cy="0"/>
        </a:xfrm>
      </p:grpSpPr>
      <p:sp>
        <p:nvSpPr>
          <p:cNvPr id="77" name="Google Shape;77;p11"/>
          <p:cNvSpPr txBox="1"/>
          <p:nvPr>
            <p:ph type="title"/>
          </p:nvPr>
        </p:nvSpPr>
        <p:spPr>
          <a:xfrm>
            <a:off x="1792288" y="4800600"/>
            <a:ext cx="5486400" cy="566735"/>
          </a:xfrm>
          <a:prstGeom prst="rect">
            <a:avLst/>
          </a:prstGeom>
          <a:noFill/>
          <a:ln>
            <a:noFill/>
          </a:ln>
        </p:spPr>
        <p:txBody>
          <a:bodyPr anchorCtr="0" anchor="b" bIns="45700" lIns="91425" spcFirstLastPara="1" rIns="91425" wrap="square" tIns="45700"/>
          <a:lstStyle>
            <a:lvl1pPr lvl="0" marR="0" rtl="0" algn="l">
              <a:lnSpc>
                <a:spcPct val="100000"/>
              </a:lnSpc>
              <a:spcBef>
                <a:spcPts val="0"/>
              </a:spcBef>
              <a:spcAft>
                <a:spcPts val="0"/>
              </a:spcAft>
              <a:buClr>
                <a:srgbClr val="000000"/>
              </a:buClr>
              <a:buSzPts val="2000"/>
              <a:buFont typeface="Arial"/>
              <a:buNone/>
              <a:defRPr b="1" i="0" sz="20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8" name="Google Shape;78;p11"/>
          <p:cNvSpPr txBox="1"/>
          <p:nvPr>
            <p:ph idx="2" type="pic"/>
          </p:nvPr>
        </p:nvSpPr>
        <p:spPr>
          <a:xfrm>
            <a:off x="1792288" y="612776"/>
            <a:ext cx="5486400" cy="4114800"/>
          </a:xfrm>
          <a:prstGeom prst="rect">
            <a:avLst/>
          </a:prstGeom>
          <a:noFill/>
          <a:ln>
            <a:noFill/>
          </a:ln>
        </p:spPr>
        <p:txBody>
          <a:bodyPr anchorCtr="0" anchor="t" bIns="45700" lIns="91425" spcFirstLastPara="1" rIns="91425" wrap="square" tIns="45700"/>
          <a:lstStyle>
            <a:lvl1pPr lvl="0" marR="0" rtl="0" algn="l">
              <a:lnSpc>
                <a:spcPct val="100000"/>
              </a:lnSpc>
              <a:spcBef>
                <a:spcPts val="800"/>
              </a:spcBef>
              <a:spcAft>
                <a:spcPts val="0"/>
              </a:spcAft>
              <a:buClr>
                <a:schemeClr val="dk1"/>
              </a:buClr>
              <a:buSzPts val="3200"/>
              <a:buFont typeface="Arial"/>
              <a:buNone/>
              <a:defRPr b="0" i="0" sz="3200" u="none" cap="none" strike="noStrike">
                <a:solidFill>
                  <a:schemeClr val="dk1"/>
                </a:solidFill>
                <a:latin typeface="Arial"/>
                <a:ea typeface="Arial"/>
                <a:cs typeface="Arial"/>
                <a:sym typeface="Arial"/>
              </a:defRPr>
            </a:lvl1pPr>
            <a:lvl2pPr lvl="1"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lvl="2"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lvl="3"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lvl="4"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79" name="Google Shape;79;p11"/>
          <p:cNvSpPr txBox="1"/>
          <p:nvPr>
            <p:ph idx="1" type="body"/>
          </p:nvPr>
        </p:nvSpPr>
        <p:spPr>
          <a:xfrm>
            <a:off x="1792288" y="5367335"/>
            <a:ext cx="5486400" cy="804864"/>
          </a:xfrm>
          <a:prstGeom prst="rect">
            <a:avLst/>
          </a:prstGeom>
          <a:noFill/>
          <a:ln>
            <a:noFill/>
          </a:ln>
        </p:spPr>
        <p:txBody>
          <a:bodyPr anchorCtr="0" anchor="t" bIns="45700" lIns="91425" spcFirstLastPara="1" rIns="91425" wrap="square" tIns="45700"/>
          <a:lstStyle>
            <a:lvl1pPr indent="-228600" lvl="0" marL="457200" marR="0" rtl="0" algn="l">
              <a:lnSpc>
                <a:spcPct val="100000"/>
              </a:lnSpc>
              <a:spcBef>
                <a:spcPts val="30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0" name="Google Shape;80;p11"/>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1" name="Google Shape;81;p11"/>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2" name="Google Shape;82;p11"/>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直排文字" type="vertTx">
  <p:cSld name="VERTICAL_TEXT">
    <p:spTree>
      <p:nvGrpSpPr>
        <p:cNvPr id="83" name="Shape 83"/>
        <p:cNvGrpSpPr/>
        <p:nvPr/>
      </p:nvGrpSpPr>
      <p:grpSpPr>
        <a:xfrm>
          <a:off x="0" y="0"/>
          <a:ext cx="0" cy="0"/>
          <a:chOff x="0" y="0"/>
          <a:chExt cx="0" cy="0"/>
        </a:xfrm>
      </p:grpSpPr>
      <p:sp>
        <p:nvSpPr>
          <p:cNvPr id="84" name="Google Shape;84;p12"/>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1"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5" name="Google Shape;85;p12"/>
          <p:cNvSpPr txBox="1"/>
          <p:nvPr>
            <p:ph idx="1" type="body"/>
          </p:nvPr>
        </p:nvSpPr>
        <p:spPr>
          <a:xfrm rot="5400000">
            <a:off x="2309020" y="-251621"/>
            <a:ext cx="4525959" cy="8229600"/>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6" name="Google Shape;86;p12"/>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7" name="Google Shape;87;p12"/>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8" name="Google Shape;88;p12"/>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直排標題及文字" type="vertTitleAndTx">
  <p:cSld name="VERTICAL_TITLE_AND_VERTICAL_TEXT">
    <p:spTree>
      <p:nvGrpSpPr>
        <p:cNvPr id="89" name="Shape 89"/>
        <p:cNvGrpSpPr/>
        <p:nvPr/>
      </p:nvGrpSpPr>
      <p:grpSpPr>
        <a:xfrm>
          <a:off x="0" y="0"/>
          <a:ext cx="0" cy="0"/>
          <a:chOff x="0" y="0"/>
          <a:chExt cx="0" cy="0"/>
        </a:xfrm>
      </p:grpSpPr>
      <p:sp>
        <p:nvSpPr>
          <p:cNvPr id="90" name="Google Shape;90;p13"/>
          <p:cNvSpPr txBox="1"/>
          <p:nvPr>
            <p:ph type="title"/>
          </p:nvPr>
        </p:nvSpPr>
        <p:spPr>
          <a:xfrm rot="5400000">
            <a:off x="4732335" y="2171704"/>
            <a:ext cx="5851529" cy="20574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1"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1" name="Google Shape;91;p13"/>
          <p:cNvSpPr txBox="1"/>
          <p:nvPr>
            <p:ph idx="1" type="body"/>
          </p:nvPr>
        </p:nvSpPr>
        <p:spPr>
          <a:xfrm rot="5400000">
            <a:off x="541334" y="190506"/>
            <a:ext cx="5851529" cy="6019796"/>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92" name="Google Shape;92;p13"/>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3" name="Google Shape;93;p13"/>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4" name="Google Shape;94;p13"/>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2_Title + 1 column" type="tx">
  <p:cSld name="TITLE_AND_BODY">
    <p:spTree>
      <p:nvGrpSpPr>
        <p:cNvPr id="95" name="Shape 95"/>
        <p:cNvGrpSpPr/>
        <p:nvPr/>
      </p:nvGrpSpPr>
      <p:grpSpPr>
        <a:xfrm>
          <a:off x="0" y="0"/>
          <a:ext cx="0" cy="0"/>
          <a:chOff x="0" y="0"/>
          <a:chExt cx="0" cy="0"/>
        </a:xfrm>
      </p:grpSpPr>
      <p:sp>
        <p:nvSpPr>
          <p:cNvPr id="96" name="Google Shape;96;p14"/>
          <p:cNvSpPr/>
          <p:nvPr/>
        </p:nvSpPr>
        <p:spPr>
          <a:xfrm flipH="1">
            <a:off x="-73" y="2"/>
            <a:ext cx="669599" cy="6857999"/>
          </a:xfrm>
          <a:prstGeom prst="rect">
            <a:avLst/>
          </a:prstGeom>
          <a:solidFill>
            <a:srgbClr val="000000">
              <a:alpha val="3137"/>
            </a:srgbClr>
          </a:solidFill>
          <a:ln>
            <a:noFill/>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t/>
            </a:r>
            <a:endParaRPr sz="1800">
              <a:solidFill>
                <a:schemeClr val="dk1"/>
              </a:solidFill>
              <a:latin typeface="Arial"/>
              <a:ea typeface="Arial"/>
              <a:cs typeface="Arial"/>
              <a:sym typeface="Arial"/>
            </a:endParaRPr>
          </a:p>
        </p:txBody>
      </p:sp>
      <p:sp>
        <p:nvSpPr>
          <p:cNvPr id="97" name="Google Shape;97;p14"/>
          <p:cNvSpPr/>
          <p:nvPr/>
        </p:nvSpPr>
        <p:spPr>
          <a:xfrm flipH="1">
            <a:off x="-73" y="2"/>
            <a:ext cx="669599" cy="1519999"/>
          </a:xfrm>
          <a:prstGeom prst="rect">
            <a:avLst/>
          </a:prstGeom>
          <a:solidFill>
            <a:srgbClr val="FFD966"/>
          </a:solidFill>
          <a:ln>
            <a:noFill/>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t/>
            </a:r>
            <a:endParaRPr sz="1800">
              <a:solidFill>
                <a:schemeClr val="dk1"/>
              </a:solidFill>
              <a:latin typeface="Arial"/>
              <a:ea typeface="Arial"/>
              <a:cs typeface="Arial"/>
              <a:sym typeface="Arial"/>
            </a:endParaRPr>
          </a:p>
        </p:txBody>
      </p:sp>
      <p:sp>
        <p:nvSpPr>
          <p:cNvPr id="98" name="Google Shape;98;p14"/>
          <p:cNvSpPr txBox="1"/>
          <p:nvPr>
            <p:ph type="title"/>
          </p:nvPr>
        </p:nvSpPr>
        <p:spPr>
          <a:xfrm>
            <a:off x="844425" y="7464"/>
            <a:ext cx="3552600" cy="1519999"/>
          </a:xfrm>
          <a:prstGeom prst="rect">
            <a:avLst/>
          </a:prstGeom>
          <a:noFill/>
          <a:ln>
            <a:noFill/>
          </a:ln>
        </p:spPr>
        <p:txBody>
          <a:bodyPr anchorCtr="0" anchor="b" bIns="91425" lIns="91425" spcFirstLastPara="1" rIns="91425" wrap="square" tIns="91425"/>
          <a:lstStyle>
            <a:lvl1pPr lvl="0" marR="0" rtl="0" algn="ctr">
              <a:lnSpc>
                <a:spcPct val="100000"/>
              </a:lnSpc>
              <a:spcBef>
                <a:spcPts val="0"/>
              </a:spcBef>
              <a:spcAft>
                <a:spcPts val="0"/>
              </a:spcAft>
              <a:buClr>
                <a:srgbClr val="000000"/>
              </a:buClr>
              <a:buSzPts val="2700"/>
              <a:buFont typeface="Arial"/>
              <a:buNone/>
              <a:defRPr b="1" i="0" sz="27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9" name="Google Shape;99;p14"/>
          <p:cNvSpPr txBox="1"/>
          <p:nvPr>
            <p:ph idx="1" type="body"/>
          </p:nvPr>
        </p:nvSpPr>
        <p:spPr>
          <a:xfrm>
            <a:off x="844425" y="2050768"/>
            <a:ext cx="5169000" cy="4517199"/>
          </a:xfrm>
          <a:prstGeom prst="rect">
            <a:avLst/>
          </a:prstGeom>
          <a:noFill/>
          <a:ln>
            <a:noFill/>
          </a:ln>
        </p:spPr>
        <p:txBody>
          <a:bodyPr anchorCtr="0" anchor="t" bIns="91425" lIns="91425" spcFirstLastPara="1" rIns="91425" wrap="square" tIns="91425"/>
          <a:lstStyle>
            <a:lvl1pPr indent="-381000" lvl="0" marL="457200" marR="0" rtl="0" algn="l">
              <a:lnSpc>
                <a:spcPct val="100000"/>
              </a:lnSpc>
              <a:spcBef>
                <a:spcPts val="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406400" lvl="1" marL="914400" marR="0" rtl="0" algn="l">
              <a:lnSpc>
                <a:spcPct val="100000"/>
              </a:lnSpc>
              <a:spcBef>
                <a:spcPts val="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81000" lvl="3" marL="1828800" marR="0" rtl="0" algn="l">
              <a:lnSpc>
                <a:spcPct val="100000"/>
              </a:lnSpc>
              <a:spcBef>
                <a:spcPts val="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4pPr>
            <a:lvl5pPr indent="-381000" lvl="4" marL="2286000" marR="0" rtl="0" algn="l">
              <a:lnSpc>
                <a:spcPct val="100000"/>
              </a:lnSpc>
              <a:spcBef>
                <a:spcPts val="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5pPr>
            <a:lvl6pPr indent="-381000" lvl="5" marL="2743200" marR="0" rtl="0" algn="l">
              <a:lnSpc>
                <a:spcPct val="90000"/>
              </a:lnSpc>
              <a:spcBef>
                <a:spcPts val="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6pPr>
            <a:lvl7pPr indent="-381000" lvl="6" marL="3200400" marR="0" rtl="0" algn="l">
              <a:lnSpc>
                <a:spcPct val="90000"/>
              </a:lnSpc>
              <a:spcBef>
                <a:spcPts val="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7pPr>
            <a:lvl8pPr indent="-381000" lvl="7" marL="3657600" marR="0" rtl="0" algn="l">
              <a:lnSpc>
                <a:spcPct val="90000"/>
              </a:lnSpc>
              <a:spcBef>
                <a:spcPts val="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8pPr>
            <a:lvl9pPr indent="-381000" lvl="8" marL="4114800" marR="0" rtl="0" algn="l">
              <a:lnSpc>
                <a:spcPct val="90000"/>
              </a:lnSpc>
              <a:spcBef>
                <a:spcPts val="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9pPr>
          </a:lstStyle>
          <a:p/>
        </p:txBody>
      </p:sp>
      <p:sp>
        <p:nvSpPr>
          <p:cNvPr id="100" name="Google Shape;100;p14"/>
          <p:cNvSpPr txBox="1"/>
          <p:nvPr>
            <p:ph idx="12" type="sldNum"/>
          </p:nvPr>
        </p:nvSpPr>
        <p:spPr>
          <a:xfrm>
            <a:off x="-75" y="2"/>
            <a:ext cx="669599" cy="1519999"/>
          </a:xfrm>
          <a:prstGeom prst="rect">
            <a:avLst/>
          </a:prstGeom>
          <a:noFill/>
          <a:ln>
            <a:noFill/>
          </a:ln>
        </p:spPr>
        <p:txBody>
          <a:bodyPr anchorCtr="0" anchor="b" bIns="91425" lIns="91425" spcFirstLastPara="1" rIns="91425" wrap="square" tIns="91425">
            <a:noAutofit/>
          </a:bodyPr>
          <a:lstStyle>
            <a:lvl1pPr indent="0" lvl="0" marL="0" marR="0" rtl="0" algn="r">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 2 columns" type="twoColTx">
  <p:cSld name="TITLE_AND_TWO_COLUMNS">
    <p:spTree>
      <p:nvGrpSpPr>
        <p:cNvPr id="101" name="Shape 101"/>
        <p:cNvGrpSpPr/>
        <p:nvPr/>
      </p:nvGrpSpPr>
      <p:grpSpPr>
        <a:xfrm>
          <a:off x="0" y="0"/>
          <a:ext cx="0" cy="0"/>
          <a:chOff x="0" y="0"/>
          <a:chExt cx="0" cy="0"/>
        </a:xfrm>
      </p:grpSpPr>
      <p:sp>
        <p:nvSpPr>
          <p:cNvPr id="102" name="Google Shape;102;p15"/>
          <p:cNvSpPr txBox="1"/>
          <p:nvPr>
            <p:ph type="title"/>
          </p:nvPr>
        </p:nvSpPr>
        <p:spPr>
          <a:xfrm>
            <a:off x="1381251" y="1230226"/>
            <a:ext cx="3878399" cy="580799"/>
          </a:xfrm>
          <a:prstGeom prst="rect">
            <a:avLst/>
          </a:prstGeom>
          <a:noFill/>
          <a:ln>
            <a:noFill/>
          </a:ln>
        </p:spPr>
        <p:txBody>
          <a:bodyPr anchorCtr="0" anchor="ctr" bIns="91425" lIns="91425" spcFirstLastPara="1" rIns="91425" wrap="square" tIns="91425"/>
          <a:lstStyle>
            <a:lvl1pPr lvl="0" marR="0" rtl="0" algn="ctr">
              <a:lnSpc>
                <a:spcPct val="100000"/>
              </a:lnSpc>
              <a:spcBef>
                <a:spcPts val="0"/>
              </a:spcBef>
              <a:spcAft>
                <a:spcPts val="0"/>
              </a:spcAft>
              <a:buClr>
                <a:srgbClr val="000000"/>
              </a:buClr>
              <a:buSzPts val="2700"/>
              <a:buFont typeface="Arial"/>
              <a:buNone/>
              <a:defRPr b="1" i="0" sz="27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03" name="Google Shape;103;p15"/>
          <p:cNvSpPr txBox="1"/>
          <p:nvPr>
            <p:ph idx="1" type="body"/>
          </p:nvPr>
        </p:nvSpPr>
        <p:spPr>
          <a:xfrm>
            <a:off x="1381250" y="2158267"/>
            <a:ext cx="3425400" cy="4308000"/>
          </a:xfrm>
          <a:prstGeom prst="rect">
            <a:avLst/>
          </a:prstGeom>
          <a:noFill/>
          <a:ln>
            <a:noFill/>
          </a:ln>
        </p:spPr>
        <p:txBody>
          <a:bodyPr anchorCtr="0" anchor="t" bIns="91425" lIns="91425" spcFirstLastPara="1" rIns="91425" wrap="square" tIns="91425"/>
          <a:lstStyle>
            <a:lvl1pPr indent="-355600" lvl="0" marL="457200" marR="0" rtl="0" algn="l">
              <a:lnSpc>
                <a:spcPct val="100000"/>
              </a:lnSpc>
              <a:spcBef>
                <a:spcPts val="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1pPr>
            <a:lvl2pPr indent="-406400" lvl="1" marL="914400" marR="0" rtl="0" algn="l">
              <a:lnSpc>
                <a:spcPct val="100000"/>
              </a:lnSpc>
              <a:spcBef>
                <a:spcPts val="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90000"/>
              </a:lnSpc>
              <a:spcBef>
                <a:spcPts val="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90000"/>
              </a:lnSpc>
              <a:spcBef>
                <a:spcPts val="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90000"/>
              </a:lnSpc>
              <a:spcBef>
                <a:spcPts val="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90000"/>
              </a:lnSpc>
              <a:spcBef>
                <a:spcPts val="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04" name="Google Shape;104;p15"/>
          <p:cNvSpPr txBox="1"/>
          <p:nvPr>
            <p:ph idx="2" type="body"/>
          </p:nvPr>
        </p:nvSpPr>
        <p:spPr>
          <a:xfrm>
            <a:off x="5012916" y="2158267"/>
            <a:ext cx="3425400" cy="4308000"/>
          </a:xfrm>
          <a:prstGeom prst="rect">
            <a:avLst/>
          </a:prstGeom>
          <a:noFill/>
          <a:ln>
            <a:noFill/>
          </a:ln>
        </p:spPr>
        <p:txBody>
          <a:bodyPr anchorCtr="0" anchor="t" bIns="91425" lIns="91425" spcFirstLastPara="1" rIns="91425" wrap="square" tIns="91425"/>
          <a:lstStyle>
            <a:lvl1pPr indent="-355600" lvl="0" marL="457200" marR="0" rtl="0" algn="l">
              <a:lnSpc>
                <a:spcPct val="100000"/>
              </a:lnSpc>
              <a:spcBef>
                <a:spcPts val="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1pPr>
            <a:lvl2pPr indent="-406400" lvl="1" marL="914400" marR="0" rtl="0" algn="l">
              <a:lnSpc>
                <a:spcPct val="100000"/>
              </a:lnSpc>
              <a:spcBef>
                <a:spcPts val="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90000"/>
              </a:lnSpc>
              <a:spcBef>
                <a:spcPts val="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90000"/>
              </a:lnSpc>
              <a:spcBef>
                <a:spcPts val="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90000"/>
              </a:lnSpc>
              <a:spcBef>
                <a:spcPts val="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90000"/>
              </a:lnSpc>
              <a:spcBef>
                <a:spcPts val="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cxnSp>
        <p:nvCxnSpPr>
          <p:cNvPr id="105" name="Google Shape;105;p15"/>
          <p:cNvCxnSpPr/>
          <p:nvPr/>
        </p:nvCxnSpPr>
        <p:spPr>
          <a:xfrm>
            <a:off x="0" y="1508967"/>
            <a:ext cx="1375800" cy="0"/>
          </a:xfrm>
          <a:prstGeom prst="straightConnector1">
            <a:avLst/>
          </a:prstGeom>
          <a:noFill/>
          <a:ln cap="flat" cmpd="sng" w="9525">
            <a:solidFill>
              <a:srgbClr val="CCCCCC"/>
            </a:solidFill>
            <a:prstDash val="solid"/>
            <a:round/>
            <a:headEnd len="sm" w="sm" type="none"/>
            <a:tailEnd len="sm" w="sm" type="none"/>
          </a:ln>
        </p:spPr>
      </p:cxnSp>
      <p:sp>
        <p:nvSpPr>
          <p:cNvPr id="106" name="Google Shape;106;p15"/>
          <p:cNvSpPr/>
          <p:nvPr/>
        </p:nvSpPr>
        <p:spPr>
          <a:xfrm>
            <a:off x="817476" y="1238356"/>
            <a:ext cx="405899" cy="541199"/>
          </a:xfrm>
          <a:prstGeom prst="ellipse">
            <a:avLst/>
          </a:prstGeom>
          <a:solidFill>
            <a:srgbClr val="FFCD00"/>
          </a:solidFill>
          <a:ln>
            <a:noFill/>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t/>
            </a:r>
            <a:endParaRPr sz="1800">
              <a:solidFill>
                <a:schemeClr val="dk1"/>
              </a:solidFill>
              <a:latin typeface="Calibri"/>
              <a:ea typeface="Calibri"/>
              <a:cs typeface="Calibri"/>
              <a:sym typeface="Calibri"/>
            </a:endParaRPr>
          </a:p>
        </p:txBody>
      </p:sp>
      <p:cxnSp>
        <p:nvCxnSpPr>
          <p:cNvPr id="107" name="Google Shape;107;p15"/>
          <p:cNvCxnSpPr/>
          <p:nvPr/>
        </p:nvCxnSpPr>
        <p:spPr>
          <a:xfrm>
            <a:off x="5265651" y="1508967"/>
            <a:ext cx="3878399" cy="0"/>
          </a:xfrm>
          <a:prstGeom prst="straightConnector1">
            <a:avLst/>
          </a:prstGeom>
          <a:noFill/>
          <a:ln cap="flat" cmpd="sng" w="9525">
            <a:solidFill>
              <a:srgbClr val="CCCCCC"/>
            </a:solidFill>
            <a:prstDash val="solid"/>
            <a:round/>
            <a:headEnd len="sm" w="sm" type="none"/>
            <a:tailEnd len="sm" w="sm" type="none"/>
          </a:ln>
        </p:spPr>
      </p:cxn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物件" type="obj">
  <p:cSld name="OBJECT">
    <p:spTree>
      <p:nvGrpSpPr>
        <p:cNvPr id="116" name="Shape 116"/>
        <p:cNvGrpSpPr/>
        <p:nvPr/>
      </p:nvGrpSpPr>
      <p:grpSpPr>
        <a:xfrm>
          <a:off x="0" y="0"/>
          <a:ext cx="0" cy="0"/>
          <a:chOff x="0" y="0"/>
          <a:chExt cx="0" cy="0"/>
        </a:xfrm>
      </p:grpSpPr>
      <p:sp>
        <p:nvSpPr>
          <p:cNvPr id="117" name="Google Shape;117;p17"/>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1"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8" name="Google Shape;118;p17"/>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19" name="Google Shape;119;p17"/>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20" name="Google Shape;120;p17"/>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21" name="Google Shape;121;p17"/>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只有標題" type="titleOnly">
  <p:cSld name="TITLE_ONLY">
    <p:spTree>
      <p:nvGrpSpPr>
        <p:cNvPr id="122" name="Shape 122"/>
        <p:cNvGrpSpPr/>
        <p:nvPr/>
      </p:nvGrpSpPr>
      <p:grpSpPr>
        <a:xfrm>
          <a:off x="0" y="0"/>
          <a:ext cx="0" cy="0"/>
          <a:chOff x="0" y="0"/>
          <a:chExt cx="0" cy="0"/>
        </a:xfrm>
      </p:grpSpPr>
      <p:sp>
        <p:nvSpPr>
          <p:cNvPr id="123" name="Google Shape;123;p18"/>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1"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24" name="Google Shape;124;p18"/>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25" name="Google Shape;125;p18"/>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26" name="Google Shape;126;p18"/>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投影片" type="title">
  <p:cSld name="TITLE">
    <p:spTree>
      <p:nvGrpSpPr>
        <p:cNvPr id="127" name="Shape 127"/>
        <p:cNvGrpSpPr/>
        <p:nvPr/>
      </p:nvGrpSpPr>
      <p:grpSpPr>
        <a:xfrm>
          <a:off x="0" y="0"/>
          <a:ext cx="0" cy="0"/>
          <a:chOff x="0" y="0"/>
          <a:chExt cx="0" cy="0"/>
        </a:xfrm>
      </p:grpSpPr>
      <p:sp>
        <p:nvSpPr>
          <p:cNvPr id="128" name="Google Shape;128;p19"/>
          <p:cNvSpPr txBox="1"/>
          <p:nvPr>
            <p:ph type="ctrTitle"/>
          </p:nvPr>
        </p:nvSpPr>
        <p:spPr>
          <a:xfrm>
            <a:off x="685800" y="2130423"/>
            <a:ext cx="7772400" cy="1470026"/>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1"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29" name="Google Shape;129;p19"/>
          <p:cNvSpPr txBox="1"/>
          <p:nvPr>
            <p:ph idx="1" type="subTitle"/>
          </p:nvPr>
        </p:nvSpPr>
        <p:spPr>
          <a:xfrm>
            <a:off x="1371600" y="3886200"/>
            <a:ext cx="6400800" cy="1752603"/>
          </a:xfrm>
          <a:prstGeom prst="rect">
            <a:avLst/>
          </a:prstGeom>
          <a:noFill/>
          <a:ln>
            <a:noFill/>
          </a:ln>
        </p:spPr>
        <p:txBody>
          <a:bodyPr anchorCtr="1" anchor="t" bIns="45700" lIns="91425" spcFirstLastPara="1" rIns="91425" wrap="square" tIns="45700"/>
          <a:lstStyle>
            <a:lvl1pPr lvl="0" marR="0" rtl="0" algn="ctr">
              <a:lnSpc>
                <a:spcPct val="100000"/>
              </a:lnSpc>
              <a:spcBef>
                <a:spcPts val="800"/>
              </a:spcBef>
              <a:spcAft>
                <a:spcPts val="0"/>
              </a:spcAft>
              <a:buClr>
                <a:srgbClr val="898989"/>
              </a:buClr>
              <a:buSzPts val="3200"/>
              <a:buFont typeface="Arial"/>
              <a:buNone/>
              <a:defRPr b="0" i="0" sz="3200" u="none" cap="none" strike="noStrike">
                <a:solidFill>
                  <a:srgbClr val="898989"/>
                </a:solidFill>
                <a:latin typeface="Arial"/>
                <a:ea typeface="Arial"/>
                <a:cs typeface="Arial"/>
                <a:sym typeface="Arial"/>
              </a:defRPr>
            </a:lvl1pPr>
            <a:lvl2pPr lvl="1"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lvl="2"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lvl="3"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lvl="4"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30" name="Google Shape;130;p19"/>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1" name="Google Shape;131;p19"/>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2" name="Google Shape;132;p19"/>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章節標題" type="secHead">
  <p:cSld name="SECTION_HEADER">
    <p:spTree>
      <p:nvGrpSpPr>
        <p:cNvPr id="133" name="Shape 133"/>
        <p:cNvGrpSpPr/>
        <p:nvPr/>
      </p:nvGrpSpPr>
      <p:grpSpPr>
        <a:xfrm>
          <a:off x="0" y="0"/>
          <a:ext cx="0" cy="0"/>
          <a:chOff x="0" y="0"/>
          <a:chExt cx="0" cy="0"/>
        </a:xfrm>
      </p:grpSpPr>
      <p:sp>
        <p:nvSpPr>
          <p:cNvPr id="134" name="Google Shape;134;p20"/>
          <p:cNvSpPr txBox="1"/>
          <p:nvPr>
            <p:ph type="title"/>
          </p:nvPr>
        </p:nvSpPr>
        <p:spPr>
          <a:xfrm>
            <a:off x="722311" y="4406895"/>
            <a:ext cx="7772400" cy="1362071"/>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Clr>
                <a:srgbClr val="000000"/>
              </a:buClr>
              <a:buSzPts val="4000"/>
              <a:buFont typeface="Arial"/>
              <a:buNone/>
              <a:defRPr b="1" i="0" sz="40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35" name="Google Shape;135;p20"/>
          <p:cNvSpPr txBox="1"/>
          <p:nvPr>
            <p:ph idx="1" type="body"/>
          </p:nvPr>
        </p:nvSpPr>
        <p:spPr>
          <a:xfrm>
            <a:off x="722311" y="2906713"/>
            <a:ext cx="7772400" cy="1500182"/>
          </a:xfrm>
          <a:prstGeom prst="rect">
            <a:avLst/>
          </a:prstGeom>
          <a:noFill/>
          <a:ln>
            <a:noFill/>
          </a:ln>
        </p:spPr>
        <p:txBody>
          <a:bodyPr anchorCtr="0" anchor="b" bIns="45700" lIns="91425" spcFirstLastPara="1" rIns="91425" wrap="square" tIns="45700"/>
          <a:lstStyle>
            <a:lvl1pPr indent="-228600" lvl="0" marL="457200" marR="0" rtl="0" algn="l">
              <a:lnSpc>
                <a:spcPct val="100000"/>
              </a:lnSpc>
              <a:spcBef>
                <a:spcPts val="500"/>
              </a:spcBef>
              <a:spcAft>
                <a:spcPts val="0"/>
              </a:spcAft>
              <a:buClr>
                <a:srgbClr val="898989"/>
              </a:buClr>
              <a:buSzPts val="2000"/>
              <a:buFont typeface="Arial"/>
              <a:buNone/>
              <a:defRPr b="0" i="0" sz="2000" u="none" cap="none" strike="noStrike">
                <a:solidFill>
                  <a:srgbClr val="898989"/>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36" name="Google Shape;136;p20"/>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7" name="Google Shape;137;p20"/>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8" name="Google Shape;138;p20"/>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兩項物件" type="twoObj">
  <p:cSld name="TWO_OBJECTS">
    <p:spTree>
      <p:nvGrpSpPr>
        <p:cNvPr id="139" name="Shape 139"/>
        <p:cNvGrpSpPr/>
        <p:nvPr/>
      </p:nvGrpSpPr>
      <p:grpSpPr>
        <a:xfrm>
          <a:off x="0" y="0"/>
          <a:ext cx="0" cy="0"/>
          <a:chOff x="0" y="0"/>
          <a:chExt cx="0" cy="0"/>
        </a:xfrm>
      </p:grpSpPr>
      <p:sp>
        <p:nvSpPr>
          <p:cNvPr id="140" name="Google Shape;140;p21"/>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1"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41" name="Google Shape;141;p21"/>
          <p:cNvSpPr txBox="1"/>
          <p:nvPr>
            <p:ph idx="1" type="body"/>
          </p:nvPr>
        </p:nvSpPr>
        <p:spPr>
          <a:xfrm>
            <a:off x="457200" y="1600200"/>
            <a:ext cx="4038603" cy="4525959"/>
          </a:xfrm>
          <a:prstGeom prst="rect">
            <a:avLst/>
          </a:prstGeom>
          <a:noFill/>
          <a:ln>
            <a:noFill/>
          </a:ln>
        </p:spPr>
        <p:txBody>
          <a:bodyPr anchorCtr="0" anchor="t" bIns="45700" lIns="91425" spcFirstLastPara="1" rIns="91425" wrap="square" tIns="45700"/>
          <a:lstStyle>
            <a:lvl1pPr indent="-406400" lvl="0" marL="4572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100000"/>
              </a:lnSpc>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100000"/>
              </a:lnSpc>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42" name="Google Shape;142;p21"/>
          <p:cNvSpPr txBox="1"/>
          <p:nvPr>
            <p:ph idx="2" type="body"/>
          </p:nvPr>
        </p:nvSpPr>
        <p:spPr>
          <a:xfrm>
            <a:off x="4648196" y="1600200"/>
            <a:ext cx="4038603" cy="4525959"/>
          </a:xfrm>
          <a:prstGeom prst="rect">
            <a:avLst/>
          </a:prstGeom>
          <a:noFill/>
          <a:ln>
            <a:noFill/>
          </a:ln>
        </p:spPr>
        <p:txBody>
          <a:bodyPr anchorCtr="0" anchor="t" bIns="45700" lIns="91425" spcFirstLastPara="1" rIns="91425" wrap="square" tIns="45700"/>
          <a:lstStyle>
            <a:lvl1pPr indent="-406400" lvl="0" marL="4572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100000"/>
              </a:lnSpc>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100000"/>
              </a:lnSpc>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43" name="Google Shape;143;p21"/>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4" name="Google Shape;144;p21"/>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5" name="Google Shape;145;p21"/>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物件" type="obj">
  <p:cSld name="OBJECT">
    <p:spTree>
      <p:nvGrpSpPr>
        <p:cNvPr id="23" name="Shape 23"/>
        <p:cNvGrpSpPr/>
        <p:nvPr/>
      </p:nvGrpSpPr>
      <p:grpSpPr>
        <a:xfrm>
          <a:off x="0" y="0"/>
          <a:ext cx="0" cy="0"/>
          <a:chOff x="0" y="0"/>
          <a:chExt cx="0" cy="0"/>
        </a:xfrm>
      </p:grpSpPr>
      <p:sp>
        <p:nvSpPr>
          <p:cNvPr id="24" name="Google Shape;24;p3"/>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1"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5" name="Google Shape;25;p3"/>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6" name="Google Shape;26;p3"/>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7" name="Google Shape;27;p3"/>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8" name="Google Shape;28;p3"/>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比對" type="twoTxTwoObj">
  <p:cSld name="TWO_OBJECTS_WITH_TEXT">
    <p:spTree>
      <p:nvGrpSpPr>
        <p:cNvPr id="146" name="Shape 146"/>
        <p:cNvGrpSpPr/>
        <p:nvPr/>
      </p:nvGrpSpPr>
      <p:grpSpPr>
        <a:xfrm>
          <a:off x="0" y="0"/>
          <a:ext cx="0" cy="0"/>
          <a:chOff x="0" y="0"/>
          <a:chExt cx="0" cy="0"/>
        </a:xfrm>
      </p:grpSpPr>
      <p:sp>
        <p:nvSpPr>
          <p:cNvPr id="147" name="Google Shape;147;p22"/>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1"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48" name="Google Shape;148;p22"/>
          <p:cNvSpPr txBox="1"/>
          <p:nvPr>
            <p:ph idx="1" type="body"/>
          </p:nvPr>
        </p:nvSpPr>
        <p:spPr>
          <a:xfrm>
            <a:off x="457200" y="1535113"/>
            <a:ext cx="4040184" cy="639759"/>
          </a:xfrm>
          <a:prstGeom prst="rect">
            <a:avLst/>
          </a:prstGeom>
          <a:noFill/>
          <a:ln>
            <a:noFill/>
          </a:ln>
        </p:spPr>
        <p:txBody>
          <a:bodyPr anchorCtr="0" anchor="b" bIns="45700" lIns="91425" spcFirstLastPara="1" rIns="91425" wrap="square" tIns="45700"/>
          <a:lstStyle>
            <a:lvl1pPr indent="-228600" lvl="0" marL="457200" marR="0" rtl="0" algn="l">
              <a:lnSpc>
                <a:spcPct val="100000"/>
              </a:lnSpc>
              <a:spcBef>
                <a:spcPts val="600"/>
              </a:spcBef>
              <a:spcAft>
                <a:spcPts val="0"/>
              </a:spcAft>
              <a:buClr>
                <a:schemeClr val="dk1"/>
              </a:buClr>
              <a:buSzPts val="2400"/>
              <a:buFont typeface="Arial"/>
              <a:buNone/>
              <a:defRPr b="1" i="0" sz="2400" u="none" cap="none" strike="noStrike">
                <a:solidFill>
                  <a:schemeClr val="dk1"/>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49" name="Google Shape;149;p22"/>
          <p:cNvSpPr txBox="1"/>
          <p:nvPr>
            <p:ph idx="2" type="body"/>
          </p:nvPr>
        </p:nvSpPr>
        <p:spPr>
          <a:xfrm>
            <a:off x="457200" y="2174872"/>
            <a:ext cx="4040184" cy="3951286"/>
          </a:xfrm>
          <a:prstGeom prst="rect">
            <a:avLst/>
          </a:prstGeom>
          <a:noFill/>
          <a:ln>
            <a:noFill/>
          </a:ln>
        </p:spPr>
        <p:txBody>
          <a:bodyPr anchorCtr="0" anchor="t" bIns="45700" lIns="91425" spcFirstLastPara="1" rIns="91425" wrap="square" tIns="45700"/>
          <a:lstStyle>
            <a:lvl1pPr indent="-381000" lvl="0" marL="4572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355600" lvl="1" marL="9144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2pPr>
            <a:lvl3pPr indent="-342900" lvl="2" marL="1371600" marR="0" rtl="0" algn="l">
              <a:lnSpc>
                <a:spcPct val="100000"/>
              </a:lnSpc>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3pPr>
            <a:lvl4pPr indent="-330200" lvl="3" marL="1828800" marR="0" rtl="0" algn="l">
              <a:lnSpc>
                <a:spcPct val="100000"/>
              </a:lnSpc>
              <a:spcBef>
                <a:spcPts val="40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4pPr>
            <a:lvl5pPr indent="-330200" lvl="4" marL="2286000" marR="0" rtl="0" algn="l">
              <a:lnSpc>
                <a:spcPct val="100000"/>
              </a:lnSpc>
              <a:spcBef>
                <a:spcPts val="40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50" name="Google Shape;150;p22"/>
          <p:cNvSpPr txBox="1"/>
          <p:nvPr>
            <p:ph idx="3" type="body"/>
          </p:nvPr>
        </p:nvSpPr>
        <p:spPr>
          <a:xfrm>
            <a:off x="4645023" y="1535113"/>
            <a:ext cx="4041776" cy="639759"/>
          </a:xfrm>
          <a:prstGeom prst="rect">
            <a:avLst/>
          </a:prstGeom>
          <a:noFill/>
          <a:ln>
            <a:noFill/>
          </a:ln>
        </p:spPr>
        <p:txBody>
          <a:bodyPr anchorCtr="0" anchor="b" bIns="45700" lIns="91425" spcFirstLastPara="1" rIns="91425" wrap="square" tIns="45700"/>
          <a:lstStyle>
            <a:lvl1pPr indent="-228600" lvl="0" marL="457200" marR="0" rtl="0" algn="l">
              <a:lnSpc>
                <a:spcPct val="100000"/>
              </a:lnSpc>
              <a:spcBef>
                <a:spcPts val="600"/>
              </a:spcBef>
              <a:spcAft>
                <a:spcPts val="0"/>
              </a:spcAft>
              <a:buClr>
                <a:schemeClr val="dk1"/>
              </a:buClr>
              <a:buSzPts val="2400"/>
              <a:buFont typeface="Arial"/>
              <a:buNone/>
              <a:defRPr b="1" i="0" sz="2400" u="none" cap="none" strike="noStrike">
                <a:solidFill>
                  <a:schemeClr val="dk1"/>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51" name="Google Shape;151;p22"/>
          <p:cNvSpPr txBox="1"/>
          <p:nvPr>
            <p:ph idx="4" type="body"/>
          </p:nvPr>
        </p:nvSpPr>
        <p:spPr>
          <a:xfrm>
            <a:off x="4645023" y="2174872"/>
            <a:ext cx="4041776" cy="3951286"/>
          </a:xfrm>
          <a:prstGeom prst="rect">
            <a:avLst/>
          </a:prstGeom>
          <a:noFill/>
          <a:ln>
            <a:noFill/>
          </a:ln>
        </p:spPr>
        <p:txBody>
          <a:bodyPr anchorCtr="0" anchor="t" bIns="45700" lIns="91425" spcFirstLastPara="1" rIns="91425" wrap="square" tIns="45700"/>
          <a:lstStyle>
            <a:lvl1pPr indent="-381000" lvl="0" marL="4572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355600" lvl="1" marL="9144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2pPr>
            <a:lvl3pPr indent="-342900" lvl="2" marL="1371600" marR="0" rtl="0" algn="l">
              <a:lnSpc>
                <a:spcPct val="100000"/>
              </a:lnSpc>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3pPr>
            <a:lvl4pPr indent="-330200" lvl="3" marL="1828800" marR="0" rtl="0" algn="l">
              <a:lnSpc>
                <a:spcPct val="100000"/>
              </a:lnSpc>
              <a:spcBef>
                <a:spcPts val="40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4pPr>
            <a:lvl5pPr indent="-330200" lvl="4" marL="2286000" marR="0" rtl="0" algn="l">
              <a:lnSpc>
                <a:spcPct val="100000"/>
              </a:lnSpc>
              <a:spcBef>
                <a:spcPts val="40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52" name="Google Shape;152;p22"/>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53" name="Google Shape;153;p22"/>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54" name="Google Shape;154;p22"/>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空白" type="blank">
  <p:cSld name="BLANK">
    <p:spTree>
      <p:nvGrpSpPr>
        <p:cNvPr id="155" name="Shape 155"/>
        <p:cNvGrpSpPr/>
        <p:nvPr/>
      </p:nvGrpSpPr>
      <p:grpSpPr>
        <a:xfrm>
          <a:off x="0" y="0"/>
          <a:ext cx="0" cy="0"/>
          <a:chOff x="0" y="0"/>
          <a:chExt cx="0" cy="0"/>
        </a:xfrm>
      </p:grpSpPr>
      <p:sp>
        <p:nvSpPr>
          <p:cNvPr id="156" name="Google Shape;156;p23"/>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57" name="Google Shape;157;p23"/>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58" name="Google Shape;158;p23"/>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內容" type="objTx">
  <p:cSld name="OBJECT_WITH_CAPTION_TEXT">
    <p:spTree>
      <p:nvGrpSpPr>
        <p:cNvPr id="159" name="Shape 159"/>
        <p:cNvGrpSpPr/>
        <p:nvPr/>
      </p:nvGrpSpPr>
      <p:grpSpPr>
        <a:xfrm>
          <a:off x="0" y="0"/>
          <a:ext cx="0" cy="0"/>
          <a:chOff x="0" y="0"/>
          <a:chExt cx="0" cy="0"/>
        </a:xfrm>
      </p:grpSpPr>
      <p:sp>
        <p:nvSpPr>
          <p:cNvPr id="160" name="Google Shape;160;p24"/>
          <p:cNvSpPr txBox="1"/>
          <p:nvPr>
            <p:ph type="title"/>
          </p:nvPr>
        </p:nvSpPr>
        <p:spPr>
          <a:xfrm>
            <a:off x="457200" y="273048"/>
            <a:ext cx="3008311" cy="1162046"/>
          </a:xfrm>
          <a:prstGeom prst="rect">
            <a:avLst/>
          </a:prstGeom>
          <a:noFill/>
          <a:ln>
            <a:noFill/>
          </a:ln>
        </p:spPr>
        <p:txBody>
          <a:bodyPr anchorCtr="0" anchor="b" bIns="45700" lIns="91425" spcFirstLastPara="1" rIns="91425" wrap="square" tIns="45700"/>
          <a:lstStyle>
            <a:lvl1pPr lvl="0" marR="0" rtl="0" algn="l">
              <a:lnSpc>
                <a:spcPct val="100000"/>
              </a:lnSpc>
              <a:spcBef>
                <a:spcPts val="0"/>
              </a:spcBef>
              <a:spcAft>
                <a:spcPts val="0"/>
              </a:spcAft>
              <a:buClr>
                <a:srgbClr val="000000"/>
              </a:buClr>
              <a:buSzPts val="2000"/>
              <a:buFont typeface="Arial"/>
              <a:buNone/>
              <a:defRPr b="1" i="0" sz="20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61" name="Google Shape;161;p24"/>
          <p:cNvSpPr txBox="1"/>
          <p:nvPr>
            <p:ph idx="1" type="body"/>
          </p:nvPr>
        </p:nvSpPr>
        <p:spPr>
          <a:xfrm>
            <a:off x="3575047" y="273048"/>
            <a:ext cx="5111752" cy="5853110"/>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62" name="Google Shape;162;p24"/>
          <p:cNvSpPr txBox="1"/>
          <p:nvPr>
            <p:ph idx="2" type="body"/>
          </p:nvPr>
        </p:nvSpPr>
        <p:spPr>
          <a:xfrm>
            <a:off x="457200" y="1435095"/>
            <a:ext cx="3008311" cy="4691064"/>
          </a:xfrm>
          <a:prstGeom prst="rect">
            <a:avLst/>
          </a:prstGeom>
          <a:noFill/>
          <a:ln>
            <a:noFill/>
          </a:ln>
        </p:spPr>
        <p:txBody>
          <a:bodyPr anchorCtr="0" anchor="t" bIns="45700" lIns="91425" spcFirstLastPara="1" rIns="91425" wrap="square" tIns="45700"/>
          <a:lstStyle>
            <a:lvl1pPr indent="-228600" lvl="0" marL="457200" marR="0" rtl="0" algn="l">
              <a:lnSpc>
                <a:spcPct val="100000"/>
              </a:lnSpc>
              <a:spcBef>
                <a:spcPts val="30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63" name="Google Shape;163;p24"/>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64" name="Google Shape;164;p24"/>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65" name="Google Shape;165;p24"/>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圖片" type="picTx">
  <p:cSld name="PICTURE_WITH_CAPTION_TEXT">
    <p:spTree>
      <p:nvGrpSpPr>
        <p:cNvPr id="166" name="Shape 166"/>
        <p:cNvGrpSpPr/>
        <p:nvPr/>
      </p:nvGrpSpPr>
      <p:grpSpPr>
        <a:xfrm>
          <a:off x="0" y="0"/>
          <a:ext cx="0" cy="0"/>
          <a:chOff x="0" y="0"/>
          <a:chExt cx="0" cy="0"/>
        </a:xfrm>
      </p:grpSpPr>
      <p:sp>
        <p:nvSpPr>
          <p:cNvPr id="167" name="Google Shape;167;p25"/>
          <p:cNvSpPr txBox="1"/>
          <p:nvPr>
            <p:ph type="title"/>
          </p:nvPr>
        </p:nvSpPr>
        <p:spPr>
          <a:xfrm>
            <a:off x="1792288" y="4800600"/>
            <a:ext cx="5486400" cy="566735"/>
          </a:xfrm>
          <a:prstGeom prst="rect">
            <a:avLst/>
          </a:prstGeom>
          <a:noFill/>
          <a:ln>
            <a:noFill/>
          </a:ln>
        </p:spPr>
        <p:txBody>
          <a:bodyPr anchorCtr="0" anchor="b" bIns="45700" lIns="91425" spcFirstLastPara="1" rIns="91425" wrap="square" tIns="45700"/>
          <a:lstStyle>
            <a:lvl1pPr lvl="0" marR="0" rtl="0" algn="l">
              <a:lnSpc>
                <a:spcPct val="100000"/>
              </a:lnSpc>
              <a:spcBef>
                <a:spcPts val="0"/>
              </a:spcBef>
              <a:spcAft>
                <a:spcPts val="0"/>
              </a:spcAft>
              <a:buClr>
                <a:srgbClr val="000000"/>
              </a:buClr>
              <a:buSzPts val="2000"/>
              <a:buFont typeface="Arial"/>
              <a:buNone/>
              <a:defRPr b="1" i="0" sz="20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68" name="Google Shape;168;p25"/>
          <p:cNvSpPr txBox="1"/>
          <p:nvPr>
            <p:ph idx="2" type="pic"/>
          </p:nvPr>
        </p:nvSpPr>
        <p:spPr>
          <a:xfrm>
            <a:off x="1792288" y="612776"/>
            <a:ext cx="5486400" cy="4114800"/>
          </a:xfrm>
          <a:prstGeom prst="rect">
            <a:avLst/>
          </a:prstGeom>
          <a:noFill/>
          <a:ln>
            <a:noFill/>
          </a:ln>
        </p:spPr>
        <p:txBody>
          <a:bodyPr anchorCtr="0" anchor="t" bIns="45700" lIns="91425" spcFirstLastPara="1" rIns="91425" wrap="square" tIns="45700"/>
          <a:lstStyle>
            <a:lvl1pPr lvl="0" marR="0" rtl="0" algn="l">
              <a:lnSpc>
                <a:spcPct val="100000"/>
              </a:lnSpc>
              <a:spcBef>
                <a:spcPts val="800"/>
              </a:spcBef>
              <a:spcAft>
                <a:spcPts val="0"/>
              </a:spcAft>
              <a:buClr>
                <a:schemeClr val="dk1"/>
              </a:buClr>
              <a:buSzPts val="3200"/>
              <a:buFont typeface="Arial"/>
              <a:buNone/>
              <a:defRPr b="0" i="0" sz="3200" u="none" cap="none" strike="noStrike">
                <a:solidFill>
                  <a:schemeClr val="dk1"/>
                </a:solidFill>
                <a:latin typeface="Arial"/>
                <a:ea typeface="Arial"/>
                <a:cs typeface="Arial"/>
                <a:sym typeface="Arial"/>
              </a:defRPr>
            </a:lvl1pPr>
            <a:lvl2pPr lvl="1"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lvl="2"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lvl="3"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lvl="4"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69" name="Google Shape;169;p25"/>
          <p:cNvSpPr txBox="1"/>
          <p:nvPr>
            <p:ph idx="1" type="body"/>
          </p:nvPr>
        </p:nvSpPr>
        <p:spPr>
          <a:xfrm>
            <a:off x="1792288" y="5367335"/>
            <a:ext cx="5486400" cy="804864"/>
          </a:xfrm>
          <a:prstGeom prst="rect">
            <a:avLst/>
          </a:prstGeom>
          <a:noFill/>
          <a:ln>
            <a:noFill/>
          </a:ln>
        </p:spPr>
        <p:txBody>
          <a:bodyPr anchorCtr="0" anchor="t" bIns="45700" lIns="91425" spcFirstLastPara="1" rIns="91425" wrap="square" tIns="45700"/>
          <a:lstStyle>
            <a:lvl1pPr indent="-228600" lvl="0" marL="457200" marR="0" rtl="0" algn="l">
              <a:lnSpc>
                <a:spcPct val="100000"/>
              </a:lnSpc>
              <a:spcBef>
                <a:spcPts val="30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70" name="Google Shape;170;p25"/>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71" name="Google Shape;171;p25"/>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72" name="Google Shape;172;p25"/>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直排文字" type="vertTx">
  <p:cSld name="VERTICAL_TEXT">
    <p:spTree>
      <p:nvGrpSpPr>
        <p:cNvPr id="173" name="Shape 173"/>
        <p:cNvGrpSpPr/>
        <p:nvPr/>
      </p:nvGrpSpPr>
      <p:grpSpPr>
        <a:xfrm>
          <a:off x="0" y="0"/>
          <a:ext cx="0" cy="0"/>
          <a:chOff x="0" y="0"/>
          <a:chExt cx="0" cy="0"/>
        </a:xfrm>
      </p:grpSpPr>
      <p:sp>
        <p:nvSpPr>
          <p:cNvPr id="174" name="Google Shape;174;p26"/>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1"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75" name="Google Shape;175;p26"/>
          <p:cNvSpPr txBox="1"/>
          <p:nvPr>
            <p:ph idx="1" type="body"/>
          </p:nvPr>
        </p:nvSpPr>
        <p:spPr>
          <a:xfrm rot="5400000">
            <a:off x="2309020" y="-251621"/>
            <a:ext cx="4525959" cy="8229600"/>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76" name="Google Shape;176;p26"/>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77" name="Google Shape;177;p26"/>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78" name="Google Shape;178;p26"/>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直排標題及文字" type="vertTitleAndTx">
  <p:cSld name="VERTICAL_TITLE_AND_VERTICAL_TEXT">
    <p:spTree>
      <p:nvGrpSpPr>
        <p:cNvPr id="179" name="Shape 179"/>
        <p:cNvGrpSpPr/>
        <p:nvPr/>
      </p:nvGrpSpPr>
      <p:grpSpPr>
        <a:xfrm>
          <a:off x="0" y="0"/>
          <a:ext cx="0" cy="0"/>
          <a:chOff x="0" y="0"/>
          <a:chExt cx="0" cy="0"/>
        </a:xfrm>
      </p:grpSpPr>
      <p:sp>
        <p:nvSpPr>
          <p:cNvPr id="180" name="Google Shape;180;p27"/>
          <p:cNvSpPr txBox="1"/>
          <p:nvPr>
            <p:ph type="title"/>
          </p:nvPr>
        </p:nvSpPr>
        <p:spPr>
          <a:xfrm rot="5400000">
            <a:off x="4732335" y="2171704"/>
            <a:ext cx="5851529" cy="20574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1"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81" name="Google Shape;181;p27"/>
          <p:cNvSpPr txBox="1"/>
          <p:nvPr>
            <p:ph idx="1" type="body"/>
          </p:nvPr>
        </p:nvSpPr>
        <p:spPr>
          <a:xfrm rot="5400000">
            <a:off x="541334" y="190506"/>
            <a:ext cx="5851529" cy="6019796"/>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82" name="Google Shape;182;p27"/>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83" name="Google Shape;183;p27"/>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84" name="Google Shape;184;p27"/>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 1 column" type="tx">
  <p:cSld name="TITLE_AND_BODY">
    <p:spTree>
      <p:nvGrpSpPr>
        <p:cNvPr id="185" name="Shape 185"/>
        <p:cNvGrpSpPr/>
        <p:nvPr/>
      </p:nvGrpSpPr>
      <p:grpSpPr>
        <a:xfrm>
          <a:off x="0" y="0"/>
          <a:ext cx="0" cy="0"/>
          <a:chOff x="0" y="0"/>
          <a:chExt cx="0" cy="0"/>
        </a:xfrm>
      </p:grpSpPr>
      <p:cxnSp>
        <p:nvCxnSpPr>
          <p:cNvPr id="186" name="Google Shape;186;p28"/>
          <p:cNvCxnSpPr/>
          <p:nvPr/>
        </p:nvCxnSpPr>
        <p:spPr>
          <a:xfrm>
            <a:off x="0" y="1508967"/>
            <a:ext cx="1375800" cy="0"/>
          </a:xfrm>
          <a:prstGeom prst="straightConnector1">
            <a:avLst/>
          </a:prstGeom>
          <a:noFill/>
          <a:ln cap="flat" cmpd="sng" w="9525">
            <a:solidFill>
              <a:srgbClr val="CCCCCC"/>
            </a:solidFill>
            <a:prstDash val="solid"/>
            <a:round/>
            <a:headEnd len="sm" w="sm" type="none"/>
            <a:tailEnd len="sm" w="sm" type="none"/>
          </a:ln>
        </p:spPr>
      </p:cxnSp>
      <p:sp>
        <p:nvSpPr>
          <p:cNvPr id="187" name="Google Shape;187;p28"/>
          <p:cNvSpPr/>
          <p:nvPr/>
        </p:nvSpPr>
        <p:spPr>
          <a:xfrm>
            <a:off x="817475" y="1238356"/>
            <a:ext cx="405900" cy="541200"/>
          </a:xfrm>
          <a:prstGeom prst="ellipse">
            <a:avLst/>
          </a:prstGeom>
          <a:solidFill>
            <a:srgbClr val="FFCD00"/>
          </a:solidFill>
          <a:ln>
            <a:noFill/>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188" name="Google Shape;188;p28"/>
          <p:cNvSpPr txBox="1"/>
          <p:nvPr>
            <p:ph type="title"/>
          </p:nvPr>
        </p:nvSpPr>
        <p:spPr>
          <a:xfrm>
            <a:off x="1381250" y="1230224"/>
            <a:ext cx="3878400" cy="580800"/>
          </a:xfrm>
          <a:prstGeom prst="rect">
            <a:avLst/>
          </a:prstGeom>
          <a:noFill/>
          <a:ln>
            <a:noFill/>
          </a:ln>
        </p:spPr>
        <p:txBody>
          <a:bodyPr anchorCtr="0" anchor="ctr" bIns="91425" lIns="91425" spcFirstLastPara="1" rIns="91425" wrap="square" tIns="91425"/>
          <a:lstStyle>
            <a:lvl1pPr lvl="0" marR="0" rtl="0" algn="ctr">
              <a:lnSpc>
                <a:spcPct val="100000"/>
              </a:lnSpc>
              <a:spcBef>
                <a:spcPts val="0"/>
              </a:spcBef>
              <a:spcAft>
                <a:spcPts val="0"/>
              </a:spcAft>
              <a:buClr>
                <a:srgbClr val="000000"/>
              </a:buClr>
              <a:buSzPts val="2000"/>
              <a:buFont typeface="Lora"/>
              <a:buNone/>
              <a:defRPr b="1" i="0" sz="2800" u="none" cap="none" strike="noStrike">
                <a:solidFill>
                  <a:srgbClr val="000000"/>
                </a:solidFill>
                <a:latin typeface="Arial"/>
                <a:ea typeface="Arial"/>
                <a:cs typeface="Arial"/>
                <a:sym typeface="Arial"/>
              </a:defRPr>
            </a:lvl1pPr>
            <a:lvl2pPr lvl="1" rtl="0">
              <a:spcBef>
                <a:spcPts val="0"/>
              </a:spcBef>
              <a:spcAft>
                <a:spcPts val="0"/>
              </a:spcAft>
              <a:buSzPts val="2000"/>
              <a:buFont typeface="Lora"/>
              <a:buNone/>
              <a:defRPr b="1" sz="2000">
                <a:highlight>
                  <a:srgbClr val="FFFFFF"/>
                </a:highlight>
                <a:latin typeface="Lora"/>
                <a:ea typeface="Lora"/>
                <a:cs typeface="Lora"/>
                <a:sym typeface="Lora"/>
              </a:defRPr>
            </a:lvl2pPr>
            <a:lvl3pPr lvl="2" rtl="0">
              <a:spcBef>
                <a:spcPts val="0"/>
              </a:spcBef>
              <a:spcAft>
                <a:spcPts val="0"/>
              </a:spcAft>
              <a:buSzPts val="2000"/>
              <a:buFont typeface="Lora"/>
              <a:buNone/>
              <a:defRPr b="1" sz="2000">
                <a:highlight>
                  <a:srgbClr val="FFFFFF"/>
                </a:highlight>
                <a:latin typeface="Lora"/>
                <a:ea typeface="Lora"/>
                <a:cs typeface="Lora"/>
                <a:sym typeface="Lora"/>
              </a:defRPr>
            </a:lvl3pPr>
            <a:lvl4pPr lvl="3" rtl="0">
              <a:spcBef>
                <a:spcPts val="0"/>
              </a:spcBef>
              <a:spcAft>
                <a:spcPts val="0"/>
              </a:spcAft>
              <a:buSzPts val="2000"/>
              <a:buFont typeface="Lora"/>
              <a:buNone/>
              <a:defRPr b="1" sz="2000">
                <a:highlight>
                  <a:srgbClr val="FFFFFF"/>
                </a:highlight>
                <a:latin typeface="Lora"/>
                <a:ea typeface="Lora"/>
                <a:cs typeface="Lora"/>
                <a:sym typeface="Lora"/>
              </a:defRPr>
            </a:lvl4pPr>
            <a:lvl5pPr lvl="4" rtl="0">
              <a:spcBef>
                <a:spcPts val="0"/>
              </a:spcBef>
              <a:spcAft>
                <a:spcPts val="0"/>
              </a:spcAft>
              <a:buSzPts val="2000"/>
              <a:buFont typeface="Lora"/>
              <a:buNone/>
              <a:defRPr b="1" sz="2000">
                <a:highlight>
                  <a:srgbClr val="FFFFFF"/>
                </a:highlight>
                <a:latin typeface="Lora"/>
                <a:ea typeface="Lora"/>
                <a:cs typeface="Lora"/>
                <a:sym typeface="Lora"/>
              </a:defRPr>
            </a:lvl5pPr>
            <a:lvl6pPr lvl="5" rtl="0">
              <a:spcBef>
                <a:spcPts val="0"/>
              </a:spcBef>
              <a:spcAft>
                <a:spcPts val="0"/>
              </a:spcAft>
              <a:buSzPts val="2000"/>
              <a:buFont typeface="Lora"/>
              <a:buNone/>
              <a:defRPr b="1" sz="2000">
                <a:highlight>
                  <a:srgbClr val="FFFFFF"/>
                </a:highlight>
                <a:latin typeface="Lora"/>
                <a:ea typeface="Lora"/>
                <a:cs typeface="Lora"/>
                <a:sym typeface="Lora"/>
              </a:defRPr>
            </a:lvl6pPr>
            <a:lvl7pPr lvl="6" rtl="0">
              <a:spcBef>
                <a:spcPts val="0"/>
              </a:spcBef>
              <a:spcAft>
                <a:spcPts val="0"/>
              </a:spcAft>
              <a:buSzPts val="2000"/>
              <a:buFont typeface="Lora"/>
              <a:buNone/>
              <a:defRPr b="1" sz="2000">
                <a:highlight>
                  <a:srgbClr val="FFFFFF"/>
                </a:highlight>
                <a:latin typeface="Lora"/>
                <a:ea typeface="Lora"/>
                <a:cs typeface="Lora"/>
                <a:sym typeface="Lora"/>
              </a:defRPr>
            </a:lvl7pPr>
            <a:lvl8pPr lvl="7" rtl="0">
              <a:spcBef>
                <a:spcPts val="0"/>
              </a:spcBef>
              <a:spcAft>
                <a:spcPts val="0"/>
              </a:spcAft>
              <a:buSzPts val="2000"/>
              <a:buFont typeface="Lora"/>
              <a:buNone/>
              <a:defRPr b="1" sz="2000">
                <a:highlight>
                  <a:srgbClr val="FFFFFF"/>
                </a:highlight>
                <a:latin typeface="Lora"/>
                <a:ea typeface="Lora"/>
                <a:cs typeface="Lora"/>
                <a:sym typeface="Lora"/>
              </a:defRPr>
            </a:lvl8pPr>
            <a:lvl9pPr lvl="8" rtl="0">
              <a:spcBef>
                <a:spcPts val="0"/>
              </a:spcBef>
              <a:spcAft>
                <a:spcPts val="0"/>
              </a:spcAft>
              <a:buSzPts val="2000"/>
              <a:buFont typeface="Lora"/>
              <a:buNone/>
              <a:defRPr b="1" sz="2000">
                <a:highlight>
                  <a:srgbClr val="FFFFFF"/>
                </a:highlight>
                <a:latin typeface="Lora"/>
                <a:ea typeface="Lora"/>
                <a:cs typeface="Lora"/>
                <a:sym typeface="Lora"/>
              </a:defRPr>
            </a:lvl9pPr>
          </a:lstStyle>
          <a:p/>
        </p:txBody>
      </p:sp>
      <p:sp>
        <p:nvSpPr>
          <p:cNvPr id="189" name="Google Shape;189;p28"/>
          <p:cNvSpPr txBox="1"/>
          <p:nvPr>
            <p:ph idx="1" type="body"/>
          </p:nvPr>
        </p:nvSpPr>
        <p:spPr>
          <a:xfrm>
            <a:off x="1381250" y="2155293"/>
            <a:ext cx="6809700" cy="4149600"/>
          </a:xfrm>
          <a:prstGeom prst="rect">
            <a:avLst/>
          </a:prstGeom>
          <a:noFill/>
          <a:ln>
            <a:noFill/>
          </a:ln>
        </p:spPr>
        <p:txBody>
          <a:bodyPr anchorCtr="0" anchor="t" bIns="91425" lIns="91425" spcFirstLastPara="1" rIns="91425" wrap="square" tIns="91425"/>
          <a:lstStyle>
            <a:lvl1pPr indent="-381000" lvl="0" marL="457200" marR="0" rtl="0" algn="l">
              <a:lnSpc>
                <a:spcPct val="100000"/>
              </a:lnSpc>
              <a:spcBef>
                <a:spcPts val="600"/>
              </a:spcBef>
              <a:spcAft>
                <a:spcPts val="0"/>
              </a:spcAft>
              <a:buClr>
                <a:srgbClr val="FFCD00"/>
              </a:buClr>
              <a:buSzPts val="2400"/>
              <a:buFont typeface="Quattrocento Sans"/>
              <a:buChar char="◉"/>
              <a:defRPr b="0" i="0" sz="2400" u="none" cap="none" strike="noStrike">
                <a:solidFill>
                  <a:schemeClr val="dk1"/>
                </a:solidFill>
                <a:latin typeface="Arial"/>
                <a:ea typeface="Arial"/>
                <a:cs typeface="Arial"/>
                <a:sym typeface="Arial"/>
              </a:defRPr>
            </a:lvl1pPr>
            <a:lvl2pPr indent="-355600" lvl="1" marL="914400" marR="0" rtl="0" algn="l">
              <a:lnSpc>
                <a:spcPct val="100000"/>
              </a:lnSpc>
              <a:spcBef>
                <a:spcPts val="0"/>
              </a:spcBef>
              <a:spcAft>
                <a:spcPts val="0"/>
              </a:spcAft>
              <a:buClr>
                <a:srgbClr val="FFCD00"/>
              </a:buClr>
              <a:buSzPts val="2000"/>
              <a:buFont typeface="Quattrocento Sans"/>
              <a:buChar char="○"/>
              <a:defRPr b="0" i="0" sz="2000" u="none" cap="none" strike="noStrike">
                <a:solidFill>
                  <a:schemeClr val="dk1"/>
                </a:solidFill>
                <a:latin typeface="Quattrocento Sans"/>
                <a:ea typeface="Quattrocento Sans"/>
                <a:cs typeface="Quattrocento Sans"/>
                <a:sym typeface="Quattrocento Sans"/>
              </a:defRPr>
            </a:lvl2pPr>
            <a:lvl3pPr indent="-355600" lvl="2" marL="1371600" marR="0" rtl="0" algn="l">
              <a:lnSpc>
                <a:spcPct val="100000"/>
              </a:lnSpc>
              <a:spcBef>
                <a:spcPts val="0"/>
              </a:spcBef>
              <a:spcAft>
                <a:spcPts val="0"/>
              </a:spcAft>
              <a:buClr>
                <a:srgbClr val="FFCD00"/>
              </a:buClr>
              <a:buSzPts val="2000"/>
              <a:buFont typeface="Quattrocento Sans"/>
              <a:buChar char="■"/>
              <a:defRPr b="0" i="0" sz="2000" u="none" cap="none" strike="noStrike">
                <a:solidFill>
                  <a:schemeClr val="dk1"/>
                </a:solidFill>
                <a:latin typeface="Quattrocento Sans"/>
                <a:ea typeface="Quattrocento Sans"/>
                <a:cs typeface="Quattrocento Sans"/>
                <a:sym typeface="Quattrocento Sans"/>
              </a:defRPr>
            </a:lvl3pPr>
            <a:lvl4pPr indent="-342900" lvl="3" marL="1828800" marR="0" rtl="0" algn="l">
              <a:lnSpc>
                <a:spcPct val="100000"/>
              </a:lnSpc>
              <a:spcBef>
                <a:spcPts val="0"/>
              </a:spcBef>
              <a:spcAft>
                <a:spcPts val="0"/>
              </a:spcAft>
              <a:buClr>
                <a:srgbClr val="FFCD00"/>
              </a:buClr>
              <a:buSzPts val="1800"/>
              <a:buFont typeface="Quattrocento Sans"/>
              <a:buChar char="●"/>
              <a:defRPr b="0" i="0" sz="1800" u="none" cap="none" strike="noStrike">
                <a:solidFill>
                  <a:schemeClr val="dk1"/>
                </a:solidFill>
                <a:latin typeface="Quattrocento Sans"/>
                <a:ea typeface="Quattrocento Sans"/>
                <a:cs typeface="Quattrocento Sans"/>
                <a:sym typeface="Quattrocento Sans"/>
              </a:defRPr>
            </a:lvl4pPr>
            <a:lvl5pPr indent="-342900" lvl="4" marL="2286000" marR="0" rtl="0" algn="l">
              <a:lnSpc>
                <a:spcPct val="100000"/>
              </a:lnSpc>
              <a:spcBef>
                <a:spcPts val="0"/>
              </a:spcBef>
              <a:spcAft>
                <a:spcPts val="0"/>
              </a:spcAft>
              <a:buClr>
                <a:srgbClr val="FFCD00"/>
              </a:buClr>
              <a:buSzPts val="1800"/>
              <a:buFont typeface="Quattrocento Sans"/>
              <a:buChar char="○"/>
              <a:defRPr b="0" i="0" sz="1800" u="none" cap="none" strike="noStrike">
                <a:solidFill>
                  <a:schemeClr val="dk1"/>
                </a:solidFill>
                <a:latin typeface="Quattrocento Sans"/>
                <a:ea typeface="Quattrocento Sans"/>
                <a:cs typeface="Quattrocento Sans"/>
                <a:sym typeface="Quattrocento Sans"/>
              </a:defRPr>
            </a:lvl5pPr>
            <a:lvl6pPr indent="-342900" lvl="5" marL="2743200" marR="0" rtl="0" algn="l">
              <a:lnSpc>
                <a:spcPct val="90000"/>
              </a:lnSpc>
              <a:spcBef>
                <a:spcPts val="0"/>
              </a:spcBef>
              <a:spcAft>
                <a:spcPts val="0"/>
              </a:spcAft>
              <a:buClr>
                <a:srgbClr val="FFCD00"/>
              </a:buClr>
              <a:buSzPts val="1800"/>
              <a:buFont typeface="Quattrocento Sans"/>
              <a:buChar char="■"/>
              <a:defRPr b="0" i="0" sz="1800" u="none" cap="none" strike="noStrike">
                <a:solidFill>
                  <a:schemeClr val="dk1"/>
                </a:solidFill>
                <a:latin typeface="Quattrocento Sans"/>
                <a:ea typeface="Quattrocento Sans"/>
                <a:cs typeface="Quattrocento Sans"/>
                <a:sym typeface="Quattrocento Sans"/>
              </a:defRPr>
            </a:lvl6pPr>
            <a:lvl7pPr indent="-342900" lvl="6" marL="3200400" marR="0" rtl="0" algn="l">
              <a:lnSpc>
                <a:spcPct val="90000"/>
              </a:lnSpc>
              <a:spcBef>
                <a:spcPts val="0"/>
              </a:spcBef>
              <a:spcAft>
                <a:spcPts val="0"/>
              </a:spcAft>
              <a:buClr>
                <a:srgbClr val="FFCD00"/>
              </a:buClr>
              <a:buSzPts val="1800"/>
              <a:buFont typeface="Quattrocento Sans"/>
              <a:buChar char="●"/>
              <a:defRPr b="0" i="0" sz="1800" u="none" cap="none" strike="noStrike">
                <a:solidFill>
                  <a:schemeClr val="dk1"/>
                </a:solidFill>
                <a:latin typeface="Quattrocento Sans"/>
                <a:ea typeface="Quattrocento Sans"/>
                <a:cs typeface="Quattrocento Sans"/>
                <a:sym typeface="Quattrocento Sans"/>
              </a:defRPr>
            </a:lvl7pPr>
            <a:lvl8pPr indent="-342900" lvl="7" marL="3657600" marR="0" rtl="0" algn="l">
              <a:lnSpc>
                <a:spcPct val="90000"/>
              </a:lnSpc>
              <a:spcBef>
                <a:spcPts val="0"/>
              </a:spcBef>
              <a:spcAft>
                <a:spcPts val="0"/>
              </a:spcAft>
              <a:buClr>
                <a:srgbClr val="FFCD00"/>
              </a:buClr>
              <a:buSzPts val="1800"/>
              <a:buFont typeface="Quattrocento Sans"/>
              <a:buChar char="○"/>
              <a:defRPr b="0" i="0" sz="1800" u="none" cap="none" strike="noStrike">
                <a:solidFill>
                  <a:schemeClr val="dk1"/>
                </a:solidFill>
                <a:latin typeface="Quattrocento Sans"/>
                <a:ea typeface="Quattrocento Sans"/>
                <a:cs typeface="Quattrocento Sans"/>
                <a:sym typeface="Quattrocento Sans"/>
              </a:defRPr>
            </a:lvl8pPr>
            <a:lvl9pPr indent="-342900" lvl="8" marL="4114800" marR="0" rtl="0" algn="l">
              <a:lnSpc>
                <a:spcPct val="90000"/>
              </a:lnSpc>
              <a:spcBef>
                <a:spcPts val="0"/>
              </a:spcBef>
              <a:spcAft>
                <a:spcPts val="0"/>
              </a:spcAft>
              <a:buClr>
                <a:srgbClr val="FFCD00"/>
              </a:buClr>
              <a:buSzPts val="1800"/>
              <a:buFont typeface="Quattrocento Sans"/>
              <a:buChar char="■"/>
              <a:defRPr b="0" i="0" sz="1800" u="none" cap="none" strike="noStrike">
                <a:solidFill>
                  <a:schemeClr val="dk1"/>
                </a:solidFill>
                <a:latin typeface="Quattrocento Sans"/>
                <a:ea typeface="Quattrocento Sans"/>
                <a:cs typeface="Quattrocento Sans"/>
                <a:sym typeface="Quattrocento Sans"/>
              </a:defRPr>
            </a:lvl9pPr>
          </a:lstStyle>
          <a:p/>
        </p:txBody>
      </p:sp>
      <p:cxnSp>
        <p:nvCxnSpPr>
          <p:cNvPr id="190" name="Google Shape;190;p28"/>
          <p:cNvCxnSpPr/>
          <p:nvPr/>
        </p:nvCxnSpPr>
        <p:spPr>
          <a:xfrm>
            <a:off x="5265650" y="1508967"/>
            <a:ext cx="3878400" cy="0"/>
          </a:xfrm>
          <a:prstGeom prst="straightConnector1">
            <a:avLst/>
          </a:prstGeom>
          <a:noFill/>
          <a:ln cap="flat" cmpd="sng" w="9525">
            <a:solidFill>
              <a:srgbClr val="CCCCCC"/>
            </a:solidFill>
            <a:prstDash val="solid"/>
            <a:round/>
            <a:headEnd len="sm" w="sm" type="none"/>
            <a:tailEnd len="sm" w="sm" type="none"/>
          </a:ln>
        </p:spPr>
      </p:cxn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 2 columns" type="twoColTx">
  <p:cSld name="TITLE_AND_TWO_COLUMNS">
    <p:spTree>
      <p:nvGrpSpPr>
        <p:cNvPr id="191" name="Shape 191"/>
        <p:cNvGrpSpPr/>
        <p:nvPr/>
      </p:nvGrpSpPr>
      <p:grpSpPr>
        <a:xfrm>
          <a:off x="0" y="0"/>
          <a:ext cx="0" cy="0"/>
          <a:chOff x="0" y="0"/>
          <a:chExt cx="0" cy="0"/>
        </a:xfrm>
      </p:grpSpPr>
      <p:sp>
        <p:nvSpPr>
          <p:cNvPr id="192" name="Google Shape;192;p29"/>
          <p:cNvSpPr txBox="1"/>
          <p:nvPr>
            <p:ph type="title"/>
          </p:nvPr>
        </p:nvSpPr>
        <p:spPr>
          <a:xfrm>
            <a:off x="1381250" y="1230224"/>
            <a:ext cx="3878400" cy="580800"/>
          </a:xfrm>
          <a:prstGeom prst="rect">
            <a:avLst/>
          </a:prstGeom>
          <a:noFill/>
          <a:ln>
            <a:noFill/>
          </a:ln>
        </p:spPr>
        <p:txBody>
          <a:bodyPr anchorCtr="0" anchor="ctr" bIns="91425" lIns="91425" spcFirstLastPara="1" rIns="91425" wrap="square" tIns="91425"/>
          <a:lstStyle>
            <a:lvl1pPr lvl="0" marR="0" rtl="0" algn="ctr">
              <a:lnSpc>
                <a:spcPct val="100000"/>
              </a:lnSpc>
              <a:spcBef>
                <a:spcPts val="0"/>
              </a:spcBef>
              <a:spcAft>
                <a:spcPts val="0"/>
              </a:spcAft>
              <a:buClr>
                <a:srgbClr val="000000"/>
              </a:buClr>
              <a:buSzPts val="2000"/>
              <a:buFont typeface="Arial"/>
              <a:buNone/>
              <a:defRPr b="1" i="0" sz="2800" u="none" cap="none" strike="noStrike">
                <a:solidFill>
                  <a:srgbClr val="000000"/>
                </a:solidFill>
                <a:latin typeface="Arial"/>
                <a:ea typeface="Arial"/>
                <a:cs typeface="Arial"/>
                <a:sym typeface="Arial"/>
              </a:defRPr>
            </a:lvl1pPr>
            <a:lvl2pPr lvl="1">
              <a:spcBef>
                <a:spcPts val="0"/>
              </a:spcBef>
              <a:spcAft>
                <a:spcPts val="0"/>
              </a:spcAft>
              <a:buSzPts val="2000"/>
              <a:buFont typeface="Arial"/>
              <a:buNone/>
              <a:defRPr sz="1800"/>
            </a:lvl2pPr>
            <a:lvl3pPr lvl="2">
              <a:spcBef>
                <a:spcPts val="0"/>
              </a:spcBef>
              <a:spcAft>
                <a:spcPts val="0"/>
              </a:spcAft>
              <a:buSzPts val="2000"/>
              <a:buFont typeface="Arial"/>
              <a:buNone/>
              <a:defRPr sz="1800"/>
            </a:lvl3pPr>
            <a:lvl4pPr lvl="3">
              <a:spcBef>
                <a:spcPts val="0"/>
              </a:spcBef>
              <a:spcAft>
                <a:spcPts val="0"/>
              </a:spcAft>
              <a:buSzPts val="2000"/>
              <a:buFont typeface="Arial"/>
              <a:buNone/>
              <a:defRPr sz="1800"/>
            </a:lvl4pPr>
            <a:lvl5pPr lvl="4">
              <a:spcBef>
                <a:spcPts val="0"/>
              </a:spcBef>
              <a:spcAft>
                <a:spcPts val="0"/>
              </a:spcAft>
              <a:buSzPts val="2000"/>
              <a:buFont typeface="Arial"/>
              <a:buNone/>
              <a:defRPr sz="1800"/>
            </a:lvl5pPr>
            <a:lvl6pPr lvl="5">
              <a:spcBef>
                <a:spcPts val="0"/>
              </a:spcBef>
              <a:spcAft>
                <a:spcPts val="0"/>
              </a:spcAft>
              <a:buSzPts val="2000"/>
              <a:buFont typeface="Arial"/>
              <a:buNone/>
              <a:defRPr sz="1800"/>
            </a:lvl6pPr>
            <a:lvl7pPr lvl="6">
              <a:spcBef>
                <a:spcPts val="0"/>
              </a:spcBef>
              <a:spcAft>
                <a:spcPts val="0"/>
              </a:spcAft>
              <a:buSzPts val="2000"/>
              <a:buFont typeface="Arial"/>
              <a:buNone/>
              <a:defRPr sz="1800"/>
            </a:lvl7pPr>
            <a:lvl8pPr lvl="7">
              <a:spcBef>
                <a:spcPts val="0"/>
              </a:spcBef>
              <a:spcAft>
                <a:spcPts val="0"/>
              </a:spcAft>
              <a:buSzPts val="2000"/>
              <a:buFont typeface="Arial"/>
              <a:buNone/>
              <a:defRPr sz="1800"/>
            </a:lvl8pPr>
            <a:lvl9pPr lvl="8">
              <a:spcBef>
                <a:spcPts val="0"/>
              </a:spcBef>
              <a:spcAft>
                <a:spcPts val="0"/>
              </a:spcAft>
              <a:buSzPts val="2000"/>
              <a:buFont typeface="Arial"/>
              <a:buNone/>
              <a:defRPr sz="1800"/>
            </a:lvl9pPr>
          </a:lstStyle>
          <a:p/>
        </p:txBody>
      </p:sp>
      <p:sp>
        <p:nvSpPr>
          <p:cNvPr id="193" name="Google Shape;193;p29"/>
          <p:cNvSpPr txBox="1"/>
          <p:nvPr>
            <p:ph idx="1" type="body"/>
          </p:nvPr>
        </p:nvSpPr>
        <p:spPr>
          <a:xfrm>
            <a:off x="1381250" y="2158267"/>
            <a:ext cx="3425400" cy="4308000"/>
          </a:xfrm>
          <a:prstGeom prst="rect">
            <a:avLst/>
          </a:prstGeom>
          <a:noFill/>
          <a:ln>
            <a:noFill/>
          </a:ln>
        </p:spPr>
        <p:txBody>
          <a:bodyPr anchorCtr="0" anchor="t" bIns="91425" lIns="91425" spcFirstLastPara="1" rIns="91425" wrap="square" tIns="91425"/>
          <a:lstStyle>
            <a:lvl1pPr indent="-355600" lvl="0" marL="457200" marR="0" rtl="0" algn="l">
              <a:lnSpc>
                <a:spcPct val="100000"/>
              </a:lnSpc>
              <a:spcBef>
                <a:spcPts val="6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1pPr>
            <a:lvl2pPr indent="-355600" lvl="1" marL="914400" marR="0" rtl="0" algn="l">
              <a:lnSpc>
                <a:spcPct val="100000"/>
              </a:lnSpc>
              <a:spcBef>
                <a:spcPts val="0"/>
              </a:spcBef>
              <a:spcAft>
                <a:spcPts val="0"/>
              </a:spcAft>
              <a:buClr>
                <a:schemeClr val="dk1"/>
              </a:buClr>
              <a:buSzPts val="2000"/>
              <a:buFont typeface="Arial"/>
              <a:buChar char="○"/>
              <a:defRPr b="0" i="0" sz="2800" u="none" cap="none" strike="noStrike">
                <a:solidFill>
                  <a:schemeClr val="dk1"/>
                </a:solidFill>
                <a:latin typeface="Calibri"/>
                <a:ea typeface="Calibri"/>
                <a:cs typeface="Calibri"/>
                <a:sym typeface="Calibri"/>
              </a:defRPr>
            </a:lvl2pPr>
            <a:lvl3pPr indent="-355600" lvl="2" marL="1371600" marR="0" rtl="0" algn="l">
              <a:lnSpc>
                <a:spcPct val="100000"/>
              </a:lnSpc>
              <a:spcBef>
                <a:spcPts val="0"/>
              </a:spcBef>
              <a:spcAft>
                <a:spcPts val="0"/>
              </a:spcAft>
              <a:buClr>
                <a:schemeClr val="dk1"/>
              </a:buClr>
              <a:buSzPts val="20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90000"/>
              </a:lnSpc>
              <a:spcBef>
                <a:spcPts val="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90000"/>
              </a:lnSpc>
              <a:spcBef>
                <a:spcPts val="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90000"/>
              </a:lnSpc>
              <a:spcBef>
                <a:spcPts val="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90000"/>
              </a:lnSpc>
              <a:spcBef>
                <a:spcPts val="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94" name="Google Shape;194;p29"/>
          <p:cNvSpPr txBox="1"/>
          <p:nvPr>
            <p:ph idx="2" type="body"/>
          </p:nvPr>
        </p:nvSpPr>
        <p:spPr>
          <a:xfrm>
            <a:off x="5012916" y="2158267"/>
            <a:ext cx="3425400" cy="4308000"/>
          </a:xfrm>
          <a:prstGeom prst="rect">
            <a:avLst/>
          </a:prstGeom>
          <a:noFill/>
          <a:ln>
            <a:noFill/>
          </a:ln>
        </p:spPr>
        <p:txBody>
          <a:bodyPr anchorCtr="0" anchor="t" bIns="91425" lIns="91425" spcFirstLastPara="1" rIns="91425" wrap="square" tIns="91425"/>
          <a:lstStyle>
            <a:lvl1pPr indent="-355600" lvl="0" marL="457200" marR="0" rtl="0" algn="l">
              <a:lnSpc>
                <a:spcPct val="100000"/>
              </a:lnSpc>
              <a:spcBef>
                <a:spcPts val="6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1pPr>
            <a:lvl2pPr indent="-355600" lvl="1" marL="914400" marR="0" rtl="0" algn="l">
              <a:lnSpc>
                <a:spcPct val="100000"/>
              </a:lnSpc>
              <a:spcBef>
                <a:spcPts val="0"/>
              </a:spcBef>
              <a:spcAft>
                <a:spcPts val="0"/>
              </a:spcAft>
              <a:buClr>
                <a:schemeClr val="dk1"/>
              </a:buClr>
              <a:buSzPts val="2000"/>
              <a:buFont typeface="Arial"/>
              <a:buChar char="○"/>
              <a:defRPr b="0" i="0" sz="2800" u="none" cap="none" strike="noStrike">
                <a:solidFill>
                  <a:schemeClr val="dk1"/>
                </a:solidFill>
                <a:latin typeface="Calibri"/>
                <a:ea typeface="Calibri"/>
                <a:cs typeface="Calibri"/>
                <a:sym typeface="Calibri"/>
              </a:defRPr>
            </a:lvl2pPr>
            <a:lvl3pPr indent="-355600" lvl="2" marL="1371600" marR="0" rtl="0" algn="l">
              <a:lnSpc>
                <a:spcPct val="100000"/>
              </a:lnSpc>
              <a:spcBef>
                <a:spcPts val="0"/>
              </a:spcBef>
              <a:spcAft>
                <a:spcPts val="0"/>
              </a:spcAft>
              <a:buClr>
                <a:schemeClr val="dk1"/>
              </a:buClr>
              <a:buSzPts val="20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90000"/>
              </a:lnSpc>
              <a:spcBef>
                <a:spcPts val="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90000"/>
              </a:lnSpc>
              <a:spcBef>
                <a:spcPts val="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90000"/>
              </a:lnSpc>
              <a:spcBef>
                <a:spcPts val="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90000"/>
              </a:lnSpc>
              <a:spcBef>
                <a:spcPts val="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cxnSp>
        <p:nvCxnSpPr>
          <p:cNvPr id="195" name="Google Shape;195;p29"/>
          <p:cNvCxnSpPr/>
          <p:nvPr/>
        </p:nvCxnSpPr>
        <p:spPr>
          <a:xfrm>
            <a:off x="0" y="1508967"/>
            <a:ext cx="1375800" cy="0"/>
          </a:xfrm>
          <a:prstGeom prst="straightConnector1">
            <a:avLst/>
          </a:prstGeom>
          <a:noFill/>
          <a:ln cap="flat" cmpd="sng" w="9525">
            <a:solidFill>
              <a:srgbClr val="CCCCCC"/>
            </a:solidFill>
            <a:prstDash val="solid"/>
            <a:round/>
            <a:headEnd len="sm" w="sm" type="none"/>
            <a:tailEnd len="sm" w="sm" type="none"/>
          </a:ln>
        </p:spPr>
      </p:cxnSp>
      <p:sp>
        <p:nvSpPr>
          <p:cNvPr id="196" name="Google Shape;196;p29"/>
          <p:cNvSpPr/>
          <p:nvPr/>
        </p:nvSpPr>
        <p:spPr>
          <a:xfrm>
            <a:off x="817475" y="1238356"/>
            <a:ext cx="405900" cy="541200"/>
          </a:xfrm>
          <a:prstGeom prst="ellipse">
            <a:avLst/>
          </a:prstGeom>
          <a:solidFill>
            <a:srgbClr val="FFCD00"/>
          </a:solidFill>
          <a:ln>
            <a:noFill/>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cxnSp>
        <p:nvCxnSpPr>
          <p:cNvPr id="197" name="Google Shape;197;p29"/>
          <p:cNvCxnSpPr/>
          <p:nvPr/>
        </p:nvCxnSpPr>
        <p:spPr>
          <a:xfrm>
            <a:off x="5265650" y="1508967"/>
            <a:ext cx="3878400" cy="0"/>
          </a:xfrm>
          <a:prstGeom prst="straightConnector1">
            <a:avLst/>
          </a:prstGeom>
          <a:noFill/>
          <a:ln cap="flat" cmpd="sng" w="9525">
            <a:solidFill>
              <a:srgbClr val="CCCCCC"/>
            </a:solidFill>
            <a:prstDash val="solid"/>
            <a:round/>
            <a:headEnd len="sm" w="sm" type="none"/>
            <a:tailEnd len="sm" w="sm" type="none"/>
          </a:ln>
        </p:spPr>
      </p:cxn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letely blank">
  <p:cSld name="Completely blank">
    <p:spTree>
      <p:nvGrpSpPr>
        <p:cNvPr id="198" name="Shape 198"/>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四項物件" type="fourObj">
  <p:cSld name="FOUR_OBJECTS">
    <p:spTree>
      <p:nvGrpSpPr>
        <p:cNvPr id="29" name="Shape 29"/>
        <p:cNvGrpSpPr/>
        <p:nvPr/>
      </p:nvGrpSpPr>
      <p:grpSpPr>
        <a:xfrm>
          <a:off x="0" y="0"/>
          <a:ext cx="0" cy="0"/>
          <a:chOff x="0" y="0"/>
          <a:chExt cx="0" cy="0"/>
        </a:xfrm>
      </p:grpSpPr>
      <p:sp>
        <p:nvSpPr>
          <p:cNvPr id="30" name="Google Shape;30;p4"/>
          <p:cNvSpPr txBox="1"/>
          <p:nvPr>
            <p:ph type="title"/>
          </p:nvPr>
        </p:nvSpPr>
        <p:spPr>
          <a:xfrm>
            <a:off x="457200" y="274638"/>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1"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1" name="Google Shape;31;p4"/>
          <p:cNvSpPr txBox="1"/>
          <p:nvPr>
            <p:ph idx="1" type="body"/>
          </p:nvPr>
        </p:nvSpPr>
        <p:spPr>
          <a:xfrm>
            <a:off x="457200" y="1600200"/>
            <a:ext cx="4038600" cy="2185988"/>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2" name="Google Shape;32;p4"/>
          <p:cNvSpPr txBox="1"/>
          <p:nvPr>
            <p:ph idx="2" type="body"/>
          </p:nvPr>
        </p:nvSpPr>
        <p:spPr>
          <a:xfrm>
            <a:off x="4648200" y="1600200"/>
            <a:ext cx="4038600" cy="2185988"/>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3" name="Google Shape;33;p4"/>
          <p:cNvSpPr txBox="1"/>
          <p:nvPr>
            <p:ph idx="3" type="body"/>
          </p:nvPr>
        </p:nvSpPr>
        <p:spPr>
          <a:xfrm>
            <a:off x="457200" y="3938590"/>
            <a:ext cx="4038600" cy="2187575"/>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4" name="Google Shape;34;p4"/>
          <p:cNvSpPr txBox="1"/>
          <p:nvPr>
            <p:ph idx="4" type="body"/>
          </p:nvPr>
        </p:nvSpPr>
        <p:spPr>
          <a:xfrm>
            <a:off x="4648200" y="3938590"/>
            <a:ext cx="4038600" cy="2187575"/>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5" name="Google Shape;35;p4"/>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6" name="Google Shape;36;p4"/>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7" name="Google Shape;37;p4"/>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只有標題" type="titleOnly">
  <p:cSld name="TITLE_ONLY">
    <p:spTree>
      <p:nvGrpSpPr>
        <p:cNvPr id="38" name="Shape 38"/>
        <p:cNvGrpSpPr/>
        <p:nvPr/>
      </p:nvGrpSpPr>
      <p:grpSpPr>
        <a:xfrm>
          <a:off x="0" y="0"/>
          <a:ext cx="0" cy="0"/>
          <a:chOff x="0" y="0"/>
          <a:chExt cx="0" cy="0"/>
        </a:xfrm>
      </p:grpSpPr>
      <p:sp>
        <p:nvSpPr>
          <p:cNvPr id="39" name="Google Shape;39;p5"/>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1"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0" name="Google Shape;40;p5"/>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1" name="Google Shape;41;p5"/>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2" name="Google Shape;42;p5"/>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空白" type="blank">
  <p:cSld name="BLANK">
    <p:spTree>
      <p:nvGrpSpPr>
        <p:cNvPr id="43" name="Shape 43"/>
        <p:cNvGrpSpPr/>
        <p:nvPr/>
      </p:nvGrpSpPr>
      <p:grpSpPr>
        <a:xfrm>
          <a:off x="0" y="0"/>
          <a:ext cx="0" cy="0"/>
          <a:chOff x="0" y="0"/>
          <a:chExt cx="0" cy="0"/>
        </a:xfrm>
      </p:grpSpPr>
      <p:sp>
        <p:nvSpPr>
          <p:cNvPr id="44" name="Google Shape;44;p6"/>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5" name="Google Shape;45;p6"/>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6" name="Google Shape;46;p6"/>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章節標題" type="secHead">
  <p:cSld name="SECTION_HEADER">
    <p:spTree>
      <p:nvGrpSpPr>
        <p:cNvPr id="47" name="Shape 47"/>
        <p:cNvGrpSpPr/>
        <p:nvPr/>
      </p:nvGrpSpPr>
      <p:grpSpPr>
        <a:xfrm>
          <a:off x="0" y="0"/>
          <a:ext cx="0" cy="0"/>
          <a:chOff x="0" y="0"/>
          <a:chExt cx="0" cy="0"/>
        </a:xfrm>
      </p:grpSpPr>
      <p:sp>
        <p:nvSpPr>
          <p:cNvPr id="48" name="Google Shape;48;p7"/>
          <p:cNvSpPr txBox="1"/>
          <p:nvPr>
            <p:ph type="title"/>
          </p:nvPr>
        </p:nvSpPr>
        <p:spPr>
          <a:xfrm>
            <a:off x="722311" y="4406895"/>
            <a:ext cx="7772400" cy="1362071"/>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Clr>
                <a:srgbClr val="000000"/>
              </a:buClr>
              <a:buSzPts val="4000"/>
              <a:buFont typeface="Arial"/>
              <a:buNone/>
              <a:defRPr b="1" i="0" sz="40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9" name="Google Shape;49;p7"/>
          <p:cNvSpPr txBox="1"/>
          <p:nvPr>
            <p:ph idx="1" type="body"/>
          </p:nvPr>
        </p:nvSpPr>
        <p:spPr>
          <a:xfrm>
            <a:off x="722311" y="2906713"/>
            <a:ext cx="7772400" cy="1500182"/>
          </a:xfrm>
          <a:prstGeom prst="rect">
            <a:avLst/>
          </a:prstGeom>
          <a:noFill/>
          <a:ln>
            <a:noFill/>
          </a:ln>
        </p:spPr>
        <p:txBody>
          <a:bodyPr anchorCtr="0" anchor="b" bIns="45700" lIns="91425" spcFirstLastPara="1" rIns="91425" wrap="square" tIns="45700"/>
          <a:lstStyle>
            <a:lvl1pPr indent="-228600" lvl="0" marL="457200" marR="0" rtl="0" algn="l">
              <a:lnSpc>
                <a:spcPct val="100000"/>
              </a:lnSpc>
              <a:spcBef>
                <a:spcPts val="500"/>
              </a:spcBef>
              <a:spcAft>
                <a:spcPts val="0"/>
              </a:spcAft>
              <a:buClr>
                <a:srgbClr val="898989"/>
              </a:buClr>
              <a:buSzPts val="2000"/>
              <a:buFont typeface="Arial"/>
              <a:buNone/>
              <a:defRPr b="0" i="0" sz="2000" u="none" cap="none" strike="noStrike">
                <a:solidFill>
                  <a:srgbClr val="898989"/>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0" name="Google Shape;50;p7"/>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1" name="Google Shape;51;p7"/>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2" name="Google Shape;52;p7"/>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兩項物件" type="twoObj">
  <p:cSld name="TWO_OBJECTS">
    <p:spTree>
      <p:nvGrpSpPr>
        <p:cNvPr id="53" name="Shape 53"/>
        <p:cNvGrpSpPr/>
        <p:nvPr/>
      </p:nvGrpSpPr>
      <p:grpSpPr>
        <a:xfrm>
          <a:off x="0" y="0"/>
          <a:ext cx="0" cy="0"/>
          <a:chOff x="0" y="0"/>
          <a:chExt cx="0" cy="0"/>
        </a:xfrm>
      </p:grpSpPr>
      <p:sp>
        <p:nvSpPr>
          <p:cNvPr id="54" name="Google Shape;54;p8"/>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1"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5" name="Google Shape;55;p8"/>
          <p:cNvSpPr txBox="1"/>
          <p:nvPr>
            <p:ph idx="1" type="body"/>
          </p:nvPr>
        </p:nvSpPr>
        <p:spPr>
          <a:xfrm>
            <a:off x="457200" y="1600200"/>
            <a:ext cx="4038603" cy="4525959"/>
          </a:xfrm>
          <a:prstGeom prst="rect">
            <a:avLst/>
          </a:prstGeom>
          <a:noFill/>
          <a:ln>
            <a:noFill/>
          </a:ln>
        </p:spPr>
        <p:txBody>
          <a:bodyPr anchorCtr="0" anchor="t" bIns="45700" lIns="91425" spcFirstLastPara="1" rIns="91425" wrap="square" tIns="45700"/>
          <a:lstStyle>
            <a:lvl1pPr indent="-406400" lvl="0" marL="4572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100000"/>
              </a:lnSpc>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100000"/>
              </a:lnSpc>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6" name="Google Shape;56;p8"/>
          <p:cNvSpPr txBox="1"/>
          <p:nvPr>
            <p:ph idx="2" type="body"/>
          </p:nvPr>
        </p:nvSpPr>
        <p:spPr>
          <a:xfrm>
            <a:off x="4648196" y="1600200"/>
            <a:ext cx="4038603" cy="4525959"/>
          </a:xfrm>
          <a:prstGeom prst="rect">
            <a:avLst/>
          </a:prstGeom>
          <a:noFill/>
          <a:ln>
            <a:noFill/>
          </a:ln>
        </p:spPr>
        <p:txBody>
          <a:bodyPr anchorCtr="0" anchor="t" bIns="45700" lIns="91425" spcFirstLastPara="1" rIns="91425" wrap="square" tIns="45700"/>
          <a:lstStyle>
            <a:lvl1pPr indent="-406400" lvl="0" marL="4572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100000"/>
              </a:lnSpc>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100000"/>
              </a:lnSpc>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7" name="Google Shape;57;p8"/>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8" name="Google Shape;58;p8"/>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9" name="Google Shape;59;p8"/>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比對" type="twoTxTwoObj">
  <p:cSld name="TWO_OBJECTS_WITH_TEXT">
    <p:spTree>
      <p:nvGrpSpPr>
        <p:cNvPr id="60" name="Shape 60"/>
        <p:cNvGrpSpPr/>
        <p:nvPr/>
      </p:nvGrpSpPr>
      <p:grpSpPr>
        <a:xfrm>
          <a:off x="0" y="0"/>
          <a:ext cx="0" cy="0"/>
          <a:chOff x="0" y="0"/>
          <a:chExt cx="0" cy="0"/>
        </a:xfrm>
      </p:grpSpPr>
      <p:sp>
        <p:nvSpPr>
          <p:cNvPr id="61" name="Google Shape;61;p9"/>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1"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2" name="Google Shape;62;p9"/>
          <p:cNvSpPr txBox="1"/>
          <p:nvPr>
            <p:ph idx="1" type="body"/>
          </p:nvPr>
        </p:nvSpPr>
        <p:spPr>
          <a:xfrm>
            <a:off x="457200" y="1535113"/>
            <a:ext cx="4040184" cy="639759"/>
          </a:xfrm>
          <a:prstGeom prst="rect">
            <a:avLst/>
          </a:prstGeom>
          <a:noFill/>
          <a:ln>
            <a:noFill/>
          </a:ln>
        </p:spPr>
        <p:txBody>
          <a:bodyPr anchorCtr="0" anchor="b" bIns="45700" lIns="91425" spcFirstLastPara="1" rIns="91425" wrap="square" tIns="45700"/>
          <a:lstStyle>
            <a:lvl1pPr indent="-228600" lvl="0" marL="457200" marR="0" rtl="0" algn="l">
              <a:lnSpc>
                <a:spcPct val="100000"/>
              </a:lnSpc>
              <a:spcBef>
                <a:spcPts val="600"/>
              </a:spcBef>
              <a:spcAft>
                <a:spcPts val="0"/>
              </a:spcAft>
              <a:buClr>
                <a:schemeClr val="dk1"/>
              </a:buClr>
              <a:buSzPts val="2400"/>
              <a:buFont typeface="Arial"/>
              <a:buNone/>
              <a:defRPr b="1" i="0" sz="2400" u="none" cap="none" strike="noStrike">
                <a:solidFill>
                  <a:schemeClr val="dk1"/>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63" name="Google Shape;63;p9"/>
          <p:cNvSpPr txBox="1"/>
          <p:nvPr>
            <p:ph idx="2" type="body"/>
          </p:nvPr>
        </p:nvSpPr>
        <p:spPr>
          <a:xfrm>
            <a:off x="457200" y="2174872"/>
            <a:ext cx="4040184" cy="3951286"/>
          </a:xfrm>
          <a:prstGeom prst="rect">
            <a:avLst/>
          </a:prstGeom>
          <a:noFill/>
          <a:ln>
            <a:noFill/>
          </a:ln>
        </p:spPr>
        <p:txBody>
          <a:bodyPr anchorCtr="0" anchor="t" bIns="45700" lIns="91425" spcFirstLastPara="1" rIns="91425" wrap="square" tIns="45700"/>
          <a:lstStyle>
            <a:lvl1pPr indent="-381000" lvl="0" marL="4572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355600" lvl="1" marL="9144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2pPr>
            <a:lvl3pPr indent="-342900" lvl="2" marL="1371600" marR="0" rtl="0" algn="l">
              <a:lnSpc>
                <a:spcPct val="100000"/>
              </a:lnSpc>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3pPr>
            <a:lvl4pPr indent="-330200" lvl="3" marL="1828800" marR="0" rtl="0" algn="l">
              <a:lnSpc>
                <a:spcPct val="100000"/>
              </a:lnSpc>
              <a:spcBef>
                <a:spcPts val="40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4pPr>
            <a:lvl5pPr indent="-330200" lvl="4" marL="2286000" marR="0" rtl="0" algn="l">
              <a:lnSpc>
                <a:spcPct val="100000"/>
              </a:lnSpc>
              <a:spcBef>
                <a:spcPts val="40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64" name="Google Shape;64;p9"/>
          <p:cNvSpPr txBox="1"/>
          <p:nvPr>
            <p:ph idx="3" type="body"/>
          </p:nvPr>
        </p:nvSpPr>
        <p:spPr>
          <a:xfrm>
            <a:off x="4645023" y="1535113"/>
            <a:ext cx="4041776" cy="639759"/>
          </a:xfrm>
          <a:prstGeom prst="rect">
            <a:avLst/>
          </a:prstGeom>
          <a:noFill/>
          <a:ln>
            <a:noFill/>
          </a:ln>
        </p:spPr>
        <p:txBody>
          <a:bodyPr anchorCtr="0" anchor="b" bIns="45700" lIns="91425" spcFirstLastPara="1" rIns="91425" wrap="square" tIns="45700"/>
          <a:lstStyle>
            <a:lvl1pPr indent="-228600" lvl="0" marL="457200" marR="0" rtl="0" algn="l">
              <a:lnSpc>
                <a:spcPct val="100000"/>
              </a:lnSpc>
              <a:spcBef>
                <a:spcPts val="600"/>
              </a:spcBef>
              <a:spcAft>
                <a:spcPts val="0"/>
              </a:spcAft>
              <a:buClr>
                <a:schemeClr val="dk1"/>
              </a:buClr>
              <a:buSzPts val="2400"/>
              <a:buFont typeface="Arial"/>
              <a:buNone/>
              <a:defRPr b="1" i="0" sz="2400" u="none" cap="none" strike="noStrike">
                <a:solidFill>
                  <a:schemeClr val="dk1"/>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65" name="Google Shape;65;p9"/>
          <p:cNvSpPr txBox="1"/>
          <p:nvPr>
            <p:ph idx="4" type="body"/>
          </p:nvPr>
        </p:nvSpPr>
        <p:spPr>
          <a:xfrm>
            <a:off x="4645023" y="2174872"/>
            <a:ext cx="4041776" cy="3951286"/>
          </a:xfrm>
          <a:prstGeom prst="rect">
            <a:avLst/>
          </a:prstGeom>
          <a:noFill/>
          <a:ln>
            <a:noFill/>
          </a:ln>
        </p:spPr>
        <p:txBody>
          <a:bodyPr anchorCtr="0" anchor="t" bIns="45700" lIns="91425" spcFirstLastPara="1" rIns="91425" wrap="square" tIns="45700"/>
          <a:lstStyle>
            <a:lvl1pPr indent="-381000" lvl="0" marL="4572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355600" lvl="1" marL="9144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2pPr>
            <a:lvl3pPr indent="-342900" lvl="2" marL="1371600" marR="0" rtl="0" algn="l">
              <a:lnSpc>
                <a:spcPct val="100000"/>
              </a:lnSpc>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3pPr>
            <a:lvl4pPr indent="-330200" lvl="3" marL="1828800" marR="0" rtl="0" algn="l">
              <a:lnSpc>
                <a:spcPct val="100000"/>
              </a:lnSpc>
              <a:spcBef>
                <a:spcPts val="40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4pPr>
            <a:lvl5pPr indent="-330200" lvl="4" marL="2286000" marR="0" rtl="0" algn="l">
              <a:lnSpc>
                <a:spcPct val="100000"/>
              </a:lnSpc>
              <a:spcBef>
                <a:spcPts val="40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66" name="Google Shape;66;p9"/>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7" name="Google Shape;67;p9"/>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8" name="Google Shape;68;p9"/>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內容" type="objTx">
  <p:cSld name="OBJECT_WITH_CAPTION_TEXT">
    <p:spTree>
      <p:nvGrpSpPr>
        <p:cNvPr id="69" name="Shape 69"/>
        <p:cNvGrpSpPr/>
        <p:nvPr/>
      </p:nvGrpSpPr>
      <p:grpSpPr>
        <a:xfrm>
          <a:off x="0" y="0"/>
          <a:ext cx="0" cy="0"/>
          <a:chOff x="0" y="0"/>
          <a:chExt cx="0" cy="0"/>
        </a:xfrm>
      </p:grpSpPr>
      <p:sp>
        <p:nvSpPr>
          <p:cNvPr id="70" name="Google Shape;70;p10"/>
          <p:cNvSpPr txBox="1"/>
          <p:nvPr>
            <p:ph type="title"/>
          </p:nvPr>
        </p:nvSpPr>
        <p:spPr>
          <a:xfrm>
            <a:off x="457200" y="273048"/>
            <a:ext cx="3008311" cy="1162046"/>
          </a:xfrm>
          <a:prstGeom prst="rect">
            <a:avLst/>
          </a:prstGeom>
          <a:noFill/>
          <a:ln>
            <a:noFill/>
          </a:ln>
        </p:spPr>
        <p:txBody>
          <a:bodyPr anchorCtr="0" anchor="b" bIns="45700" lIns="91425" spcFirstLastPara="1" rIns="91425" wrap="square" tIns="45700"/>
          <a:lstStyle>
            <a:lvl1pPr lvl="0" marR="0" rtl="0" algn="l">
              <a:lnSpc>
                <a:spcPct val="100000"/>
              </a:lnSpc>
              <a:spcBef>
                <a:spcPts val="0"/>
              </a:spcBef>
              <a:spcAft>
                <a:spcPts val="0"/>
              </a:spcAft>
              <a:buClr>
                <a:srgbClr val="000000"/>
              </a:buClr>
              <a:buSzPts val="2000"/>
              <a:buFont typeface="Arial"/>
              <a:buNone/>
              <a:defRPr b="1" i="0" sz="20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1" name="Google Shape;71;p10"/>
          <p:cNvSpPr txBox="1"/>
          <p:nvPr>
            <p:ph idx="1" type="body"/>
          </p:nvPr>
        </p:nvSpPr>
        <p:spPr>
          <a:xfrm>
            <a:off x="3575047" y="273048"/>
            <a:ext cx="5111752" cy="5853110"/>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72" name="Google Shape;72;p10"/>
          <p:cNvSpPr txBox="1"/>
          <p:nvPr>
            <p:ph idx="2" type="body"/>
          </p:nvPr>
        </p:nvSpPr>
        <p:spPr>
          <a:xfrm>
            <a:off x="457200" y="1435095"/>
            <a:ext cx="3008311" cy="4691064"/>
          </a:xfrm>
          <a:prstGeom prst="rect">
            <a:avLst/>
          </a:prstGeom>
          <a:noFill/>
          <a:ln>
            <a:noFill/>
          </a:ln>
        </p:spPr>
        <p:txBody>
          <a:bodyPr anchorCtr="0" anchor="t" bIns="45700" lIns="91425" spcFirstLastPara="1" rIns="91425" wrap="square" tIns="45700"/>
          <a:lstStyle>
            <a:lvl1pPr indent="-228600" lvl="0" marL="457200" marR="0" rtl="0" algn="l">
              <a:lnSpc>
                <a:spcPct val="100000"/>
              </a:lnSpc>
              <a:spcBef>
                <a:spcPts val="30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73" name="Google Shape;73;p10"/>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4" name="Google Shape;74;p10"/>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5" name="Google Shape;75;p10"/>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slideLayout" Target="../slideLayouts/slideLayout13.xml"/><Relationship Id="rId14" Type="http://schemas.openxmlformats.org/officeDocument/2006/relationships/slideLayout" Target="../slideLayouts/slideLayout12.xml"/><Relationship Id="rId17" Type="http://schemas.openxmlformats.org/officeDocument/2006/relationships/theme" Target="../theme/theme1.xml"/><Relationship Id="rId16" Type="http://schemas.openxmlformats.org/officeDocument/2006/relationships/slideLayout" Target="../slideLayouts/slideLayout14.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0" Type="http://schemas.openxmlformats.org/officeDocument/2006/relationships/slideLayout" Target="../slideLayouts/slideLayout22.xml"/><Relationship Id="rId13" Type="http://schemas.openxmlformats.org/officeDocument/2006/relationships/slideLayout" Target="../slideLayouts/slideLayout25.xml"/><Relationship Id="rId12" Type="http://schemas.openxmlformats.org/officeDocument/2006/relationships/slideLayout" Target="../slideLayouts/slideLayout24.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5.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5" Type="http://schemas.openxmlformats.org/officeDocument/2006/relationships/slideLayout" Target="../slideLayouts/slideLayout27.xml"/><Relationship Id="rId14" Type="http://schemas.openxmlformats.org/officeDocument/2006/relationships/slideLayout" Target="../slideLayouts/slideLayout26.xml"/><Relationship Id="rId17" Type="http://schemas.openxmlformats.org/officeDocument/2006/relationships/theme" Target="../theme/theme3.xml"/><Relationship Id="rId16" Type="http://schemas.openxmlformats.org/officeDocument/2006/relationships/slideLayout" Target="../slideLayouts/slideLayout28.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1"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pic>
        <p:nvPicPr>
          <p:cNvPr descr="C:\Users\BPC\Downloads\教育部logo991006-1.png" id="15" name="Google Shape;15;p1"/>
          <p:cNvPicPr preferRelativeResize="0"/>
          <p:nvPr/>
        </p:nvPicPr>
        <p:blipFill rotWithShape="1">
          <a:blip r:embed="rId1">
            <a:alphaModFix/>
          </a:blip>
          <a:srcRect b="0" l="0" r="0" t="0"/>
          <a:stretch/>
        </p:blipFill>
        <p:spPr>
          <a:xfrm>
            <a:off x="0" y="6411443"/>
            <a:ext cx="1475658" cy="446556"/>
          </a:xfrm>
          <a:prstGeom prst="rect">
            <a:avLst/>
          </a:prstGeom>
          <a:noFill/>
          <a:ln>
            <a:noFill/>
          </a:ln>
        </p:spPr>
      </p:pic>
      <p:pic>
        <p:nvPicPr>
          <p:cNvPr descr="C:\Users\BPC\AppData\Local\Temp\Rar$DR60.735\A703(修正型).png" id="16" name="Google Shape;16;p1"/>
          <p:cNvPicPr preferRelativeResize="0"/>
          <p:nvPr/>
        </p:nvPicPr>
        <p:blipFill rotWithShape="1">
          <a:blip r:embed="rId2">
            <a:alphaModFix/>
          </a:blip>
          <a:srcRect b="0" l="0" r="0" t="0"/>
          <a:stretch/>
        </p:blipFill>
        <p:spPr>
          <a:xfrm>
            <a:off x="1547667" y="6508351"/>
            <a:ext cx="1263682" cy="25274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 id="2147483661" r:id="rId16"/>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108" name="Shape 108"/>
        <p:cNvGrpSpPr/>
        <p:nvPr/>
      </p:nvGrpSpPr>
      <p:grpSpPr>
        <a:xfrm>
          <a:off x="0" y="0"/>
          <a:ext cx="0" cy="0"/>
          <a:chOff x="0" y="0"/>
          <a:chExt cx="0" cy="0"/>
        </a:xfrm>
      </p:grpSpPr>
      <p:sp>
        <p:nvSpPr>
          <p:cNvPr id="109" name="Google Shape;109;p16"/>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1"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0" name="Google Shape;110;p16"/>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7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11" name="Google Shape;111;p16"/>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12" name="Google Shape;112;p16"/>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13" name="Google Shape;113;p16"/>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pic>
        <p:nvPicPr>
          <p:cNvPr descr="C:\Users\BPC\Downloads\教育部logo991006-1.png" id="114" name="Google Shape;114;p16"/>
          <p:cNvPicPr preferRelativeResize="0"/>
          <p:nvPr/>
        </p:nvPicPr>
        <p:blipFill rotWithShape="1">
          <a:blip r:embed="rId1">
            <a:alphaModFix/>
          </a:blip>
          <a:srcRect b="0" l="0" r="0" t="0"/>
          <a:stretch/>
        </p:blipFill>
        <p:spPr>
          <a:xfrm>
            <a:off x="0" y="6411443"/>
            <a:ext cx="1475658" cy="446556"/>
          </a:xfrm>
          <a:prstGeom prst="rect">
            <a:avLst/>
          </a:prstGeom>
          <a:noFill/>
          <a:ln>
            <a:noFill/>
          </a:ln>
        </p:spPr>
      </p:pic>
      <p:pic>
        <p:nvPicPr>
          <p:cNvPr descr="C:\Users\BPC\AppData\Local\Temp\Rar$DR60.735\A703(修正型).png" id="115" name="Google Shape;115;p16"/>
          <p:cNvPicPr preferRelativeResize="0"/>
          <p:nvPr/>
        </p:nvPicPr>
        <p:blipFill rotWithShape="1">
          <a:blip r:embed="rId2">
            <a:alphaModFix/>
          </a:blip>
          <a:srcRect b="0" l="0" r="0" t="0"/>
          <a:stretch/>
        </p:blipFill>
        <p:spPr>
          <a:xfrm>
            <a:off x="1547667" y="6508351"/>
            <a:ext cx="1263682" cy="25274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2" name="Shape 202"/>
        <p:cNvGrpSpPr/>
        <p:nvPr/>
      </p:nvGrpSpPr>
      <p:grpSpPr>
        <a:xfrm>
          <a:off x="0" y="0"/>
          <a:ext cx="0" cy="0"/>
          <a:chOff x="0" y="0"/>
          <a:chExt cx="0" cy="0"/>
        </a:xfrm>
      </p:grpSpPr>
      <p:sp>
        <p:nvSpPr>
          <p:cNvPr id="203" name="Google Shape;203;p31"/>
          <p:cNvSpPr txBox="1"/>
          <p:nvPr>
            <p:ph type="ctrTitle"/>
          </p:nvPr>
        </p:nvSpPr>
        <p:spPr>
          <a:xfrm>
            <a:off x="682745" y="822960"/>
            <a:ext cx="7772400" cy="3018634"/>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66"/>
              </a:buClr>
              <a:buSzPts val="4400"/>
              <a:buFont typeface="Arial"/>
              <a:buNone/>
            </a:pPr>
            <a:r>
              <a:rPr b="1" i="0" lang="zh-TW" sz="4400" u="none" cap="none" strike="noStrike">
                <a:solidFill>
                  <a:srgbClr val="000066"/>
                </a:solidFill>
                <a:latin typeface="Arial"/>
                <a:ea typeface="Arial"/>
                <a:cs typeface="Arial"/>
                <a:sym typeface="Arial"/>
              </a:rPr>
              <a:t>運動營養學</a:t>
            </a:r>
            <a:br>
              <a:rPr b="1" i="0" lang="zh-TW" sz="4400" u="none" cap="none" strike="noStrike">
                <a:solidFill>
                  <a:srgbClr val="000066"/>
                </a:solidFill>
                <a:latin typeface="Arial"/>
                <a:ea typeface="Arial"/>
                <a:cs typeface="Arial"/>
                <a:sym typeface="Arial"/>
              </a:rPr>
            </a:br>
            <a:br>
              <a:rPr b="1" i="0" lang="zh-TW" sz="4400" u="none" cap="none" strike="noStrike">
                <a:solidFill>
                  <a:srgbClr val="000066"/>
                </a:solidFill>
                <a:latin typeface="Arial"/>
                <a:ea typeface="Arial"/>
                <a:cs typeface="Arial"/>
                <a:sym typeface="Arial"/>
              </a:rPr>
            </a:br>
            <a:r>
              <a:rPr b="1" i="0" lang="zh-TW" sz="4400" u="none" cap="none" strike="noStrike">
                <a:solidFill>
                  <a:srgbClr val="000066"/>
                </a:solidFill>
                <a:latin typeface="Arial"/>
                <a:ea typeface="Arial"/>
                <a:cs typeface="Arial"/>
                <a:sym typeface="Arial"/>
              </a:rPr>
              <a:t>17. 體重控制</a:t>
            </a:r>
            <a:endParaRPr b="1" i="0" sz="4400" u="none" cap="none" strike="noStrike">
              <a:solidFill>
                <a:srgbClr val="000066"/>
              </a:solidFill>
              <a:latin typeface="Arial"/>
              <a:ea typeface="Arial"/>
              <a:cs typeface="Arial"/>
              <a:sym typeface="Arial"/>
            </a:endParaRPr>
          </a:p>
        </p:txBody>
      </p:sp>
      <p:sp>
        <p:nvSpPr>
          <p:cNvPr id="204" name="Google Shape;204;p31"/>
          <p:cNvSpPr txBox="1"/>
          <p:nvPr>
            <p:ph idx="1" type="subTitle"/>
          </p:nvPr>
        </p:nvSpPr>
        <p:spPr>
          <a:xfrm>
            <a:off x="561703" y="4526901"/>
            <a:ext cx="8294914" cy="1717145"/>
          </a:xfrm>
          <a:prstGeom prst="rect">
            <a:avLst/>
          </a:prstGeom>
          <a:noFill/>
          <a:ln>
            <a:noFill/>
          </a:ln>
        </p:spPr>
        <p:txBody>
          <a:bodyPr anchorCtr="1" anchor="t" bIns="45700" lIns="91425" spcFirstLastPara="1" rIns="91425" wrap="square" tIns="45700">
            <a:noAutofit/>
          </a:bodyPr>
          <a:lstStyle/>
          <a:p>
            <a:pPr indent="0" lvl="0" marL="0" marR="0" rtl="0" algn="ctr">
              <a:lnSpc>
                <a:spcPct val="100000"/>
              </a:lnSpc>
              <a:spcBef>
                <a:spcPts val="0"/>
              </a:spcBef>
              <a:spcAft>
                <a:spcPts val="0"/>
              </a:spcAft>
              <a:buClr>
                <a:srgbClr val="339933"/>
              </a:buClr>
              <a:buSzPts val="3200"/>
              <a:buFont typeface="Arial"/>
              <a:buNone/>
            </a:pPr>
            <a:r>
              <a:rPr b="1" i="0" lang="zh-TW" sz="3200" u="none" cap="none" strike="noStrike">
                <a:solidFill>
                  <a:srgbClr val="339933"/>
                </a:solidFill>
                <a:latin typeface="Arial"/>
                <a:ea typeface="Arial"/>
                <a:cs typeface="Arial"/>
                <a:sym typeface="Arial"/>
              </a:rPr>
              <a:t>國家運動訓練中心</a:t>
            </a:r>
            <a:endParaRPr b="1" i="0" sz="3200" u="none" cap="none" strike="noStrike">
              <a:solidFill>
                <a:srgbClr val="339933"/>
              </a:solidFill>
              <a:latin typeface="Arial"/>
              <a:ea typeface="Arial"/>
              <a:cs typeface="Arial"/>
              <a:sym typeface="Arial"/>
            </a:endParaRPr>
          </a:p>
          <a:p>
            <a:pPr indent="0" lvl="0" marL="0" marR="0" rtl="0" algn="ctr">
              <a:lnSpc>
                <a:spcPct val="100000"/>
              </a:lnSpc>
              <a:spcBef>
                <a:spcPts val="800"/>
              </a:spcBef>
              <a:spcAft>
                <a:spcPts val="0"/>
              </a:spcAft>
              <a:buClr>
                <a:srgbClr val="339933"/>
              </a:buClr>
              <a:buSzPts val="3200"/>
              <a:buFont typeface="Arial"/>
              <a:buNone/>
            </a:pPr>
            <a:r>
              <a:rPr b="1" i="0" lang="zh-TW" sz="3200" u="none" cap="none" strike="noStrike">
                <a:solidFill>
                  <a:srgbClr val="339933"/>
                </a:solidFill>
                <a:latin typeface="Arial"/>
                <a:ea typeface="Arial"/>
                <a:cs typeface="Arial"/>
                <a:sym typeface="Arial"/>
              </a:rPr>
              <a:t>曾怡鈞 營養師</a:t>
            </a:r>
            <a:endParaRPr b="1" i="0" sz="3200" u="none" cap="none" strike="noStrike">
              <a:solidFill>
                <a:srgbClr val="339933"/>
              </a:solidFill>
              <a:latin typeface="Arial"/>
              <a:ea typeface="Arial"/>
              <a:cs typeface="Arial"/>
              <a:sym typeface="Arial"/>
            </a:endParaRPr>
          </a:p>
        </p:txBody>
      </p:sp>
      <p:pic>
        <p:nvPicPr>
          <p:cNvPr descr="C:\Users\BPC\Downloads\教育部logo991006-1.png" id="205" name="Google Shape;205;p31"/>
          <p:cNvPicPr preferRelativeResize="0"/>
          <p:nvPr/>
        </p:nvPicPr>
        <p:blipFill rotWithShape="1">
          <a:blip r:embed="rId3">
            <a:alphaModFix/>
          </a:blip>
          <a:srcRect b="0" l="0" r="0" t="0"/>
          <a:stretch/>
        </p:blipFill>
        <p:spPr>
          <a:xfrm>
            <a:off x="0" y="6411443"/>
            <a:ext cx="1475658" cy="446556"/>
          </a:xfrm>
          <a:prstGeom prst="rect">
            <a:avLst/>
          </a:prstGeom>
          <a:noFill/>
          <a:ln>
            <a:noFill/>
          </a:ln>
        </p:spPr>
      </p:pic>
      <p:pic>
        <p:nvPicPr>
          <p:cNvPr descr="C:\Users\BPC\AppData\Local\Temp\Rar$DR60.735\A703(修正型).png" id="206" name="Google Shape;206;p31"/>
          <p:cNvPicPr preferRelativeResize="0"/>
          <p:nvPr/>
        </p:nvPicPr>
        <p:blipFill rotWithShape="1">
          <a:blip r:embed="rId4">
            <a:alphaModFix/>
          </a:blip>
          <a:srcRect b="0" l="0" r="0" t="0"/>
          <a:stretch/>
        </p:blipFill>
        <p:spPr>
          <a:xfrm>
            <a:off x="1547667" y="6508351"/>
            <a:ext cx="1263682" cy="252740"/>
          </a:xfrm>
          <a:prstGeom prst="rect">
            <a:avLst/>
          </a:prstGeom>
          <a:noFill/>
          <a:ln>
            <a:noFill/>
          </a:ln>
        </p:spPr>
      </p:pic>
      <p:sp>
        <p:nvSpPr>
          <p:cNvPr id="207" name="Google Shape;207;p31"/>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Arial"/>
              <a:buNone/>
            </a:pPr>
            <a:fld id="{00000000-1234-1234-1234-123412341234}" type="slidenum">
              <a:rPr b="0" i="0" lang="zh-TW" sz="1200" u="none" cap="none" strike="noStrike">
                <a:solidFill>
                  <a:srgbClr val="898989"/>
                </a:solidFill>
                <a:latin typeface="Arial"/>
                <a:ea typeface="Arial"/>
                <a:cs typeface="Arial"/>
                <a:sym typeface="Arial"/>
              </a:rPr>
              <a:t>‹#›</a:t>
            </a:fld>
            <a:endParaRPr b="0" i="0" sz="1200" u="none" cap="none" strike="noStrike">
              <a:solidFill>
                <a:srgbClr val="898989"/>
              </a:solidFill>
              <a:latin typeface="Arial"/>
              <a:ea typeface="Arial"/>
              <a:cs typeface="Arial"/>
              <a:sym typeface="Arial"/>
            </a:endParaRPr>
          </a:p>
        </p:txBody>
      </p:sp>
    </p:spTree>
  </p:cSld>
  <p:clrMapOvr>
    <a:masterClrMapping/>
  </p:clrMapOvr>
  <mc:AlternateContent>
    <mc:Choice Requires="p14">
      <p:transition spd="slow" p14:dur="2000">
        <p:fade thruBlk="1"/>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5" name="Shape 345"/>
        <p:cNvGrpSpPr/>
        <p:nvPr/>
      </p:nvGrpSpPr>
      <p:grpSpPr>
        <a:xfrm>
          <a:off x="0" y="0"/>
          <a:ext cx="0" cy="0"/>
          <a:chOff x="0" y="0"/>
          <a:chExt cx="0" cy="0"/>
        </a:xfrm>
      </p:grpSpPr>
      <p:sp>
        <p:nvSpPr>
          <p:cNvPr id="346" name="Google Shape;346;p40"/>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1" i="0" lang="zh-TW" sz="4400" u="none" cap="none" strike="noStrike">
                <a:solidFill>
                  <a:srgbClr val="000000"/>
                </a:solidFill>
                <a:latin typeface="Arial"/>
                <a:ea typeface="Arial"/>
                <a:cs typeface="Arial"/>
                <a:sym typeface="Arial"/>
              </a:rPr>
              <a:t>飲食異常─嗜食症診斷標準</a:t>
            </a:r>
            <a:endParaRPr/>
          </a:p>
        </p:txBody>
      </p:sp>
      <p:sp>
        <p:nvSpPr>
          <p:cNvPr id="347" name="Google Shape;347;p40"/>
          <p:cNvSpPr txBox="1"/>
          <p:nvPr>
            <p:ph idx="1" type="body"/>
          </p:nvPr>
        </p:nvSpPr>
        <p:spPr>
          <a:xfrm>
            <a:off x="665922" y="141764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0" i="0" lang="zh-TW" sz="3200" u="none" cap="none" strike="noStrike">
                <a:solidFill>
                  <a:schemeClr val="dk1"/>
                </a:solidFill>
                <a:latin typeface="Arial"/>
                <a:ea typeface="Arial"/>
                <a:cs typeface="Arial"/>
                <a:sym typeface="Arial"/>
              </a:rPr>
              <a:t>重複出現暴食行為</a:t>
            </a:r>
            <a:endParaRPr b="0" i="0" sz="3200" u="none" cap="none" strike="noStrike">
              <a:solidFill>
                <a:schemeClr val="dk1"/>
              </a:solidFill>
              <a:latin typeface="Arial"/>
              <a:ea typeface="Arial"/>
              <a:cs typeface="Arial"/>
              <a:sym typeface="Arial"/>
            </a:endParaRPr>
          </a:p>
          <a:p>
            <a:pPr indent="-342900" lvl="0" marL="342900" marR="0" rtl="0" algn="l">
              <a:lnSpc>
                <a:spcPct val="100000"/>
              </a:lnSpc>
              <a:spcBef>
                <a:spcPts val="800"/>
              </a:spcBef>
              <a:spcAft>
                <a:spcPts val="0"/>
              </a:spcAft>
              <a:buClr>
                <a:schemeClr val="dk1"/>
              </a:buClr>
              <a:buSzPts val="3200"/>
              <a:buFont typeface="Arial"/>
              <a:buChar char="•"/>
            </a:pPr>
            <a:r>
              <a:rPr b="0" i="0" lang="zh-TW" sz="3200" u="none" cap="none" strike="noStrike">
                <a:solidFill>
                  <a:schemeClr val="dk1"/>
                </a:solidFill>
                <a:latin typeface="Arial"/>
                <a:ea typeface="Arial"/>
                <a:cs typeface="Arial"/>
                <a:sym typeface="Arial"/>
              </a:rPr>
              <a:t>常伴隨以下症狀3種以上：</a:t>
            </a:r>
            <a:br>
              <a:rPr b="0" i="0" lang="zh-TW" sz="3200" u="none" cap="none" strike="noStrike">
                <a:solidFill>
                  <a:schemeClr val="dk1"/>
                </a:solidFill>
                <a:latin typeface="Arial"/>
                <a:ea typeface="Arial"/>
                <a:cs typeface="Arial"/>
                <a:sym typeface="Arial"/>
              </a:rPr>
            </a:br>
            <a:r>
              <a:rPr b="0" i="0" lang="zh-TW" sz="2000" u="none" cap="none" strike="noStrike">
                <a:solidFill>
                  <a:schemeClr val="dk1"/>
                </a:solidFill>
                <a:latin typeface="Arial"/>
                <a:ea typeface="Arial"/>
                <a:cs typeface="Arial"/>
                <a:sym typeface="Arial"/>
              </a:rPr>
              <a:t>1.吃得比一般人快</a:t>
            </a:r>
            <a:br>
              <a:rPr b="0" i="0" lang="zh-TW" sz="2000" u="none" cap="none" strike="noStrike">
                <a:solidFill>
                  <a:schemeClr val="dk1"/>
                </a:solidFill>
                <a:latin typeface="Arial"/>
                <a:ea typeface="Arial"/>
                <a:cs typeface="Arial"/>
                <a:sym typeface="Arial"/>
              </a:rPr>
            </a:br>
            <a:r>
              <a:rPr b="0" i="0" lang="zh-TW" sz="2000" u="none" cap="none" strike="noStrike">
                <a:solidFill>
                  <a:schemeClr val="dk1"/>
                </a:solidFill>
                <a:latin typeface="Arial"/>
                <a:ea typeface="Arial"/>
                <a:cs typeface="Arial"/>
                <a:sym typeface="Arial"/>
              </a:rPr>
              <a:t>2.會吃到感覺飽得很不舒服才停止</a:t>
            </a:r>
            <a:br>
              <a:rPr b="0" i="0" lang="zh-TW" sz="2000" u="none" cap="none" strike="noStrike">
                <a:solidFill>
                  <a:schemeClr val="dk1"/>
                </a:solidFill>
                <a:latin typeface="Arial"/>
                <a:ea typeface="Arial"/>
                <a:cs typeface="Arial"/>
                <a:sym typeface="Arial"/>
              </a:rPr>
            </a:br>
            <a:r>
              <a:rPr b="0" i="0" lang="zh-TW" sz="2000" u="none" cap="none" strike="noStrike">
                <a:solidFill>
                  <a:schemeClr val="dk1"/>
                </a:solidFill>
                <a:latin typeface="Arial"/>
                <a:ea typeface="Arial"/>
                <a:cs typeface="Arial"/>
                <a:sym typeface="Arial"/>
              </a:rPr>
              <a:t>3.沒有生理性飢餓仍吃大量食物</a:t>
            </a:r>
            <a:br>
              <a:rPr b="0" i="0" lang="zh-TW" sz="2000" u="none" cap="none" strike="noStrike">
                <a:solidFill>
                  <a:schemeClr val="dk1"/>
                </a:solidFill>
                <a:latin typeface="Arial"/>
                <a:ea typeface="Arial"/>
                <a:cs typeface="Arial"/>
                <a:sym typeface="Arial"/>
              </a:rPr>
            </a:br>
            <a:r>
              <a:rPr b="0" i="0" lang="zh-TW" sz="2000" u="none" cap="none" strike="noStrike">
                <a:solidFill>
                  <a:schemeClr val="dk1"/>
                </a:solidFill>
                <a:latin typeface="Arial"/>
                <a:ea typeface="Arial"/>
                <a:cs typeface="Arial"/>
                <a:sym typeface="Arial"/>
              </a:rPr>
              <a:t>4.通常單獨進食，會因為他人知道自己吃的食物量而困窘</a:t>
            </a:r>
            <a:br>
              <a:rPr b="0" i="0" lang="zh-TW" sz="2000" u="none" cap="none" strike="noStrike">
                <a:solidFill>
                  <a:schemeClr val="dk1"/>
                </a:solidFill>
                <a:latin typeface="Arial"/>
                <a:ea typeface="Arial"/>
                <a:cs typeface="Arial"/>
                <a:sym typeface="Arial"/>
              </a:rPr>
            </a:br>
            <a:r>
              <a:rPr b="0" i="0" lang="zh-TW" sz="2000" u="none" cap="none" strike="noStrike">
                <a:solidFill>
                  <a:schemeClr val="dk1"/>
                </a:solidFill>
                <a:latin typeface="Arial"/>
                <a:ea typeface="Arial"/>
                <a:cs typeface="Arial"/>
                <a:sym typeface="Arial"/>
              </a:rPr>
              <a:t>5.因吃太多而感到自我厭惡、沮喪或是罪惡</a:t>
            </a:r>
            <a:endParaRPr b="0" i="0" sz="2000" u="none" cap="none" strike="noStrike">
              <a:solidFill>
                <a:schemeClr val="dk1"/>
              </a:solidFill>
              <a:latin typeface="Arial"/>
              <a:ea typeface="Arial"/>
              <a:cs typeface="Arial"/>
              <a:sym typeface="Arial"/>
            </a:endParaRPr>
          </a:p>
          <a:p>
            <a:pPr indent="-342900" lvl="0" marL="342900" marR="0" rtl="0" algn="l">
              <a:lnSpc>
                <a:spcPct val="100000"/>
              </a:lnSpc>
              <a:spcBef>
                <a:spcPts val="800"/>
              </a:spcBef>
              <a:spcAft>
                <a:spcPts val="0"/>
              </a:spcAft>
              <a:buClr>
                <a:schemeClr val="dk1"/>
              </a:buClr>
              <a:buSzPts val="3200"/>
              <a:buFont typeface="Arial"/>
              <a:buChar char="•"/>
            </a:pPr>
            <a:r>
              <a:rPr b="0" i="0" lang="zh-TW" sz="3200" u="none" cap="none" strike="noStrike">
                <a:solidFill>
                  <a:schemeClr val="dk1"/>
                </a:solidFill>
                <a:latin typeface="Arial"/>
                <a:ea typeface="Arial"/>
                <a:cs typeface="Arial"/>
                <a:sym typeface="Arial"/>
              </a:rPr>
              <a:t>因吃太多而感到痛苦</a:t>
            </a:r>
            <a:endParaRPr b="0" i="0" sz="3200" u="none" cap="none" strike="noStrike">
              <a:solidFill>
                <a:schemeClr val="dk1"/>
              </a:solidFill>
              <a:latin typeface="Arial"/>
              <a:ea typeface="Arial"/>
              <a:cs typeface="Arial"/>
              <a:sym typeface="Arial"/>
            </a:endParaRPr>
          </a:p>
          <a:p>
            <a:pPr indent="-342900" lvl="0" marL="342900" marR="0" rtl="0" algn="l">
              <a:lnSpc>
                <a:spcPct val="100000"/>
              </a:lnSpc>
              <a:spcBef>
                <a:spcPts val="800"/>
              </a:spcBef>
              <a:spcAft>
                <a:spcPts val="0"/>
              </a:spcAft>
              <a:buClr>
                <a:schemeClr val="dk1"/>
              </a:buClr>
              <a:buSzPts val="3200"/>
              <a:buFont typeface="Arial"/>
              <a:buChar char="•"/>
            </a:pPr>
            <a:r>
              <a:rPr b="0" i="0" lang="zh-TW" sz="3200" u="none" cap="none" strike="noStrike">
                <a:solidFill>
                  <a:schemeClr val="dk1"/>
                </a:solidFill>
                <a:latin typeface="Arial"/>
                <a:ea typeface="Arial"/>
                <a:cs typeface="Arial"/>
                <a:sym typeface="Arial"/>
              </a:rPr>
              <a:t>平均每星期至少有一天發生暴食，並持續3個月</a:t>
            </a:r>
            <a:endParaRPr b="0" i="0" sz="3200" u="none" cap="none" strike="noStrike">
              <a:solidFill>
                <a:schemeClr val="dk1"/>
              </a:solidFill>
              <a:latin typeface="Arial"/>
              <a:ea typeface="Arial"/>
              <a:cs typeface="Arial"/>
              <a:sym typeface="Arial"/>
            </a:endParaRPr>
          </a:p>
          <a:p>
            <a:pPr indent="-342900" lvl="0" marL="342900" marR="0" rtl="0" algn="l">
              <a:lnSpc>
                <a:spcPct val="100000"/>
              </a:lnSpc>
              <a:spcBef>
                <a:spcPts val="800"/>
              </a:spcBef>
              <a:spcAft>
                <a:spcPts val="0"/>
              </a:spcAft>
              <a:buClr>
                <a:srgbClr val="FF0000"/>
              </a:buClr>
              <a:buSzPts val="3200"/>
              <a:buFont typeface="Arial"/>
              <a:buChar char="•"/>
            </a:pPr>
            <a:r>
              <a:rPr b="1" i="0" lang="zh-TW" sz="3200" u="none" cap="none" strike="noStrike">
                <a:solidFill>
                  <a:srgbClr val="FF0000"/>
                </a:solidFill>
                <a:latin typeface="Arial"/>
                <a:ea typeface="Arial"/>
                <a:cs typeface="Arial"/>
                <a:sym typeface="Arial"/>
              </a:rPr>
              <a:t>沒有不適當的代償行為，副作用：肥胖</a:t>
            </a:r>
            <a:endParaRPr b="1" i="0" sz="3200" u="none" cap="none" strike="noStrike">
              <a:solidFill>
                <a:srgbClr val="FF0000"/>
              </a:solidFill>
              <a:latin typeface="Arial"/>
              <a:ea typeface="Arial"/>
              <a:cs typeface="Arial"/>
              <a:sym typeface="Arial"/>
            </a:endParaRPr>
          </a:p>
        </p:txBody>
      </p:sp>
      <p:sp>
        <p:nvSpPr>
          <p:cNvPr id="348" name="Google Shape;348;p40"/>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Arial"/>
              <a:buNone/>
            </a:pPr>
            <a:fld id="{00000000-1234-1234-1234-123412341234}" type="slidenum">
              <a:rPr b="0" i="0" lang="zh-TW" sz="1200" u="none" cap="none" strike="noStrike">
                <a:solidFill>
                  <a:srgbClr val="898989"/>
                </a:solidFill>
                <a:latin typeface="Arial"/>
                <a:ea typeface="Arial"/>
                <a:cs typeface="Arial"/>
                <a:sym typeface="Arial"/>
              </a:rPr>
              <a:t>‹#›</a:t>
            </a:fld>
            <a:endParaRPr b="0" i="0" sz="1200" u="none" cap="none" strike="noStrike">
              <a:solidFill>
                <a:srgbClr val="898989"/>
              </a:solidFill>
              <a:latin typeface="Arial"/>
              <a:ea typeface="Arial"/>
              <a:cs typeface="Arial"/>
              <a:sym typeface="Arial"/>
            </a:endParaRPr>
          </a:p>
        </p:txBody>
      </p:sp>
    </p:spTree>
  </p:cSld>
  <p:clrMapOvr>
    <a:masterClrMapping/>
  </p:clrMapOvr>
  <mc:AlternateContent>
    <mc:Choice Requires="p14">
      <p:transition spd="slow" p14:dur="2000">
        <p:fade thruBlk="1"/>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52" name="Shape 352"/>
        <p:cNvGrpSpPr/>
        <p:nvPr/>
      </p:nvGrpSpPr>
      <p:grpSpPr>
        <a:xfrm>
          <a:off x="0" y="0"/>
          <a:ext cx="0" cy="0"/>
          <a:chOff x="0" y="0"/>
          <a:chExt cx="0" cy="0"/>
        </a:xfrm>
      </p:grpSpPr>
      <p:sp>
        <p:nvSpPr>
          <p:cNvPr id="353" name="Google Shape;353;p41"/>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1" i="0" lang="zh-TW" sz="4400" u="none" cap="none" strike="noStrike">
                <a:solidFill>
                  <a:srgbClr val="000000"/>
                </a:solidFill>
                <a:latin typeface="Arial"/>
                <a:ea typeface="Arial"/>
                <a:cs typeface="Arial"/>
                <a:sym typeface="Arial"/>
              </a:rPr>
              <a:t>女性運動員三合症</a:t>
            </a:r>
            <a:endParaRPr b="1" i="0" sz="4400" u="none" cap="none" strike="noStrike">
              <a:solidFill>
                <a:srgbClr val="000000"/>
              </a:solidFill>
              <a:latin typeface="Arial"/>
              <a:ea typeface="Arial"/>
              <a:cs typeface="Arial"/>
              <a:sym typeface="Arial"/>
            </a:endParaRPr>
          </a:p>
        </p:txBody>
      </p:sp>
      <p:grpSp>
        <p:nvGrpSpPr>
          <p:cNvPr id="354" name="Google Shape;354;p41"/>
          <p:cNvGrpSpPr/>
          <p:nvPr/>
        </p:nvGrpSpPr>
        <p:grpSpPr>
          <a:xfrm>
            <a:off x="178899" y="1826155"/>
            <a:ext cx="3918919" cy="3399122"/>
            <a:chOff x="1484015" y="1509382"/>
            <a:chExt cx="3918919" cy="3399122"/>
          </a:xfrm>
        </p:grpSpPr>
        <p:grpSp>
          <p:nvGrpSpPr>
            <p:cNvPr id="355" name="Google Shape;355;p41"/>
            <p:cNvGrpSpPr/>
            <p:nvPr/>
          </p:nvGrpSpPr>
          <p:grpSpPr>
            <a:xfrm>
              <a:off x="1484015" y="1509382"/>
              <a:ext cx="3918919" cy="3399122"/>
              <a:chOff x="1585008" y="838196"/>
              <a:chExt cx="5973984" cy="5181608"/>
            </a:xfrm>
          </p:grpSpPr>
          <p:sp>
            <p:nvSpPr>
              <p:cNvPr id="356" name="Google Shape;356;p41"/>
              <p:cNvSpPr/>
              <p:nvPr/>
            </p:nvSpPr>
            <p:spPr>
              <a:xfrm>
                <a:off x="2947183" y="838196"/>
                <a:ext cx="2902412" cy="2813382"/>
              </a:xfrm>
              <a:custGeom>
                <a:rect b="b" l="l" r="r" t="t"/>
                <a:pathLst>
                  <a:path extrusionOk="0" h="2407920" w="2484120">
                    <a:moveTo>
                      <a:pt x="0" y="2369820"/>
                    </a:moveTo>
                    <a:lnTo>
                      <a:pt x="1371600" y="0"/>
                    </a:lnTo>
                    <a:lnTo>
                      <a:pt x="2484120" y="1927860"/>
                    </a:lnTo>
                    <a:lnTo>
                      <a:pt x="2301240" y="2407920"/>
                    </a:lnTo>
                    <a:lnTo>
                      <a:pt x="1722120" y="2293620"/>
                    </a:lnTo>
                    <a:lnTo>
                      <a:pt x="1379220" y="1790700"/>
                    </a:lnTo>
                    <a:lnTo>
                      <a:pt x="1066800" y="2369820"/>
                    </a:lnTo>
                    <a:lnTo>
                      <a:pt x="571500" y="2049780"/>
                    </a:lnTo>
                    <a:lnTo>
                      <a:pt x="0" y="2369820"/>
                    </a:lnTo>
                    <a:close/>
                  </a:path>
                </a:pathLst>
              </a:custGeom>
              <a:solidFill>
                <a:schemeClr val="accent1"/>
              </a:solidFill>
              <a:ln>
                <a:noFill/>
              </a:ln>
            </p:spPr>
            <p:txBody>
              <a:bodyPr anchorCtr="0" anchor="t" bIns="34275" lIns="68575" spcFirstLastPara="1" rIns="68575" wrap="square" tIns="34275">
                <a:noAutofit/>
              </a:bodyPr>
              <a:lstStyle/>
              <a:p>
                <a:pPr indent="-22621" lvl="0" marL="175022" marR="0" rtl="0" algn="ctr">
                  <a:lnSpc>
                    <a:spcPct val="95000"/>
                  </a:lnSpc>
                  <a:spcBef>
                    <a:spcPts val="0"/>
                  </a:spcBef>
                  <a:spcAft>
                    <a:spcPts val="0"/>
                  </a:spcAft>
                  <a:buClr>
                    <a:srgbClr val="678BA8"/>
                  </a:buClr>
                  <a:buSzPts val="2400"/>
                  <a:buFont typeface="Calibri"/>
                  <a:buNone/>
                </a:pPr>
                <a:r>
                  <a:t/>
                </a:r>
                <a:endParaRPr sz="2400">
                  <a:solidFill>
                    <a:srgbClr val="000000"/>
                  </a:solidFill>
                  <a:latin typeface="Arial"/>
                  <a:ea typeface="Arial"/>
                  <a:cs typeface="Arial"/>
                  <a:sym typeface="Arial"/>
                </a:endParaRPr>
              </a:p>
            </p:txBody>
          </p:sp>
          <p:sp>
            <p:nvSpPr>
              <p:cNvPr id="357" name="Google Shape;357;p41"/>
              <p:cNvSpPr/>
              <p:nvPr/>
            </p:nvSpPr>
            <p:spPr>
              <a:xfrm>
                <a:off x="4309358" y="3197519"/>
                <a:ext cx="3249634" cy="2813382"/>
              </a:xfrm>
              <a:custGeom>
                <a:rect b="b" l="l" r="r" t="t"/>
                <a:pathLst>
                  <a:path extrusionOk="0" h="2407920" w="2781300">
                    <a:moveTo>
                      <a:pt x="2781300" y="2400300"/>
                    </a:moveTo>
                    <a:lnTo>
                      <a:pt x="1386840" y="0"/>
                    </a:lnTo>
                    <a:lnTo>
                      <a:pt x="1219200" y="502920"/>
                    </a:lnTo>
                    <a:lnTo>
                      <a:pt x="579120" y="373380"/>
                    </a:lnTo>
                    <a:lnTo>
                      <a:pt x="1249680" y="1531620"/>
                    </a:lnTo>
                    <a:lnTo>
                      <a:pt x="381000" y="1531620"/>
                    </a:lnTo>
                    <a:lnTo>
                      <a:pt x="0" y="1965960"/>
                    </a:lnTo>
                    <a:lnTo>
                      <a:pt x="411480" y="2407920"/>
                    </a:lnTo>
                    <a:lnTo>
                      <a:pt x="2781300" y="2400300"/>
                    </a:lnTo>
                    <a:close/>
                  </a:path>
                </a:pathLst>
              </a:custGeom>
              <a:solidFill>
                <a:schemeClr val="accent2"/>
              </a:solidFill>
              <a:ln>
                <a:noFill/>
              </a:ln>
            </p:spPr>
            <p:txBody>
              <a:bodyPr anchorCtr="0" anchor="t" bIns="34275" lIns="68575" spcFirstLastPara="1" rIns="68575" wrap="square" tIns="34275">
                <a:noAutofit/>
              </a:bodyPr>
              <a:lstStyle/>
              <a:p>
                <a:pPr indent="-22621" lvl="0" marL="175022" marR="0" rtl="0" algn="l">
                  <a:lnSpc>
                    <a:spcPct val="95000"/>
                  </a:lnSpc>
                  <a:spcBef>
                    <a:spcPts val="0"/>
                  </a:spcBef>
                  <a:spcAft>
                    <a:spcPts val="0"/>
                  </a:spcAft>
                  <a:buClr>
                    <a:srgbClr val="678BA8"/>
                  </a:buClr>
                  <a:buSzPts val="2400"/>
                  <a:buFont typeface="Calibri"/>
                  <a:buNone/>
                </a:pPr>
                <a:r>
                  <a:t/>
                </a:r>
                <a:endParaRPr sz="2400">
                  <a:solidFill>
                    <a:srgbClr val="000000"/>
                  </a:solidFill>
                  <a:latin typeface="Arial"/>
                  <a:ea typeface="Arial"/>
                  <a:cs typeface="Arial"/>
                  <a:sym typeface="Arial"/>
                </a:endParaRPr>
              </a:p>
            </p:txBody>
          </p:sp>
          <p:sp>
            <p:nvSpPr>
              <p:cNvPr id="358" name="Google Shape;358;p41"/>
              <p:cNvSpPr/>
              <p:nvPr/>
            </p:nvSpPr>
            <p:spPr>
              <a:xfrm>
                <a:off x="1585008" y="3384484"/>
                <a:ext cx="3000347" cy="2635320"/>
              </a:xfrm>
              <a:custGeom>
                <a:rect b="b" l="l" r="r" t="t"/>
                <a:pathLst>
                  <a:path extrusionOk="0" h="2255520" w="2567940">
                    <a:moveTo>
                      <a:pt x="1066800" y="342900"/>
                    </a:moveTo>
                    <a:lnTo>
                      <a:pt x="0" y="2240280"/>
                    </a:lnTo>
                    <a:lnTo>
                      <a:pt x="2567940" y="2255520"/>
                    </a:lnTo>
                    <a:lnTo>
                      <a:pt x="2133600" y="1828800"/>
                    </a:lnTo>
                    <a:lnTo>
                      <a:pt x="2537460" y="1379220"/>
                    </a:lnTo>
                    <a:lnTo>
                      <a:pt x="1508760" y="1371600"/>
                    </a:lnTo>
                    <a:lnTo>
                      <a:pt x="2156460" y="281940"/>
                    </a:lnTo>
                    <a:lnTo>
                      <a:pt x="1722120" y="0"/>
                    </a:lnTo>
                    <a:lnTo>
                      <a:pt x="1066800" y="342900"/>
                    </a:lnTo>
                    <a:close/>
                  </a:path>
                </a:pathLst>
              </a:custGeom>
              <a:solidFill>
                <a:schemeClr val="accent3"/>
              </a:solidFill>
              <a:ln>
                <a:noFill/>
              </a:ln>
            </p:spPr>
            <p:txBody>
              <a:bodyPr anchorCtr="0" anchor="t" bIns="34275" lIns="68575" spcFirstLastPara="1" rIns="68575" wrap="square" tIns="34275">
                <a:noAutofit/>
              </a:bodyPr>
              <a:lstStyle/>
              <a:p>
                <a:pPr indent="-22621" lvl="0" marL="175022" marR="0" rtl="0" algn="l">
                  <a:lnSpc>
                    <a:spcPct val="95000"/>
                  </a:lnSpc>
                  <a:spcBef>
                    <a:spcPts val="0"/>
                  </a:spcBef>
                  <a:spcAft>
                    <a:spcPts val="0"/>
                  </a:spcAft>
                  <a:buClr>
                    <a:srgbClr val="678BA8"/>
                  </a:buClr>
                  <a:buSzPts val="2400"/>
                  <a:buFont typeface="Calibri"/>
                  <a:buNone/>
                </a:pPr>
                <a:r>
                  <a:t/>
                </a:r>
                <a:endParaRPr sz="2400">
                  <a:solidFill>
                    <a:srgbClr val="000000"/>
                  </a:solidFill>
                  <a:latin typeface="Arial"/>
                  <a:ea typeface="Arial"/>
                  <a:cs typeface="Arial"/>
                  <a:sym typeface="Arial"/>
                </a:endParaRPr>
              </a:p>
            </p:txBody>
          </p:sp>
        </p:grpSp>
        <p:sp>
          <p:nvSpPr>
            <p:cNvPr id="359" name="Google Shape;359;p41"/>
            <p:cNvSpPr txBox="1"/>
            <p:nvPr/>
          </p:nvSpPr>
          <p:spPr>
            <a:xfrm>
              <a:off x="2945331" y="1893963"/>
              <a:ext cx="996287" cy="83099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zh-TW" sz="2400">
                  <a:solidFill>
                    <a:schemeClr val="lt1"/>
                  </a:solidFill>
                  <a:latin typeface="Arial"/>
                  <a:ea typeface="Arial"/>
                  <a:cs typeface="Arial"/>
                  <a:sym typeface="Arial"/>
                </a:rPr>
                <a:t>飲食不當</a:t>
              </a:r>
              <a:endParaRPr/>
            </a:p>
          </p:txBody>
        </p:sp>
        <p:sp>
          <p:nvSpPr>
            <p:cNvPr id="360" name="Google Shape;360;p41"/>
            <p:cNvSpPr txBox="1"/>
            <p:nvPr/>
          </p:nvSpPr>
          <p:spPr>
            <a:xfrm>
              <a:off x="3997765" y="4074587"/>
              <a:ext cx="1241637" cy="83099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zh-TW" sz="2400">
                  <a:solidFill>
                    <a:schemeClr val="lt1"/>
                  </a:solidFill>
                  <a:latin typeface="Arial"/>
                  <a:ea typeface="Arial"/>
                  <a:cs typeface="Arial"/>
                  <a:sym typeface="Arial"/>
                </a:rPr>
                <a:t>寡經</a:t>
              </a:r>
              <a:br>
                <a:rPr b="1" lang="zh-TW" sz="2400">
                  <a:solidFill>
                    <a:schemeClr val="lt1"/>
                  </a:solidFill>
                  <a:latin typeface="Arial"/>
                  <a:ea typeface="Arial"/>
                  <a:cs typeface="Arial"/>
                  <a:sym typeface="Arial"/>
                </a:rPr>
              </a:br>
              <a:r>
                <a:rPr b="1" lang="zh-TW" sz="2400">
                  <a:solidFill>
                    <a:schemeClr val="lt1"/>
                  </a:solidFill>
                  <a:latin typeface="Arial"/>
                  <a:ea typeface="Arial"/>
                  <a:cs typeface="Arial"/>
                  <a:sym typeface="Arial"/>
                </a:rPr>
                <a:t>或停經</a:t>
              </a:r>
              <a:endParaRPr/>
            </a:p>
          </p:txBody>
        </p:sp>
        <p:sp>
          <p:nvSpPr>
            <p:cNvPr id="361" name="Google Shape;361;p41"/>
            <p:cNvSpPr txBox="1"/>
            <p:nvPr/>
          </p:nvSpPr>
          <p:spPr>
            <a:xfrm>
              <a:off x="1671546" y="4074587"/>
              <a:ext cx="1241637" cy="83099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zh-TW" sz="2400">
                  <a:solidFill>
                    <a:schemeClr val="lt1"/>
                  </a:solidFill>
                  <a:latin typeface="Arial"/>
                  <a:ea typeface="Arial"/>
                  <a:cs typeface="Arial"/>
                  <a:sym typeface="Arial"/>
                </a:rPr>
                <a:t>骨質</a:t>
              </a:r>
              <a:br>
                <a:rPr b="1" lang="zh-TW" sz="2400">
                  <a:solidFill>
                    <a:schemeClr val="lt1"/>
                  </a:solidFill>
                  <a:latin typeface="Arial"/>
                  <a:ea typeface="Arial"/>
                  <a:cs typeface="Arial"/>
                  <a:sym typeface="Arial"/>
                </a:rPr>
              </a:br>
              <a:r>
                <a:rPr b="1" lang="zh-TW" sz="2400">
                  <a:solidFill>
                    <a:schemeClr val="lt1"/>
                  </a:solidFill>
                  <a:latin typeface="Arial"/>
                  <a:ea typeface="Arial"/>
                  <a:cs typeface="Arial"/>
                  <a:sym typeface="Arial"/>
                </a:rPr>
                <a:t>疏鬆症</a:t>
              </a:r>
              <a:endParaRPr/>
            </a:p>
          </p:txBody>
        </p:sp>
      </p:grpSp>
      <p:sp>
        <p:nvSpPr>
          <p:cNvPr id="362" name="Google Shape;362;p41"/>
          <p:cNvSpPr txBox="1"/>
          <p:nvPr/>
        </p:nvSpPr>
        <p:spPr>
          <a:xfrm>
            <a:off x="62267" y="2312486"/>
            <a:ext cx="1679978"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zh-TW" sz="1800">
                <a:solidFill>
                  <a:schemeClr val="dk1"/>
                </a:solidFill>
                <a:latin typeface="Arial"/>
                <a:ea typeface="Arial"/>
                <a:cs typeface="Arial"/>
                <a:sym typeface="Arial"/>
              </a:rPr>
              <a:t>低能量利用率</a:t>
            </a:r>
            <a:endParaRPr/>
          </a:p>
        </p:txBody>
      </p:sp>
      <p:sp>
        <p:nvSpPr>
          <p:cNvPr id="363" name="Google Shape;363;p41"/>
          <p:cNvSpPr txBox="1"/>
          <p:nvPr/>
        </p:nvSpPr>
        <p:spPr>
          <a:xfrm>
            <a:off x="3870040" y="1489589"/>
            <a:ext cx="4668496" cy="34163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zh-TW" sz="1800" u="sng">
                <a:solidFill>
                  <a:schemeClr val="dk1"/>
                </a:solidFill>
                <a:latin typeface="Arial"/>
                <a:ea typeface="Arial"/>
                <a:cs typeface="Arial"/>
                <a:sym typeface="Arial"/>
              </a:rPr>
              <a:t>高危險族群</a:t>
            </a:r>
            <a:endParaRPr b="1" sz="1800" u="sng">
              <a:solidFill>
                <a:schemeClr val="dk1"/>
              </a:solidFill>
              <a:latin typeface="Arial"/>
              <a:ea typeface="Arial"/>
              <a:cs typeface="Arial"/>
              <a:sym typeface="Arial"/>
            </a:endParaRPr>
          </a:p>
          <a:p>
            <a:pPr indent="-171450" lvl="0" marL="28575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800"/>
              <a:buFont typeface="Arial"/>
              <a:buChar char="•"/>
            </a:pPr>
            <a:r>
              <a:rPr b="1" lang="zh-TW" sz="1800">
                <a:solidFill>
                  <a:schemeClr val="dk1"/>
                </a:solidFill>
                <a:latin typeface="Arial"/>
                <a:ea typeface="Arial"/>
                <a:cs typeface="Arial"/>
                <a:sym typeface="Arial"/>
              </a:rPr>
              <a:t>較低體重及體脂肪更具有身體或生物力學優勢的項目：</a:t>
            </a:r>
            <a:r>
              <a:rPr lang="zh-TW" sz="1800">
                <a:solidFill>
                  <a:schemeClr val="dk1"/>
                </a:solidFill>
                <a:latin typeface="Arial"/>
                <a:ea typeface="Arial"/>
                <a:cs typeface="Arial"/>
                <a:sym typeface="Arial"/>
              </a:rPr>
              <a:t>強調耐力（如：長跑、自由車、鐵人三項、划船、滑輪溜冰、球類、馬術等）</a:t>
            </a:r>
            <a:endParaRPr sz="18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800"/>
              <a:buFont typeface="Arial"/>
              <a:buChar char="•"/>
            </a:pPr>
            <a:r>
              <a:rPr b="1" lang="zh-TW" sz="1800">
                <a:solidFill>
                  <a:schemeClr val="dk1"/>
                </a:solidFill>
                <a:latin typeface="Arial"/>
                <a:ea typeface="Arial"/>
                <a:cs typeface="Arial"/>
                <a:sym typeface="Arial"/>
              </a:rPr>
              <a:t>注重體態的美感運動：</a:t>
            </a:r>
            <a:r>
              <a:rPr lang="zh-TW" sz="1800">
                <a:solidFill>
                  <a:schemeClr val="dk1"/>
                </a:solidFill>
                <a:latin typeface="Arial"/>
                <a:ea typeface="Arial"/>
                <a:cs typeface="Arial"/>
                <a:sym typeface="Arial"/>
              </a:rPr>
              <a:t>物理型態的表現（如：花式溜冰、跳水、芭蕾舞、水上芭蕾、體操、競技拉拉、跆拳道品勢等）</a:t>
            </a:r>
            <a:endParaRPr sz="18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800"/>
              <a:buFont typeface="Arial"/>
              <a:buChar char="•"/>
            </a:pPr>
            <a:r>
              <a:rPr b="1" lang="zh-TW" sz="1800">
                <a:solidFill>
                  <a:schemeClr val="dk1"/>
                </a:solidFill>
                <a:latin typeface="Arial"/>
                <a:ea typeface="Arial"/>
                <a:cs typeface="Arial"/>
                <a:sym typeface="Arial"/>
              </a:rPr>
              <a:t>體重分級競賽項目</a:t>
            </a:r>
            <a:r>
              <a:rPr lang="zh-TW" sz="1800">
                <a:solidFill>
                  <a:schemeClr val="dk1"/>
                </a:solidFill>
                <a:latin typeface="Arial"/>
                <a:ea typeface="Arial"/>
                <a:cs typeface="Arial"/>
                <a:sym typeface="Arial"/>
              </a:rPr>
              <a:t>：舉重、拳擊、跆拳道、空手道、角力、輕艇等</a:t>
            </a:r>
            <a:endParaRPr sz="1800">
              <a:solidFill>
                <a:schemeClr val="dk1"/>
              </a:solidFill>
              <a:latin typeface="Arial"/>
              <a:ea typeface="Arial"/>
              <a:cs typeface="Arial"/>
              <a:sym typeface="Arial"/>
            </a:endParaRPr>
          </a:p>
          <a:p>
            <a:pPr indent="-171450" lvl="0" marL="28575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364" name="Google Shape;364;p41"/>
          <p:cNvSpPr txBox="1"/>
          <p:nvPr/>
        </p:nvSpPr>
        <p:spPr>
          <a:xfrm>
            <a:off x="3098416" y="5319689"/>
            <a:ext cx="4668496" cy="175432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zh-TW" sz="1800" u="sng">
                <a:solidFill>
                  <a:schemeClr val="dk1"/>
                </a:solidFill>
                <a:latin typeface="Arial"/>
                <a:ea typeface="Arial"/>
                <a:cs typeface="Arial"/>
                <a:sym typeface="Arial"/>
              </a:rPr>
              <a:t>危險因子</a:t>
            </a:r>
            <a:endParaRPr sz="18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800"/>
              <a:buFont typeface="Arial"/>
              <a:buChar char="•"/>
            </a:pPr>
            <a:r>
              <a:rPr lang="zh-TW" sz="1800">
                <a:solidFill>
                  <a:schemeClr val="dk1"/>
                </a:solidFill>
                <a:latin typeface="Arial"/>
                <a:ea typeface="Arial"/>
                <a:cs typeface="Arial"/>
                <a:sym typeface="Arial"/>
              </a:rPr>
              <a:t>長期節食</a:t>
            </a:r>
            <a:endParaRPr sz="18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800"/>
              <a:buFont typeface="Arial"/>
              <a:buChar char="•"/>
            </a:pPr>
            <a:r>
              <a:rPr lang="zh-TW" sz="1800">
                <a:solidFill>
                  <a:schemeClr val="dk1"/>
                </a:solidFill>
                <a:latin typeface="Arial"/>
                <a:ea typeface="Arial"/>
                <a:cs typeface="Arial"/>
                <a:sym typeface="Arial"/>
              </a:rPr>
              <a:t>意外突發的受傷</a:t>
            </a:r>
            <a:endParaRPr sz="18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800"/>
              <a:buFont typeface="Arial"/>
              <a:buChar char="•"/>
            </a:pPr>
            <a:r>
              <a:rPr lang="zh-TW" sz="1800">
                <a:solidFill>
                  <a:schemeClr val="dk1"/>
                </a:solidFill>
                <a:latin typeface="Arial"/>
                <a:ea typeface="Arial"/>
                <a:cs typeface="Arial"/>
                <a:sym typeface="Arial"/>
              </a:rPr>
              <a:t>完美主義</a:t>
            </a:r>
            <a:endParaRPr sz="18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800"/>
              <a:buFont typeface="Arial"/>
              <a:buChar char="•"/>
            </a:pPr>
            <a:r>
              <a:rPr lang="zh-TW" sz="1800">
                <a:solidFill>
                  <a:schemeClr val="dk1"/>
                </a:solidFill>
                <a:latin typeface="Arial"/>
                <a:ea typeface="Arial"/>
                <a:cs typeface="Arial"/>
                <a:sym typeface="Arial"/>
              </a:rPr>
              <a:t>低 BMI （&lt; 21.0 ）</a:t>
            </a:r>
            <a:endParaRPr sz="1800">
              <a:solidFill>
                <a:schemeClr val="dk1"/>
              </a:solidFill>
              <a:latin typeface="Arial"/>
              <a:ea typeface="Arial"/>
              <a:cs typeface="Arial"/>
              <a:sym typeface="Arial"/>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365" name="Google Shape;365;p41"/>
          <p:cNvSpPr txBox="1"/>
          <p:nvPr/>
        </p:nvSpPr>
        <p:spPr>
          <a:xfrm>
            <a:off x="5309767" y="5596687"/>
            <a:ext cx="3463179" cy="120032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chemeClr val="dk1"/>
              </a:buClr>
              <a:buSzPts val="1800"/>
              <a:buFont typeface="Arial"/>
              <a:buChar char="•"/>
            </a:pPr>
            <a:r>
              <a:rPr lang="zh-TW" sz="1800">
                <a:solidFill>
                  <a:schemeClr val="dk1"/>
                </a:solidFill>
                <a:latin typeface="Arial"/>
                <a:ea typeface="Arial"/>
                <a:cs typeface="Arial"/>
                <a:sym typeface="Arial"/>
              </a:rPr>
              <a:t>體重波動過於頻繁</a:t>
            </a:r>
            <a:endParaRPr sz="18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800"/>
              <a:buFont typeface="Arial"/>
              <a:buChar char="•"/>
            </a:pPr>
            <a:r>
              <a:rPr lang="zh-TW" sz="1800">
                <a:solidFill>
                  <a:schemeClr val="dk1"/>
                </a:solidFill>
                <a:latin typeface="Arial"/>
                <a:ea typeface="Arial"/>
                <a:cs typeface="Arial"/>
                <a:sym typeface="Arial"/>
              </a:rPr>
              <a:t>突然大量的增加訓練量</a:t>
            </a:r>
            <a:endParaRPr sz="18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800"/>
              <a:buFont typeface="Arial"/>
              <a:buChar char="•"/>
            </a:pPr>
            <a:r>
              <a:rPr lang="zh-TW" sz="1800">
                <a:solidFill>
                  <a:schemeClr val="dk1"/>
                </a:solidFill>
                <a:latin typeface="Arial"/>
                <a:ea typeface="Arial"/>
                <a:cs typeface="Arial"/>
                <a:sym typeface="Arial"/>
              </a:rPr>
              <a:t>高訓練量（&gt;12 h/wk）</a:t>
            </a:r>
            <a:endParaRPr sz="18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800"/>
              <a:buFont typeface="Arial"/>
              <a:buChar char="•"/>
            </a:pPr>
            <a:r>
              <a:rPr lang="zh-TW" sz="1800">
                <a:solidFill>
                  <a:schemeClr val="dk1"/>
                </a:solidFill>
                <a:latin typeface="Arial"/>
                <a:ea typeface="Arial"/>
                <a:cs typeface="Arial"/>
                <a:sym typeface="Arial"/>
              </a:rPr>
              <a:t>低骨密度（Z score &lt; –1.0)</a:t>
            </a:r>
            <a:endParaRPr/>
          </a:p>
        </p:txBody>
      </p:sp>
      <p:sp>
        <p:nvSpPr>
          <p:cNvPr id="366" name="Google Shape;366;p41"/>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Calibri"/>
              <a:buNone/>
            </a:pPr>
            <a:fld id="{00000000-1234-1234-1234-123412341234}" type="slidenum">
              <a:rPr b="0" i="0" lang="zh-TW" sz="1200" u="none" cap="none" strike="noStrike">
                <a:solidFill>
                  <a:srgbClr val="898989"/>
                </a:solidFill>
                <a:latin typeface="Calibri"/>
                <a:ea typeface="Calibri"/>
                <a:cs typeface="Calibri"/>
                <a:sym typeface="Calibri"/>
              </a:rPr>
              <a:t>‹#›</a:t>
            </a:fld>
            <a:endParaRPr b="0" i="0" sz="1200" u="none" cap="none" strike="noStrike">
              <a:solidFill>
                <a:srgbClr val="898989"/>
              </a:solidFill>
              <a:latin typeface="Calibri"/>
              <a:ea typeface="Calibri"/>
              <a:cs typeface="Calibri"/>
              <a:sym typeface="Calibri"/>
            </a:endParaRPr>
          </a:p>
        </p:txBody>
      </p:sp>
    </p:spTree>
  </p:cSld>
  <p:clrMapOvr>
    <a:masterClrMapping/>
  </p:clrMapOvr>
  <mc:AlternateContent>
    <mc:Choice Requires="p14">
      <p:transition spd="slow" p14:dur="2000">
        <p:fade thruBlk="1"/>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70" name="Shape 370"/>
        <p:cNvGrpSpPr/>
        <p:nvPr/>
      </p:nvGrpSpPr>
      <p:grpSpPr>
        <a:xfrm>
          <a:off x="0" y="0"/>
          <a:ext cx="0" cy="0"/>
          <a:chOff x="0" y="0"/>
          <a:chExt cx="0" cy="0"/>
        </a:xfrm>
      </p:grpSpPr>
      <p:sp>
        <p:nvSpPr>
          <p:cNvPr id="371" name="Google Shape;371;p42"/>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1" i="0" lang="zh-TW" sz="4400" u="none" cap="none" strike="noStrike">
                <a:solidFill>
                  <a:srgbClr val="000000"/>
                </a:solidFill>
                <a:latin typeface="Arial"/>
                <a:ea typeface="Arial"/>
                <a:cs typeface="Arial"/>
                <a:sym typeface="Arial"/>
              </a:rPr>
              <a:t>女性運動員三合症對策</a:t>
            </a:r>
            <a:endParaRPr/>
          </a:p>
        </p:txBody>
      </p:sp>
      <p:grpSp>
        <p:nvGrpSpPr>
          <p:cNvPr id="372" name="Google Shape;372;p42"/>
          <p:cNvGrpSpPr/>
          <p:nvPr/>
        </p:nvGrpSpPr>
        <p:grpSpPr>
          <a:xfrm>
            <a:off x="1991236" y="2473441"/>
            <a:ext cx="3918919" cy="3399122"/>
            <a:chOff x="1484015" y="1509382"/>
            <a:chExt cx="3918919" cy="3399122"/>
          </a:xfrm>
        </p:grpSpPr>
        <p:grpSp>
          <p:nvGrpSpPr>
            <p:cNvPr id="373" name="Google Shape;373;p42"/>
            <p:cNvGrpSpPr/>
            <p:nvPr/>
          </p:nvGrpSpPr>
          <p:grpSpPr>
            <a:xfrm>
              <a:off x="1484015" y="1509382"/>
              <a:ext cx="3918919" cy="3399122"/>
              <a:chOff x="1585008" y="838196"/>
              <a:chExt cx="5973984" cy="5181608"/>
            </a:xfrm>
          </p:grpSpPr>
          <p:sp>
            <p:nvSpPr>
              <p:cNvPr id="374" name="Google Shape;374;p42"/>
              <p:cNvSpPr/>
              <p:nvPr/>
            </p:nvSpPr>
            <p:spPr>
              <a:xfrm>
                <a:off x="2947183" y="838196"/>
                <a:ext cx="2902412" cy="2813382"/>
              </a:xfrm>
              <a:custGeom>
                <a:rect b="b" l="l" r="r" t="t"/>
                <a:pathLst>
                  <a:path extrusionOk="0" h="2407920" w="2484120">
                    <a:moveTo>
                      <a:pt x="0" y="2369820"/>
                    </a:moveTo>
                    <a:lnTo>
                      <a:pt x="1371600" y="0"/>
                    </a:lnTo>
                    <a:lnTo>
                      <a:pt x="2484120" y="1927860"/>
                    </a:lnTo>
                    <a:lnTo>
                      <a:pt x="2301240" y="2407920"/>
                    </a:lnTo>
                    <a:lnTo>
                      <a:pt x="1722120" y="2293620"/>
                    </a:lnTo>
                    <a:lnTo>
                      <a:pt x="1379220" y="1790700"/>
                    </a:lnTo>
                    <a:lnTo>
                      <a:pt x="1066800" y="2369820"/>
                    </a:lnTo>
                    <a:lnTo>
                      <a:pt x="571500" y="2049780"/>
                    </a:lnTo>
                    <a:lnTo>
                      <a:pt x="0" y="2369820"/>
                    </a:lnTo>
                    <a:close/>
                  </a:path>
                </a:pathLst>
              </a:custGeom>
              <a:solidFill>
                <a:schemeClr val="accent1"/>
              </a:solidFill>
              <a:ln>
                <a:noFill/>
              </a:ln>
            </p:spPr>
            <p:txBody>
              <a:bodyPr anchorCtr="0" anchor="t" bIns="34275" lIns="68575" spcFirstLastPara="1" rIns="68575" wrap="square" tIns="34275">
                <a:noAutofit/>
              </a:bodyPr>
              <a:lstStyle/>
              <a:p>
                <a:pPr indent="-22621" lvl="0" marL="175022" marR="0" rtl="0" algn="ctr">
                  <a:lnSpc>
                    <a:spcPct val="95000"/>
                  </a:lnSpc>
                  <a:spcBef>
                    <a:spcPts val="0"/>
                  </a:spcBef>
                  <a:spcAft>
                    <a:spcPts val="0"/>
                  </a:spcAft>
                  <a:buClr>
                    <a:srgbClr val="678BA8"/>
                  </a:buClr>
                  <a:buSzPts val="2400"/>
                  <a:buFont typeface="Calibri"/>
                  <a:buNone/>
                </a:pPr>
                <a:r>
                  <a:t/>
                </a:r>
                <a:endParaRPr sz="2400">
                  <a:solidFill>
                    <a:srgbClr val="000000"/>
                  </a:solidFill>
                  <a:latin typeface="Arial"/>
                  <a:ea typeface="Arial"/>
                  <a:cs typeface="Arial"/>
                  <a:sym typeface="Arial"/>
                </a:endParaRPr>
              </a:p>
            </p:txBody>
          </p:sp>
          <p:sp>
            <p:nvSpPr>
              <p:cNvPr id="375" name="Google Shape;375;p42"/>
              <p:cNvSpPr/>
              <p:nvPr/>
            </p:nvSpPr>
            <p:spPr>
              <a:xfrm>
                <a:off x="4309358" y="3197519"/>
                <a:ext cx="3249634" cy="2813382"/>
              </a:xfrm>
              <a:custGeom>
                <a:rect b="b" l="l" r="r" t="t"/>
                <a:pathLst>
                  <a:path extrusionOk="0" h="2407920" w="2781300">
                    <a:moveTo>
                      <a:pt x="2781300" y="2400300"/>
                    </a:moveTo>
                    <a:lnTo>
                      <a:pt x="1386840" y="0"/>
                    </a:lnTo>
                    <a:lnTo>
                      <a:pt x="1219200" y="502920"/>
                    </a:lnTo>
                    <a:lnTo>
                      <a:pt x="579120" y="373380"/>
                    </a:lnTo>
                    <a:lnTo>
                      <a:pt x="1249680" y="1531620"/>
                    </a:lnTo>
                    <a:lnTo>
                      <a:pt x="381000" y="1531620"/>
                    </a:lnTo>
                    <a:lnTo>
                      <a:pt x="0" y="1965960"/>
                    </a:lnTo>
                    <a:lnTo>
                      <a:pt x="411480" y="2407920"/>
                    </a:lnTo>
                    <a:lnTo>
                      <a:pt x="2781300" y="2400300"/>
                    </a:lnTo>
                    <a:close/>
                  </a:path>
                </a:pathLst>
              </a:custGeom>
              <a:solidFill>
                <a:schemeClr val="accent2"/>
              </a:solidFill>
              <a:ln>
                <a:noFill/>
              </a:ln>
            </p:spPr>
            <p:txBody>
              <a:bodyPr anchorCtr="0" anchor="t" bIns="34275" lIns="68575" spcFirstLastPara="1" rIns="68575" wrap="square" tIns="34275">
                <a:noAutofit/>
              </a:bodyPr>
              <a:lstStyle/>
              <a:p>
                <a:pPr indent="-22621" lvl="0" marL="175022" marR="0" rtl="0" algn="l">
                  <a:lnSpc>
                    <a:spcPct val="95000"/>
                  </a:lnSpc>
                  <a:spcBef>
                    <a:spcPts val="0"/>
                  </a:spcBef>
                  <a:spcAft>
                    <a:spcPts val="0"/>
                  </a:spcAft>
                  <a:buClr>
                    <a:srgbClr val="678BA8"/>
                  </a:buClr>
                  <a:buSzPts val="2400"/>
                  <a:buFont typeface="Calibri"/>
                  <a:buNone/>
                </a:pPr>
                <a:r>
                  <a:t/>
                </a:r>
                <a:endParaRPr sz="2400">
                  <a:solidFill>
                    <a:srgbClr val="000000"/>
                  </a:solidFill>
                  <a:latin typeface="Arial"/>
                  <a:ea typeface="Arial"/>
                  <a:cs typeface="Arial"/>
                  <a:sym typeface="Arial"/>
                </a:endParaRPr>
              </a:p>
            </p:txBody>
          </p:sp>
          <p:sp>
            <p:nvSpPr>
              <p:cNvPr id="376" name="Google Shape;376;p42"/>
              <p:cNvSpPr/>
              <p:nvPr/>
            </p:nvSpPr>
            <p:spPr>
              <a:xfrm>
                <a:off x="1585008" y="3384484"/>
                <a:ext cx="3000347" cy="2635320"/>
              </a:xfrm>
              <a:custGeom>
                <a:rect b="b" l="l" r="r" t="t"/>
                <a:pathLst>
                  <a:path extrusionOk="0" h="2255520" w="2567940">
                    <a:moveTo>
                      <a:pt x="1066800" y="342900"/>
                    </a:moveTo>
                    <a:lnTo>
                      <a:pt x="0" y="2240280"/>
                    </a:lnTo>
                    <a:lnTo>
                      <a:pt x="2567940" y="2255520"/>
                    </a:lnTo>
                    <a:lnTo>
                      <a:pt x="2133600" y="1828800"/>
                    </a:lnTo>
                    <a:lnTo>
                      <a:pt x="2537460" y="1379220"/>
                    </a:lnTo>
                    <a:lnTo>
                      <a:pt x="1508760" y="1371600"/>
                    </a:lnTo>
                    <a:lnTo>
                      <a:pt x="2156460" y="281940"/>
                    </a:lnTo>
                    <a:lnTo>
                      <a:pt x="1722120" y="0"/>
                    </a:lnTo>
                    <a:lnTo>
                      <a:pt x="1066800" y="342900"/>
                    </a:lnTo>
                    <a:close/>
                  </a:path>
                </a:pathLst>
              </a:custGeom>
              <a:solidFill>
                <a:schemeClr val="accent3"/>
              </a:solidFill>
              <a:ln>
                <a:noFill/>
              </a:ln>
            </p:spPr>
            <p:txBody>
              <a:bodyPr anchorCtr="0" anchor="t" bIns="34275" lIns="68575" spcFirstLastPara="1" rIns="68575" wrap="square" tIns="34275">
                <a:noAutofit/>
              </a:bodyPr>
              <a:lstStyle/>
              <a:p>
                <a:pPr indent="-22621" lvl="0" marL="175022" marR="0" rtl="0" algn="l">
                  <a:lnSpc>
                    <a:spcPct val="95000"/>
                  </a:lnSpc>
                  <a:spcBef>
                    <a:spcPts val="0"/>
                  </a:spcBef>
                  <a:spcAft>
                    <a:spcPts val="0"/>
                  </a:spcAft>
                  <a:buClr>
                    <a:srgbClr val="678BA8"/>
                  </a:buClr>
                  <a:buSzPts val="2400"/>
                  <a:buFont typeface="Calibri"/>
                  <a:buNone/>
                </a:pPr>
                <a:r>
                  <a:t/>
                </a:r>
                <a:endParaRPr sz="2400">
                  <a:solidFill>
                    <a:srgbClr val="000000"/>
                  </a:solidFill>
                  <a:latin typeface="Arial"/>
                  <a:ea typeface="Arial"/>
                  <a:cs typeface="Arial"/>
                  <a:sym typeface="Arial"/>
                </a:endParaRPr>
              </a:p>
            </p:txBody>
          </p:sp>
        </p:grpSp>
        <p:sp>
          <p:nvSpPr>
            <p:cNvPr id="377" name="Google Shape;377;p42"/>
            <p:cNvSpPr txBox="1"/>
            <p:nvPr/>
          </p:nvSpPr>
          <p:spPr>
            <a:xfrm>
              <a:off x="2945331" y="2050791"/>
              <a:ext cx="996287" cy="83099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zh-TW" sz="2400">
                  <a:solidFill>
                    <a:schemeClr val="lt1"/>
                  </a:solidFill>
                  <a:latin typeface="Arial"/>
                  <a:ea typeface="Arial"/>
                  <a:cs typeface="Arial"/>
                  <a:sym typeface="Arial"/>
                </a:rPr>
                <a:t>飲食不當</a:t>
              </a:r>
              <a:endParaRPr/>
            </a:p>
          </p:txBody>
        </p:sp>
        <p:sp>
          <p:nvSpPr>
            <p:cNvPr id="378" name="Google Shape;378;p42"/>
            <p:cNvSpPr txBox="1"/>
            <p:nvPr/>
          </p:nvSpPr>
          <p:spPr>
            <a:xfrm>
              <a:off x="3997765" y="4074587"/>
              <a:ext cx="1241637" cy="83099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zh-TW" sz="2400">
                  <a:solidFill>
                    <a:schemeClr val="lt1"/>
                  </a:solidFill>
                  <a:latin typeface="Arial"/>
                  <a:ea typeface="Arial"/>
                  <a:cs typeface="Arial"/>
                  <a:sym typeface="Arial"/>
                </a:rPr>
                <a:t>寡經</a:t>
              </a:r>
              <a:br>
                <a:rPr b="1" lang="zh-TW" sz="2400">
                  <a:solidFill>
                    <a:schemeClr val="lt1"/>
                  </a:solidFill>
                  <a:latin typeface="Arial"/>
                  <a:ea typeface="Arial"/>
                  <a:cs typeface="Arial"/>
                  <a:sym typeface="Arial"/>
                </a:rPr>
              </a:br>
              <a:r>
                <a:rPr b="1" lang="zh-TW" sz="2400">
                  <a:solidFill>
                    <a:schemeClr val="lt1"/>
                  </a:solidFill>
                  <a:latin typeface="Arial"/>
                  <a:ea typeface="Arial"/>
                  <a:cs typeface="Arial"/>
                  <a:sym typeface="Arial"/>
                </a:rPr>
                <a:t>或停經</a:t>
              </a:r>
              <a:endParaRPr/>
            </a:p>
          </p:txBody>
        </p:sp>
        <p:sp>
          <p:nvSpPr>
            <p:cNvPr id="379" name="Google Shape;379;p42"/>
            <p:cNvSpPr txBox="1"/>
            <p:nvPr/>
          </p:nvSpPr>
          <p:spPr>
            <a:xfrm>
              <a:off x="1671546" y="4074587"/>
              <a:ext cx="1241637" cy="83099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zh-TW" sz="2400">
                  <a:solidFill>
                    <a:schemeClr val="lt1"/>
                  </a:solidFill>
                  <a:latin typeface="Arial"/>
                  <a:ea typeface="Arial"/>
                  <a:cs typeface="Arial"/>
                  <a:sym typeface="Arial"/>
                </a:rPr>
                <a:t>骨質</a:t>
              </a:r>
              <a:br>
                <a:rPr b="1" lang="zh-TW" sz="2400">
                  <a:solidFill>
                    <a:schemeClr val="lt1"/>
                  </a:solidFill>
                  <a:latin typeface="Arial"/>
                  <a:ea typeface="Arial"/>
                  <a:cs typeface="Arial"/>
                  <a:sym typeface="Arial"/>
                </a:rPr>
              </a:br>
              <a:r>
                <a:rPr b="1" lang="zh-TW" sz="2400">
                  <a:solidFill>
                    <a:schemeClr val="lt1"/>
                  </a:solidFill>
                  <a:latin typeface="Arial"/>
                  <a:ea typeface="Arial"/>
                  <a:cs typeface="Arial"/>
                  <a:sym typeface="Arial"/>
                </a:rPr>
                <a:t>疏鬆症</a:t>
              </a:r>
              <a:endParaRPr/>
            </a:p>
          </p:txBody>
        </p:sp>
      </p:grpSp>
      <p:grpSp>
        <p:nvGrpSpPr>
          <p:cNvPr id="380" name="Google Shape;380;p42"/>
          <p:cNvGrpSpPr/>
          <p:nvPr/>
        </p:nvGrpSpPr>
        <p:grpSpPr>
          <a:xfrm>
            <a:off x="5711762" y="4319013"/>
            <a:ext cx="1928117" cy="949550"/>
            <a:chOff x="5387083" y="3342493"/>
            <a:chExt cx="1928117" cy="949550"/>
          </a:xfrm>
        </p:grpSpPr>
        <p:sp>
          <p:nvSpPr>
            <p:cNvPr id="381" name="Google Shape;381;p42"/>
            <p:cNvSpPr/>
            <p:nvPr/>
          </p:nvSpPr>
          <p:spPr>
            <a:xfrm>
              <a:off x="5387083" y="3342493"/>
              <a:ext cx="1928117" cy="941719"/>
            </a:xfrm>
            <a:prstGeom prst="wedgeRoundRectCallout">
              <a:avLst>
                <a:gd fmla="val -65398" name="adj1"/>
                <a:gd fmla="val 17469" name="adj2"/>
                <a:gd fmla="val 16667" name="adj3"/>
              </a:avLst>
            </a:prstGeom>
            <a:solidFill>
              <a:srgbClr val="FBE4D4"/>
            </a:solidFill>
            <a:ln cap="flat" cmpd="sng" w="12700">
              <a:solidFill>
                <a:srgbClr val="D89F3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82" name="Google Shape;382;p42"/>
            <p:cNvSpPr txBox="1"/>
            <p:nvPr/>
          </p:nvSpPr>
          <p:spPr>
            <a:xfrm>
              <a:off x="5387084" y="3368713"/>
              <a:ext cx="1881733"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zh-TW" sz="1800" u="sng">
                  <a:solidFill>
                    <a:schemeClr val="dk1"/>
                  </a:solidFill>
                  <a:latin typeface="Arial"/>
                  <a:ea typeface="Arial"/>
                  <a:cs typeface="Arial"/>
                  <a:sym typeface="Arial"/>
                </a:rPr>
                <a:t>能量不足</a:t>
              </a:r>
              <a:endParaRPr b="1" sz="1800" u="sng">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800"/>
                <a:buFont typeface="Arial"/>
                <a:buChar char="•"/>
              </a:pPr>
              <a:r>
                <a:rPr lang="zh-TW" sz="1800">
                  <a:solidFill>
                    <a:schemeClr val="dk1"/>
                  </a:solidFill>
                  <a:latin typeface="Arial"/>
                  <a:ea typeface="Arial"/>
                  <a:cs typeface="Arial"/>
                  <a:sym typeface="Arial"/>
                </a:rPr>
                <a:t>增加食物攝取</a:t>
              </a:r>
              <a:endParaRPr sz="18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800"/>
                <a:buFont typeface="Arial"/>
                <a:buChar char="•"/>
              </a:pPr>
              <a:r>
                <a:rPr lang="zh-TW" sz="1800">
                  <a:solidFill>
                    <a:schemeClr val="dk1"/>
                  </a:solidFill>
                  <a:latin typeface="Arial"/>
                  <a:ea typeface="Arial"/>
                  <a:cs typeface="Arial"/>
                  <a:sym typeface="Arial"/>
                </a:rPr>
                <a:t>減少訓練量</a:t>
              </a:r>
              <a:endParaRPr/>
            </a:p>
          </p:txBody>
        </p:sp>
      </p:grpSp>
      <p:grpSp>
        <p:nvGrpSpPr>
          <p:cNvPr id="383" name="Google Shape;383;p42"/>
          <p:cNvGrpSpPr/>
          <p:nvPr/>
        </p:nvGrpSpPr>
        <p:grpSpPr>
          <a:xfrm>
            <a:off x="189595" y="4279641"/>
            <a:ext cx="2149693" cy="1324642"/>
            <a:chOff x="-96611" y="3132840"/>
            <a:chExt cx="2277398" cy="1260781"/>
          </a:xfrm>
        </p:grpSpPr>
        <p:sp>
          <p:nvSpPr>
            <p:cNvPr id="384" name="Google Shape;384;p42"/>
            <p:cNvSpPr/>
            <p:nvPr/>
          </p:nvSpPr>
          <p:spPr>
            <a:xfrm>
              <a:off x="-96611" y="3164360"/>
              <a:ext cx="2111221" cy="1229261"/>
            </a:xfrm>
            <a:prstGeom prst="wedgeRoundRectCallout">
              <a:avLst>
                <a:gd fmla="val 64949" name="adj1"/>
                <a:gd fmla="val -781" name="adj2"/>
                <a:gd fmla="val 16667" name="adj3"/>
              </a:avLst>
            </a:prstGeom>
            <a:solidFill>
              <a:srgbClr val="DBDBDB"/>
            </a:solidFill>
            <a:ln cap="flat" cmpd="sng" w="12700">
              <a:solidFill>
                <a:srgbClr val="8BAB4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85" name="Google Shape;385;p42"/>
            <p:cNvSpPr txBox="1"/>
            <p:nvPr/>
          </p:nvSpPr>
          <p:spPr>
            <a:xfrm>
              <a:off x="-44346" y="3132840"/>
              <a:ext cx="2225133" cy="125963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600">
                  <a:solidFill>
                    <a:schemeClr val="dk1"/>
                  </a:solidFill>
                  <a:latin typeface="Arial"/>
                  <a:ea typeface="Arial"/>
                  <a:cs typeface="Arial"/>
                  <a:sym typeface="Arial"/>
                </a:rPr>
                <a:t>鈣攝取量：1000~1500毫克/天</a:t>
              </a:r>
              <a:endParaRPr sz="1600">
                <a:solidFill>
                  <a:schemeClr val="dk1"/>
                </a:solidFill>
                <a:latin typeface="Arial"/>
                <a:ea typeface="Arial"/>
                <a:cs typeface="Arial"/>
                <a:sym typeface="Arial"/>
              </a:endParaRPr>
            </a:p>
            <a:p>
              <a:pPr indent="0" lvl="0" marL="0" marR="0" rtl="0" algn="l">
                <a:spcBef>
                  <a:spcPts val="0"/>
                </a:spcBef>
                <a:spcAft>
                  <a:spcPts val="0"/>
                </a:spcAft>
                <a:buNone/>
              </a:pPr>
              <a:r>
                <a:rPr lang="zh-TW" sz="1600">
                  <a:solidFill>
                    <a:schemeClr val="dk1"/>
                  </a:solidFill>
                  <a:latin typeface="Arial"/>
                  <a:ea typeface="Arial"/>
                  <a:cs typeface="Arial"/>
                  <a:sym typeface="Arial"/>
                </a:rPr>
                <a:t>維生素D</a:t>
              </a:r>
              <a:br>
                <a:rPr lang="zh-TW" sz="1600">
                  <a:solidFill>
                    <a:schemeClr val="dk1"/>
                  </a:solidFill>
                  <a:latin typeface="Arial"/>
                  <a:ea typeface="Arial"/>
                  <a:cs typeface="Arial"/>
                  <a:sym typeface="Arial"/>
                </a:rPr>
              </a:br>
              <a:r>
                <a:rPr lang="zh-TW" sz="1600">
                  <a:solidFill>
                    <a:schemeClr val="dk1"/>
                  </a:solidFill>
                  <a:latin typeface="Arial"/>
                  <a:ea typeface="Arial"/>
                  <a:cs typeface="Arial"/>
                  <a:sym typeface="Arial"/>
                </a:rPr>
                <a:t>血濃度：&gt; 40 ng/mL</a:t>
              </a:r>
              <a:br>
                <a:rPr lang="zh-TW" sz="1600">
                  <a:solidFill>
                    <a:schemeClr val="dk1"/>
                  </a:solidFill>
                  <a:latin typeface="Arial"/>
                  <a:ea typeface="Arial"/>
                  <a:cs typeface="Arial"/>
                  <a:sym typeface="Arial"/>
                </a:rPr>
              </a:br>
              <a:r>
                <a:rPr lang="zh-TW" sz="1600">
                  <a:solidFill>
                    <a:schemeClr val="dk1"/>
                  </a:solidFill>
                  <a:latin typeface="Arial"/>
                  <a:ea typeface="Arial"/>
                  <a:cs typeface="Arial"/>
                  <a:sym typeface="Arial"/>
                </a:rPr>
                <a:t>建議量：400~800IU</a:t>
              </a:r>
              <a:endParaRPr sz="1600">
                <a:solidFill>
                  <a:schemeClr val="dk1"/>
                </a:solidFill>
                <a:latin typeface="Arial"/>
                <a:ea typeface="Arial"/>
                <a:cs typeface="Arial"/>
                <a:sym typeface="Arial"/>
              </a:endParaRPr>
            </a:p>
          </p:txBody>
        </p:sp>
      </p:grpSp>
      <p:grpSp>
        <p:nvGrpSpPr>
          <p:cNvPr id="386" name="Google Shape;386;p42"/>
          <p:cNvGrpSpPr/>
          <p:nvPr/>
        </p:nvGrpSpPr>
        <p:grpSpPr>
          <a:xfrm>
            <a:off x="420737" y="1321904"/>
            <a:ext cx="2803805" cy="2699248"/>
            <a:chOff x="96058" y="345383"/>
            <a:chExt cx="2803805" cy="2699248"/>
          </a:xfrm>
        </p:grpSpPr>
        <p:sp>
          <p:nvSpPr>
            <p:cNvPr id="387" name="Google Shape;387;p42"/>
            <p:cNvSpPr/>
            <p:nvPr/>
          </p:nvSpPr>
          <p:spPr>
            <a:xfrm>
              <a:off x="96058" y="345383"/>
              <a:ext cx="2691860" cy="2699248"/>
            </a:xfrm>
            <a:prstGeom prst="wedgeRoundRectCallout">
              <a:avLst>
                <a:gd fmla="val 64568" name="adj1"/>
                <a:gd fmla="val -2859" name="adj2"/>
                <a:gd fmla="val 16667" name="adj3"/>
              </a:avLst>
            </a:prstGeom>
            <a:solidFill>
              <a:srgbClr val="DDEAF6"/>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88" name="Google Shape;388;p42"/>
            <p:cNvSpPr txBox="1"/>
            <p:nvPr/>
          </p:nvSpPr>
          <p:spPr>
            <a:xfrm>
              <a:off x="207210" y="447826"/>
              <a:ext cx="2692653" cy="2585323"/>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chemeClr val="dk1"/>
                </a:buClr>
                <a:buSzPts val="1800"/>
                <a:buFont typeface="Arial"/>
                <a:buChar char="•"/>
              </a:pPr>
              <a:r>
                <a:rPr lang="zh-TW" sz="1800">
                  <a:solidFill>
                    <a:schemeClr val="dk1"/>
                  </a:solidFill>
                  <a:latin typeface="Arial"/>
                  <a:ea typeface="Arial"/>
                  <a:cs typeface="Arial"/>
                  <a:sym typeface="Arial"/>
                </a:rPr>
                <a:t>定期進行營養教育</a:t>
              </a:r>
              <a:endParaRPr sz="18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800"/>
                <a:buFont typeface="Arial"/>
                <a:buChar char="•"/>
              </a:pPr>
              <a:r>
                <a:rPr lang="zh-TW" sz="1800">
                  <a:solidFill>
                    <a:schemeClr val="dk1"/>
                  </a:solidFill>
                  <a:latin typeface="Arial"/>
                  <a:ea typeface="Arial"/>
                  <a:cs typeface="Arial"/>
                  <a:sym typeface="Arial"/>
                </a:rPr>
                <a:t>定期檢視運動員對營養教育之知識態度與行為改變、健康狀況以及成績表現</a:t>
              </a:r>
              <a:endParaRPr sz="18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800"/>
                <a:buFont typeface="Arial"/>
                <a:buChar char="•"/>
              </a:pPr>
              <a:r>
                <a:rPr lang="zh-TW" sz="1800">
                  <a:solidFill>
                    <a:schemeClr val="dk1"/>
                  </a:solidFill>
                  <a:latin typeface="Arial"/>
                  <a:ea typeface="Arial"/>
                  <a:cs typeface="Arial"/>
                  <a:sym typeface="Arial"/>
                </a:rPr>
                <a:t>防護員要知道有關飲食異常之資訊及如何吃得健康和執行安全的體重控制計畫</a:t>
              </a:r>
              <a:endParaRPr/>
            </a:p>
          </p:txBody>
        </p:sp>
      </p:grpSp>
      <p:grpSp>
        <p:nvGrpSpPr>
          <p:cNvPr id="389" name="Google Shape;389;p42"/>
          <p:cNvGrpSpPr/>
          <p:nvPr/>
        </p:nvGrpSpPr>
        <p:grpSpPr>
          <a:xfrm>
            <a:off x="5125804" y="2137273"/>
            <a:ext cx="3800083" cy="2013960"/>
            <a:chOff x="4801125" y="1375979"/>
            <a:chExt cx="3512580" cy="1788381"/>
          </a:xfrm>
        </p:grpSpPr>
        <p:sp>
          <p:nvSpPr>
            <p:cNvPr id="390" name="Google Shape;390;p42"/>
            <p:cNvSpPr/>
            <p:nvPr/>
          </p:nvSpPr>
          <p:spPr>
            <a:xfrm>
              <a:off x="4801125" y="1375979"/>
              <a:ext cx="3512580" cy="1788381"/>
            </a:xfrm>
            <a:prstGeom prst="wedgeRoundRectCallout">
              <a:avLst>
                <a:gd fmla="val -64597" name="adj1"/>
                <a:gd fmla="val 21212" name="adj2"/>
                <a:gd fmla="val 16667" name="adj3"/>
              </a:avLst>
            </a:prstGeom>
            <a:solidFill>
              <a:schemeClr val="accent1"/>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91" name="Google Shape;391;p42"/>
            <p:cNvSpPr txBox="1"/>
            <p:nvPr/>
          </p:nvSpPr>
          <p:spPr>
            <a:xfrm>
              <a:off x="4801125" y="1408270"/>
              <a:ext cx="3512580" cy="163981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zh-TW" sz="1800" u="sng">
                  <a:solidFill>
                    <a:schemeClr val="lt1"/>
                  </a:solidFill>
                  <a:latin typeface="Arial"/>
                  <a:ea typeface="Arial"/>
                  <a:cs typeface="Arial"/>
                  <a:sym typeface="Arial"/>
                </a:rPr>
                <a:t>能量攝取不足徵狀之覺察</a:t>
              </a:r>
              <a:endParaRPr b="1" sz="1800" u="sng">
                <a:solidFill>
                  <a:schemeClr val="lt1"/>
                </a:solidFill>
                <a:latin typeface="Arial"/>
                <a:ea typeface="Arial"/>
                <a:cs typeface="Arial"/>
                <a:sym typeface="Arial"/>
              </a:endParaRPr>
            </a:p>
            <a:p>
              <a:pPr indent="-209550" lvl="0" marL="285750" marR="0" rtl="0" algn="l">
                <a:spcBef>
                  <a:spcPts val="0"/>
                </a:spcBef>
                <a:spcAft>
                  <a:spcPts val="0"/>
                </a:spcAft>
                <a:buClr>
                  <a:schemeClr val="dk1"/>
                </a:buClr>
                <a:buSzPts val="1200"/>
                <a:buFont typeface="Arial"/>
                <a:buNone/>
              </a:pPr>
              <a:r>
                <a:t/>
              </a:r>
              <a:endParaRPr sz="1200">
                <a:solidFill>
                  <a:schemeClr val="lt1"/>
                </a:solidFill>
                <a:latin typeface="Arial"/>
                <a:ea typeface="Arial"/>
                <a:cs typeface="Arial"/>
                <a:sym typeface="Arial"/>
              </a:endParaRPr>
            </a:p>
            <a:p>
              <a:pPr indent="-285750" lvl="0" marL="285750" marR="0" rtl="0" algn="l">
                <a:spcBef>
                  <a:spcPts val="0"/>
                </a:spcBef>
                <a:spcAft>
                  <a:spcPts val="0"/>
                </a:spcAft>
                <a:buClr>
                  <a:schemeClr val="lt1"/>
                </a:buClr>
                <a:buSzPts val="1200"/>
                <a:buFont typeface="Arial"/>
                <a:buChar char="•"/>
              </a:pPr>
              <a:r>
                <a:rPr lang="zh-TW" sz="1200">
                  <a:solidFill>
                    <a:schemeClr val="lt1"/>
                  </a:solidFill>
                  <a:latin typeface="Arial"/>
                  <a:ea typeface="Arial"/>
                  <a:cs typeface="Arial"/>
                  <a:sym typeface="Arial"/>
                </a:rPr>
                <a:t>出現顫抖、輕微頭痛、激躁或是注意力無法集中</a:t>
              </a:r>
              <a:endParaRPr sz="1200">
                <a:solidFill>
                  <a:schemeClr val="lt1"/>
                </a:solidFill>
                <a:latin typeface="Arial"/>
                <a:ea typeface="Arial"/>
                <a:cs typeface="Arial"/>
                <a:sym typeface="Arial"/>
              </a:endParaRPr>
            </a:p>
            <a:p>
              <a:pPr indent="-285750" lvl="0" marL="285750" marR="0" rtl="0" algn="l">
                <a:spcBef>
                  <a:spcPts val="0"/>
                </a:spcBef>
                <a:spcAft>
                  <a:spcPts val="0"/>
                </a:spcAft>
                <a:buClr>
                  <a:schemeClr val="lt1"/>
                </a:buClr>
                <a:buSzPts val="1200"/>
                <a:buFont typeface="Arial"/>
                <a:buChar char="•"/>
              </a:pPr>
              <a:r>
                <a:rPr lang="zh-TW" sz="1200">
                  <a:solidFill>
                    <a:schemeClr val="lt1"/>
                  </a:solidFill>
                  <a:latin typeface="Arial"/>
                  <a:ea typeface="Arial"/>
                  <a:cs typeface="Arial"/>
                  <a:sym typeface="Arial"/>
                </a:rPr>
                <a:t>體重減輕</a:t>
              </a:r>
              <a:endParaRPr sz="1200">
                <a:solidFill>
                  <a:schemeClr val="lt1"/>
                </a:solidFill>
                <a:latin typeface="Arial"/>
                <a:ea typeface="Arial"/>
                <a:cs typeface="Arial"/>
                <a:sym typeface="Arial"/>
              </a:endParaRPr>
            </a:p>
            <a:p>
              <a:pPr indent="-285750" lvl="0" marL="285750" marR="0" rtl="0" algn="l">
                <a:spcBef>
                  <a:spcPts val="0"/>
                </a:spcBef>
                <a:spcAft>
                  <a:spcPts val="0"/>
                </a:spcAft>
                <a:buClr>
                  <a:schemeClr val="lt1"/>
                </a:buClr>
                <a:buSzPts val="1200"/>
                <a:buFont typeface="Arial"/>
                <a:buChar char="•"/>
              </a:pPr>
              <a:r>
                <a:rPr lang="zh-TW" sz="1200">
                  <a:solidFill>
                    <a:schemeClr val="lt1"/>
                  </a:solidFill>
                  <a:latin typeface="Arial"/>
                  <a:ea typeface="Arial"/>
                  <a:cs typeface="Arial"/>
                  <a:sym typeface="Arial"/>
                </a:rPr>
                <a:t>還沒顯現疲憊狀態或完全疲勞，就無法完成訓練課程</a:t>
              </a:r>
              <a:endParaRPr sz="1200">
                <a:solidFill>
                  <a:schemeClr val="lt1"/>
                </a:solidFill>
                <a:latin typeface="Arial"/>
                <a:ea typeface="Arial"/>
                <a:cs typeface="Arial"/>
                <a:sym typeface="Arial"/>
              </a:endParaRPr>
            </a:p>
            <a:p>
              <a:pPr indent="-285750" lvl="0" marL="285750" marR="0" rtl="0" algn="l">
                <a:spcBef>
                  <a:spcPts val="0"/>
                </a:spcBef>
                <a:spcAft>
                  <a:spcPts val="0"/>
                </a:spcAft>
                <a:buClr>
                  <a:schemeClr val="lt1"/>
                </a:buClr>
                <a:buSzPts val="1200"/>
                <a:buFont typeface="Arial"/>
                <a:buChar char="•"/>
              </a:pPr>
              <a:r>
                <a:rPr lang="zh-TW" sz="1200">
                  <a:solidFill>
                    <a:schemeClr val="lt1"/>
                  </a:solidFill>
                  <a:latin typeface="Arial"/>
                  <a:ea typeface="Arial"/>
                  <a:cs typeface="Arial"/>
                  <a:sym typeface="Arial"/>
                </a:rPr>
                <a:t>出現生理週期不規律</a:t>
              </a:r>
              <a:endParaRPr sz="1200">
                <a:solidFill>
                  <a:schemeClr val="lt1"/>
                </a:solidFill>
                <a:latin typeface="Arial"/>
                <a:ea typeface="Arial"/>
                <a:cs typeface="Arial"/>
                <a:sym typeface="Arial"/>
              </a:endParaRPr>
            </a:p>
            <a:p>
              <a:pPr indent="-285750" lvl="0" marL="285750" marR="0" rtl="0" algn="l">
                <a:spcBef>
                  <a:spcPts val="0"/>
                </a:spcBef>
                <a:spcAft>
                  <a:spcPts val="0"/>
                </a:spcAft>
                <a:buClr>
                  <a:schemeClr val="lt1"/>
                </a:buClr>
                <a:buSzPts val="1200"/>
                <a:buFont typeface="Arial"/>
                <a:buChar char="•"/>
              </a:pPr>
              <a:r>
                <a:rPr lang="zh-TW" sz="1200">
                  <a:solidFill>
                    <a:schemeClr val="lt1"/>
                  </a:solidFill>
                  <a:latin typeface="Arial"/>
                  <a:ea typeface="Arial"/>
                  <a:cs typeface="Arial"/>
                  <a:sym typeface="Arial"/>
                </a:rPr>
                <a:t>常受傷、生病或過度疲勞</a:t>
              </a:r>
              <a:endParaRPr sz="1200">
                <a:solidFill>
                  <a:schemeClr val="lt1"/>
                </a:solidFill>
                <a:latin typeface="Arial"/>
                <a:ea typeface="Arial"/>
                <a:cs typeface="Arial"/>
                <a:sym typeface="Arial"/>
              </a:endParaRPr>
            </a:p>
            <a:p>
              <a:pPr indent="-285750" lvl="0" marL="285750" marR="0" rtl="0" algn="l">
                <a:spcBef>
                  <a:spcPts val="0"/>
                </a:spcBef>
                <a:spcAft>
                  <a:spcPts val="0"/>
                </a:spcAft>
                <a:buClr>
                  <a:schemeClr val="lt1"/>
                </a:buClr>
                <a:buSzPts val="1200"/>
                <a:buFont typeface="Arial"/>
                <a:buChar char="•"/>
              </a:pPr>
              <a:r>
                <a:rPr lang="zh-TW" sz="1200">
                  <a:solidFill>
                    <a:schemeClr val="lt1"/>
                  </a:solidFill>
                  <a:latin typeface="Arial"/>
                  <a:ea typeface="Arial"/>
                  <a:cs typeface="Arial"/>
                  <a:sym typeface="Arial"/>
                </a:rPr>
                <a:t>青少年運動員生長發育停滯</a:t>
              </a:r>
              <a:endParaRPr sz="1200">
                <a:solidFill>
                  <a:schemeClr val="lt1"/>
                </a:solidFill>
                <a:latin typeface="Arial"/>
                <a:ea typeface="Arial"/>
                <a:cs typeface="Arial"/>
                <a:sym typeface="Arial"/>
              </a:endParaRPr>
            </a:p>
          </p:txBody>
        </p:sp>
      </p:grpSp>
      <p:sp>
        <p:nvSpPr>
          <p:cNvPr id="392" name="Google Shape;392;p42"/>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Calibri"/>
              <a:buNone/>
            </a:pPr>
            <a:fld id="{00000000-1234-1234-1234-123412341234}" type="slidenum">
              <a:rPr b="0" i="0" lang="zh-TW" sz="1200" u="none" cap="none" strike="noStrike">
                <a:solidFill>
                  <a:srgbClr val="898989"/>
                </a:solidFill>
                <a:latin typeface="Calibri"/>
                <a:ea typeface="Calibri"/>
                <a:cs typeface="Calibri"/>
                <a:sym typeface="Calibri"/>
              </a:rPr>
              <a:t>‹#›</a:t>
            </a:fld>
            <a:endParaRPr b="0" i="0" sz="1200" u="none" cap="none" strike="noStrike">
              <a:solidFill>
                <a:srgbClr val="898989"/>
              </a:solidFill>
              <a:latin typeface="Calibri"/>
              <a:ea typeface="Calibri"/>
              <a:cs typeface="Calibri"/>
              <a:sym typeface="Calibri"/>
            </a:endParaRPr>
          </a:p>
        </p:txBody>
      </p:sp>
    </p:spTree>
  </p:cSld>
  <p:clrMapOvr>
    <a:masterClrMapping/>
  </p:clrMapOvr>
  <mc:AlternateContent>
    <mc:Choice Requires="p14">
      <p:transition spd="slow" p14:dur="20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9"/>
                                        </p:tgtEl>
                                        <p:attrNameLst>
                                          <p:attrName>style.visibility</p:attrName>
                                        </p:attrNameLst>
                                      </p:cBhvr>
                                      <p:to>
                                        <p:strVal val="visible"/>
                                      </p:to>
                                    </p:set>
                                    <p:animEffect filter="fade" transition="in">
                                      <p:cBhvr>
                                        <p:cTn dur="1000"/>
                                        <p:tgtEl>
                                          <p:spTgt spid="38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6"/>
                                        </p:tgtEl>
                                        <p:attrNameLst>
                                          <p:attrName>style.visibility</p:attrName>
                                        </p:attrNameLst>
                                      </p:cBhvr>
                                      <p:to>
                                        <p:strVal val="visible"/>
                                      </p:to>
                                    </p:set>
                                    <p:animEffect filter="fade" transition="in">
                                      <p:cBhvr>
                                        <p:cTn dur="1000"/>
                                        <p:tgtEl>
                                          <p:spTgt spid="38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0"/>
                                        </p:tgtEl>
                                        <p:attrNameLst>
                                          <p:attrName>style.visibility</p:attrName>
                                        </p:attrNameLst>
                                      </p:cBhvr>
                                      <p:to>
                                        <p:strVal val="visible"/>
                                      </p:to>
                                    </p:set>
                                    <p:animEffect filter="fade" transition="in">
                                      <p:cBhvr>
                                        <p:cTn dur="1000"/>
                                        <p:tgtEl>
                                          <p:spTgt spid="38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3"/>
                                        </p:tgtEl>
                                        <p:attrNameLst>
                                          <p:attrName>style.visibility</p:attrName>
                                        </p:attrNameLst>
                                      </p:cBhvr>
                                      <p:to>
                                        <p:strVal val="visible"/>
                                      </p:to>
                                    </p:set>
                                    <p:animEffect filter="fade" transition="in">
                                      <p:cBhvr>
                                        <p:cTn dur="1000"/>
                                        <p:tgtEl>
                                          <p:spTgt spid="38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96" name="Shape 396"/>
        <p:cNvGrpSpPr/>
        <p:nvPr/>
      </p:nvGrpSpPr>
      <p:grpSpPr>
        <a:xfrm>
          <a:off x="0" y="0"/>
          <a:ext cx="0" cy="0"/>
          <a:chOff x="0" y="0"/>
          <a:chExt cx="0" cy="0"/>
        </a:xfrm>
      </p:grpSpPr>
      <p:sp>
        <p:nvSpPr>
          <p:cNvPr id="397" name="Google Shape;397;p43"/>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1" i="0" lang="zh-TW" sz="4400" u="none" cap="none" strike="noStrike">
                <a:solidFill>
                  <a:srgbClr val="000000"/>
                </a:solidFill>
                <a:latin typeface="Arial"/>
                <a:ea typeface="Arial"/>
                <a:cs typeface="Arial"/>
                <a:sym typeface="Arial"/>
              </a:rPr>
              <a:t>如何制定體重及體組成目標？</a:t>
            </a:r>
            <a:endParaRPr b="1" i="0" sz="4400" u="none" cap="none" strike="noStrike">
              <a:solidFill>
                <a:srgbClr val="000000"/>
              </a:solidFill>
              <a:latin typeface="Arial"/>
              <a:ea typeface="Arial"/>
              <a:cs typeface="Arial"/>
              <a:sym typeface="Arial"/>
            </a:endParaRPr>
          </a:p>
        </p:txBody>
      </p:sp>
      <p:sp>
        <p:nvSpPr>
          <p:cNvPr id="398" name="Google Shape;398;p43"/>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0" i="0" lang="zh-TW" sz="3200" u="none" cap="none" strike="noStrike">
                <a:solidFill>
                  <a:schemeClr val="dk1"/>
                </a:solidFill>
                <a:latin typeface="Arial"/>
                <a:ea typeface="Arial"/>
                <a:cs typeface="Arial"/>
                <a:sym typeface="Arial"/>
              </a:rPr>
              <a:t>每名運動員的最佳體脂應以個人歷史為準，並滿足以下條件：</a:t>
            </a:r>
            <a:endParaRPr b="0" i="0" sz="3200" u="none" cap="none" strike="noStrike">
              <a:solidFill>
                <a:schemeClr val="dk1"/>
              </a:solidFill>
              <a:latin typeface="Arial"/>
              <a:ea typeface="Arial"/>
              <a:cs typeface="Arial"/>
              <a:sym typeface="Arial"/>
            </a:endParaRPr>
          </a:p>
          <a:p>
            <a:pPr indent="-285750" lvl="1" marL="742950" marR="0" rtl="0" algn="l">
              <a:lnSpc>
                <a:spcPct val="100000"/>
              </a:lnSpc>
              <a:spcBef>
                <a:spcPts val="700"/>
              </a:spcBef>
              <a:spcAft>
                <a:spcPts val="0"/>
              </a:spcAft>
              <a:buClr>
                <a:schemeClr val="dk1"/>
              </a:buClr>
              <a:buSzPts val="2800"/>
              <a:buFont typeface="Arial"/>
              <a:buChar char="–"/>
            </a:pPr>
            <a:r>
              <a:rPr b="0" i="0" lang="zh-TW" sz="2800" u="none" cap="none" strike="noStrike">
                <a:solidFill>
                  <a:schemeClr val="dk1"/>
                </a:solidFill>
                <a:latin typeface="Arial"/>
                <a:ea typeface="Arial"/>
                <a:cs typeface="Arial"/>
                <a:sym typeface="Arial"/>
              </a:rPr>
              <a:t>可獲得優秀成績</a:t>
            </a:r>
            <a:endParaRPr b="0" i="0" sz="2800" u="none" cap="none" strike="noStrike">
              <a:solidFill>
                <a:schemeClr val="dk1"/>
              </a:solidFill>
              <a:latin typeface="Arial"/>
              <a:ea typeface="Arial"/>
              <a:cs typeface="Arial"/>
              <a:sym typeface="Arial"/>
            </a:endParaRPr>
          </a:p>
          <a:p>
            <a:pPr indent="-285750" lvl="1" marL="742950" marR="0" rtl="0" algn="l">
              <a:lnSpc>
                <a:spcPct val="100000"/>
              </a:lnSpc>
              <a:spcBef>
                <a:spcPts val="700"/>
              </a:spcBef>
              <a:spcAft>
                <a:spcPts val="0"/>
              </a:spcAft>
              <a:buClr>
                <a:schemeClr val="dk1"/>
              </a:buClr>
              <a:buSzPts val="2800"/>
              <a:buFont typeface="Arial"/>
              <a:buChar char="–"/>
            </a:pPr>
            <a:r>
              <a:rPr b="0" i="0" lang="zh-TW" sz="2800" u="none" cap="none" strike="noStrike">
                <a:solidFill>
                  <a:schemeClr val="dk1"/>
                </a:solidFill>
                <a:latin typeface="Arial"/>
                <a:ea typeface="Arial"/>
                <a:cs typeface="Arial"/>
                <a:sym typeface="Arial"/>
              </a:rPr>
              <a:t>促進運動員身體健康，包括在減體重和過度訓練的情況下也能保證運動員的身體健康</a:t>
            </a:r>
            <a:endParaRPr b="0" i="0" sz="2800" u="none" cap="none" strike="noStrike">
              <a:solidFill>
                <a:schemeClr val="dk1"/>
              </a:solidFill>
              <a:latin typeface="Arial"/>
              <a:ea typeface="Arial"/>
              <a:cs typeface="Arial"/>
              <a:sym typeface="Arial"/>
            </a:endParaRPr>
          </a:p>
          <a:p>
            <a:pPr indent="-285750" lvl="1" marL="742950" marR="0" rtl="0" algn="l">
              <a:lnSpc>
                <a:spcPct val="100000"/>
              </a:lnSpc>
              <a:spcBef>
                <a:spcPts val="700"/>
              </a:spcBef>
              <a:spcAft>
                <a:spcPts val="0"/>
              </a:spcAft>
              <a:buClr>
                <a:schemeClr val="dk1"/>
              </a:buClr>
              <a:buSzPts val="2800"/>
              <a:buFont typeface="Arial"/>
              <a:buChar char="–"/>
            </a:pPr>
            <a:r>
              <a:rPr b="0" i="0" lang="zh-TW" sz="2800" u="none" cap="none" strike="noStrike">
                <a:solidFill>
                  <a:schemeClr val="dk1"/>
                </a:solidFill>
                <a:latin typeface="Arial"/>
                <a:ea typeface="Arial"/>
                <a:cs typeface="Arial"/>
                <a:sym typeface="Arial"/>
              </a:rPr>
              <a:t>允許運動員為獲取充分的能量和營養而合理進食，以滿足營養需求、保證合理的飲食</a:t>
            </a:r>
            <a:endParaRPr b="0" i="0" sz="2800" u="none" cap="none" strike="noStrike">
              <a:solidFill>
                <a:schemeClr val="dk1"/>
              </a:solidFill>
              <a:latin typeface="Arial"/>
              <a:ea typeface="Arial"/>
              <a:cs typeface="Arial"/>
              <a:sym typeface="Arial"/>
            </a:endParaRPr>
          </a:p>
        </p:txBody>
      </p:sp>
      <p:sp>
        <p:nvSpPr>
          <p:cNvPr id="399" name="Google Shape;399;p43"/>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Arial"/>
              <a:buNone/>
            </a:pPr>
            <a:fld id="{00000000-1234-1234-1234-123412341234}" type="slidenum">
              <a:rPr b="0" i="0" lang="zh-TW" sz="1200" u="none" cap="none" strike="noStrike">
                <a:solidFill>
                  <a:srgbClr val="898989"/>
                </a:solidFill>
                <a:latin typeface="Arial"/>
                <a:ea typeface="Arial"/>
                <a:cs typeface="Arial"/>
                <a:sym typeface="Arial"/>
              </a:rPr>
              <a:t>‹#›</a:t>
            </a:fld>
            <a:endParaRPr b="0" i="0" sz="1200" u="none" cap="none" strike="noStrike">
              <a:solidFill>
                <a:srgbClr val="898989"/>
              </a:solidFill>
              <a:latin typeface="Arial"/>
              <a:ea typeface="Arial"/>
              <a:cs typeface="Arial"/>
              <a:sym typeface="Arial"/>
            </a:endParaRPr>
          </a:p>
        </p:txBody>
      </p:sp>
    </p:spTree>
  </p:cSld>
  <p:clrMapOvr>
    <a:masterClrMapping/>
  </p:clrMapOvr>
  <mc:AlternateContent>
    <mc:Choice Requires="p14">
      <p:transition spd="slow" p14:dur="2000">
        <p:fade thruBlk="1"/>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07" name="Shape 407"/>
        <p:cNvGrpSpPr/>
        <p:nvPr/>
      </p:nvGrpSpPr>
      <p:grpSpPr>
        <a:xfrm>
          <a:off x="0" y="0"/>
          <a:ext cx="0" cy="0"/>
          <a:chOff x="0" y="0"/>
          <a:chExt cx="0" cy="0"/>
        </a:xfrm>
      </p:grpSpPr>
      <p:sp>
        <p:nvSpPr>
          <p:cNvPr id="408" name="Google Shape;408;p44"/>
          <p:cNvSpPr txBox="1"/>
          <p:nvPr>
            <p:ph idx="4294967295" type="sldNum"/>
          </p:nvPr>
        </p:nvSpPr>
        <p:spPr>
          <a:xfrm>
            <a:off x="-16365" y="-87798"/>
            <a:ext cx="0" cy="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chemeClr val="dk1"/>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9" name="Google Shape;409;p44"/>
          <p:cNvSpPr txBox="1"/>
          <p:nvPr>
            <p:ph idx="4294967295" type="title"/>
          </p:nvPr>
        </p:nvSpPr>
        <p:spPr>
          <a:xfrm>
            <a:off x="0" y="490735"/>
            <a:ext cx="9144000" cy="762000"/>
          </a:xfrm>
          <a:prstGeom prst="rect">
            <a:avLst/>
          </a:prstGeom>
          <a:noFill/>
          <a:ln>
            <a:noFill/>
          </a:ln>
        </p:spPr>
        <p:txBody>
          <a:bodyPr anchorCtr="1" anchor="b"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1" i="0" lang="zh-TW" sz="4400" u="none" cap="none" strike="noStrike">
                <a:solidFill>
                  <a:srgbClr val="000000"/>
                </a:solidFill>
                <a:latin typeface="Arial"/>
                <a:ea typeface="Arial"/>
                <a:cs typeface="Arial"/>
                <a:sym typeface="Arial"/>
              </a:rPr>
              <a:t>體重和身體組成</a:t>
            </a:r>
            <a:endParaRPr b="1" i="0" sz="4400" u="none" cap="none" strike="noStrike">
              <a:solidFill>
                <a:srgbClr val="000000"/>
              </a:solidFill>
              <a:latin typeface="Arial"/>
              <a:ea typeface="Arial"/>
              <a:cs typeface="Arial"/>
              <a:sym typeface="Arial"/>
            </a:endParaRPr>
          </a:p>
        </p:txBody>
      </p:sp>
      <p:sp>
        <p:nvSpPr>
          <p:cNvPr id="410" name="Google Shape;410;p44"/>
          <p:cNvSpPr txBox="1"/>
          <p:nvPr>
            <p:ph idx="4294967295" type="body"/>
          </p:nvPr>
        </p:nvSpPr>
        <p:spPr>
          <a:xfrm>
            <a:off x="497141" y="1707169"/>
            <a:ext cx="4800600" cy="5410200"/>
          </a:xfrm>
          <a:prstGeom prst="rect">
            <a:avLst/>
          </a:prstGeom>
          <a:noFill/>
          <a:ln>
            <a:noFill/>
          </a:ln>
        </p:spPr>
        <p:txBody>
          <a:bodyPr anchorCtr="0" anchor="t" bIns="45700" lIns="182875" spcFirstLastPara="1" rIns="91425" wrap="square" tIns="91425">
            <a:noAutofit/>
          </a:bodyPr>
          <a:lstStyle/>
          <a:p>
            <a:pPr indent="-265113" lvl="0" marL="265113" marR="0" rtl="0" algn="l">
              <a:lnSpc>
                <a:spcPct val="90000"/>
              </a:lnSpc>
              <a:spcBef>
                <a:spcPts val="0"/>
              </a:spcBef>
              <a:spcAft>
                <a:spcPts val="0"/>
              </a:spcAft>
              <a:buClr>
                <a:schemeClr val="dk1"/>
              </a:buClr>
              <a:buSzPts val="2400"/>
              <a:buFont typeface="Arial"/>
              <a:buChar char="•"/>
            </a:pPr>
            <a:r>
              <a:rPr b="0" i="0" lang="zh-TW" sz="2400" u="none" cap="none" strike="noStrike">
                <a:solidFill>
                  <a:schemeClr val="dk1"/>
                </a:solidFill>
                <a:latin typeface="Arial"/>
                <a:ea typeface="Arial"/>
                <a:cs typeface="Arial"/>
                <a:sym typeface="Arial"/>
              </a:rPr>
              <a:t>增加體重</a:t>
            </a:r>
            <a:endParaRPr b="0" i="0" sz="2400" u="none" cap="none" strike="noStrike">
              <a:solidFill>
                <a:schemeClr val="dk1"/>
              </a:solidFill>
              <a:latin typeface="Arial"/>
              <a:ea typeface="Arial"/>
              <a:cs typeface="Arial"/>
              <a:sym typeface="Arial"/>
            </a:endParaRPr>
          </a:p>
          <a:p>
            <a:pPr indent="-200025" lvl="1" marL="547688" marR="0" rtl="0" algn="l">
              <a:lnSpc>
                <a:spcPct val="90000"/>
              </a:lnSpc>
              <a:spcBef>
                <a:spcPts val="700"/>
              </a:spcBef>
              <a:spcAft>
                <a:spcPts val="0"/>
              </a:spcAft>
              <a:buClr>
                <a:schemeClr val="dk1"/>
              </a:buClr>
              <a:buSzPts val="2000"/>
              <a:buFont typeface="Arial"/>
              <a:buChar char="–"/>
            </a:pPr>
            <a:r>
              <a:rPr b="0" i="0" lang="zh-TW" sz="2000" u="none" cap="none" strike="noStrike">
                <a:solidFill>
                  <a:schemeClr val="dk1"/>
                </a:solidFill>
                <a:latin typeface="Arial"/>
                <a:ea typeface="Arial"/>
                <a:cs typeface="Arial"/>
                <a:sym typeface="Arial"/>
              </a:rPr>
              <a:t>增肌、減脂</a:t>
            </a:r>
            <a:endParaRPr b="0" i="0" sz="2000" u="none" cap="none" strike="noStrike">
              <a:solidFill>
                <a:schemeClr val="dk1"/>
              </a:solidFill>
              <a:latin typeface="Arial"/>
              <a:ea typeface="Arial"/>
              <a:cs typeface="Arial"/>
              <a:sym typeface="Arial"/>
            </a:endParaRPr>
          </a:p>
          <a:p>
            <a:pPr indent="-123825" lvl="1" marL="547688" marR="0" rtl="0" algn="l">
              <a:lnSpc>
                <a:spcPct val="90000"/>
              </a:lnSpc>
              <a:spcBef>
                <a:spcPts val="700"/>
              </a:spcBef>
              <a:spcAft>
                <a:spcPts val="0"/>
              </a:spcAft>
              <a:buClr>
                <a:schemeClr val="dk1"/>
              </a:buClr>
              <a:buSzPts val="1200"/>
              <a:buFont typeface="Arial"/>
              <a:buNone/>
            </a:pPr>
            <a:r>
              <a:t/>
            </a:r>
            <a:endParaRPr b="0" i="0" sz="1200" u="none" cap="none" strike="noStrike">
              <a:solidFill>
                <a:schemeClr val="dk1"/>
              </a:solidFill>
              <a:latin typeface="Arial"/>
              <a:ea typeface="Arial"/>
              <a:cs typeface="Arial"/>
              <a:sym typeface="Arial"/>
            </a:endParaRPr>
          </a:p>
          <a:p>
            <a:pPr indent="-265113" lvl="0" marL="265113" marR="0" rtl="0" algn="l">
              <a:lnSpc>
                <a:spcPct val="90000"/>
              </a:lnSpc>
              <a:spcBef>
                <a:spcPts val="800"/>
              </a:spcBef>
              <a:spcAft>
                <a:spcPts val="0"/>
              </a:spcAft>
              <a:buClr>
                <a:schemeClr val="dk1"/>
              </a:buClr>
              <a:buSzPts val="2400"/>
              <a:buFont typeface="Arial"/>
              <a:buChar char="•"/>
            </a:pPr>
            <a:r>
              <a:rPr b="0" i="0" lang="zh-TW" sz="2400" u="none" cap="none" strike="noStrike">
                <a:solidFill>
                  <a:schemeClr val="dk1"/>
                </a:solidFill>
                <a:latin typeface="Arial"/>
                <a:ea typeface="Arial"/>
                <a:cs typeface="Arial"/>
                <a:sym typeface="Arial"/>
              </a:rPr>
              <a:t>降低體重</a:t>
            </a:r>
            <a:endParaRPr b="0" i="0" sz="2400" u="none" cap="none" strike="noStrike">
              <a:solidFill>
                <a:schemeClr val="dk1"/>
              </a:solidFill>
              <a:latin typeface="Arial"/>
              <a:ea typeface="Arial"/>
              <a:cs typeface="Arial"/>
              <a:sym typeface="Arial"/>
            </a:endParaRPr>
          </a:p>
          <a:p>
            <a:pPr indent="-200025" lvl="1" marL="547688" marR="0" rtl="0" algn="l">
              <a:lnSpc>
                <a:spcPct val="90000"/>
              </a:lnSpc>
              <a:spcBef>
                <a:spcPts val="700"/>
              </a:spcBef>
              <a:spcAft>
                <a:spcPts val="0"/>
              </a:spcAft>
              <a:buClr>
                <a:schemeClr val="dk1"/>
              </a:buClr>
              <a:buSzPts val="2000"/>
              <a:buFont typeface="Arial"/>
              <a:buChar char="–"/>
            </a:pPr>
            <a:r>
              <a:rPr b="0" i="0" lang="zh-TW" sz="2000" u="none" cap="none" strike="noStrike">
                <a:solidFill>
                  <a:schemeClr val="dk1"/>
                </a:solidFill>
                <a:latin typeface="Arial"/>
                <a:ea typeface="Arial"/>
                <a:cs typeface="Arial"/>
                <a:sym typeface="Arial"/>
              </a:rPr>
              <a:t>減肥、保持肌肉</a:t>
            </a:r>
            <a:endParaRPr b="0" i="0" sz="2000" u="none" cap="none" strike="noStrike">
              <a:solidFill>
                <a:schemeClr val="dk1"/>
              </a:solidFill>
              <a:latin typeface="Arial"/>
              <a:ea typeface="Arial"/>
              <a:cs typeface="Arial"/>
              <a:sym typeface="Arial"/>
            </a:endParaRPr>
          </a:p>
          <a:p>
            <a:pPr indent="-200025" lvl="1" marL="547688" marR="0" rtl="0" algn="l">
              <a:lnSpc>
                <a:spcPct val="90000"/>
              </a:lnSpc>
              <a:spcBef>
                <a:spcPts val="700"/>
              </a:spcBef>
              <a:spcAft>
                <a:spcPts val="0"/>
              </a:spcAft>
              <a:buClr>
                <a:schemeClr val="dk1"/>
              </a:buClr>
              <a:buSzPts val="2000"/>
              <a:buFont typeface="Arial"/>
              <a:buChar char="–"/>
            </a:pPr>
            <a:r>
              <a:rPr b="0" i="0" lang="zh-TW" sz="2000" u="none" cap="none" strike="noStrike">
                <a:solidFill>
                  <a:schemeClr val="dk1"/>
                </a:solidFill>
                <a:latin typeface="Arial"/>
                <a:ea typeface="Arial"/>
                <a:cs typeface="Arial"/>
                <a:sym typeface="Arial"/>
              </a:rPr>
              <a:t>避免危險的減肥方法</a:t>
            </a:r>
            <a:endParaRPr b="0" i="0" sz="2000" u="none" cap="none" strike="noStrike">
              <a:solidFill>
                <a:schemeClr val="dk1"/>
              </a:solidFill>
              <a:latin typeface="Arial"/>
              <a:ea typeface="Arial"/>
              <a:cs typeface="Arial"/>
              <a:sym typeface="Arial"/>
            </a:endParaRPr>
          </a:p>
          <a:p>
            <a:pPr indent="-123825" lvl="1" marL="547688" marR="0" rtl="0" algn="l">
              <a:lnSpc>
                <a:spcPct val="90000"/>
              </a:lnSpc>
              <a:spcBef>
                <a:spcPts val="700"/>
              </a:spcBef>
              <a:spcAft>
                <a:spcPts val="0"/>
              </a:spcAft>
              <a:buClr>
                <a:schemeClr val="dk1"/>
              </a:buClr>
              <a:buSzPts val="1200"/>
              <a:buFont typeface="Arial"/>
              <a:buNone/>
            </a:pPr>
            <a:r>
              <a:t/>
            </a:r>
            <a:endParaRPr b="0" i="0" sz="1200" u="none" cap="none" strike="noStrike">
              <a:solidFill>
                <a:schemeClr val="dk1"/>
              </a:solidFill>
              <a:latin typeface="Arial"/>
              <a:ea typeface="Arial"/>
              <a:cs typeface="Arial"/>
              <a:sym typeface="Arial"/>
            </a:endParaRPr>
          </a:p>
          <a:p>
            <a:pPr indent="-265113" lvl="0" marL="265113" marR="0" rtl="0" algn="l">
              <a:lnSpc>
                <a:spcPct val="90000"/>
              </a:lnSpc>
              <a:spcBef>
                <a:spcPts val="800"/>
              </a:spcBef>
              <a:spcAft>
                <a:spcPts val="0"/>
              </a:spcAft>
              <a:buClr>
                <a:schemeClr val="dk1"/>
              </a:buClr>
              <a:buSzPts val="2400"/>
              <a:buFont typeface="Arial"/>
              <a:buChar char="•"/>
            </a:pPr>
            <a:r>
              <a:rPr b="0" i="0" lang="zh-TW" sz="2400" u="none" cap="none" strike="noStrike">
                <a:solidFill>
                  <a:schemeClr val="dk1"/>
                </a:solidFill>
                <a:latin typeface="Arial"/>
                <a:ea typeface="Arial"/>
                <a:cs typeface="Arial"/>
                <a:sym typeface="Arial"/>
              </a:rPr>
              <a:t>女性運動員三症</a:t>
            </a:r>
            <a:endParaRPr b="0" i="0" sz="2400" u="none" cap="none" strike="noStrike">
              <a:solidFill>
                <a:schemeClr val="dk1"/>
              </a:solidFill>
              <a:latin typeface="Arial"/>
              <a:ea typeface="Arial"/>
              <a:cs typeface="Arial"/>
              <a:sym typeface="Arial"/>
            </a:endParaRPr>
          </a:p>
          <a:p>
            <a:pPr indent="-200025" lvl="1" marL="547688" marR="0" rtl="0" algn="l">
              <a:lnSpc>
                <a:spcPct val="90000"/>
              </a:lnSpc>
              <a:spcBef>
                <a:spcPts val="700"/>
              </a:spcBef>
              <a:spcAft>
                <a:spcPts val="0"/>
              </a:spcAft>
              <a:buClr>
                <a:schemeClr val="dk1"/>
              </a:buClr>
              <a:buSzPts val="2000"/>
              <a:buFont typeface="Arial"/>
              <a:buChar char="–"/>
            </a:pPr>
            <a:r>
              <a:rPr b="0" i="0" lang="zh-TW" sz="2000" u="none" cap="none" strike="noStrike">
                <a:solidFill>
                  <a:schemeClr val="dk1"/>
                </a:solidFill>
                <a:latin typeface="Arial"/>
                <a:ea typeface="Arial"/>
                <a:cs typeface="Arial"/>
                <a:sym typeface="Arial"/>
              </a:rPr>
              <a:t>飲食失調</a:t>
            </a:r>
            <a:endParaRPr b="0" i="0" sz="2000" u="none" cap="none" strike="noStrike">
              <a:solidFill>
                <a:schemeClr val="dk1"/>
              </a:solidFill>
              <a:latin typeface="Arial"/>
              <a:ea typeface="Arial"/>
              <a:cs typeface="Arial"/>
              <a:sym typeface="Arial"/>
            </a:endParaRPr>
          </a:p>
          <a:p>
            <a:pPr indent="-200025" lvl="1" marL="547688" marR="0" rtl="0" algn="l">
              <a:lnSpc>
                <a:spcPct val="90000"/>
              </a:lnSpc>
              <a:spcBef>
                <a:spcPts val="700"/>
              </a:spcBef>
              <a:spcAft>
                <a:spcPts val="0"/>
              </a:spcAft>
              <a:buClr>
                <a:schemeClr val="dk1"/>
              </a:buClr>
              <a:buSzPts val="2000"/>
              <a:buFont typeface="Arial"/>
              <a:buChar char="–"/>
            </a:pPr>
            <a:r>
              <a:rPr b="0" i="0" lang="zh-TW" sz="2000" u="none" cap="none" strike="noStrike">
                <a:solidFill>
                  <a:schemeClr val="dk1"/>
                </a:solidFill>
                <a:latin typeface="Arial"/>
                <a:ea typeface="Arial"/>
                <a:cs typeface="Arial"/>
                <a:sym typeface="Arial"/>
              </a:rPr>
              <a:t>停經</a:t>
            </a:r>
            <a:endParaRPr b="0" i="0" sz="2000" u="none" cap="none" strike="noStrike">
              <a:solidFill>
                <a:schemeClr val="dk1"/>
              </a:solidFill>
              <a:latin typeface="Arial"/>
              <a:ea typeface="Arial"/>
              <a:cs typeface="Arial"/>
              <a:sym typeface="Arial"/>
            </a:endParaRPr>
          </a:p>
          <a:p>
            <a:pPr indent="-200025" lvl="1" marL="547688" marR="0" rtl="0" algn="l">
              <a:lnSpc>
                <a:spcPct val="90000"/>
              </a:lnSpc>
              <a:spcBef>
                <a:spcPts val="700"/>
              </a:spcBef>
              <a:spcAft>
                <a:spcPts val="0"/>
              </a:spcAft>
              <a:buClr>
                <a:schemeClr val="dk1"/>
              </a:buClr>
              <a:buSzPts val="2000"/>
              <a:buFont typeface="Arial"/>
              <a:buChar char="–"/>
            </a:pPr>
            <a:r>
              <a:rPr b="0" i="0" lang="zh-TW" sz="2000" u="none" cap="none" strike="noStrike">
                <a:solidFill>
                  <a:schemeClr val="dk1"/>
                </a:solidFill>
                <a:latin typeface="Arial"/>
                <a:ea typeface="Arial"/>
                <a:cs typeface="Arial"/>
                <a:sym typeface="Arial"/>
              </a:rPr>
              <a:t>骨質疏鬆</a:t>
            </a:r>
            <a:endParaRPr b="0" i="0" sz="2000" u="none" cap="none" strike="noStrike">
              <a:solidFill>
                <a:schemeClr val="dk1"/>
              </a:solidFill>
              <a:latin typeface="Arial"/>
              <a:ea typeface="Arial"/>
              <a:cs typeface="Arial"/>
              <a:sym typeface="Arial"/>
            </a:endParaRPr>
          </a:p>
        </p:txBody>
      </p:sp>
      <p:grpSp>
        <p:nvGrpSpPr>
          <p:cNvPr id="411" name="Google Shape;411;p44"/>
          <p:cNvGrpSpPr/>
          <p:nvPr/>
        </p:nvGrpSpPr>
        <p:grpSpPr>
          <a:xfrm>
            <a:off x="3541322" y="1464067"/>
            <a:ext cx="5464543" cy="5333847"/>
            <a:chOff x="3181727" y="1265433"/>
            <a:chExt cx="5464543" cy="5333847"/>
          </a:xfrm>
        </p:grpSpPr>
        <p:sp>
          <p:nvSpPr>
            <p:cNvPr id="412" name="Google Shape;412;p44"/>
            <p:cNvSpPr txBox="1"/>
            <p:nvPr/>
          </p:nvSpPr>
          <p:spPr>
            <a:xfrm>
              <a:off x="6232035" y="2274402"/>
              <a:ext cx="1828800" cy="457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Arial"/>
                <a:buNone/>
              </a:pPr>
              <a:r>
                <a:t/>
              </a:r>
              <a:endParaRPr b="0" i="0" sz="2400" u="none" cap="none" strike="noStrike">
                <a:solidFill>
                  <a:srgbClr val="000000"/>
                </a:solidFill>
                <a:latin typeface="Arial"/>
                <a:ea typeface="Arial"/>
                <a:cs typeface="Arial"/>
                <a:sym typeface="Arial"/>
              </a:endParaRPr>
            </a:p>
          </p:txBody>
        </p:sp>
        <p:grpSp>
          <p:nvGrpSpPr>
            <p:cNvPr id="413" name="Google Shape;413;p44"/>
            <p:cNvGrpSpPr/>
            <p:nvPr/>
          </p:nvGrpSpPr>
          <p:grpSpPr>
            <a:xfrm>
              <a:off x="3181727" y="1265433"/>
              <a:ext cx="5464543" cy="5333847"/>
              <a:chOff x="2192313" y="1186885"/>
              <a:chExt cx="4767574" cy="4653547"/>
            </a:xfrm>
          </p:grpSpPr>
          <p:sp>
            <p:nvSpPr>
              <p:cNvPr id="414" name="Google Shape;414;p44"/>
              <p:cNvSpPr/>
              <p:nvPr/>
            </p:nvSpPr>
            <p:spPr>
              <a:xfrm rot="3060000">
                <a:off x="4894775" y="1724593"/>
                <a:ext cx="1639659" cy="1546406"/>
              </a:xfrm>
              <a:custGeom>
                <a:rect b="b" l="l" r="r" t="t"/>
                <a:pathLst>
                  <a:path extrusionOk="0" h="1546406" w="1639659">
                    <a:moveTo>
                      <a:pt x="204127" y="289279"/>
                    </a:moveTo>
                    <a:cubicBezTo>
                      <a:pt x="357617" y="112086"/>
                      <a:pt x="584267" y="0"/>
                      <a:pt x="837095" y="0"/>
                    </a:cubicBezTo>
                    <a:cubicBezTo>
                      <a:pt x="1183830" y="0"/>
                      <a:pt x="1481328" y="210814"/>
                      <a:pt x="1608406" y="511260"/>
                    </a:cubicBezTo>
                    <a:lnTo>
                      <a:pt x="1639659" y="611940"/>
                    </a:lnTo>
                    <a:lnTo>
                      <a:pt x="1584387" y="632886"/>
                    </a:lnTo>
                    <a:cubicBezTo>
                      <a:pt x="1534581" y="657648"/>
                      <a:pt x="1486514" y="687770"/>
                      <a:pt x="1440976" y="723349"/>
                    </a:cubicBezTo>
                    <a:cubicBezTo>
                      <a:pt x="1395437" y="758927"/>
                      <a:pt x="1354582" y="798279"/>
                      <a:pt x="1318506" y="840615"/>
                    </a:cubicBezTo>
                    <a:cubicBezTo>
                      <a:pt x="1174203" y="1009959"/>
                      <a:pt x="1106376" y="1227064"/>
                      <a:pt x="1121213" y="1441528"/>
                    </a:cubicBezTo>
                    <a:lnTo>
                      <a:pt x="1126105" y="1470736"/>
                    </a:lnTo>
                    <a:lnTo>
                      <a:pt x="1125574" y="1470501"/>
                    </a:lnTo>
                    <a:cubicBezTo>
                      <a:pt x="900920" y="1387381"/>
                      <a:pt x="650614" y="1405263"/>
                      <a:pt x="440735" y="1517202"/>
                    </a:cubicBezTo>
                    <a:lnTo>
                      <a:pt x="397037" y="1546406"/>
                    </a:lnTo>
                    <a:lnTo>
                      <a:pt x="369067" y="1531225"/>
                    </a:lnTo>
                    <a:cubicBezTo>
                      <a:pt x="146399" y="1380794"/>
                      <a:pt x="0" y="1126040"/>
                      <a:pt x="0" y="837094"/>
                    </a:cubicBezTo>
                    <a:cubicBezTo>
                      <a:pt x="0" y="663726"/>
                      <a:pt x="52703" y="502667"/>
                      <a:pt x="142962" y="369067"/>
                    </a:cubicBezTo>
                    <a:cubicBezTo>
                      <a:pt x="161767" y="341233"/>
                      <a:pt x="182200" y="314592"/>
                      <a:pt x="204127" y="289279"/>
                    </a:cubicBezTo>
                    <a:close/>
                  </a:path>
                </a:pathLst>
              </a:custGeom>
              <a:solidFill>
                <a:schemeClr val="accent2"/>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Calibri"/>
                  <a:buNone/>
                </a:pPr>
                <a:r>
                  <a:t/>
                </a:r>
                <a:endParaRPr b="0" i="0" sz="1800" u="none" cap="none" strike="noStrike">
                  <a:solidFill>
                    <a:srgbClr val="FFFFFF"/>
                  </a:solidFill>
                  <a:latin typeface="Arial"/>
                  <a:ea typeface="Arial"/>
                  <a:cs typeface="Arial"/>
                  <a:sym typeface="Arial"/>
                </a:endParaRPr>
              </a:p>
            </p:txBody>
          </p:sp>
          <p:sp>
            <p:nvSpPr>
              <p:cNvPr id="415" name="Google Shape;415;p44"/>
              <p:cNvSpPr/>
              <p:nvPr/>
            </p:nvSpPr>
            <p:spPr>
              <a:xfrm rot="6180000">
                <a:off x="5204498" y="2985326"/>
                <a:ext cx="1635140" cy="1547472"/>
              </a:xfrm>
              <a:custGeom>
                <a:rect b="b" l="l" r="r" t="t"/>
                <a:pathLst>
                  <a:path extrusionOk="0" h="1547472" w="1635140">
                    <a:moveTo>
                      <a:pt x="17007" y="1005798"/>
                    </a:moveTo>
                    <a:cubicBezTo>
                      <a:pt x="5856" y="951304"/>
                      <a:pt x="0" y="894883"/>
                      <a:pt x="0" y="837094"/>
                    </a:cubicBezTo>
                    <a:cubicBezTo>
                      <a:pt x="0" y="374780"/>
                      <a:pt x="374780" y="0"/>
                      <a:pt x="837095" y="0"/>
                    </a:cubicBezTo>
                    <a:cubicBezTo>
                      <a:pt x="1183830" y="0"/>
                      <a:pt x="1481328" y="210814"/>
                      <a:pt x="1608406" y="511259"/>
                    </a:cubicBezTo>
                    <a:lnTo>
                      <a:pt x="1635140" y="584303"/>
                    </a:lnTo>
                    <a:lnTo>
                      <a:pt x="1631246" y="585636"/>
                    </a:lnTo>
                    <a:cubicBezTo>
                      <a:pt x="1554742" y="616116"/>
                      <a:pt x="1481476" y="658491"/>
                      <a:pt x="1414110" y="713043"/>
                    </a:cubicBezTo>
                    <a:cubicBezTo>
                      <a:pt x="1189557" y="894883"/>
                      <a:pt x="1083708" y="1168978"/>
                      <a:pt x="1106930" y="1436693"/>
                    </a:cubicBezTo>
                    <a:lnTo>
                      <a:pt x="1113088" y="1469897"/>
                    </a:lnTo>
                    <a:lnTo>
                      <a:pt x="1018474" y="1441170"/>
                    </a:lnTo>
                    <a:cubicBezTo>
                      <a:pt x="899600" y="1414322"/>
                      <a:pt x="772985" y="1413128"/>
                      <a:pt x="646292" y="1442377"/>
                    </a:cubicBezTo>
                    <a:cubicBezTo>
                      <a:pt x="589984" y="1455376"/>
                      <a:pt x="536325" y="1473774"/>
                      <a:pt x="485737" y="1496899"/>
                    </a:cubicBezTo>
                    <a:lnTo>
                      <a:pt x="398999" y="1547472"/>
                    </a:lnTo>
                    <a:lnTo>
                      <a:pt x="369067" y="1531226"/>
                    </a:lnTo>
                    <a:cubicBezTo>
                      <a:pt x="190932" y="1410880"/>
                      <a:pt x="61610" y="1223769"/>
                      <a:pt x="17007" y="1005798"/>
                    </a:cubicBezTo>
                    <a:close/>
                  </a:path>
                </a:pathLst>
              </a:custGeom>
              <a:solidFill>
                <a:schemeClr val="accent3"/>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Calibri"/>
                  <a:buNone/>
                </a:pPr>
                <a:r>
                  <a:t/>
                </a:r>
                <a:endParaRPr b="0" i="0" sz="1800" u="none" cap="none" strike="noStrike">
                  <a:solidFill>
                    <a:srgbClr val="FFFFFF"/>
                  </a:solidFill>
                  <a:latin typeface="Arial"/>
                  <a:ea typeface="Arial"/>
                  <a:cs typeface="Arial"/>
                  <a:sym typeface="Arial"/>
                </a:endParaRPr>
              </a:p>
            </p:txBody>
          </p:sp>
          <p:sp>
            <p:nvSpPr>
              <p:cNvPr id="416" name="Google Shape;416;p44"/>
              <p:cNvSpPr/>
              <p:nvPr/>
            </p:nvSpPr>
            <p:spPr>
              <a:xfrm rot="9240000">
                <a:off x="4418069" y="4011732"/>
                <a:ext cx="1639658" cy="1547625"/>
              </a:xfrm>
              <a:custGeom>
                <a:rect b="b" l="l" r="r" t="t"/>
                <a:pathLst>
                  <a:path extrusionOk="0" h="1547625" w="1639658">
                    <a:moveTo>
                      <a:pt x="399279" y="1547625"/>
                    </a:moveTo>
                    <a:lnTo>
                      <a:pt x="369067" y="1531226"/>
                    </a:lnTo>
                    <a:cubicBezTo>
                      <a:pt x="146399" y="1380794"/>
                      <a:pt x="0" y="1126041"/>
                      <a:pt x="0" y="837095"/>
                    </a:cubicBezTo>
                    <a:cubicBezTo>
                      <a:pt x="0" y="374780"/>
                      <a:pt x="374780" y="0"/>
                      <a:pt x="837094" y="0"/>
                    </a:cubicBezTo>
                    <a:cubicBezTo>
                      <a:pt x="1183830" y="0"/>
                      <a:pt x="1481328" y="210814"/>
                      <a:pt x="1608405" y="511259"/>
                    </a:cubicBezTo>
                    <a:lnTo>
                      <a:pt x="1639658" y="611940"/>
                    </a:lnTo>
                    <a:lnTo>
                      <a:pt x="1584386" y="632886"/>
                    </a:lnTo>
                    <a:cubicBezTo>
                      <a:pt x="1534580" y="657648"/>
                      <a:pt x="1486514" y="687770"/>
                      <a:pt x="1440975" y="723349"/>
                    </a:cubicBezTo>
                    <a:cubicBezTo>
                      <a:pt x="1213282" y="901242"/>
                      <a:pt x="1102665" y="1173447"/>
                      <a:pt x="1121212" y="1441528"/>
                    </a:cubicBezTo>
                    <a:lnTo>
                      <a:pt x="1126999" y="1476088"/>
                    </a:lnTo>
                    <a:lnTo>
                      <a:pt x="1104154" y="1466677"/>
                    </a:lnTo>
                    <a:cubicBezTo>
                      <a:pt x="870880" y="1387465"/>
                      <a:pt x="620975" y="1417382"/>
                      <a:pt x="417259" y="1534797"/>
                    </a:cubicBezTo>
                    <a:lnTo>
                      <a:pt x="399279" y="1547625"/>
                    </a:lnTo>
                    <a:close/>
                  </a:path>
                </a:pathLst>
              </a:custGeom>
              <a:solidFill>
                <a:srgbClr val="BCC99D"/>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Calibri"/>
                  <a:buNone/>
                </a:pPr>
                <a:r>
                  <a:t/>
                </a:r>
                <a:endParaRPr b="0" i="0" sz="1800" u="none" cap="none" strike="noStrike">
                  <a:solidFill>
                    <a:srgbClr val="FFFFFF"/>
                  </a:solidFill>
                  <a:latin typeface="Arial"/>
                  <a:ea typeface="Arial"/>
                  <a:cs typeface="Arial"/>
                  <a:sym typeface="Arial"/>
                </a:endParaRPr>
              </a:p>
            </p:txBody>
          </p:sp>
          <p:sp>
            <p:nvSpPr>
              <p:cNvPr id="417" name="Google Shape;417;p44"/>
              <p:cNvSpPr/>
              <p:nvPr/>
            </p:nvSpPr>
            <p:spPr>
              <a:xfrm rot="-9240000">
                <a:off x="3122040" y="4010815"/>
                <a:ext cx="1635140" cy="1549634"/>
              </a:xfrm>
              <a:custGeom>
                <a:rect b="b" l="l" r="r" t="t"/>
                <a:pathLst>
                  <a:path extrusionOk="0" h="1549634" w="1635140">
                    <a:moveTo>
                      <a:pt x="1126390" y="1475377"/>
                    </a:moveTo>
                    <a:lnTo>
                      <a:pt x="1072469" y="1456088"/>
                    </a:lnTo>
                    <a:cubicBezTo>
                      <a:pt x="879628" y="1399817"/>
                      <a:pt x="666038" y="1412370"/>
                      <a:pt x="471261" y="1507369"/>
                    </a:cubicBezTo>
                    <a:lnTo>
                      <a:pt x="402979" y="1549634"/>
                    </a:lnTo>
                    <a:lnTo>
                      <a:pt x="369067" y="1531226"/>
                    </a:lnTo>
                    <a:cubicBezTo>
                      <a:pt x="146397" y="1380795"/>
                      <a:pt x="0" y="1126041"/>
                      <a:pt x="0" y="837094"/>
                    </a:cubicBezTo>
                    <a:cubicBezTo>
                      <a:pt x="0" y="374780"/>
                      <a:pt x="374780" y="0"/>
                      <a:pt x="837094" y="0"/>
                    </a:cubicBezTo>
                    <a:cubicBezTo>
                      <a:pt x="1183830" y="0"/>
                      <a:pt x="1481327" y="210814"/>
                      <a:pt x="1608405" y="511259"/>
                    </a:cubicBezTo>
                    <a:lnTo>
                      <a:pt x="1635140" y="584304"/>
                    </a:lnTo>
                    <a:lnTo>
                      <a:pt x="1631245" y="585637"/>
                    </a:lnTo>
                    <a:cubicBezTo>
                      <a:pt x="1554742" y="616117"/>
                      <a:pt x="1481476" y="658492"/>
                      <a:pt x="1414110" y="713044"/>
                    </a:cubicBezTo>
                    <a:cubicBezTo>
                      <a:pt x="1189556" y="894884"/>
                      <a:pt x="1083707" y="1168979"/>
                      <a:pt x="1106929" y="1436695"/>
                    </a:cubicBezTo>
                    <a:lnTo>
                      <a:pt x="1112972" y="1469269"/>
                    </a:lnTo>
                    <a:lnTo>
                      <a:pt x="1126390" y="1475377"/>
                    </a:lnTo>
                    <a:close/>
                  </a:path>
                </a:pathLst>
              </a:custGeom>
              <a:solidFill>
                <a:srgbClr val="D3A196"/>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Calibri"/>
                  <a:buNone/>
                </a:pPr>
                <a:r>
                  <a:t/>
                </a:r>
                <a:endParaRPr b="0" i="0" sz="1800" u="none" cap="none" strike="noStrike">
                  <a:solidFill>
                    <a:srgbClr val="FFFFFF"/>
                  </a:solidFill>
                  <a:latin typeface="Arial"/>
                  <a:ea typeface="Arial"/>
                  <a:cs typeface="Arial"/>
                  <a:sym typeface="Arial"/>
                </a:endParaRPr>
              </a:p>
            </p:txBody>
          </p:sp>
          <p:sp>
            <p:nvSpPr>
              <p:cNvPr id="418" name="Google Shape;418;p44"/>
              <p:cNvSpPr/>
              <p:nvPr/>
            </p:nvSpPr>
            <p:spPr>
              <a:xfrm rot="-6180000">
                <a:off x="2310595" y="3021342"/>
                <a:ext cx="1639659" cy="1547030"/>
              </a:xfrm>
              <a:custGeom>
                <a:rect b="b" l="l" r="r" t="t"/>
                <a:pathLst>
                  <a:path extrusionOk="0" h="1547030" w="1639659">
                    <a:moveTo>
                      <a:pt x="1639659" y="611941"/>
                    </a:moveTo>
                    <a:lnTo>
                      <a:pt x="1584385" y="632887"/>
                    </a:lnTo>
                    <a:cubicBezTo>
                      <a:pt x="1534579" y="657649"/>
                      <a:pt x="1486513" y="687771"/>
                      <a:pt x="1440975" y="723350"/>
                    </a:cubicBezTo>
                    <a:cubicBezTo>
                      <a:pt x="1213282" y="901243"/>
                      <a:pt x="1102666" y="1173449"/>
                      <a:pt x="1121212" y="1441529"/>
                    </a:cubicBezTo>
                    <a:lnTo>
                      <a:pt x="1126351" y="1472214"/>
                    </a:lnTo>
                    <a:lnTo>
                      <a:pt x="1110320" y="1465841"/>
                    </a:lnTo>
                    <a:cubicBezTo>
                      <a:pt x="1083543" y="1456726"/>
                      <a:pt x="1056051" y="1448877"/>
                      <a:pt x="1027897" y="1442377"/>
                    </a:cubicBezTo>
                    <a:cubicBezTo>
                      <a:pt x="858974" y="1403378"/>
                      <a:pt x="690187" y="1418500"/>
                      <a:pt x="539706" y="1476392"/>
                    </a:cubicBezTo>
                    <a:lnTo>
                      <a:pt x="398185" y="1547030"/>
                    </a:lnTo>
                    <a:lnTo>
                      <a:pt x="369067" y="1531226"/>
                    </a:lnTo>
                    <a:cubicBezTo>
                      <a:pt x="146399" y="1380794"/>
                      <a:pt x="0" y="1126040"/>
                      <a:pt x="0" y="837094"/>
                    </a:cubicBezTo>
                    <a:cubicBezTo>
                      <a:pt x="0" y="374780"/>
                      <a:pt x="374780" y="0"/>
                      <a:pt x="837095" y="0"/>
                    </a:cubicBezTo>
                    <a:cubicBezTo>
                      <a:pt x="1183830" y="0"/>
                      <a:pt x="1481328" y="210814"/>
                      <a:pt x="1608406" y="511260"/>
                    </a:cubicBezTo>
                    <a:lnTo>
                      <a:pt x="1639659" y="611941"/>
                    </a:lnTo>
                    <a:close/>
                  </a:path>
                </a:pathLst>
              </a:custGeom>
              <a:solidFill>
                <a:srgbClr val="F0ECAC"/>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Calibri"/>
                  <a:buNone/>
                </a:pPr>
                <a:r>
                  <a:t/>
                </a:r>
                <a:endParaRPr b="0" i="0" sz="1800" u="none" cap="none" strike="noStrike">
                  <a:solidFill>
                    <a:srgbClr val="FFFFFF"/>
                  </a:solidFill>
                  <a:latin typeface="Arial"/>
                  <a:ea typeface="Arial"/>
                  <a:cs typeface="Arial"/>
                  <a:sym typeface="Arial"/>
                </a:endParaRPr>
              </a:p>
            </p:txBody>
          </p:sp>
          <p:sp>
            <p:nvSpPr>
              <p:cNvPr id="419" name="Google Shape;419;p44"/>
              <p:cNvSpPr/>
              <p:nvPr/>
            </p:nvSpPr>
            <p:spPr>
              <a:xfrm>
                <a:off x="3734907" y="1186885"/>
                <a:ext cx="1631471" cy="1545985"/>
              </a:xfrm>
              <a:custGeom>
                <a:rect b="b" l="l" r="r" t="t"/>
                <a:pathLst>
                  <a:path extrusionOk="0" h="1545985" w="1631471">
                    <a:moveTo>
                      <a:pt x="837094" y="0"/>
                    </a:moveTo>
                    <a:cubicBezTo>
                      <a:pt x="1183830" y="0"/>
                      <a:pt x="1481327" y="210814"/>
                      <a:pt x="1608405" y="511260"/>
                    </a:cubicBezTo>
                    <a:lnTo>
                      <a:pt x="1631471" y="585564"/>
                    </a:lnTo>
                    <a:lnTo>
                      <a:pt x="1631246" y="585635"/>
                    </a:lnTo>
                    <a:cubicBezTo>
                      <a:pt x="1554742" y="616115"/>
                      <a:pt x="1481476" y="658490"/>
                      <a:pt x="1414110" y="713042"/>
                    </a:cubicBezTo>
                    <a:cubicBezTo>
                      <a:pt x="1189556" y="894882"/>
                      <a:pt x="1083707" y="1168977"/>
                      <a:pt x="1106930" y="1436692"/>
                    </a:cubicBezTo>
                    <a:lnTo>
                      <a:pt x="1112179" y="1464990"/>
                    </a:lnTo>
                    <a:lnTo>
                      <a:pt x="1086021" y="1455416"/>
                    </a:lnTo>
                    <a:cubicBezTo>
                      <a:pt x="1007385" y="1430958"/>
                      <a:pt x="923779" y="1417782"/>
                      <a:pt x="837094" y="1417782"/>
                    </a:cubicBezTo>
                    <a:cubicBezTo>
                      <a:pt x="721516" y="1417782"/>
                      <a:pt x="611409" y="1441206"/>
                      <a:pt x="511260" y="1483565"/>
                    </a:cubicBezTo>
                    <a:lnTo>
                      <a:pt x="396258" y="1545985"/>
                    </a:lnTo>
                    <a:lnTo>
                      <a:pt x="369067" y="1531226"/>
                    </a:lnTo>
                    <a:cubicBezTo>
                      <a:pt x="146399" y="1380794"/>
                      <a:pt x="0" y="1126040"/>
                      <a:pt x="0" y="837094"/>
                    </a:cubicBezTo>
                    <a:cubicBezTo>
                      <a:pt x="0" y="374780"/>
                      <a:pt x="374780" y="0"/>
                      <a:pt x="837094" y="0"/>
                    </a:cubicBezTo>
                  </a:path>
                </a:pathLst>
              </a:custGeom>
              <a:solidFill>
                <a:srgbClr val="B9E3DF"/>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Calibri"/>
                  <a:buNone/>
                </a:pPr>
                <a:r>
                  <a:t/>
                </a:r>
                <a:endParaRPr b="0" i="0" sz="1800" u="none" cap="none" strike="noStrike">
                  <a:solidFill>
                    <a:srgbClr val="FFFFFF"/>
                  </a:solidFill>
                  <a:latin typeface="Arial"/>
                  <a:ea typeface="Arial"/>
                  <a:cs typeface="Arial"/>
                  <a:sym typeface="Arial"/>
                </a:endParaRPr>
              </a:p>
            </p:txBody>
          </p:sp>
          <p:sp>
            <p:nvSpPr>
              <p:cNvPr id="420" name="Google Shape;420;p44"/>
              <p:cNvSpPr/>
              <p:nvPr/>
            </p:nvSpPr>
            <p:spPr>
              <a:xfrm rot="-3060000">
                <a:off x="2589718" y="1752911"/>
                <a:ext cx="1632680" cy="1547912"/>
              </a:xfrm>
              <a:custGeom>
                <a:rect b="b" l="l" r="r" t="t"/>
                <a:pathLst>
                  <a:path extrusionOk="0" h="1275316" w="1345155">
                    <a:moveTo>
                      <a:pt x="1211174" y="238335"/>
                    </a:moveTo>
                    <a:cubicBezTo>
                      <a:pt x="1229240" y="259190"/>
                      <a:pt x="1246076" y="281140"/>
                      <a:pt x="1261568" y="304072"/>
                    </a:cubicBezTo>
                    <a:cubicBezTo>
                      <a:pt x="1286356" y="340763"/>
                      <a:pt x="1307706" y="379968"/>
                      <a:pt x="1325156" y="421224"/>
                    </a:cubicBezTo>
                    <a:lnTo>
                      <a:pt x="1345155" y="485652"/>
                    </a:lnTo>
                    <a:lnTo>
                      <a:pt x="1281913" y="510889"/>
                    </a:lnTo>
                    <a:cubicBezTo>
                      <a:pt x="1241241" y="532003"/>
                      <a:pt x="1202078" y="557508"/>
                      <a:pt x="1165077" y="587471"/>
                    </a:cubicBezTo>
                    <a:cubicBezTo>
                      <a:pt x="998569" y="722307"/>
                      <a:pt x="911280" y="918708"/>
                      <a:pt x="909435" y="1117435"/>
                    </a:cubicBezTo>
                    <a:lnTo>
                      <a:pt x="915122" y="1208116"/>
                    </a:lnTo>
                    <a:lnTo>
                      <a:pt x="893091" y="1198988"/>
                    </a:lnTo>
                    <a:cubicBezTo>
                      <a:pt x="723674" y="1147329"/>
                      <a:pt x="536817" y="1161542"/>
                      <a:pt x="374126" y="1245999"/>
                    </a:cubicBezTo>
                    <a:lnTo>
                      <a:pt x="329401" y="1275316"/>
                    </a:lnTo>
                    <a:lnTo>
                      <a:pt x="304072" y="1261568"/>
                    </a:lnTo>
                    <a:cubicBezTo>
                      <a:pt x="120617" y="1137628"/>
                      <a:pt x="0" y="927738"/>
                      <a:pt x="0" y="689677"/>
                    </a:cubicBezTo>
                    <a:cubicBezTo>
                      <a:pt x="0" y="308779"/>
                      <a:pt x="308779" y="0"/>
                      <a:pt x="689677" y="0"/>
                    </a:cubicBezTo>
                    <a:cubicBezTo>
                      <a:pt x="897980" y="0"/>
                      <a:pt x="1084715" y="92347"/>
                      <a:pt x="1211174" y="238335"/>
                    </a:cubicBezTo>
                    <a:close/>
                  </a:path>
                </a:pathLst>
              </a:custGeom>
              <a:solidFill>
                <a:srgbClr val="6F6F6F"/>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Calibri"/>
                  <a:buNone/>
                </a:pPr>
                <a:r>
                  <a:t/>
                </a:r>
                <a:endParaRPr b="0" i="0" sz="1800" u="none" cap="none" strike="noStrike">
                  <a:solidFill>
                    <a:srgbClr val="FFFFFF"/>
                  </a:solidFill>
                  <a:latin typeface="Arial"/>
                  <a:ea typeface="Arial"/>
                  <a:cs typeface="Arial"/>
                  <a:sym typeface="Arial"/>
                </a:endParaRPr>
              </a:p>
            </p:txBody>
          </p:sp>
        </p:grpSp>
        <p:sp>
          <p:nvSpPr>
            <p:cNvPr id="421" name="Google Shape;421;p44"/>
            <p:cNvSpPr txBox="1"/>
            <p:nvPr/>
          </p:nvSpPr>
          <p:spPr>
            <a:xfrm>
              <a:off x="5212325" y="3390472"/>
              <a:ext cx="1410004" cy="954107"/>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800"/>
                <a:buFont typeface="Arial"/>
                <a:buNone/>
              </a:pPr>
              <a:r>
                <a:rPr b="1" i="0" lang="zh-TW" sz="2800" u="none" cap="none" strike="noStrike">
                  <a:solidFill>
                    <a:srgbClr val="000000"/>
                  </a:solidFill>
                  <a:latin typeface="Arial"/>
                  <a:ea typeface="Arial"/>
                  <a:cs typeface="Arial"/>
                  <a:sym typeface="Arial"/>
                </a:rPr>
                <a:t>健康的減重</a:t>
              </a:r>
              <a:endParaRPr b="1" i="0" sz="2800" u="none" cap="none" strike="noStrike">
                <a:solidFill>
                  <a:srgbClr val="000000"/>
                </a:solidFill>
                <a:latin typeface="Arial"/>
                <a:ea typeface="Arial"/>
                <a:cs typeface="Arial"/>
                <a:sym typeface="Arial"/>
              </a:endParaRPr>
            </a:p>
          </p:txBody>
        </p:sp>
        <p:sp>
          <p:nvSpPr>
            <p:cNvPr id="422" name="Google Shape;422;p44"/>
            <p:cNvSpPr txBox="1"/>
            <p:nvPr/>
          </p:nvSpPr>
          <p:spPr>
            <a:xfrm>
              <a:off x="5262165" y="1723923"/>
              <a:ext cx="1270672"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zh-TW" sz="2400" u="none" cap="none" strike="noStrike">
                  <a:solidFill>
                    <a:srgbClr val="000000"/>
                  </a:solidFill>
                  <a:latin typeface="Arial"/>
                  <a:ea typeface="Arial"/>
                  <a:cs typeface="Arial"/>
                  <a:sym typeface="Arial"/>
                </a:rPr>
                <a:t>評估身體組成</a:t>
              </a:r>
              <a:endParaRPr/>
            </a:p>
          </p:txBody>
        </p:sp>
        <p:sp>
          <p:nvSpPr>
            <p:cNvPr id="423" name="Google Shape;423;p44"/>
            <p:cNvSpPr txBox="1"/>
            <p:nvPr/>
          </p:nvSpPr>
          <p:spPr>
            <a:xfrm>
              <a:off x="6898207" y="3637178"/>
              <a:ext cx="1447050"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Arial"/>
                <a:buNone/>
              </a:pPr>
              <a:r>
                <a:rPr b="0" i="0" lang="zh-TW" sz="2400" u="none" cap="none" strike="noStrike">
                  <a:solidFill>
                    <a:schemeClr val="dk1"/>
                  </a:solidFill>
                  <a:latin typeface="Arial"/>
                  <a:ea typeface="Arial"/>
                  <a:cs typeface="Arial"/>
                  <a:sym typeface="Arial"/>
                </a:rPr>
                <a:t>評估食物攝入量</a:t>
              </a:r>
              <a:endParaRPr/>
            </a:p>
          </p:txBody>
        </p:sp>
        <p:sp>
          <p:nvSpPr>
            <p:cNvPr id="424" name="Google Shape;424;p44"/>
            <p:cNvSpPr txBox="1"/>
            <p:nvPr/>
          </p:nvSpPr>
          <p:spPr>
            <a:xfrm>
              <a:off x="6618175" y="2257528"/>
              <a:ext cx="1270672"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2400"/>
                <a:buFont typeface="Arial"/>
                <a:buNone/>
              </a:pPr>
              <a:r>
                <a:rPr b="0" i="0" lang="zh-TW" sz="2400" u="none" cap="none" strike="noStrike">
                  <a:solidFill>
                    <a:schemeClr val="lt1"/>
                  </a:solidFill>
                  <a:latin typeface="Arial"/>
                  <a:ea typeface="Arial"/>
                  <a:cs typeface="Arial"/>
                  <a:sym typeface="Arial"/>
                </a:rPr>
                <a:t>評估能量消耗</a:t>
              </a:r>
              <a:endParaRPr/>
            </a:p>
          </p:txBody>
        </p:sp>
        <p:sp>
          <p:nvSpPr>
            <p:cNvPr id="425" name="Google Shape;425;p44"/>
            <p:cNvSpPr txBox="1"/>
            <p:nvPr/>
          </p:nvSpPr>
          <p:spPr>
            <a:xfrm>
              <a:off x="6127136" y="5005045"/>
              <a:ext cx="1501982"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zh-TW" sz="2400" u="none" cap="none" strike="noStrike">
                  <a:solidFill>
                    <a:srgbClr val="000000"/>
                  </a:solidFill>
                  <a:latin typeface="Arial"/>
                  <a:ea typeface="Arial"/>
                  <a:cs typeface="Arial"/>
                  <a:sym typeface="Arial"/>
                </a:rPr>
                <a:t>均衡的</a:t>
              </a:r>
              <a:br>
                <a:rPr b="0" i="0" lang="zh-TW" sz="2400" u="none" cap="none" strike="noStrike">
                  <a:solidFill>
                    <a:srgbClr val="000000"/>
                  </a:solidFill>
                  <a:latin typeface="Arial"/>
                  <a:ea typeface="Arial"/>
                  <a:cs typeface="Arial"/>
                  <a:sym typeface="Arial"/>
                </a:rPr>
              </a:br>
              <a:r>
                <a:rPr b="0" i="0" lang="zh-TW" sz="2400" u="none" cap="none" strike="noStrike">
                  <a:solidFill>
                    <a:srgbClr val="000000"/>
                  </a:solidFill>
                  <a:latin typeface="Arial"/>
                  <a:ea typeface="Arial"/>
                  <a:cs typeface="Arial"/>
                  <a:sym typeface="Arial"/>
                </a:rPr>
                <a:t>飲食計畫</a:t>
              </a:r>
              <a:endParaRPr/>
            </a:p>
          </p:txBody>
        </p:sp>
        <p:sp>
          <p:nvSpPr>
            <p:cNvPr id="426" name="Google Shape;426;p44"/>
            <p:cNvSpPr txBox="1"/>
            <p:nvPr/>
          </p:nvSpPr>
          <p:spPr>
            <a:xfrm>
              <a:off x="4614147" y="5128616"/>
              <a:ext cx="1270672"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zh-TW" sz="2400" u="none" cap="none" strike="noStrike">
                  <a:solidFill>
                    <a:srgbClr val="000000"/>
                  </a:solidFill>
                  <a:latin typeface="Arial"/>
                  <a:ea typeface="Arial"/>
                  <a:cs typeface="Arial"/>
                  <a:sym typeface="Arial"/>
                </a:rPr>
                <a:t>修改訓練項目</a:t>
              </a:r>
              <a:endParaRPr/>
            </a:p>
          </p:txBody>
        </p:sp>
        <p:sp>
          <p:nvSpPr>
            <p:cNvPr id="427" name="Google Shape;427;p44"/>
            <p:cNvSpPr txBox="1"/>
            <p:nvPr/>
          </p:nvSpPr>
          <p:spPr>
            <a:xfrm>
              <a:off x="3451688" y="3921681"/>
              <a:ext cx="1826729"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zh-TW" sz="2400" u="none" cap="none" strike="noStrike">
                  <a:solidFill>
                    <a:srgbClr val="000000"/>
                  </a:solidFill>
                  <a:latin typeface="Arial"/>
                  <a:ea typeface="Arial"/>
                  <a:cs typeface="Arial"/>
                  <a:sym typeface="Arial"/>
                </a:rPr>
                <a:t>設定實際</a:t>
              </a:r>
              <a:br>
                <a:rPr b="0" i="0" lang="zh-TW" sz="2400" u="none" cap="none" strike="noStrike">
                  <a:solidFill>
                    <a:srgbClr val="000000"/>
                  </a:solidFill>
                  <a:latin typeface="Arial"/>
                  <a:ea typeface="Arial"/>
                  <a:cs typeface="Arial"/>
                  <a:sym typeface="Arial"/>
                </a:rPr>
              </a:br>
              <a:r>
                <a:rPr b="0" i="0" lang="zh-TW" sz="2400" u="none" cap="none" strike="noStrike">
                  <a:solidFill>
                    <a:srgbClr val="000000"/>
                  </a:solidFill>
                  <a:latin typeface="Arial"/>
                  <a:ea typeface="Arial"/>
                  <a:cs typeface="Arial"/>
                  <a:sym typeface="Arial"/>
                </a:rPr>
                <a:t>的長期目標</a:t>
              </a:r>
              <a:endParaRPr/>
            </a:p>
          </p:txBody>
        </p:sp>
        <p:sp>
          <p:nvSpPr>
            <p:cNvPr id="428" name="Google Shape;428;p44"/>
            <p:cNvSpPr txBox="1"/>
            <p:nvPr/>
          </p:nvSpPr>
          <p:spPr>
            <a:xfrm>
              <a:off x="3968121" y="2424744"/>
              <a:ext cx="1270672"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2400"/>
                <a:buFont typeface="Arial"/>
                <a:buNone/>
              </a:pPr>
              <a:r>
                <a:rPr b="0" i="0" lang="zh-TW" sz="2400" u="none" cap="none" strike="noStrike">
                  <a:solidFill>
                    <a:srgbClr val="FFFFFF"/>
                  </a:solidFill>
                  <a:latin typeface="Arial"/>
                  <a:ea typeface="Arial"/>
                  <a:cs typeface="Arial"/>
                  <a:sym typeface="Arial"/>
                </a:rPr>
                <a:t>緩慢</a:t>
              </a:r>
              <a:br>
                <a:rPr b="0" i="0" lang="zh-TW" sz="2400" u="none" cap="none" strike="noStrike">
                  <a:solidFill>
                    <a:srgbClr val="FFFFFF"/>
                  </a:solidFill>
                  <a:latin typeface="Arial"/>
                  <a:ea typeface="Arial"/>
                  <a:cs typeface="Arial"/>
                  <a:sym typeface="Arial"/>
                </a:rPr>
              </a:br>
              <a:r>
                <a:rPr b="0" i="0" lang="zh-TW" sz="2400" u="none" cap="none" strike="noStrike">
                  <a:solidFill>
                    <a:srgbClr val="FFFFFF"/>
                  </a:solidFill>
                  <a:latin typeface="Arial"/>
                  <a:ea typeface="Arial"/>
                  <a:cs typeface="Arial"/>
                  <a:sym typeface="Arial"/>
                </a:rPr>
                <a:t>進展</a:t>
              </a:r>
              <a:endParaRPr b="0" i="0" sz="2400" u="none" cap="none" strike="noStrike">
                <a:solidFill>
                  <a:srgbClr val="FFFFFF"/>
                </a:solidFill>
                <a:latin typeface="Arial"/>
                <a:ea typeface="Arial"/>
                <a:cs typeface="Arial"/>
                <a:sym typeface="Arial"/>
              </a:endParaRPr>
            </a:p>
          </p:txBody>
        </p:sp>
      </p:grpSp>
    </p:spTree>
  </p:cSld>
  <p:clrMapOvr>
    <a:masterClrMapping/>
  </p:clrMapOvr>
  <mc:AlternateContent>
    <mc:Choice Requires="p14">
      <p:transition spd="slow" p14:dur="2000">
        <p:fade thruBlk="1"/>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32" name="Shape 432"/>
        <p:cNvGrpSpPr/>
        <p:nvPr/>
      </p:nvGrpSpPr>
      <p:grpSpPr>
        <a:xfrm>
          <a:off x="0" y="0"/>
          <a:ext cx="0" cy="0"/>
          <a:chOff x="0" y="0"/>
          <a:chExt cx="0" cy="0"/>
        </a:xfrm>
      </p:grpSpPr>
      <p:sp>
        <p:nvSpPr>
          <p:cNvPr id="433" name="Google Shape;433;p45"/>
          <p:cNvSpPr txBox="1"/>
          <p:nvPr>
            <p:ph type="ctrTitle"/>
          </p:nvPr>
        </p:nvSpPr>
        <p:spPr>
          <a:xfrm>
            <a:off x="682745" y="822960"/>
            <a:ext cx="7772400" cy="3018634"/>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66"/>
              </a:buClr>
              <a:buSzPts val="4400"/>
              <a:buFont typeface="Arial"/>
              <a:buNone/>
            </a:pPr>
            <a:br>
              <a:rPr b="1" i="0" lang="zh-TW" sz="4400" u="none" cap="none" strike="noStrike">
                <a:solidFill>
                  <a:srgbClr val="000066"/>
                </a:solidFill>
                <a:latin typeface="Arial"/>
                <a:ea typeface="Arial"/>
                <a:cs typeface="Arial"/>
                <a:sym typeface="Arial"/>
              </a:rPr>
            </a:br>
            <a:r>
              <a:rPr b="1" i="0" lang="zh-TW" sz="4400" u="none" cap="none" strike="noStrike">
                <a:solidFill>
                  <a:srgbClr val="000066"/>
                </a:solidFill>
                <a:latin typeface="Arial"/>
                <a:ea typeface="Arial"/>
                <a:cs typeface="Arial"/>
                <a:sym typeface="Arial"/>
              </a:rPr>
              <a:t>謝謝!</a:t>
            </a:r>
            <a:endParaRPr b="1" i="0" sz="4400" u="none" cap="none" strike="noStrike">
              <a:solidFill>
                <a:srgbClr val="000066"/>
              </a:solidFill>
              <a:latin typeface="Arial"/>
              <a:ea typeface="Arial"/>
              <a:cs typeface="Arial"/>
              <a:sym typeface="Arial"/>
            </a:endParaRPr>
          </a:p>
        </p:txBody>
      </p:sp>
      <p:pic>
        <p:nvPicPr>
          <p:cNvPr descr="C:\Users\BPC\Downloads\教育部logo991006-1.png" id="434" name="Google Shape;434;p45"/>
          <p:cNvPicPr preferRelativeResize="0"/>
          <p:nvPr/>
        </p:nvPicPr>
        <p:blipFill rotWithShape="1">
          <a:blip r:embed="rId3">
            <a:alphaModFix/>
          </a:blip>
          <a:srcRect b="0" l="0" r="0" t="0"/>
          <a:stretch/>
        </p:blipFill>
        <p:spPr>
          <a:xfrm>
            <a:off x="0" y="6411443"/>
            <a:ext cx="1475658" cy="446556"/>
          </a:xfrm>
          <a:prstGeom prst="rect">
            <a:avLst/>
          </a:prstGeom>
          <a:noFill/>
          <a:ln>
            <a:noFill/>
          </a:ln>
        </p:spPr>
      </p:pic>
      <p:pic>
        <p:nvPicPr>
          <p:cNvPr descr="C:\Users\BPC\AppData\Local\Temp\Rar$DR60.735\A703(修正型).png" id="435" name="Google Shape;435;p45"/>
          <p:cNvPicPr preferRelativeResize="0"/>
          <p:nvPr/>
        </p:nvPicPr>
        <p:blipFill rotWithShape="1">
          <a:blip r:embed="rId4">
            <a:alphaModFix/>
          </a:blip>
          <a:srcRect b="0" l="0" r="0" t="0"/>
          <a:stretch/>
        </p:blipFill>
        <p:spPr>
          <a:xfrm>
            <a:off x="1547667" y="6508351"/>
            <a:ext cx="1263682" cy="252740"/>
          </a:xfrm>
          <a:prstGeom prst="rect">
            <a:avLst/>
          </a:prstGeom>
          <a:noFill/>
          <a:ln>
            <a:noFill/>
          </a:ln>
        </p:spPr>
      </p:pic>
      <p:sp>
        <p:nvSpPr>
          <p:cNvPr id="436" name="Google Shape;436;p45"/>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Arial"/>
              <a:buNone/>
            </a:pPr>
            <a:fld id="{00000000-1234-1234-1234-123412341234}" type="slidenum">
              <a:rPr b="0" i="0" lang="zh-TW" sz="1200" u="none" cap="none" strike="noStrike">
                <a:solidFill>
                  <a:srgbClr val="898989"/>
                </a:solidFill>
                <a:latin typeface="Arial"/>
                <a:ea typeface="Arial"/>
                <a:cs typeface="Arial"/>
                <a:sym typeface="Arial"/>
              </a:rPr>
              <a:t>‹#›</a:t>
            </a:fld>
            <a:endParaRPr b="0" i="0" sz="1200" u="none" cap="none" strike="noStrike">
              <a:solidFill>
                <a:srgbClr val="898989"/>
              </a:solidFill>
              <a:latin typeface="Arial"/>
              <a:ea typeface="Arial"/>
              <a:cs typeface="Arial"/>
              <a:sym typeface="Arial"/>
            </a:endParaRPr>
          </a:p>
        </p:txBody>
      </p:sp>
    </p:spTree>
  </p:cSld>
  <p:clrMapOvr>
    <a:masterClrMapping/>
  </p:clrMapOvr>
  <mc:AlternateContent>
    <mc:Choice Requires="p14">
      <p:transition spd="slow" p14:dur="2000">
        <p:fade thruBlk="1"/>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1" name="Shape 211"/>
        <p:cNvGrpSpPr/>
        <p:nvPr/>
      </p:nvGrpSpPr>
      <p:grpSpPr>
        <a:xfrm>
          <a:off x="0" y="0"/>
          <a:ext cx="0" cy="0"/>
          <a:chOff x="0" y="0"/>
          <a:chExt cx="0" cy="0"/>
        </a:xfrm>
      </p:grpSpPr>
      <p:sp>
        <p:nvSpPr>
          <p:cNvPr id="212" name="Google Shape;212;p32"/>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1" i="0" lang="zh-TW" sz="4400" u="none" cap="none" strike="noStrike">
                <a:solidFill>
                  <a:srgbClr val="000000"/>
                </a:solidFill>
                <a:latin typeface="Arial"/>
                <a:ea typeface="Arial"/>
                <a:cs typeface="Arial"/>
                <a:sym typeface="Arial"/>
              </a:rPr>
              <a:t>不正常的低體脂率潛在問題</a:t>
            </a:r>
            <a:endParaRPr b="1" i="0" sz="4400" u="none" cap="none" strike="noStrike">
              <a:solidFill>
                <a:srgbClr val="000000"/>
              </a:solidFill>
              <a:latin typeface="Arial"/>
              <a:ea typeface="Arial"/>
              <a:cs typeface="Arial"/>
              <a:sym typeface="Arial"/>
            </a:endParaRPr>
          </a:p>
        </p:txBody>
      </p:sp>
      <p:sp>
        <p:nvSpPr>
          <p:cNvPr id="213" name="Google Shape;213;p32"/>
          <p:cNvSpPr txBox="1"/>
          <p:nvPr>
            <p:ph idx="1" type="body"/>
          </p:nvPr>
        </p:nvSpPr>
        <p:spPr>
          <a:xfrm>
            <a:off x="457200" y="1417640"/>
            <a:ext cx="8388626"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800"/>
              <a:buFont typeface="Arial"/>
              <a:buChar char="•"/>
            </a:pPr>
            <a:r>
              <a:rPr b="0" i="0" lang="zh-TW" sz="2800" u="none" cap="none" strike="noStrike">
                <a:solidFill>
                  <a:schemeClr val="dk1"/>
                </a:solidFill>
                <a:latin typeface="Arial"/>
                <a:ea typeface="Arial"/>
                <a:cs typeface="Arial"/>
                <a:sym typeface="Arial"/>
              </a:rPr>
              <a:t>低能量食物和低醣類食物會導致運動員體內肝醣濃度下降，在從事劇烈運動時運動員會易產生疲勞、成績下降</a:t>
            </a:r>
            <a:endParaRPr b="0" i="0" sz="2800" u="none" cap="none" strike="noStrike">
              <a:solidFill>
                <a:schemeClr val="dk1"/>
              </a:solidFill>
              <a:latin typeface="Arial"/>
              <a:ea typeface="Arial"/>
              <a:cs typeface="Arial"/>
              <a:sym typeface="Arial"/>
            </a:endParaRPr>
          </a:p>
          <a:p>
            <a:pPr indent="-342900" lvl="0" marL="342900" marR="0" rtl="0" algn="l">
              <a:lnSpc>
                <a:spcPct val="100000"/>
              </a:lnSpc>
              <a:spcBef>
                <a:spcPts val="800"/>
              </a:spcBef>
              <a:spcAft>
                <a:spcPts val="0"/>
              </a:spcAft>
              <a:buClr>
                <a:schemeClr val="dk1"/>
              </a:buClr>
              <a:buSzPts val="2800"/>
              <a:buFont typeface="Arial"/>
              <a:buChar char="•"/>
            </a:pPr>
            <a:r>
              <a:rPr b="0" i="0" lang="zh-TW" sz="2800" u="none" cap="none" strike="noStrike">
                <a:solidFill>
                  <a:schemeClr val="dk1"/>
                </a:solidFill>
                <a:latin typeface="Arial"/>
                <a:ea typeface="Arial"/>
                <a:cs typeface="Arial"/>
                <a:sym typeface="Arial"/>
              </a:rPr>
              <a:t>體重驟降會導致肌肉量的流失，不利於體育成績</a:t>
            </a:r>
            <a:endParaRPr b="0" i="0" sz="2800" u="none" cap="none" strike="noStrike">
              <a:solidFill>
                <a:schemeClr val="dk1"/>
              </a:solidFill>
              <a:latin typeface="Arial"/>
              <a:ea typeface="Arial"/>
              <a:cs typeface="Arial"/>
              <a:sym typeface="Arial"/>
            </a:endParaRPr>
          </a:p>
          <a:p>
            <a:pPr indent="-342900" lvl="0" marL="342900" marR="0" rtl="0" algn="l">
              <a:lnSpc>
                <a:spcPct val="100000"/>
              </a:lnSpc>
              <a:spcBef>
                <a:spcPts val="800"/>
              </a:spcBef>
              <a:spcAft>
                <a:spcPts val="0"/>
              </a:spcAft>
              <a:buClr>
                <a:schemeClr val="dk1"/>
              </a:buClr>
              <a:buSzPts val="2800"/>
              <a:buFont typeface="Arial"/>
              <a:buChar char="•"/>
            </a:pPr>
            <a:r>
              <a:rPr b="0" i="0" lang="zh-TW" sz="2800" u="none" cap="none" strike="noStrike">
                <a:solidFill>
                  <a:schemeClr val="dk1"/>
                </a:solidFill>
                <a:latin typeface="Arial"/>
                <a:ea typeface="Arial"/>
                <a:cs typeface="Arial"/>
                <a:sym typeface="Arial"/>
              </a:rPr>
              <a:t>長期來看，經常節食使運動員不能攝入足夠的蛋白質和微量營養素，可能影響賀爾蒙濃度和身體代謝功能</a:t>
            </a:r>
            <a:endParaRPr b="0" i="0" sz="2800" u="none" cap="none" strike="noStrike">
              <a:solidFill>
                <a:schemeClr val="dk1"/>
              </a:solidFill>
              <a:latin typeface="Arial"/>
              <a:ea typeface="Arial"/>
              <a:cs typeface="Arial"/>
              <a:sym typeface="Arial"/>
            </a:endParaRPr>
          </a:p>
          <a:p>
            <a:pPr indent="-342900" lvl="0" marL="342900" marR="0" rtl="0" algn="l">
              <a:lnSpc>
                <a:spcPct val="100000"/>
              </a:lnSpc>
              <a:spcBef>
                <a:spcPts val="800"/>
              </a:spcBef>
              <a:spcAft>
                <a:spcPts val="0"/>
              </a:spcAft>
              <a:buClr>
                <a:schemeClr val="dk1"/>
              </a:buClr>
              <a:buSzPts val="2800"/>
              <a:buFont typeface="Arial"/>
              <a:buChar char="•"/>
            </a:pPr>
            <a:r>
              <a:rPr b="0" i="0" lang="zh-TW" sz="2800" u="none" cap="none" strike="noStrike">
                <a:solidFill>
                  <a:schemeClr val="dk1"/>
                </a:solidFill>
                <a:latin typeface="Arial"/>
                <a:ea typeface="Arial"/>
                <a:cs typeface="Arial"/>
                <a:sym typeface="Arial"/>
              </a:rPr>
              <a:t>青少年運動員的生長發育能力會減弱，易出現焦慮、孤獨和沮喪心理問題</a:t>
            </a:r>
            <a:endParaRPr b="0" i="0" sz="2800" u="none" cap="none" strike="noStrike">
              <a:solidFill>
                <a:schemeClr val="dk1"/>
              </a:solidFill>
              <a:latin typeface="Arial"/>
              <a:ea typeface="Arial"/>
              <a:cs typeface="Arial"/>
              <a:sym typeface="Arial"/>
            </a:endParaRPr>
          </a:p>
          <a:p>
            <a:pPr indent="-342900" lvl="0" marL="342900" marR="0" rtl="0" algn="l">
              <a:lnSpc>
                <a:spcPct val="100000"/>
              </a:lnSpc>
              <a:spcBef>
                <a:spcPts val="800"/>
              </a:spcBef>
              <a:spcAft>
                <a:spcPts val="0"/>
              </a:spcAft>
              <a:buClr>
                <a:schemeClr val="dk1"/>
              </a:buClr>
              <a:buSzPts val="2800"/>
              <a:buFont typeface="Arial"/>
              <a:buChar char="•"/>
            </a:pPr>
            <a:r>
              <a:rPr b="0" i="0" lang="zh-TW" sz="2800" u="none" cap="none" strike="noStrike">
                <a:solidFill>
                  <a:schemeClr val="dk1"/>
                </a:solidFill>
                <a:latin typeface="Arial"/>
                <a:ea typeface="Arial"/>
                <a:cs typeface="Arial"/>
                <a:sym typeface="Arial"/>
              </a:rPr>
              <a:t>對免疫系統造成不利影響</a:t>
            </a:r>
            <a:endParaRPr b="0" i="0" sz="2800" u="none" cap="none" strike="noStrike">
              <a:solidFill>
                <a:schemeClr val="dk1"/>
              </a:solidFill>
              <a:latin typeface="Arial"/>
              <a:ea typeface="Arial"/>
              <a:cs typeface="Arial"/>
              <a:sym typeface="Arial"/>
            </a:endParaRPr>
          </a:p>
          <a:p>
            <a:pPr indent="-165100" lvl="0" marL="342900" marR="0" rtl="0" algn="l">
              <a:lnSpc>
                <a:spcPct val="100000"/>
              </a:lnSpc>
              <a:spcBef>
                <a:spcPts val="800"/>
              </a:spcBef>
              <a:spcAft>
                <a:spcPts val="0"/>
              </a:spcAft>
              <a:buClr>
                <a:schemeClr val="dk1"/>
              </a:buClr>
              <a:buSzPts val="2800"/>
              <a:buFont typeface="Arial"/>
              <a:buNone/>
            </a:pPr>
            <a:r>
              <a:t/>
            </a:r>
            <a:endParaRPr b="0" i="0" sz="2800" u="none" cap="none" strike="noStrike">
              <a:solidFill>
                <a:schemeClr val="dk1"/>
              </a:solidFill>
              <a:latin typeface="Arial"/>
              <a:ea typeface="Arial"/>
              <a:cs typeface="Arial"/>
              <a:sym typeface="Arial"/>
            </a:endParaRPr>
          </a:p>
          <a:p>
            <a:pPr indent="-165100" lvl="0" marL="342900" marR="0" rtl="0" algn="l">
              <a:lnSpc>
                <a:spcPct val="100000"/>
              </a:lnSpc>
              <a:spcBef>
                <a:spcPts val="800"/>
              </a:spcBef>
              <a:spcAft>
                <a:spcPts val="0"/>
              </a:spcAft>
              <a:buClr>
                <a:schemeClr val="dk1"/>
              </a:buClr>
              <a:buSzPts val="2800"/>
              <a:buFont typeface="Arial"/>
              <a:buNone/>
            </a:pPr>
            <a:r>
              <a:t/>
            </a:r>
            <a:endParaRPr b="0" i="0" sz="2800" u="none" cap="none" strike="noStrike">
              <a:solidFill>
                <a:schemeClr val="dk1"/>
              </a:solidFill>
              <a:latin typeface="Arial"/>
              <a:ea typeface="Arial"/>
              <a:cs typeface="Arial"/>
              <a:sym typeface="Arial"/>
            </a:endParaRPr>
          </a:p>
        </p:txBody>
      </p:sp>
      <p:sp>
        <p:nvSpPr>
          <p:cNvPr id="214" name="Google Shape;214;p32"/>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Arial"/>
              <a:buNone/>
            </a:pPr>
            <a:fld id="{00000000-1234-1234-1234-123412341234}" type="slidenum">
              <a:rPr b="0" i="0" lang="zh-TW" sz="1200" u="none" cap="none" strike="noStrike">
                <a:solidFill>
                  <a:srgbClr val="898989"/>
                </a:solidFill>
                <a:latin typeface="Arial"/>
                <a:ea typeface="Arial"/>
                <a:cs typeface="Arial"/>
                <a:sym typeface="Arial"/>
              </a:rPr>
              <a:t>‹#›</a:t>
            </a:fld>
            <a:endParaRPr b="0" i="0" sz="1200" u="none" cap="none" strike="noStrike">
              <a:solidFill>
                <a:srgbClr val="898989"/>
              </a:solidFill>
              <a:latin typeface="Arial"/>
              <a:ea typeface="Arial"/>
              <a:cs typeface="Arial"/>
              <a:sym typeface="Arial"/>
            </a:endParaRPr>
          </a:p>
        </p:txBody>
      </p:sp>
    </p:spTree>
  </p:cSld>
  <p:clrMapOvr>
    <a:masterClrMapping/>
  </p:clrMapOvr>
  <mc:AlternateContent>
    <mc:Choice Requires="p14">
      <p:transition spd="slow" p14:dur="2000">
        <p:fade thruBlk="1"/>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9" name="Shape 219"/>
        <p:cNvGrpSpPr/>
        <p:nvPr/>
      </p:nvGrpSpPr>
      <p:grpSpPr>
        <a:xfrm>
          <a:off x="0" y="0"/>
          <a:ext cx="0" cy="0"/>
          <a:chOff x="0" y="0"/>
          <a:chExt cx="0" cy="0"/>
        </a:xfrm>
      </p:grpSpPr>
      <p:sp>
        <p:nvSpPr>
          <p:cNvPr id="220" name="Google Shape;220;p33"/>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1" i="0" lang="zh-TW" sz="4400" u="none" cap="none" strike="noStrike">
                <a:solidFill>
                  <a:srgbClr val="000000"/>
                </a:solidFill>
                <a:latin typeface="Arial"/>
                <a:ea typeface="Arial"/>
                <a:cs typeface="Arial"/>
                <a:sym typeface="Arial"/>
              </a:rPr>
              <a:t>脫水減重</a:t>
            </a:r>
            <a:endParaRPr/>
          </a:p>
        </p:txBody>
      </p:sp>
      <p:sp>
        <p:nvSpPr>
          <p:cNvPr id="221" name="Google Shape;221;p33"/>
          <p:cNvSpPr txBox="1"/>
          <p:nvPr>
            <p:ph idx="1" type="body"/>
          </p:nvPr>
        </p:nvSpPr>
        <p:spPr>
          <a:xfrm>
            <a:off x="457200" y="1417640"/>
            <a:ext cx="8229598"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800"/>
              <a:buFont typeface="Arial"/>
              <a:buChar char="•"/>
            </a:pPr>
            <a:r>
              <a:rPr b="1" i="0" lang="zh-TW" sz="2800" u="none" cap="none" strike="noStrike">
                <a:solidFill>
                  <a:schemeClr val="dk1"/>
                </a:solidFill>
                <a:latin typeface="Arial"/>
                <a:ea typeface="Arial"/>
                <a:cs typeface="Arial"/>
                <a:sym typeface="Arial"/>
              </a:rPr>
              <a:t>方式：三溫暖、烤箱、穿風衣跑步、限制飲水</a:t>
            </a:r>
            <a:endParaRPr b="1" i="0" sz="2800" u="none" cap="none" strike="noStrike">
              <a:solidFill>
                <a:schemeClr val="dk1"/>
              </a:solidFill>
              <a:latin typeface="Arial"/>
              <a:ea typeface="Arial"/>
              <a:cs typeface="Arial"/>
              <a:sym typeface="Arial"/>
            </a:endParaRPr>
          </a:p>
          <a:p>
            <a:pPr indent="-342900" lvl="0" marL="342900" marR="0" rtl="0" algn="l">
              <a:lnSpc>
                <a:spcPct val="100000"/>
              </a:lnSpc>
              <a:spcBef>
                <a:spcPts val="800"/>
              </a:spcBef>
              <a:spcAft>
                <a:spcPts val="0"/>
              </a:spcAft>
              <a:buClr>
                <a:srgbClr val="FF0000"/>
              </a:buClr>
              <a:buSzPts val="2800"/>
              <a:buFont typeface="Arial"/>
              <a:buChar char="•"/>
            </a:pPr>
            <a:r>
              <a:rPr b="1" i="0" lang="zh-TW" sz="2800" u="none" cap="none" strike="noStrike">
                <a:solidFill>
                  <a:srgbClr val="FF0000"/>
                </a:solidFill>
                <a:latin typeface="Arial"/>
                <a:ea typeface="Arial"/>
                <a:cs typeface="Arial"/>
                <a:sym typeface="Arial"/>
              </a:rPr>
              <a:t>運動禁藥：利尿劑</a:t>
            </a:r>
            <a:endParaRPr b="1" i="0" sz="2800" u="none" cap="none" strike="noStrike">
              <a:solidFill>
                <a:srgbClr val="FF0000"/>
              </a:solidFill>
              <a:latin typeface="Arial"/>
              <a:ea typeface="Arial"/>
              <a:cs typeface="Arial"/>
              <a:sym typeface="Arial"/>
            </a:endParaRPr>
          </a:p>
          <a:p>
            <a:pPr indent="-342900" lvl="0" marL="342900" marR="0" rtl="0" algn="l">
              <a:lnSpc>
                <a:spcPct val="100000"/>
              </a:lnSpc>
              <a:spcBef>
                <a:spcPts val="800"/>
              </a:spcBef>
              <a:spcAft>
                <a:spcPts val="0"/>
              </a:spcAft>
              <a:buClr>
                <a:srgbClr val="FF0000"/>
              </a:buClr>
              <a:buSzPts val="2800"/>
              <a:buFont typeface="Arial"/>
              <a:buChar char="•"/>
            </a:pPr>
            <a:r>
              <a:rPr b="1" i="0" lang="zh-TW" sz="2800" u="none" cap="none" strike="noStrike">
                <a:solidFill>
                  <a:srgbClr val="FF0000"/>
                </a:solidFill>
                <a:latin typeface="Arial"/>
                <a:ea typeface="Arial"/>
                <a:cs typeface="Arial"/>
                <a:sym typeface="Arial"/>
              </a:rPr>
              <a:t>脫水的副作用</a:t>
            </a:r>
            <a:br>
              <a:rPr b="1" i="0" lang="zh-TW" sz="2800" u="none" cap="none" strike="noStrike">
                <a:solidFill>
                  <a:srgbClr val="FF0000"/>
                </a:solidFill>
                <a:latin typeface="Arial"/>
                <a:ea typeface="Arial"/>
                <a:cs typeface="Arial"/>
                <a:sym typeface="Arial"/>
              </a:rPr>
            </a:br>
            <a:r>
              <a:rPr b="1" i="0" lang="zh-TW" sz="2800" u="none" cap="none" strike="noStrike">
                <a:solidFill>
                  <a:srgbClr val="FF0000"/>
                </a:solidFill>
                <a:latin typeface="Arial"/>
                <a:ea typeface="Arial"/>
                <a:cs typeface="Arial"/>
                <a:sym typeface="Arial"/>
              </a:rPr>
              <a:t>肌力及爆發力下降、血壓過低、休克、低血鈉(噁心、嘔吐、痙攣、知覺喪失、昏迷、死亡)</a:t>
            </a:r>
            <a:endParaRPr/>
          </a:p>
          <a:p>
            <a:pPr indent="-342900" lvl="0" marL="342900" marR="0" rtl="0" algn="l">
              <a:lnSpc>
                <a:spcPct val="100000"/>
              </a:lnSpc>
              <a:spcBef>
                <a:spcPts val="800"/>
              </a:spcBef>
              <a:spcAft>
                <a:spcPts val="0"/>
              </a:spcAft>
              <a:buClr>
                <a:schemeClr val="dk1"/>
              </a:buClr>
              <a:buSzPts val="2800"/>
              <a:buFont typeface="Arial"/>
              <a:buChar char="•"/>
            </a:pPr>
            <a:r>
              <a:rPr b="0" i="0" lang="zh-TW" sz="2800" u="none" cap="none" strike="noStrike">
                <a:solidFill>
                  <a:schemeClr val="dk1"/>
                </a:solidFill>
                <a:latin typeface="Arial"/>
                <a:ea typeface="Arial"/>
                <a:cs typeface="Arial"/>
                <a:sym typeface="Arial"/>
              </a:rPr>
              <a:t>需5~24小時的復水時間</a:t>
            </a:r>
            <a:endParaRPr b="0" i="0" sz="2800" u="none" cap="none" strike="noStrike">
              <a:solidFill>
                <a:schemeClr val="dk1"/>
              </a:solidFill>
              <a:latin typeface="Arial"/>
              <a:ea typeface="Arial"/>
              <a:cs typeface="Arial"/>
              <a:sym typeface="Arial"/>
            </a:endParaRPr>
          </a:p>
          <a:p>
            <a:pPr indent="-342900" lvl="0" marL="342900" marR="0" rtl="0" algn="l">
              <a:lnSpc>
                <a:spcPct val="100000"/>
              </a:lnSpc>
              <a:spcBef>
                <a:spcPts val="800"/>
              </a:spcBef>
              <a:spcAft>
                <a:spcPts val="0"/>
              </a:spcAft>
              <a:buClr>
                <a:schemeClr val="dk1"/>
              </a:buClr>
              <a:buSzPts val="2800"/>
              <a:buFont typeface="Arial"/>
              <a:buChar char="•"/>
            </a:pPr>
            <a:r>
              <a:rPr b="0" i="0" lang="zh-TW" sz="2800" u="none" cap="none" strike="noStrike">
                <a:solidFill>
                  <a:schemeClr val="dk1"/>
                </a:solidFill>
                <a:latin typeface="Arial"/>
                <a:ea typeface="Arial"/>
                <a:cs typeface="Arial"/>
                <a:sym typeface="Arial"/>
              </a:rPr>
              <a:t>至多賽前4天再用：</a:t>
            </a:r>
            <a:br>
              <a:rPr b="0" i="0" lang="zh-TW" sz="2800" u="none" cap="none" strike="noStrike">
                <a:solidFill>
                  <a:schemeClr val="dk1"/>
                </a:solidFill>
                <a:latin typeface="Arial"/>
                <a:ea typeface="Arial"/>
                <a:cs typeface="Arial"/>
                <a:sym typeface="Arial"/>
              </a:rPr>
            </a:br>
            <a:r>
              <a:rPr b="0" i="0" lang="zh-TW" sz="2800" u="none" cap="none" strike="noStrike">
                <a:solidFill>
                  <a:schemeClr val="dk1"/>
                </a:solidFill>
                <a:latin typeface="Arial"/>
                <a:ea typeface="Arial"/>
                <a:cs typeface="Arial"/>
                <a:sym typeface="Arial"/>
              </a:rPr>
              <a:t>脫水量不宜超過體重的2%，最好一天1%或2天1%</a:t>
            </a:r>
            <a:endParaRPr/>
          </a:p>
        </p:txBody>
      </p:sp>
      <p:sp>
        <p:nvSpPr>
          <p:cNvPr id="222" name="Google Shape;222;p33"/>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chemeClr val="dk1"/>
              </a:buClr>
              <a:buSzPts val="1350"/>
              <a:buFont typeface="Arial"/>
              <a:buNone/>
            </a:pPr>
            <a:fld id="{00000000-1234-1234-1234-123412341234}" type="slidenum">
              <a:rPr b="0" i="0" lang="zh-TW" sz="1350" u="none" cap="none" strike="noStrike">
                <a:solidFill>
                  <a:schemeClr val="dk1"/>
                </a:solidFill>
                <a:latin typeface="Arial"/>
                <a:ea typeface="Arial"/>
                <a:cs typeface="Arial"/>
                <a:sym typeface="Arial"/>
              </a:rPr>
              <a:t>‹#›</a:t>
            </a:fld>
            <a:endParaRPr b="0" i="0" sz="1350" u="none" cap="none" strike="noStrike">
              <a:solidFill>
                <a:schemeClr val="dk1"/>
              </a:solidFill>
              <a:latin typeface="Arial"/>
              <a:ea typeface="Arial"/>
              <a:cs typeface="Arial"/>
              <a:sym typeface="Arial"/>
            </a:endParaRPr>
          </a:p>
        </p:txBody>
      </p:sp>
    </p:spTree>
  </p:cSld>
  <p:clrMapOvr>
    <a:masterClrMapping/>
  </p:clrMapOvr>
  <mc:AlternateContent>
    <mc:Choice Requires="p14">
      <p:transition spd="slow" p14:dur="2000">
        <p:fade thruBlk="1"/>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7" name="Shape 227"/>
        <p:cNvGrpSpPr/>
        <p:nvPr/>
      </p:nvGrpSpPr>
      <p:grpSpPr>
        <a:xfrm>
          <a:off x="0" y="0"/>
          <a:ext cx="0" cy="0"/>
          <a:chOff x="0" y="0"/>
          <a:chExt cx="0" cy="0"/>
        </a:xfrm>
      </p:grpSpPr>
      <p:graphicFrame>
        <p:nvGraphicFramePr>
          <p:cNvPr id="228" name="Google Shape;228;p34"/>
          <p:cNvGraphicFramePr/>
          <p:nvPr/>
        </p:nvGraphicFramePr>
        <p:xfrm>
          <a:off x="640220" y="1930801"/>
          <a:ext cx="3000000" cy="3000000"/>
        </p:xfrm>
        <a:graphic>
          <a:graphicData uri="http://schemas.openxmlformats.org/drawingml/2006/table">
            <a:tbl>
              <a:tblPr>
                <a:noFill/>
                <a:tableStyleId>{23A8C42A-6F78-428C-AD64-95CC43C92557}</a:tableStyleId>
              </a:tblPr>
              <a:tblGrid>
                <a:gridCol w="918000"/>
                <a:gridCol w="2604075"/>
              </a:tblGrid>
              <a:tr h="648075">
                <a:tc>
                  <a:txBody>
                    <a:bodyPr>
                      <a:noAutofit/>
                    </a:bodyPr>
                    <a:lstStyle/>
                    <a:p>
                      <a:pPr indent="0" lvl="0" marL="0" marR="0" rtl="0" algn="ctr">
                        <a:lnSpc>
                          <a:spcPct val="100000"/>
                        </a:lnSpc>
                        <a:spcBef>
                          <a:spcPts val="0"/>
                        </a:spcBef>
                        <a:spcAft>
                          <a:spcPts val="0"/>
                        </a:spcAft>
                        <a:buClr>
                          <a:srgbClr val="000099"/>
                        </a:buClr>
                        <a:buSzPts val="1400"/>
                        <a:buFont typeface="Calibri"/>
                        <a:buNone/>
                      </a:pPr>
                      <a:r>
                        <a:rPr b="1" i="0" lang="zh-TW" sz="1400" u="none" cap="none" strike="noStrike">
                          <a:solidFill>
                            <a:srgbClr val="000099"/>
                          </a:solidFill>
                          <a:latin typeface="Calibri"/>
                          <a:ea typeface="Calibri"/>
                          <a:cs typeface="Calibri"/>
                          <a:sym typeface="Calibri"/>
                        </a:rPr>
                        <a:t>水份減少率</a:t>
                      </a:r>
                      <a:endParaRPr b="1" i="0" sz="1400" u="none" cap="none" strike="noStrike">
                        <a:solidFill>
                          <a:srgbClr val="000099"/>
                        </a:solidFill>
                        <a:latin typeface="Calibri"/>
                        <a:ea typeface="Calibri"/>
                        <a:cs typeface="Calibri"/>
                        <a:sym typeface="Calibri"/>
                      </a:endParaRPr>
                    </a:p>
                    <a:p>
                      <a:pPr indent="0" lvl="0" marL="0" marR="0" rtl="0" algn="ctr">
                        <a:lnSpc>
                          <a:spcPct val="100000"/>
                        </a:lnSpc>
                        <a:spcBef>
                          <a:spcPts val="180"/>
                        </a:spcBef>
                        <a:spcAft>
                          <a:spcPts val="0"/>
                        </a:spcAft>
                        <a:buClr>
                          <a:srgbClr val="000099"/>
                        </a:buClr>
                        <a:buSzPts val="900"/>
                        <a:buFont typeface="Calibri"/>
                        <a:buNone/>
                      </a:pPr>
                      <a:r>
                        <a:rPr b="1" i="0" lang="zh-TW" sz="900" u="none" cap="none" strike="noStrike">
                          <a:solidFill>
                            <a:srgbClr val="000099"/>
                          </a:solidFill>
                          <a:latin typeface="Calibri"/>
                          <a:ea typeface="Calibri"/>
                          <a:cs typeface="Calibri"/>
                          <a:sym typeface="Calibri"/>
                        </a:rPr>
                        <a:t>(依個人體重的佔比)</a:t>
                      </a:r>
                      <a:endParaRPr/>
                    </a:p>
                  </a:txBody>
                  <a:tcPr marT="40500" marB="40500" marR="0" marL="0" anchor="ctr" anchorCtr="1">
                    <a:lnL cap="flat" cmpd="sng" w="12700">
                      <a:solidFill>
                        <a:srgbClr val="808080"/>
                      </a:solidFill>
                      <a:prstDash val="solid"/>
                      <a:round/>
                      <a:headEnd len="sm" w="sm" type="none"/>
                      <a:tailEnd len="sm" w="sm" type="none"/>
                    </a:lnL>
                    <a:lnR cap="flat" cmpd="sng" w="12700">
                      <a:solidFill>
                        <a:srgbClr val="808080"/>
                      </a:solidFill>
                      <a:prstDash val="solid"/>
                      <a:round/>
                      <a:headEnd len="sm" w="sm" type="none"/>
                      <a:tailEnd len="sm" w="sm" type="none"/>
                    </a:lnR>
                    <a:lnT cap="flat" cmpd="sng" w="12700">
                      <a:solidFill>
                        <a:srgbClr val="808080"/>
                      </a:solidFill>
                      <a:prstDash val="solid"/>
                      <a:round/>
                      <a:headEnd len="sm" w="sm" type="none"/>
                      <a:tailEnd len="sm" w="sm" type="none"/>
                    </a:lnT>
                    <a:lnB cap="flat" cmpd="sng" w="12700">
                      <a:solidFill>
                        <a:srgbClr val="808080"/>
                      </a:solidFill>
                      <a:prstDash val="solid"/>
                      <a:round/>
                      <a:headEnd len="sm" w="sm" type="none"/>
                      <a:tailEnd len="sm" w="sm" type="none"/>
                    </a:lnB>
                    <a:solidFill>
                      <a:srgbClr val="66CCFF"/>
                    </a:solidFill>
                  </a:tcPr>
                </a:tc>
                <a:tc>
                  <a:txBody>
                    <a:bodyPr>
                      <a:noAutofit/>
                    </a:bodyPr>
                    <a:lstStyle/>
                    <a:p>
                      <a:pPr indent="0" lvl="0" marL="0" marR="0" rtl="0" algn="ctr">
                        <a:lnSpc>
                          <a:spcPct val="100000"/>
                        </a:lnSpc>
                        <a:spcBef>
                          <a:spcPts val="0"/>
                        </a:spcBef>
                        <a:spcAft>
                          <a:spcPts val="0"/>
                        </a:spcAft>
                        <a:buClr>
                          <a:srgbClr val="000099"/>
                        </a:buClr>
                        <a:buSzPts val="1400"/>
                        <a:buFont typeface="Calibri"/>
                        <a:buNone/>
                      </a:pPr>
                      <a:r>
                        <a:rPr b="1" i="0" lang="zh-TW" sz="1400" u="none" cap="none" strike="noStrike">
                          <a:solidFill>
                            <a:srgbClr val="000099"/>
                          </a:solidFill>
                          <a:latin typeface="Calibri"/>
                          <a:ea typeface="Calibri"/>
                          <a:cs typeface="Calibri"/>
                          <a:sym typeface="Calibri"/>
                        </a:rPr>
                        <a:t>體內水份不足的症狀</a:t>
                      </a:r>
                      <a:endParaRPr b="1" i="0" sz="1400" u="none" cap="none" strike="noStrike">
                        <a:solidFill>
                          <a:srgbClr val="000099"/>
                        </a:solidFill>
                        <a:latin typeface="Calibri"/>
                        <a:ea typeface="Calibri"/>
                        <a:cs typeface="Calibri"/>
                        <a:sym typeface="Calibri"/>
                      </a:endParaRPr>
                    </a:p>
                  </a:txBody>
                  <a:tcPr marT="40500" marB="40500" marR="0" marL="0" anchor="ctr" anchorCtr="1">
                    <a:lnL cap="flat" cmpd="sng" w="12700">
                      <a:solidFill>
                        <a:srgbClr val="808080"/>
                      </a:solidFill>
                      <a:prstDash val="solid"/>
                      <a:round/>
                      <a:headEnd len="sm" w="sm" type="none"/>
                      <a:tailEnd len="sm" w="sm" type="none"/>
                    </a:lnL>
                    <a:lnR cap="flat" cmpd="sng" w="12700">
                      <a:solidFill>
                        <a:srgbClr val="808080"/>
                      </a:solidFill>
                      <a:prstDash val="solid"/>
                      <a:round/>
                      <a:headEnd len="sm" w="sm" type="none"/>
                      <a:tailEnd len="sm" w="sm" type="none"/>
                    </a:lnR>
                    <a:lnT cap="flat" cmpd="sng" w="12700">
                      <a:solidFill>
                        <a:srgbClr val="808080"/>
                      </a:solidFill>
                      <a:prstDash val="solid"/>
                      <a:round/>
                      <a:headEnd len="sm" w="sm" type="none"/>
                      <a:tailEnd len="sm" w="sm" type="none"/>
                    </a:lnT>
                    <a:lnB cap="flat" cmpd="sng" w="12700">
                      <a:solidFill>
                        <a:srgbClr val="808080"/>
                      </a:solidFill>
                      <a:prstDash val="solid"/>
                      <a:round/>
                      <a:headEnd len="sm" w="sm" type="none"/>
                      <a:tailEnd len="sm" w="sm" type="none"/>
                    </a:lnB>
                    <a:solidFill>
                      <a:srgbClr val="66CCFF"/>
                    </a:solidFill>
                  </a:tcPr>
                </a:tc>
              </a:tr>
              <a:tr h="488900">
                <a:tc>
                  <a:txBody>
                    <a:bodyPr>
                      <a:noAutofit/>
                    </a:bodyPr>
                    <a:lstStyle/>
                    <a:p>
                      <a:pPr indent="0" lvl="0" marL="0" marR="0" rtl="0" algn="ctr">
                        <a:lnSpc>
                          <a:spcPct val="100000"/>
                        </a:lnSpc>
                        <a:spcBef>
                          <a:spcPts val="0"/>
                        </a:spcBef>
                        <a:spcAft>
                          <a:spcPts val="0"/>
                        </a:spcAft>
                        <a:buClr>
                          <a:srgbClr val="000099"/>
                        </a:buClr>
                        <a:buSzPts val="1400"/>
                        <a:buFont typeface="Arial"/>
                        <a:buNone/>
                      </a:pPr>
                      <a:r>
                        <a:rPr b="1" i="0" lang="zh-TW" sz="1400" u="none" cap="none" strike="noStrike">
                          <a:solidFill>
                            <a:srgbClr val="000099"/>
                          </a:solidFill>
                          <a:latin typeface="Arial"/>
                          <a:ea typeface="Arial"/>
                          <a:cs typeface="Arial"/>
                          <a:sym typeface="Arial"/>
                        </a:rPr>
                        <a:t>２％</a:t>
                      </a:r>
                      <a:endParaRPr/>
                    </a:p>
                  </a:txBody>
                  <a:tcPr marT="35100" marB="35100" marR="67500" marL="67500" anchor="ctr">
                    <a:lnL cap="flat" cmpd="sng" w="12700">
                      <a:solidFill>
                        <a:srgbClr val="808080"/>
                      </a:solidFill>
                      <a:prstDash val="solid"/>
                      <a:round/>
                      <a:headEnd len="sm" w="sm" type="none"/>
                      <a:tailEnd len="sm" w="sm" type="none"/>
                    </a:lnL>
                    <a:lnR cap="flat" cmpd="sng" w="12700">
                      <a:solidFill>
                        <a:srgbClr val="808080"/>
                      </a:solidFill>
                      <a:prstDash val="solid"/>
                      <a:round/>
                      <a:headEnd len="sm" w="sm" type="none"/>
                      <a:tailEnd len="sm" w="sm" type="none"/>
                    </a:lnR>
                    <a:lnT cap="flat" cmpd="sng" w="12700">
                      <a:solidFill>
                        <a:srgbClr val="808080"/>
                      </a:solidFill>
                      <a:prstDash val="solid"/>
                      <a:round/>
                      <a:headEnd len="sm" w="sm" type="none"/>
                      <a:tailEnd len="sm" w="sm" type="none"/>
                    </a:lnT>
                    <a:lnB cap="flat" cmpd="sng" w="12700">
                      <a:solidFill>
                        <a:srgbClr val="808080"/>
                      </a:solidFill>
                      <a:prstDash val="solid"/>
                      <a:round/>
                      <a:headEnd len="sm" w="sm" type="none"/>
                      <a:tailEnd len="sm" w="sm" type="none"/>
                    </a:lnB>
                    <a:solidFill>
                      <a:srgbClr val="FFFFCC"/>
                    </a:solidFill>
                  </a:tcPr>
                </a:tc>
                <a:tc>
                  <a:txBody>
                    <a:bodyPr>
                      <a:noAutofit/>
                    </a:bodyPr>
                    <a:lstStyle/>
                    <a:p>
                      <a:pPr indent="0" lvl="0" marL="0" marR="0" rtl="0" algn="ctr">
                        <a:lnSpc>
                          <a:spcPct val="100000"/>
                        </a:lnSpc>
                        <a:spcBef>
                          <a:spcPts val="0"/>
                        </a:spcBef>
                        <a:spcAft>
                          <a:spcPts val="0"/>
                        </a:spcAft>
                        <a:buClr>
                          <a:schemeClr val="dk1"/>
                        </a:buClr>
                        <a:buSzPts val="1400"/>
                        <a:buFont typeface="Arial"/>
                        <a:buNone/>
                      </a:pPr>
                      <a:r>
                        <a:rPr b="1" i="0" lang="zh-TW" sz="1400" u="none" cap="none" strike="noStrike">
                          <a:solidFill>
                            <a:schemeClr val="dk1"/>
                          </a:solidFill>
                          <a:latin typeface="Arial"/>
                          <a:ea typeface="Arial"/>
                          <a:cs typeface="Arial"/>
                          <a:sym typeface="Arial"/>
                        </a:rPr>
                        <a:t>身體發出乾渴感警訊</a:t>
                      </a:r>
                      <a:endParaRPr b="1" i="0" sz="1400" u="none" cap="none" strike="noStrike">
                        <a:solidFill>
                          <a:schemeClr val="dk1"/>
                        </a:solidFill>
                        <a:latin typeface="Arial"/>
                        <a:ea typeface="Arial"/>
                        <a:cs typeface="Arial"/>
                        <a:sym typeface="Arial"/>
                      </a:endParaRPr>
                    </a:p>
                  </a:txBody>
                  <a:tcPr marT="35100" marB="35100" marR="67500" marL="67500" anchor="ctr">
                    <a:lnL cap="flat" cmpd="sng" w="12700">
                      <a:solidFill>
                        <a:srgbClr val="808080"/>
                      </a:solidFill>
                      <a:prstDash val="solid"/>
                      <a:round/>
                      <a:headEnd len="sm" w="sm" type="none"/>
                      <a:tailEnd len="sm" w="sm" type="none"/>
                    </a:lnL>
                    <a:lnR cap="flat" cmpd="sng" w="12700">
                      <a:solidFill>
                        <a:srgbClr val="808080"/>
                      </a:solidFill>
                      <a:prstDash val="solid"/>
                      <a:round/>
                      <a:headEnd len="sm" w="sm" type="none"/>
                      <a:tailEnd len="sm" w="sm" type="none"/>
                    </a:lnR>
                    <a:lnT cap="flat" cmpd="sng" w="12700">
                      <a:solidFill>
                        <a:srgbClr val="808080"/>
                      </a:solidFill>
                      <a:prstDash val="solid"/>
                      <a:round/>
                      <a:headEnd len="sm" w="sm" type="none"/>
                      <a:tailEnd len="sm" w="sm" type="none"/>
                    </a:lnT>
                    <a:lnB cap="flat" cmpd="sng" w="12700">
                      <a:solidFill>
                        <a:srgbClr val="808080"/>
                      </a:solidFill>
                      <a:prstDash val="solid"/>
                      <a:round/>
                      <a:headEnd len="sm" w="sm" type="none"/>
                      <a:tailEnd len="sm" w="sm" type="none"/>
                    </a:lnB>
                    <a:solidFill>
                      <a:srgbClr val="FFFFCC"/>
                    </a:solidFill>
                  </a:tcPr>
                </a:tc>
              </a:tr>
              <a:tr h="488900">
                <a:tc>
                  <a:txBody>
                    <a:bodyPr>
                      <a:noAutofit/>
                    </a:bodyPr>
                    <a:lstStyle/>
                    <a:p>
                      <a:pPr indent="0" lvl="0" marL="0" marR="0" rtl="0" algn="ctr">
                        <a:lnSpc>
                          <a:spcPct val="100000"/>
                        </a:lnSpc>
                        <a:spcBef>
                          <a:spcPts val="0"/>
                        </a:spcBef>
                        <a:spcAft>
                          <a:spcPts val="0"/>
                        </a:spcAft>
                        <a:buClr>
                          <a:srgbClr val="000099"/>
                        </a:buClr>
                        <a:buSzPts val="1400"/>
                        <a:buFont typeface="Arial"/>
                        <a:buNone/>
                      </a:pPr>
                      <a:r>
                        <a:rPr b="1" i="0" lang="zh-TW" sz="1400" u="none" cap="none" strike="noStrike">
                          <a:solidFill>
                            <a:srgbClr val="000099"/>
                          </a:solidFill>
                          <a:latin typeface="Arial"/>
                          <a:ea typeface="Arial"/>
                          <a:cs typeface="Arial"/>
                          <a:sym typeface="Arial"/>
                        </a:rPr>
                        <a:t>３％</a:t>
                      </a:r>
                      <a:endParaRPr/>
                    </a:p>
                  </a:txBody>
                  <a:tcPr marT="34300" marB="34300" marR="68575" marL="68575" anchor="ctr">
                    <a:lnL cap="flat" cmpd="sng" w="12700">
                      <a:solidFill>
                        <a:srgbClr val="808080"/>
                      </a:solidFill>
                      <a:prstDash val="solid"/>
                      <a:round/>
                      <a:headEnd len="sm" w="sm" type="none"/>
                      <a:tailEnd len="sm" w="sm" type="none"/>
                    </a:lnL>
                    <a:lnR cap="flat" cmpd="sng" w="12700">
                      <a:solidFill>
                        <a:srgbClr val="808080"/>
                      </a:solidFill>
                      <a:prstDash val="solid"/>
                      <a:round/>
                      <a:headEnd len="sm" w="sm" type="none"/>
                      <a:tailEnd len="sm" w="sm" type="none"/>
                    </a:lnR>
                    <a:lnT cap="flat" cmpd="sng" w="12700">
                      <a:solidFill>
                        <a:srgbClr val="808080"/>
                      </a:solidFill>
                      <a:prstDash val="solid"/>
                      <a:round/>
                      <a:headEnd len="sm" w="sm" type="none"/>
                      <a:tailEnd len="sm" w="sm" type="none"/>
                    </a:lnT>
                    <a:lnB cap="flat" cmpd="sng" w="12700">
                      <a:solidFill>
                        <a:srgbClr val="808080"/>
                      </a:solidFill>
                      <a:prstDash val="solid"/>
                      <a:round/>
                      <a:headEnd len="sm" w="sm" type="none"/>
                      <a:tailEnd len="sm" w="sm" type="none"/>
                    </a:lnB>
                    <a:solidFill>
                      <a:srgbClr val="CCECFF"/>
                    </a:solidFill>
                  </a:tcPr>
                </a:tc>
                <a:tc>
                  <a:txBody>
                    <a:bodyPr>
                      <a:noAutofit/>
                    </a:bodyPr>
                    <a:lstStyle/>
                    <a:p>
                      <a:pPr indent="0" lvl="0" marL="0" marR="0" rtl="0" algn="ctr">
                        <a:lnSpc>
                          <a:spcPct val="100000"/>
                        </a:lnSpc>
                        <a:spcBef>
                          <a:spcPts val="0"/>
                        </a:spcBef>
                        <a:spcAft>
                          <a:spcPts val="0"/>
                        </a:spcAft>
                        <a:buClr>
                          <a:schemeClr val="dk1"/>
                        </a:buClr>
                        <a:buSzPts val="1400"/>
                        <a:buFont typeface="Arial"/>
                        <a:buNone/>
                      </a:pPr>
                      <a:r>
                        <a:rPr b="1" i="0" lang="zh-TW" sz="1400" u="none" cap="none" strike="noStrike">
                          <a:solidFill>
                            <a:schemeClr val="dk1"/>
                          </a:solidFill>
                          <a:latin typeface="Arial"/>
                          <a:ea typeface="Arial"/>
                          <a:cs typeface="Arial"/>
                          <a:sym typeface="Arial"/>
                        </a:rPr>
                        <a:t>感覺非常口渴、疲倦、食欲不振</a:t>
                      </a:r>
                      <a:endParaRPr b="1" i="0" sz="1400" u="none" cap="none" strike="noStrike">
                        <a:solidFill>
                          <a:schemeClr val="dk1"/>
                        </a:solidFill>
                        <a:latin typeface="Arial"/>
                        <a:ea typeface="Arial"/>
                        <a:cs typeface="Arial"/>
                        <a:sym typeface="Arial"/>
                      </a:endParaRPr>
                    </a:p>
                  </a:txBody>
                  <a:tcPr marT="34300" marB="34300" marR="68575" marL="68575" anchor="ctr">
                    <a:lnL cap="flat" cmpd="sng" w="12700">
                      <a:solidFill>
                        <a:srgbClr val="808080"/>
                      </a:solidFill>
                      <a:prstDash val="solid"/>
                      <a:round/>
                      <a:headEnd len="sm" w="sm" type="none"/>
                      <a:tailEnd len="sm" w="sm" type="none"/>
                    </a:lnL>
                    <a:lnR cap="flat" cmpd="sng" w="12700">
                      <a:solidFill>
                        <a:srgbClr val="808080"/>
                      </a:solidFill>
                      <a:prstDash val="solid"/>
                      <a:round/>
                      <a:headEnd len="sm" w="sm" type="none"/>
                      <a:tailEnd len="sm" w="sm" type="none"/>
                    </a:lnR>
                    <a:lnT cap="flat" cmpd="sng" w="12700">
                      <a:solidFill>
                        <a:srgbClr val="808080"/>
                      </a:solidFill>
                      <a:prstDash val="solid"/>
                      <a:round/>
                      <a:headEnd len="sm" w="sm" type="none"/>
                      <a:tailEnd len="sm" w="sm" type="none"/>
                    </a:lnT>
                    <a:lnB cap="flat" cmpd="sng" w="12700">
                      <a:solidFill>
                        <a:srgbClr val="808080"/>
                      </a:solidFill>
                      <a:prstDash val="solid"/>
                      <a:round/>
                      <a:headEnd len="sm" w="sm" type="none"/>
                      <a:tailEnd len="sm" w="sm" type="none"/>
                    </a:lnB>
                  </a:tcPr>
                </a:tc>
              </a:tr>
              <a:tr h="528375">
                <a:tc>
                  <a:txBody>
                    <a:bodyPr>
                      <a:noAutofit/>
                    </a:bodyPr>
                    <a:lstStyle/>
                    <a:p>
                      <a:pPr indent="0" lvl="0" marL="0" marR="0" rtl="0" algn="ctr">
                        <a:lnSpc>
                          <a:spcPct val="100000"/>
                        </a:lnSpc>
                        <a:spcBef>
                          <a:spcPts val="0"/>
                        </a:spcBef>
                        <a:spcAft>
                          <a:spcPts val="0"/>
                        </a:spcAft>
                        <a:buClr>
                          <a:srgbClr val="000099"/>
                        </a:buClr>
                        <a:buSzPts val="1400"/>
                        <a:buFont typeface="Arial"/>
                        <a:buNone/>
                      </a:pPr>
                      <a:r>
                        <a:rPr b="1" i="0" lang="zh-TW" sz="1400" u="none" cap="none" strike="noStrike">
                          <a:solidFill>
                            <a:srgbClr val="000099"/>
                          </a:solidFill>
                          <a:latin typeface="Arial"/>
                          <a:ea typeface="Arial"/>
                          <a:cs typeface="Arial"/>
                          <a:sym typeface="Arial"/>
                        </a:rPr>
                        <a:t>４％</a:t>
                      </a:r>
                      <a:endParaRPr/>
                    </a:p>
                  </a:txBody>
                  <a:tcPr marT="34300" marB="34300" marR="68575" marL="68575" anchor="ctr">
                    <a:lnL cap="flat" cmpd="sng" w="12700">
                      <a:solidFill>
                        <a:srgbClr val="808080"/>
                      </a:solidFill>
                      <a:prstDash val="solid"/>
                      <a:round/>
                      <a:headEnd len="sm" w="sm" type="none"/>
                      <a:tailEnd len="sm" w="sm" type="none"/>
                    </a:lnL>
                    <a:lnR cap="flat" cmpd="sng" w="12700">
                      <a:solidFill>
                        <a:srgbClr val="808080"/>
                      </a:solidFill>
                      <a:prstDash val="solid"/>
                      <a:round/>
                      <a:headEnd len="sm" w="sm" type="none"/>
                      <a:tailEnd len="sm" w="sm" type="none"/>
                    </a:lnR>
                    <a:lnT cap="flat" cmpd="sng" w="12700">
                      <a:solidFill>
                        <a:srgbClr val="808080"/>
                      </a:solidFill>
                      <a:prstDash val="solid"/>
                      <a:round/>
                      <a:headEnd len="sm" w="sm" type="none"/>
                      <a:tailEnd len="sm" w="sm" type="none"/>
                    </a:lnT>
                    <a:lnB cap="flat" cmpd="sng" w="12700">
                      <a:solidFill>
                        <a:srgbClr val="808080"/>
                      </a:solidFill>
                      <a:prstDash val="solid"/>
                      <a:round/>
                      <a:headEnd len="sm" w="sm" type="none"/>
                      <a:tailEnd len="sm" w="sm" type="none"/>
                    </a:lnB>
                    <a:solidFill>
                      <a:srgbClr val="CCECFF"/>
                    </a:solidFill>
                  </a:tcPr>
                </a:tc>
                <a:tc>
                  <a:txBody>
                    <a:bodyPr>
                      <a:noAutofit/>
                    </a:bodyPr>
                    <a:lstStyle/>
                    <a:p>
                      <a:pPr indent="0" lvl="0" marL="0" marR="0" rtl="0" algn="ctr">
                        <a:lnSpc>
                          <a:spcPct val="100000"/>
                        </a:lnSpc>
                        <a:spcBef>
                          <a:spcPts val="0"/>
                        </a:spcBef>
                        <a:spcAft>
                          <a:spcPts val="0"/>
                        </a:spcAft>
                        <a:buClr>
                          <a:schemeClr val="dk1"/>
                        </a:buClr>
                        <a:buSzPts val="1400"/>
                        <a:buFont typeface="Arial"/>
                        <a:buNone/>
                      </a:pPr>
                      <a:r>
                        <a:rPr b="1" i="0" lang="zh-TW" sz="1400" u="none" cap="none" strike="noStrike">
                          <a:solidFill>
                            <a:schemeClr val="dk1"/>
                          </a:solidFill>
                          <a:latin typeface="Arial"/>
                          <a:ea typeface="Arial"/>
                          <a:cs typeface="Arial"/>
                          <a:sym typeface="Arial"/>
                        </a:rPr>
                        <a:t>皮膚泛紅、體溫上升焦躁、</a:t>
                      </a:r>
                      <a:endParaRPr b="1" i="0" sz="1400" u="none" cap="none" strike="noStrike">
                        <a:solidFill>
                          <a:schemeClr val="dk1"/>
                        </a:solidFill>
                        <a:latin typeface="Arial"/>
                        <a:ea typeface="Arial"/>
                        <a:cs typeface="Arial"/>
                        <a:sym typeface="Arial"/>
                      </a:endParaRPr>
                    </a:p>
                    <a:p>
                      <a:pPr indent="0" lvl="0" marL="0" marR="0" rtl="0" algn="ctr">
                        <a:lnSpc>
                          <a:spcPct val="100000"/>
                        </a:lnSpc>
                        <a:spcBef>
                          <a:spcPts val="280"/>
                        </a:spcBef>
                        <a:spcAft>
                          <a:spcPts val="0"/>
                        </a:spcAft>
                        <a:buClr>
                          <a:schemeClr val="dk1"/>
                        </a:buClr>
                        <a:buSzPts val="1400"/>
                        <a:buFont typeface="Arial"/>
                        <a:buNone/>
                      </a:pPr>
                      <a:r>
                        <a:rPr b="1" i="0" lang="zh-TW" sz="1400" u="none" cap="none" strike="noStrike">
                          <a:solidFill>
                            <a:schemeClr val="dk1"/>
                          </a:solidFill>
                          <a:latin typeface="Arial"/>
                          <a:ea typeface="Arial"/>
                          <a:cs typeface="Arial"/>
                          <a:sym typeface="Arial"/>
                        </a:rPr>
                        <a:t>疲倦、減少排尿</a:t>
                      </a:r>
                      <a:endParaRPr b="1" i="0" sz="1400" u="none" cap="none" strike="noStrike">
                        <a:solidFill>
                          <a:schemeClr val="dk1"/>
                        </a:solidFill>
                        <a:latin typeface="Arial"/>
                        <a:ea typeface="Arial"/>
                        <a:cs typeface="Arial"/>
                        <a:sym typeface="Arial"/>
                      </a:endParaRPr>
                    </a:p>
                  </a:txBody>
                  <a:tcPr marT="34300" marB="34300" marR="68575" marL="68575" anchor="ctr">
                    <a:lnL cap="flat" cmpd="sng" w="12700">
                      <a:solidFill>
                        <a:srgbClr val="808080"/>
                      </a:solidFill>
                      <a:prstDash val="solid"/>
                      <a:round/>
                      <a:headEnd len="sm" w="sm" type="none"/>
                      <a:tailEnd len="sm" w="sm" type="none"/>
                    </a:lnL>
                    <a:lnR cap="flat" cmpd="sng" w="12700">
                      <a:solidFill>
                        <a:srgbClr val="808080"/>
                      </a:solidFill>
                      <a:prstDash val="solid"/>
                      <a:round/>
                      <a:headEnd len="sm" w="sm" type="none"/>
                      <a:tailEnd len="sm" w="sm" type="none"/>
                    </a:lnR>
                    <a:lnT cap="flat" cmpd="sng" w="12700">
                      <a:solidFill>
                        <a:srgbClr val="808080"/>
                      </a:solidFill>
                      <a:prstDash val="solid"/>
                      <a:round/>
                      <a:headEnd len="sm" w="sm" type="none"/>
                      <a:tailEnd len="sm" w="sm" type="none"/>
                    </a:lnT>
                    <a:lnB cap="flat" cmpd="sng" w="12700">
                      <a:solidFill>
                        <a:srgbClr val="808080"/>
                      </a:solidFill>
                      <a:prstDash val="solid"/>
                      <a:round/>
                      <a:headEnd len="sm" w="sm" type="none"/>
                      <a:tailEnd len="sm" w="sm" type="none"/>
                    </a:lnB>
                  </a:tcPr>
                </a:tc>
              </a:tr>
              <a:tr h="488900">
                <a:tc>
                  <a:txBody>
                    <a:bodyPr>
                      <a:noAutofit/>
                    </a:bodyPr>
                    <a:lstStyle/>
                    <a:p>
                      <a:pPr indent="0" lvl="0" marL="0" marR="0" rtl="0" algn="ctr">
                        <a:lnSpc>
                          <a:spcPct val="100000"/>
                        </a:lnSpc>
                        <a:spcBef>
                          <a:spcPts val="0"/>
                        </a:spcBef>
                        <a:spcAft>
                          <a:spcPts val="0"/>
                        </a:spcAft>
                        <a:buClr>
                          <a:srgbClr val="000099"/>
                        </a:buClr>
                        <a:buSzPts val="1400"/>
                        <a:buFont typeface="Arial"/>
                        <a:buNone/>
                      </a:pPr>
                      <a:r>
                        <a:rPr b="1" i="0" lang="zh-TW" sz="1400" u="none" cap="none" strike="noStrike">
                          <a:solidFill>
                            <a:srgbClr val="000099"/>
                          </a:solidFill>
                          <a:latin typeface="Arial"/>
                          <a:ea typeface="Arial"/>
                          <a:cs typeface="Arial"/>
                          <a:sym typeface="Arial"/>
                        </a:rPr>
                        <a:t>５％</a:t>
                      </a:r>
                      <a:endParaRPr/>
                    </a:p>
                  </a:txBody>
                  <a:tcPr marT="34300" marB="34300" marR="68575" marL="68575" anchor="ctr">
                    <a:lnL cap="flat" cmpd="sng" w="12700">
                      <a:solidFill>
                        <a:srgbClr val="808080"/>
                      </a:solidFill>
                      <a:prstDash val="solid"/>
                      <a:round/>
                      <a:headEnd len="sm" w="sm" type="none"/>
                      <a:tailEnd len="sm" w="sm" type="none"/>
                    </a:lnL>
                    <a:lnR cap="flat" cmpd="sng" w="12700">
                      <a:solidFill>
                        <a:srgbClr val="808080"/>
                      </a:solidFill>
                      <a:prstDash val="solid"/>
                      <a:round/>
                      <a:headEnd len="sm" w="sm" type="none"/>
                      <a:tailEnd len="sm" w="sm" type="none"/>
                    </a:lnR>
                    <a:lnT cap="flat" cmpd="sng" w="12700">
                      <a:solidFill>
                        <a:srgbClr val="808080"/>
                      </a:solidFill>
                      <a:prstDash val="solid"/>
                      <a:round/>
                      <a:headEnd len="sm" w="sm" type="none"/>
                      <a:tailEnd len="sm" w="sm" type="none"/>
                    </a:lnT>
                    <a:lnB cap="flat" cmpd="sng" w="12700">
                      <a:solidFill>
                        <a:srgbClr val="808080"/>
                      </a:solidFill>
                      <a:prstDash val="solid"/>
                      <a:round/>
                      <a:headEnd len="sm" w="sm" type="none"/>
                      <a:tailEnd len="sm" w="sm" type="none"/>
                    </a:lnB>
                    <a:solidFill>
                      <a:srgbClr val="CCECFF"/>
                    </a:solidFill>
                  </a:tcPr>
                </a:tc>
                <a:tc>
                  <a:txBody>
                    <a:bodyPr>
                      <a:noAutofit/>
                    </a:bodyPr>
                    <a:lstStyle/>
                    <a:p>
                      <a:pPr indent="0" lvl="0" marL="0" marR="0" rtl="0" algn="ctr">
                        <a:lnSpc>
                          <a:spcPct val="100000"/>
                        </a:lnSpc>
                        <a:spcBef>
                          <a:spcPts val="0"/>
                        </a:spcBef>
                        <a:spcAft>
                          <a:spcPts val="0"/>
                        </a:spcAft>
                        <a:buClr>
                          <a:schemeClr val="dk1"/>
                        </a:buClr>
                        <a:buSzPts val="1400"/>
                        <a:buFont typeface="Arial"/>
                        <a:buNone/>
                      </a:pPr>
                      <a:r>
                        <a:rPr b="1" i="0" lang="zh-TW" sz="1400" u="none" cap="none" strike="noStrike">
                          <a:solidFill>
                            <a:schemeClr val="dk1"/>
                          </a:solidFill>
                          <a:latin typeface="Arial"/>
                          <a:ea typeface="Arial"/>
                          <a:cs typeface="Arial"/>
                          <a:sym typeface="Arial"/>
                        </a:rPr>
                        <a:t>頭痛、全身感覺灼熱</a:t>
                      </a:r>
                      <a:endParaRPr b="1" i="0" sz="1400" u="none" cap="none" strike="noStrike">
                        <a:solidFill>
                          <a:schemeClr val="dk1"/>
                        </a:solidFill>
                        <a:latin typeface="Arial"/>
                        <a:ea typeface="Arial"/>
                        <a:cs typeface="Arial"/>
                        <a:sym typeface="Arial"/>
                      </a:endParaRPr>
                    </a:p>
                  </a:txBody>
                  <a:tcPr marT="34300" marB="34300" marR="68575" marL="68575" anchor="ctr">
                    <a:lnL cap="flat" cmpd="sng" w="12700">
                      <a:solidFill>
                        <a:srgbClr val="808080"/>
                      </a:solidFill>
                      <a:prstDash val="solid"/>
                      <a:round/>
                      <a:headEnd len="sm" w="sm" type="none"/>
                      <a:tailEnd len="sm" w="sm" type="none"/>
                    </a:lnL>
                    <a:lnR cap="flat" cmpd="sng" w="12700">
                      <a:solidFill>
                        <a:srgbClr val="808080"/>
                      </a:solidFill>
                      <a:prstDash val="solid"/>
                      <a:round/>
                      <a:headEnd len="sm" w="sm" type="none"/>
                      <a:tailEnd len="sm" w="sm" type="none"/>
                    </a:lnR>
                    <a:lnT cap="flat" cmpd="sng" w="12700">
                      <a:solidFill>
                        <a:srgbClr val="808080"/>
                      </a:solidFill>
                      <a:prstDash val="solid"/>
                      <a:round/>
                      <a:headEnd len="sm" w="sm" type="none"/>
                      <a:tailEnd len="sm" w="sm" type="none"/>
                    </a:lnT>
                    <a:lnB cap="flat" cmpd="sng" w="12700">
                      <a:solidFill>
                        <a:srgbClr val="808080"/>
                      </a:solidFill>
                      <a:prstDash val="solid"/>
                      <a:round/>
                      <a:headEnd len="sm" w="sm" type="none"/>
                      <a:tailEnd len="sm" w="sm" type="none"/>
                    </a:lnB>
                  </a:tcPr>
                </a:tc>
              </a:tr>
              <a:tr h="488900">
                <a:tc>
                  <a:txBody>
                    <a:bodyPr>
                      <a:noAutofit/>
                    </a:bodyPr>
                    <a:lstStyle/>
                    <a:p>
                      <a:pPr indent="0" lvl="0" marL="0" marR="0" rtl="0" algn="ctr">
                        <a:lnSpc>
                          <a:spcPct val="100000"/>
                        </a:lnSpc>
                        <a:spcBef>
                          <a:spcPts val="0"/>
                        </a:spcBef>
                        <a:spcAft>
                          <a:spcPts val="0"/>
                        </a:spcAft>
                        <a:buClr>
                          <a:srgbClr val="000099"/>
                        </a:buClr>
                        <a:buSzPts val="1400"/>
                        <a:buFont typeface="Arial"/>
                        <a:buNone/>
                      </a:pPr>
                      <a:r>
                        <a:rPr b="1" i="0" lang="zh-TW" sz="1400" u="none" cap="none" strike="noStrike">
                          <a:solidFill>
                            <a:srgbClr val="000099"/>
                          </a:solidFill>
                          <a:latin typeface="Arial"/>
                          <a:ea typeface="Arial"/>
                          <a:cs typeface="Arial"/>
                          <a:sym typeface="Arial"/>
                        </a:rPr>
                        <a:t>８～10％</a:t>
                      </a:r>
                      <a:endParaRPr/>
                    </a:p>
                  </a:txBody>
                  <a:tcPr marT="34300" marB="34300" marR="68575" marL="68575" anchor="ctr">
                    <a:lnL cap="flat" cmpd="sng" w="12700">
                      <a:solidFill>
                        <a:srgbClr val="808080"/>
                      </a:solidFill>
                      <a:prstDash val="solid"/>
                      <a:round/>
                      <a:headEnd len="sm" w="sm" type="none"/>
                      <a:tailEnd len="sm" w="sm" type="none"/>
                    </a:lnL>
                    <a:lnR cap="flat" cmpd="sng" w="12700">
                      <a:solidFill>
                        <a:srgbClr val="808080"/>
                      </a:solidFill>
                      <a:prstDash val="solid"/>
                      <a:round/>
                      <a:headEnd len="sm" w="sm" type="none"/>
                      <a:tailEnd len="sm" w="sm" type="none"/>
                    </a:lnR>
                    <a:lnT cap="flat" cmpd="sng" w="12700">
                      <a:solidFill>
                        <a:srgbClr val="808080"/>
                      </a:solidFill>
                      <a:prstDash val="solid"/>
                      <a:round/>
                      <a:headEnd len="sm" w="sm" type="none"/>
                      <a:tailEnd len="sm" w="sm" type="none"/>
                    </a:lnT>
                    <a:lnB cap="flat" cmpd="sng" w="12700">
                      <a:solidFill>
                        <a:srgbClr val="808080"/>
                      </a:solidFill>
                      <a:prstDash val="solid"/>
                      <a:round/>
                      <a:headEnd len="sm" w="sm" type="none"/>
                      <a:tailEnd len="sm" w="sm" type="none"/>
                    </a:lnB>
                    <a:solidFill>
                      <a:srgbClr val="CCECFF"/>
                    </a:solidFill>
                  </a:tcPr>
                </a:tc>
                <a:tc>
                  <a:txBody>
                    <a:bodyPr>
                      <a:noAutofit/>
                    </a:bodyPr>
                    <a:lstStyle/>
                    <a:p>
                      <a:pPr indent="0" lvl="0" marL="0" marR="0" rtl="0" algn="ctr">
                        <a:lnSpc>
                          <a:spcPct val="100000"/>
                        </a:lnSpc>
                        <a:spcBef>
                          <a:spcPts val="0"/>
                        </a:spcBef>
                        <a:spcAft>
                          <a:spcPts val="0"/>
                        </a:spcAft>
                        <a:buClr>
                          <a:schemeClr val="dk1"/>
                        </a:buClr>
                        <a:buSzPts val="1400"/>
                        <a:buFont typeface="Arial"/>
                        <a:buNone/>
                      </a:pPr>
                      <a:r>
                        <a:rPr b="1" i="0" lang="zh-TW" sz="1400" u="none" cap="none" strike="noStrike">
                          <a:solidFill>
                            <a:schemeClr val="dk1"/>
                          </a:solidFill>
                          <a:latin typeface="Arial"/>
                          <a:ea typeface="Arial"/>
                          <a:cs typeface="Arial"/>
                          <a:sym typeface="Arial"/>
                        </a:rPr>
                        <a:t>身體不適、抽筋</a:t>
                      </a:r>
                      <a:endParaRPr b="1" i="0" sz="1400" u="none" cap="none" strike="noStrike">
                        <a:solidFill>
                          <a:schemeClr val="dk1"/>
                        </a:solidFill>
                        <a:latin typeface="Arial"/>
                        <a:ea typeface="Arial"/>
                        <a:cs typeface="Arial"/>
                        <a:sym typeface="Arial"/>
                      </a:endParaRPr>
                    </a:p>
                  </a:txBody>
                  <a:tcPr marT="34300" marB="34300" marR="68575" marL="68575" anchor="ctr">
                    <a:lnL cap="flat" cmpd="sng" w="12700">
                      <a:solidFill>
                        <a:srgbClr val="808080"/>
                      </a:solidFill>
                      <a:prstDash val="solid"/>
                      <a:round/>
                      <a:headEnd len="sm" w="sm" type="none"/>
                      <a:tailEnd len="sm" w="sm" type="none"/>
                    </a:lnL>
                    <a:lnR cap="flat" cmpd="sng" w="12700">
                      <a:solidFill>
                        <a:srgbClr val="808080"/>
                      </a:solidFill>
                      <a:prstDash val="solid"/>
                      <a:round/>
                      <a:headEnd len="sm" w="sm" type="none"/>
                      <a:tailEnd len="sm" w="sm" type="none"/>
                    </a:lnR>
                    <a:lnT cap="flat" cmpd="sng" w="12700">
                      <a:solidFill>
                        <a:srgbClr val="808080"/>
                      </a:solidFill>
                      <a:prstDash val="solid"/>
                      <a:round/>
                      <a:headEnd len="sm" w="sm" type="none"/>
                      <a:tailEnd len="sm" w="sm" type="none"/>
                    </a:lnT>
                    <a:lnB cap="flat" cmpd="sng" w="12700">
                      <a:solidFill>
                        <a:srgbClr val="808080"/>
                      </a:solidFill>
                      <a:prstDash val="solid"/>
                      <a:round/>
                      <a:headEnd len="sm" w="sm" type="none"/>
                      <a:tailEnd len="sm" w="sm" type="none"/>
                    </a:lnB>
                  </a:tcPr>
                </a:tc>
              </a:tr>
              <a:tr h="488900">
                <a:tc>
                  <a:txBody>
                    <a:bodyPr>
                      <a:noAutofit/>
                    </a:bodyPr>
                    <a:lstStyle/>
                    <a:p>
                      <a:pPr indent="0" lvl="0" marL="0" marR="0" rtl="0" algn="ctr">
                        <a:lnSpc>
                          <a:spcPct val="100000"/>
                        </a:lnSpc>
                        <a:spcBef>
                          <a:spcPts val="0"/>
                        </a:spcBef>
                        <a:spcAft>
                          <a:spcPts val="0"/>
                        </a:spcAft>
                        <a:buClr>
                          <a:srgbClr val="000099"/>
                        </a:buClr>
                        <a:buSzPts val="1400"/>
                        <a:buFont typeface="Arial"/>
                        <a:buNone/>
                      </a:pPr>
                      <a:r>
                        <a:rPr b="1" i="0" lang="zh-TW" sz="1400" u="none" cap="none" strike="noStrike">
                          <a:solidFill>
                            <a:srgbClr val="000099"/>
                          </a:solidFill>
                          <a:latin typeface="Arial"/>
                          <a:ea typeface="Arial"/>
                          <a:cs typeface="Arial"/>
                          <a:sym typeface="Arial"/>
                        </a:rPr>
                        <a:t>20％以上</a:t>
                      </a:r>
                      <a:endParaRPr/>
                    </a:p>
                  </a:txBody>
                  <a:tcPr marT="34300" marB="34300" marR="68575" marL="68575" anchor="ctr">
                    <a:lnL cap="flat" cmpd="sng" w="12700">
                      <a:solidFill>
                        <a:srgbClr val="808080"/>
                      </a:solidFill>
                      <a:prstDash val="solid"/>
                      <a:round/>
                      <a:headEnd len="sm" w="sm" type="none"/>
                      <a:tailEnd len="sm" w="sm" type="none"/>
                    </a:lnL>
                    <a:lnR cap="flat" cmpd="sng" w="12700">
                      <a:solidFill>
                        <a:srgbClr val="808080"/>
                      </a:solidFill>
                      <a:prstDash val="solid"/>
                      <a:round/>
                      <a:headEnd len="sm" w="sm" type="none"/>
                      <a:tailEnd len="sm" w="sm" type="none"/>
                    </a:lnR>
                    <a:lnT cap="flat" cmpd="sng" w="12700">
                      <a:solidFill>
                        <a:srgbClr val="808080"/>
                      </a:solidFill>
                      <a:prstDash val="solid"/>
                      <a:round/>
                      <a:headEnd len="sm" w="sm" type="none"/>
                      <a:tailEnd len="sm" w="sm" type="none"/>
                    </a:lnT>
                    <a:lnB cap="flat" cmpd="sng" w="12700">
                      <a:solidFill>
                        <a:srgbClr val="808080"/>
                      </a:solidFill>
                      <a:prstDash val="solid"/>
                      <a:round/>
                      <a:headEnd len="sm" w="sm" type="none"/>
                      <a:tailEnd len="sm" w="sm" type="none"/>
                    </a:lnB>
                    <a:solidFill>
                      <a:srgbClr val="CCECFF"/>
                    </a:solidFill>
                  </a:tcPr>
                </a:tc>
                <a:tc>
                  <a:txBody>
                    <a:bodyPr>
                      <a:noAutofit/>
                    </a:bodyPr>
                    <a:lstStyle/>
                    <a:p>
                      <a:pPr indent="0" lvl="0" marL="0" marR="0" rtl="0" algn="ctr">
                        <a:lnSpc>
                          <a:spcPct val="100000"/>
                        </a:lnSpc>
                        <a:spcBef>
                          <a:spcPts val="0"/>
                        </a:spcBef>
                        <a:spcAft>
                          <a:spcPts val="0"/>
                        </a:spcAft>
                        <a:buClr>
                          <a:schemeClr val="dk1"/>
                        </a:buClr>
                        <a:buSzPts val="1400"/>
                        <a:buFont typeface="Arial"/>
                        <a:buNone/>
                      </a:pPr>
                      <a:r>
                        <a:rPr b="1" i="0" lang="zh-TW" sz="1400" u="none" cap="none" strike="noStrike">
                          <a:solidFill>
                            <a:schemeClr val="dk1"/>
                          </a:solidFill>
                          <a:latin typeface="Arial"/>
                          <a:ea typeface="Arial"/>
                          <a:cs typeface="Arial"/>
                          <a:sym typeface="Arial"/>
                        </a:rPr>
                        <a:t>無法排尿、休克死亡</a:t>
                      </a:r>
                      <a:endParaRPr b="1" i="0" sz="1400" u="none" cap="none" strike="noStrike">
                        <a:solidFill>
                          <a:schemeClr val="dk1"/>
                        </a:solidFill>
                        <a:latin typeface="Arial"/>
                        <a:ea typeface="Arial"/>
                        <a:cs typeface="Arial"/>
                        <a:sym typeface="Arial"/>
                      </a:endParaRPr>
                    </a:p>
                  </a:txBody>
                  <a:tcPr marT="34300" marB="34300" marR="68575" marL="68575" anchor="ctr">
                    <a:lnL cap="flat" cmpd="sng" w="12700">
                      <a:solidFill>
                        <a:srgbClr val="808080"/>
                      </a:solidFill>
                      <a:prstDash val="solid"/>
                      <a:round/>
                      <a:headEnd len="sm" w="sm" type="none"/>
                      <a:tailEnd len="sm" w="sm" type="none"/>
                    </a:lnL>
                    <a:lnR cap="flat" cmpd="sng" w="12700">
                      <a:solidFill>
                        <a:srgbClr val="808080"/>
                      </a:solidFill>
                      <a:prstDash val="solid"/>
                      <a:round/>
                      <a:headEnd len="sm" w="sm" type="none"/>
                      <a:tailEnd len="sm" w="sm" type="none"/>
                    </a:lnR>
                    <a:lnT cap="flat" cmpd="sng" w="12700">
                      <a:solidFill>
                        <a:srgbClr val="808080"/>
                      </a:solidFill>
                      <a:prstDash val="solid"/>
                      <a:round/>
                      <a:headEnd len="sm" w="sm" type="none"/>
                      <a:tailEnd len="sm" w="sm" type="none"/>
                    </a:lnT>
                    <a:lnB cap="flat" cmpd="sng" w="12700">
                      <a:solidFill>
                        <a:srgbClr val="808080"/>
                      </a:solidFill>
                      <a:prstDash val="solid"/>
                      <a:round/>
                      <a:headEnd len="sm" w="sm" type="none"/>
                      <a:tailEnd len="sm" w="sm" type="none"/>
                    </a:lnB>
                  </a:tcPr>
                </a:tc>
              </a:tr>
            </a:tbl>
          </a:graphicData>
        </a:graphic>
      </p:graphicFrame>
      <p:pic>
        <p:nvPicPr>
          <p:cNvPr descr="MCj03788850000[1]" id="229" name="Google Shape;229;p34"/>
          <p:cNvPicPr preferRelativeResize="0"/>
          <p:nvPr>
            <p:ph idx="2" type="body"/>
          </p:nvPr>
        </p:nvPicPr>
        <p:blipFill rotWithShape="1">
          <a:blip r:embed="rId3">
            <a:alphaModFix/>
          </a:blip>
          <a:srcRect b="0" l="0" r="0" t="0"/>
          <a:stretch/>
        </p:blipFill>
        <p:spPr>
          <a:xfrm>
            <a:off x="5166067" y="2132856"/>
            <a:ext cx="1907173" cy="3359319"/>
          </a:xfrm>
          <a:prstGeom prst="rect">
            <a:avLst/>
          </a:prstGeom>
          <a:noFill/>
          <a:ln>
            <a:noFill/>
          </a:ln>
        </p:spPr>
      </p:pic>
      <p:sp>
        <p:nvSpPr>
          <p:cNvPr id="230" name="Google Shape;230;p34"/>
          <p:cNvSpPr/>
          <p:nvPr/>
        </p:nvSpPr>
        <p:spPr>
          <a:xfrm>
            <a:off x="3032006" y="5691084"/>
            <a:ext cx="1216679" cy="231315"/>
          </a:xfrm>
          <a:prstGeom prst="rect">
            <a:avLst/>
          </a:prstGeom>
          <a:noFill/>
          <a:ln>
            <a:noFill/>
          </a:ln>
        </p:spPr>
        <p:txBody>
          <a:bodyPr anchorCtr="0" anchor="t" bIns="34525" lIns="69050" spcFirstLastPara="1" rIns="69050" wrap="square" tIns="34525">
            <a:noAutofit/>
          </a:bodyPr>
          <a:lstStyle/>
          <a:p>
            <a:pPr indent="0" lvl="0" marL="0" marR="0" rtl="0" algn="l">
              <a:spcBef>
                <a:spcPts val="0"/>
              </a:spcBef>
              <a:spcAft>
                <a:spcPts val="0"/>
              </a:spcAft>
              <a:buNone/>
            </a:pPr>
            <a:r>
              <a:rPr b="0" i="0" lang="zh-TW" sz="1050" u="none" cap="none" strike="noStrike">
                <a:solidFill>
                  <a:schemeClr val="dk1"/>
                </a:solidFill>
                <a:latin typeface="Calibri"/>
                <a:ea typeface="Calibri"/>
                <a:cs typeface="Calibri"/>
                <a:sym typeface="Calibri"/>
              </a:rPr>
              <a:t>森本武利資料より</a:t>
            </a:r>
            <a:endParaRPr/>
          </a:p>
        </p:txBody>
      </p:sp>
      <p:grpSp>
        <p:nvGrpSpPr>
          <p:cNvPr id="231" name="Google Shape;231;p34"/>
          <p:cNvGrpSpPr/>
          <p:nvPr/>
        </p:nvGrpSpPr>
        <p:grpSpPr>
          <a:xfrm>
            <a:off x="4818979" y="1700213"/>
            <a:ext cx="3163922" cy="3836193"/>
            <a:chOff x="4573013" y="1151336"/>
            <a:chExt cx="4218562" cy="5114923"/>
          </a:xfrm>
        </p:grpSpPr>
        <p:grpSp>
          <p:nvGrpSpPr>
            <p:cNvPr id="232" name="Google Shape;232;p34"/>
            <p:cNvGrpSpPr/>
            <p:nvPr/>
          </p:nvGrpSpPr>
          <p:grpSpPr>
            <a:xfrm>
              <a:off x="6045200" y="1151336"/>
              <a:ext cx="1111250" cy="1585914"/>
              <a:chOff x="3814" y="501"/>
              <a:chExt cx="700" cy="999"/>
            </a:xfrm>
          </p:grpSpPr>
          <p:grpSp>
            <p:nvGrpSpPr>
              <p:cNvPr id="233" name="Google Shape;233;p34"/>
              <p:cNvGrpSpPr/>
              <p:nvPr/>
            </p:nvGrpSpPr>
            <p:grpSpPr>
              <a:xfrm>
                <a:off x="3814" y="501"/>
                <a:ext cx="700" cy="635"/>
                <a:chOff x="3814" y="501"/>
                <a:chExt cx="700" cy="635"/>
              </a:xfrm>
            </p:grpSpPr>
            <p:sp>
              <p:nvSpPr>
                <p:cNvPr id="234" name="Google Shape;234;p34"/>
                <p:cNvSpPr/>
                <p:nvPr/>
              </p:nvSpPr>
              <p:spPr>
                <a:xfrm>
                  <a:off x="3814" y="501"/>
                  <a:ext cx="680" cy="635"/>
                </a:xfrm>
                <a:prstGeom prst="star32">
                  <a:avLst>
                    <a:gd fmla="val 37500" name="adj"/>
                  </a:avLst>
                </a:prstGeom>
                <a:solidFill>
                  <a:srgbClr val="FF6600"/>
                </a:solidFill>
                <a:ln cap="flat" cmpd="sng" w="28575">
                  <a:solidFill>
                    <a:srgbClr val="FF006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35" name="Google Shape;235;p34"/>
                <p:cNvSpPr txBox="1"/>
                <p:nvPr/>
              </p:nvSpPr>
              <p:spPr>
                <a:xfrm>
                  <a:off x="3874" y="592"/>
                  <a:ext cx="640" cy="42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zh-TW" sz="900" u="none" cap="none" strike="noStrike">
                      <a:solidFill>
                        <a:schemeClr val="lt1"/>
                      </a:solidFill>
                      <a:latin typeface="SimHei"/>
                      <a:ea typeface="SimHei"/>
                      <a:cs typeface="SimHei"/>
                      <a:sym typeface="SimHei"/>
                    </a:rPr>
                    <a:t>流汗造成</a:t>
                  </a:r>
                  <a:endParaRPr b="0" i="0" sz="900" u="none" cap="none" strike="noStrike">
                    <a:solidFill>
                      <a:schemeClr val="lt1"/>
                    </a:solidFill>
                    <a:latin typeface="SimHei"/>
                    <a:ea typeface="SimHei"/>
                    <a:cs typeface="SimHei"/>
                    <a:sym typeface="SimHei"/>
                  </a:endParaRPr>
                </a:p>
                <a:p>
                  <a:pPr indent="0" lvl="0" marL="0" marR="0" rtl="0" algn="ctr">
                    <a:spcBef>
                      <a:spcPts val="0"/>
                    </a:spcBef>
                    <a:spcAft>
                      <a:spcPts val="0"/>
                    </a:spcAft>
                    <a:buNone/>
                  </a:pPr>
                  <a:r>
                    <a:rPr b="0" i="0" lang="zh-TW" sz="900" u="none" cap="none" strike="noStrike">
                      <a:solidFill>
                        <a:schemeClr val="lt1"/>
                      </a:solidFill>
                      <a:latin typeface="SimHei"/>
                      <a:ea typeface="SimHei"/>
                      <a:cs typeface="SimHei"/>
                      <a:sym typeface="SimHei"/>
                    </a:rPr>
                    <a:t>體內滲透壓</a:t>
                  </a:r>
                  <a:endParaRPr b="0" i="0" sz="900" u="none" cap="none" strike="noStrike">
                    <a:solidFill>
                      <a:schemeClr val="lt1"/>
                    </a:solidFill>
                    <a:latin typeface="SimHei"/>
                    <a:ea typeface="SimHei"/>
                    <a:cs typeface="SimHei"/>
                    <a:sym typeface="SimHei"/>
                  </a:endParaRPr>
                </a:p>
                <a:p>
                  <a:pPr indent="0" lvl="0" marL="0" marR="0" rtl="0" algn="ctr">
                    <a:spcBef>
                      <a:spcPts val="0"/>
                    </a:spcBef>
                    <a:spcAft>
                      <a:spcPts val="0"/>
                    </a:spcAft>
                    <a:buNone/>
                  </a:pPr>
                  <a:r>
                    <a:rPr b="0" i="0" lang="zh-TW" sz="900" u="none" cap="none" strike="noStrike">
                      <a:solidFill>
                        <a:schemeClr val="lt1"/>
                      </a:solidFill>
                      <a:latin typeface="SimHei"/>
                      <a:ea typeface="SimHei"/>
                      <a:cs typeface="SimHei"/>
                      <a:sym typeface="SimHei"/>
                    </a:rPr>
                    <a:t>上昇</a:t>
                  </a:r>
                  <a:endParaRPr b="0" i="0" sz="900" u="none" cap="none" strike="noStrike">
                    <a:solidFill>
                      <a:schemeClr val="lt1"/>
                    </a:solidFill>
                    <a:latin typeface="SimHei"/>
                    <a:ea typeface="SimHei"/>
                    <a:cs typeface="SimHei"/>
                    <a:sym typeface="SimHei"/>
                  </a:endParaRPr>
                </a:p>
              </p:txBody>
            </p:sp>
          </p:grpSp>
          <p:sp>
            <p:nvSpPr>
              <p:cNvPr id="236" name="Google Shape;236;p34"/>
              <p:cNvSpPr/>
              <p:nvPr/>
            </p:nvSpPr>
            <p:spPr>
              <a:xfrm>
                <a:off x="4108" y="1265"/>
                <a:ext cx="113" cy="235"/>
              </a:xfrm>
              <a:prstGeom prst="downArrow">
                <a:avLst>
                  <a:gd fmla="val 50000" name="adj1"/>
                  <a:gd fmla="val 40265" name="adj2"/>
                </a:avLst>
              </a:prstGeom>
              <a:solidFill>
                <a:srgbClr val="FF0000"/>
              </a:solidFill>
              <a:ln cap="flat" cmpd="sng" w="9525">
                <a:solidFill>
                  <a:srgbClr val="333333"/>
                </a:solidFill>
                <a:prstDash val="solid"/>
                <a:miter lim="800000"/>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37" name="Google Shape;237;p34"/>
              <p:cNvSpPr txBox="1"/>
              <p:nvPr/>
            </p:nvSpPr>
            <p:spPr>
              <a:xfrm rot="5400000">
                <a:off x="4050" y="1328"/>
                <a:ext cx="212" cy="5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grpSp>
        <p:sp>
          <p:nvSpPr>
            <p:cNvPr id="238" name="Google Shape;238;p34"/>
            <p:cNvSpPr/>
            <p:nvPr/>
          </p:nvSpPr>
          <p:spPr>
            <a:xfrm>
              <a:off x="6260306" y="2902918"/>
              <a:ext cx="647700" cy="625475"/>
            </a:xfrm>
            <a:prstGeom prst="ellipse">
              <a:avLst/>
            </a:prstGeom>
            <a:solidFill>
              <a:srgbClr val="0066FF"/>
            </a:solidFill>
            <a:ln cap="flat" cmpd="sng" w="28575">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39" name="Google Shape;239;p34"/>
            <p:cNvSpPr txBox="1"/>
            <p:nvPr/>
          </p:nvSpPr>
          <p:spPr>
            <a:xfrm>
              <a:off x="6312143" y="2994424"/>
              <a:ext cx="553999" cy="49244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zh-TW" sz="900" u="none" cap="none" strike="noStrike">
                  <a:solidFill>
                    <a:schemeClr val="lt1"/>
                  </a:solidFill>
                  <a:latin typeface="SimHei"/>
                  <a:ea typeface="SimHei"/>
                  <a:cs typeface="SimHei"/>
                  <a:sym typeface="SimHei"/>
                </a:rPr>
                <a:t>喉嚨</a:t>
              </a:r>
              <a:endParaRPr b="0" i="0" sz="900" u="none" cap="none" strike="noStrike">
                <a:solidFill>
                  <a:schemeClr val="lt1"/>
                </a:solidFill>
                <a:latin typeface="SimHei"/>
                <a:ea typeface="SimHei"/>
                <a:cs typeface="SimHei"/>
                <a:sym typeface="SimHei"/>
              </a:endParaRPr>
            </a:p>
            <a:p>
              <a:pPr indent="0" lvl="0" marL="0" marR="0" rtl="0" algn="ctr">
                <a:spcBef>
                  <a:spcPts val="0"/>
                </a:spcBef>
                <a:spcAft>
                  <a:spcPts val="0"/>
                </a:spcAft>
                <a:buNone/>
              </a:pPr>
              <a:r>
                <a:rPr b="0" i="0" lang="zh-TW" sz="900" u="none" cap="none" strike="noStrike">
                  <a:solidFill>
                    <a:schemeClr val="lt1"/>
                  </a:solidFill>
                  <a:latin typeface="SimHei"/>
                  <a:ea typeface="SimHei"/>
                  <a:cs typeface="SimHei"/>
                  <a:sym typeface="SimHei"/>
                </a:rPr>
                <a:t>乾渴</a:t>
              </a:r>
              <a:endParaRPr b="0" i="0" sz="900" u="none" cap="none" strike="noStrike">
                <a:solidFill>
                  <a:schemeClr val="lt1"/>
                </a:solidFill>
                <a:latin typeface="SimHei"/>
                <a:ea typeface="SimHei"/>
                <a:cs typeface="SimHei"/>
                <a:sym typeface="SimHei"/>
              </a:endParaRPr>
            </a:p>
          </p:txBody>
        </p:sp>
        <p:sp>
          <p:nvSpPr>
            <p:cNvPr id="240" name="Google Shape;240;p34"/>
            <p:cNvSpPr/>
            <p:nvPr/>
          </p:nvSpPr>
          <p:spPr>
            <a:xfrm>
              <a:off x="6465888" y="5877321"/>
              <a:ext cx="1562100" cy="388938"/>
            </a:xfrm>
            <a:prstGeom prst="roundRect">
              <a:avLst>
                <a:gd fmla="val 16667" name="adj"/>
              </a:avLst>
            </a:prstGeom>
            <a:solidFill>
              <a:srgbClr val="0066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41" name="Google Shape;241;p34"/>
            <p:cNvSpPr/>
            <p:nvPr/>
          </p:nvSpPr>
          <p:spPr>
            <a:xfrm>
              <a:off x="4681538" y="3083322"/>
              <a:ext cx="935037" cy="287338"/>
            </a:xfrm>
            <a:prstGeom prst="roundRect">
              <a:avLst>
                <a:gd fmla="val 16667" name="adj"/>
              </a:avLst>
            </a:prstGeom>
            <a:solidFill>
              <a:srgbClr val="0066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42" name="Google Shape;242;p34"/>
            <p:cNvSpPr txBox="1"/>
            <p:nvPr/>
          </p:nvSpPr>
          <p:spPr>
            <a:xfrm>
              <a:off x="4707850" y="3091260"/>
              <a:ext cx="861776" cy="30777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zh-TW" sz="900" u="none" cap="none" strike="noStrike">
                  <a:solidFill>
                    <a:schemeClr val="lt1"/>
                  </a:solidFill>
                  <a:latin typeface="SimHei"/>
                  <a:ea typeface="SimHei"/>
                  <a:cs typeface="SimHei"/>
                  <a:sym typeface="SimHei"/>
                </a:rPr>
                <a:t>攝取水份</a:t>
              </a:r>
              <a:endParaRPr b="0" i="0" sz="900" u="none" cap="none" strike="noStrike">
                <a:solidFill>
                  <a:schemeClr val="lt1"/>
                </a:solidFill>
                <a:latin typeface="SimHei"/>
                <a:ea typeface="SimHei"/>
                <a:cs typeface="SimHei"/>
                <a:sym typeface="SimHei"/>
              </a:endParaRPr>
            </a:p>
          </p:txBody>
        </p:sp>
        <p:sp>
          <p:nvSpPr>
            <p:cNvPr id="243" name="Google Shape;243;p34"/>
            <p:cNvSpPr/>
            <p:nvPr/>
          </p:nvSpPr>
          <p:spPr>
            <a:xfrm>
              <a:off x="5689600" y="5272484"/>
              <a:ext cx="1079500" cy="288925"/>
            </a:xfrm>
            <a:prstGeom prst="roundRect">
              <a:avLst>
                <a:gd fmla="val 16667" name="adj"/>
              </a:avLst>
            </a:prstGeom>
            <a:solidFill>
              <a:srgbClr val="0066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44" name="Google Shape;244;p34"/>
            <p:cNvSpPr txBox="1"/>
            <p:nvPr/>
          </p:nvSpPr>
          <p:spPr>
            <a:xfrm>
              <a:off x="5807986" y="5272485"/>
              <a:ext cx="861776" cy="30777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zh-TW" sz="900" u="none" cap="none" strike="noStrike">
                  <a:solidFill>
                    <a:schemeClr val="lt1"/>
                  </a:solidFill>
                  <a:latin typeface="SimHei"/>
                  <a:ea typeface="SimHei"/>
                  <a:cs typeface="SimHei"/>
                  <a:sym typeface="SimHei"/>
                </a:rPr>
                <a:t>尿量減少</a:t>
              </a:r>
              <a:endParaRPr b="0" i="0" sz="900" u="none" cap="none" strike="noStrike">
                <a:solidFill>
                  <a:schemeClr val="lt1"/>
                </a:solidFill>
                <a:latin typeface="SimHei"/>
                <a:ea typeface="SimHei"/>
                <a:cs typeface="SimHei"/>
                <a:sym typeface="SimHei"/>
              </a:endParaRPr>
            </a:p>
          </p:txBody>
        </p:sp>
        <p:sp>
          <p:nvSpPr>
            <p:cNvPr id="245" name="Google Shape;245;p34"/>
            <p:cNvSpPr txBox="1"/>
            <p:nvPr/>
          </p:nvSpPr>
          <p:spPr>
            <a:xfrm>
              <a:off x="6507163" y="5901134"/>
              <a:ext cx="1479551" cy="30777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zh-TW" sz="900" u="none" cap="none" strike="noStrike">
                  <a:solidFill>
                    <a:schemeClr val="lt1"/>
                  </a:solidFill>
                  <a:latin typeface="SimHei"/>
                  <a:ea typeface="SimHei"/>
                  <a:cs typeface="SimHei"/>
                  <a:sym typeface="SimHei"/>
                </a:rPr>
                <a:t>細胞外液不足</a:t>
              </a:r>
              <a:endParaRPr b="0" i="0" sz="900" u="none" cap="none" strike="noStrike">
                <a:solidFill>
                  <a:schemeClr val="lt1"/>
                </a:solidFill>
                <a:latin typeface="SimHei"/>
                <a:ea typeface="SimHei"/>
                <a:cs typeface="SimHei"/>
                <a:sym typeface="SimHei"/>
              </a:endParaRPr>
            </a:p>
          </p:txBody>
        </p:sp>
        <p:sp>
          <p:nvSpPr>
            <p:cNvPr id="246" name="Google Shape;246;p34"/>
            <p:cNvSpPr/>
            <p:nvPr/>
          </p:nvSpPr>
          <p:spPr>
            <a:xfrm rot="10800000">
              <a:off x="6537325" y="5559821"/>
              <a:ext cx="144463" cy="288925"/>
            </a:xfrm>
            <a:prstGeom prst="downArrow">
              <a:avLst>
                <a:gd fmla="val 50000" name="adj1"/>
                <a:gd fmla="val 50000" name="adj2"/>
              </a:avLst>
            </a:prstGeom>
            <a:solidFill>
              <a:srgbClr val="33333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47" name="Google Shape;247;p34"/>
            <p:cNvSpPr txBox="1"/>
            <p:nvPr/>
          </p:nvSpPr>
          <p:spPr>
            <a:xfrm rot="-5400000">
              <a:off x="6483152" y="5686205"/>
              <a:ext cx="252809" cy="72231"/>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48" name="Google Shape;248;p34"/>
            <p:cNvSpPr/>
            <p:nvPr/>
          </p:nvSpPr>
          <p:spPr>
            <a:xfrm rot="-7932437">
              <a:off x="5661025" y="2808685"/>
              <a:ext cx="144463" cy="376237"/>
            </a:xfrm>
            <a:prstGeom prst="downArrow">
              <a:avLst>
                <a:gd fmla="val 50000" name="adj1"/>
                <a:gd fmla="val 65110" name="adj2"/>
              </a:avLst>
            </a:prstGeom>
            <a:solidFill>
              <a:srgbClr val="33333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49" name="Google Shape;249;p34"/>
            <p:cNvSpPr txBox="1"/>
            <p:nvPr/>
          </p:nvSpPr>
          <p:spPr>
            <a:xfrm rot="-2532437">
              <a:off x="5551235" y="2976475"/>
              <a:ext cx="329207" cy="72231"/>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50" name="Google Shape;250;p34"/>
            <p:cNvSpPr/>
            <p:nvPr/>
          </p:nvSpPr>
          <p:spPr>
            <a:xfrm>
              <a:off x="7827963" y="5358209"/>
              <a:ext cx="144462" cy="504825"/>
            </a:xfrm>
            <a:prstGeom prst="upArrow">
              <a:avLst>
                <a:gd fmla="val 50000" name="adj1"/>
                <a:gd fmla="val 87363" name="adj2"/>
              </a:avLst>
            </a:prstGeom>
            <a:solidFill>
              <a:srgbClr val="33333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51" name="Google Shape;251;p34"/>
            <p:cNvSpPr txBox="1"/>
            <p:nvPr/>
          </p:nvSpPr>
          <p:spPr>
            <a:xfrm rot="5400000">
              <a:off x="7679320" y="5606049"/>
              <a:ext cx="441722" cy="72231"/>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52" name="Google Shape;252;p34"/>
            <p:cNvSpPr/>
            <p:nvPr/>
          </p:nvSpPr>
          <p:spPr>
            <a:xfrm>
              <a:off x="7267575" y="2494360"/>
              <a:ext cx="936625" cy="287337"/>
            </a:xfrm>
            <a:prstGeom prst="roundRect">
              <a:avLst>
                <a:gd fmla="val 16667" name="adj"/>
              </a:avLst>
            </a:prstGeom>
            <a:solidFill>
              <a:srgbClr val="0066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53" name="Google Shape;253;p34"/>
            <p:cNvSpPr txBox="1"/>
            <p:nvPr/>
          </p:nvSpPr>
          <p:spPr>
            <a:xfrm>
              <a:off x="7304999" y="2500710"/>
              <a:ext cx="861776" cy="30777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zh-TW" sz="900" u="none" cap="none" strike="noStrike">
                  <a:solidFill>
                    <a:schemeClr val="lt1"/>
                  </a:solidFill>
                  <a:latin typeface="SimHei"/>
                  <a:ea typeface="SimHei"/>
                  <a:cs typeface="SimHei"/>
                  <a:sym typeface="SimHei"/>
                </a:rPr>
                <a:t>體溫上昇</a:t>
              </a:r>
              <a:endParaRPr/>
            </a:p>
          </p:txBody>
        </p:sp>
        <p:sp>
          <p:nvSpPr>
            <p:cNvPr id="254" name="Google Shape;254;p34"/>
            <p:cNvSpPr/>
            <p:nvPr/>
          </p:nvSpPr>
          <p:spPr>
            <a:xfrm>
              <a:off x="7224713" y="3232547"/>
              <a:ext cx="555625" cy="288925"/>
            </a:xfrm>
            <a:prstGeom prst="roundRect">
              <a:avLst>
                <a:gd fmla="val 16667" name="adj"/>
              </a:avLst>
            </a:prstGeom>
            <a:solidFill>
              <a:srgbClr val="0066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55" name="Google Shape;255;p34"/>
            <p:cNvSpPr/>
            <p:nvPr/>
          </p:nvSpPr>
          <p:spPr>
            <a:xfrm>
              <a:off x="7899400" y="3215085"/>
              <a:ext cx="865188" cy="444500"/>
            </a:xfrm>
            <a:prstGeom prst="roundRect">
              <a:avLst>
                <a:gd fmla="val 16667" name="adj"/>
              </a:avLst>
            </a:prstGeom>
            <a:solidFill>
              <a:srgbClr val="0066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56" name="Google Shape;256;p34"/>
            <p:cNvSpPr txBox="1"/>
            <p:nvPr/>
          </p:nvSpPr>
          <p:spPr>
            <a:xfrm>
              <a:off x="7900311" y="3213497"/>
              <a:ext cx="861776" cy="49244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zh-TW" sz="900" u="none" cap="none" strike="noStrike">
                  <a:solidFill>
                    <a:schemeClr val="lt1"/>
                  </a:solidFill>
                  <a:latin typeface="SimHei"/>
                  <a:ea typeface="SimHei"/>
                  <a:cs typeface="SimHei"/>
                  <a:sym typeface="SimHei"/>
                </a:rPr>
                <a:t>皮膚血管</a:t>
              </a:r>
              <a:br>
                <a:rPr b="0" i="0" lang="zh-TW" sz="900" u="none" cap="none" strike="noStrike">
                  <a:solidFill>
                    <a:schemeClr val="lt1"/>
                  </a:solidFill>
                  <a:latin typeface="SimHei"/>
                  <a:ea typeface="SimHei"/>
                  <a:cs typeface="SimHei"/>
                  <a:sym typeface="SimHei"/>
                </a:rPr>
              </a:br>
              <a:r>
                <a:rPr b="0" i="0" lang="zh-TW" sz="900" u="none" cap="none" strike="noStrike">
                  <a:solidFill>
                    <a:schemeClr val="lt1"/>
                  </a:solidFill>
                  <a:latin typeface="SimHei"/>
                  <a:ea typeface="SimHei"/>
                  <a:cs typeface="SimHei"/>
                  <a:sym typeface="SimHei"/>
                </a:rPr>
                <a:t>擴張</a:t>
              </a:r>
              <a:endParaRPr b="0" i="0" sz="900" u="none" cap="none" strike="noStrike">
                <a:solidFill>
                  <a:schemeClr val="lt1"/>
                </a:solidFill>
                <a:latin typeface="SimHei"/>
                <a:ea typeface="SimHei"/>
                <a:cs typeface="SimHei"/>
                <a:sym typeface="SimHei"/>
              </a:endParaRPr>
            </a:p>
          </p:txBody>
        </p:sp>
        <p:sp>
          <p:nvSpPr>
            <p:cNvPr id="257" name="Google Shape;257;p34"/>
            <p:cNvSpPr txBox="1"/>
            <p:nvPr/>
          </p:nvSpPr>
          <p:spPr>
            <a:xfrm>
              <a:off x="7222351" y="3238897"/>
              <a:ext cx="553999" cy="30777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zh-TW" sz="900" u="none" cap="none" strike="noStrike">
                  <a:solidFill>
                    <a:schemeClr val="lt1"/>
                  </a:solidFill>
                  <a:latin typeface="SimHei"/>
                  <a:ea typeface="SimHei"/>
                  <a:cs typeface="SimHei"/>
                  <a:sym typeface="SimHei"/>
                </a:rPr>
                <a:t>流汗</a:t>
              </a:r>
              <a:endParaRPr b="0" i="0" sz="900" u="none" cap="none" strike="noStrike">
                <a:solidFill>
                  <a:schemeClr val="lt1"/>
                </a:solidFill>
                <a:latin typeface="SimHei"/>
                <a:ea typeface="SimHei"/>
                <a:cs typeface="SimHei"/>
                <a:sym typeface="SimHei"/>
              </a:endParaRPr>
            </a:p>
          </p:txBody>
        </p:sp>
        <p:sp>
          <p:nvSpPr>
            <p:cNvPr id="258" name="Google Shape;258;p34"/>
            <p:cNvSpPr/>
            <p:nvPr/>
          </p:nvSpPr>
          <p:spPr>
            <a:xfrm rot="10800000">
              <a:off x="4789488" y="3370660"/>
              <a:ext cx="107950" cy="2376487"/>
            </a:xfrm>
            <a:prstGeom prst="upArrow">
              <a:avLst>
                <a:gd fmla="val 66852" name="adj1"/>
                <a:gd fmla="val 312079" name="adj2"/>
              </a:avLst>
            </a:prstGeom>
            <a:solidFill>
              <a:srgbClr val="33333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59" name="Google Shape;259;p34"/>
            <p:cNvSpPr txBox="1"/>
            <p:nvPr/>
          </p:nvSpPr>
          <p:spPr>
            <a:xfrm rot="-5400000">
              <a:off x="3767815" y="4410202"/>
              <a:ext cx="2151270" cy="72167"/>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60" name="Google Shape;260;p34"/>
            <p:cNvSpPr/>
            <p:nvPr/>
          </p:nvSpPr>
          <p:spPr>
            <a:xfrm rot="10800000">
              <a:off x="7415213" y="4620021"/>
              <a:ext cx="107950" cy="1328738"/>
            </a:xfrm>
            <a:prstGeom prst="upArrow">
              <a:avLst>
                <a:gd fmla="val 66852" name="adj1"/>
                <a:gd fmla="val 174489" name="adj2"/>
              </a:avLst>
            </a:prstGeom>
            <a:solidFill>
              <a:srgbClr val="33333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61" name="Google Shape;261;p34"/>
            <p:cNvSpPr txBox="1"/>
            <p:nvPr/>
          </p:nvSpPr>
          <p:spPr>
            <a:xfrm rot="-5400000">
              <a:off x="6867767" y="5185324"/>
              <a:ext cx="1202815" cy="72167"/>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grpSp>
          <p:nvGrpSpPr>
            <p:cNvPr id="262" name="Google Shape;262;p34"/>
            <p:cNvGrpSpPr/>
            <p:nvPr/>
          </p:nvGrpSpPr>
          <p:grpSpPr>
            <a:xfrm>
              <a:off x="6386116" y="4769247"/>
              <a:ext cx="1425971" cy="314325"/>
              <a:chOff x="4023" y="2753"/>
              <a:chExt cx="898" cy="198"/>
            </a:xfrm>
          </p:grpSpPr>
          <p:sp>
            <p:nvSpPr>
              <p:cNvPr id="263" name="Google Shape;263;p34"/>
              <p:cNvSpPr/>
              <p:nvPr/>
            </p:nvSpPr>
            <p:spPr>
              <a:xfrm>
                <a:off x="4060" y="2907"/>
                <a:ext cx="861" cy="44"/>
              </a:xfrm>
              <a:prstGeom prst="rect">
                <a:avLst/>
              </a:prstGeom>
              <a:solidFill>
                <a:srgbClr val="33333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64" name="Google Shape;264;p34"/>
              <p:cNvSpPr/>
              <p:nvPr/>
            </p:nvSpPr>
            <p:spPr>
              <a:xfrm rot="10800000">
                <a:off x="4023" y="2753"/>
                <a:ext cx="91" cy="182"/>
              </a:xfrm>
              <a:prstGeom prst="downArrow">
                <a:avLst>
                  <a:gd fmla="val 50000" name="adj1"/>
                  <a:gd fmla="val 50000" name="adj2"/>
                </a:avLst>
              </a:prstGeom>
              <a:solidFill>
                <a:srgbClr val="33333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65" name="Google Shape;265;p34"/>
              <p:cNvSpPr txBox="1"/>
              <p:nvPr/>
            </p:nvSpPr>
            <p:spPr>
              <a:xfrm rot="-5400000">
                <a:off x="3966" y="2830"/>
                <a:ext cx="159" cy="4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grpSp>
        <p:sp>
          <p:nvSpPr>
            <p:cNvPr id="266" name="Google Shape;266;p34"/>
            <p:cNvSpPr/>
            <p:nvPr/>
          </p:nvSpPr>
          <p:spPr>
            <a:xfrm rot="-5400000">
              <a:off x="5199856" y="4955778"/>
              <a:ext cx="115887" cy="806450"/>
            </a:xfrm>
            <a:prstGeom prst="upArrow">
              <a:avLst>
                <a:gd fmla="val 50000" name="adj1"/>
                <a:gd fmla="val 173972" name="adj2"/>
              </a:avLst>
            </a:prstGeom>
            <a:solidFill>
              <a:srgbClr val="33333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67" name="Google Shape;267;p34"/>
            <p:cNvSpPr txBox="1"/>
            <p:nvPr/>
          </p:nvSpPr>
          <p:spPr>
            <a:xfrm>
              <a:off x="4955374" y="5330028"/>
              <a:ext cx="705645" cy="5794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68" name="Google Shape;268;p34"/>
            <p:cNvSpPr/>
            <p:nvPr/>
          </p:nvSpPr>
          <p:spPr>
            <a:xfrm>
              <a:off x="7426325" y="2781697"/>
              <a:ext cx="142875" cy="431800"/>
            </a:xfrm>
            <a:prstGeom prst="downArrow">
              <a:avLst>
                <a:gd fmla="val 50000" name="adj1"/>
                <a:gd fmla="val 75556" name="adj2"/>
              </a:avLst>
            </a:prstGeom>
            <a:solidFill>
              <a:srgbClr val="33333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69" name="Google Shape;269;p34"/>
            <p:cNvSpPr txBox="1"/>
            <p:nvPr/>
          </p:nvSpPr>
          <p:spPr>
            <a:xfrm rot="5400000">
              <a:off x="7308850" y="2934869"/>
              <a:ext cx="377825" cy="7143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70" name="Google Shape;270;p34"/>
            <p:cNvSpPr/>
            <p:nvPr/>
          </p:nvSpPr>
          <p:spPr>
            <a:xfrm>
              <a:off x="7497763" y="2881710"/>
              <a:ext cx="863600" cy="73025"/>
            </a:xfrm>
            <a:prstGeom prst="rect">
              <a:avLst/>
            </a:prstGeom>
            <a:solidFill>
              <a:srgbClr val="33333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71" name="Google Shape;271;p34"/>
            <p:cNvSpPr/>
            <p:nvPr/>
          </p:nvSpPr>
          <p:spPr>
            <a:xfrm>
              <a:off x="8245475" y="2895997"/>
              <a:ext cx="144463" cy="288925"/>
            </a:xfrm>
            <a:prstGeom prst="downArrow">
              <a:avLst>
                <a:gd fmla="val 50000" name="adj1"/>
                <a:gd fmla="val 50000" name="adj2"/>
              </a:avLst>
            </a:prstGeom>
            <a:solidFill>
              <a:srgbClr val="33333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72" name="Google Shape;272;p34"/>
            <p:cNvSpPr txBox="1"/>
            <p:nvPr/>
          </p:nvSpPr>
          <p:spPr>
            <a:xfrm rot="5400000">
              <a:off x="8191302" y="2986264"/>
              <a:ext cx="252809" cy="72231"/>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73" name="Google Shape;273;p34"/>
            <p:cNvSpPr/>
            <p:nvPr/>
          </p:nvSpPr>
          <p:spPr>
            <a:xfrm rot="-5400000">
              <a:off x="5829798" y="2954238"/>
              <a:ext cx="124272" cy="591989"/>
            </a:xfrm>
            <a:prstGeom prst="upArrow">
              <a:avLst>
                <a:gd fmla="val 50000" name="adj1"/>
                <a:gd fmla="val 116544" name="adj2"/>
              </a:avLst>
            </a:prstGeom>
            <a:solidFill>
              <a:srgbClr val="33333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74" name="Google Shape;274;p34"/>
            <p:cNvSpPr txBox="1"/>
            <p:nvPr/>
          </p:nvSpPr>
          <p:spPr>
            <a:xfrm>
              <a:off x="5668332" y="3219152"/>
              <a:ext cx="519573" cy="6213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75" name="Google Shape;275;p34"/>
            <p:cNvSpPr/>
            <p:nvPr/>
          </p:nvSpPr>
          <p:spPr>
            <a:xfrm rot="-1149813">
              <a:off x="6956425" y="2235597"/>
              <a:ext cx="107950" cy="1936750"/>
            </a:xfrm>
            <a:prstGeom prst="upArrow">
              <a:avLst>
                <a:gd fmla="val 66852" name="adj1"/>
                <a:gd fmla="val 254333" name="adj2"/>
              </a:avLst>
            </a:prstGeom>
            <a:solidFill>
              <a:srgbClr val="33333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76" name="Google Shape;276;p34"/>
            <p:cNvSpPr txBox="1"/>
            <p:nvPr/>
          </p:nvSpPr>
          <p:spPr>
            <a:xfrm rot="4250187">
              <a:off x="6163923" y="3254553"/>
              <a:ext cx="1753206" cy="72167"/>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77" name="Google Shape;277;p34"/>
            <p:cNvSpPr/>
            <p:nvPr/>
          </p:nvSpPr>
          <p:spPr>
            <a:xfrm>
              <a:off x="7286625" y="3956446"/>
              <a:ext cx="1225550" cy="288925"/>
            </a:xfrm>
            <a:prstGeom prst="roundRect">
              <a:avLst>
                <a:gd fmla="val 16667" name="adj"/>
              </a:avLst>
            </a:prstGeom>
            <a:solidFill>
              <a:srgbClr val="0066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78" name="Google Shape;278;p34"/>
            <p:cNvSpPr txBox="1"/>
            <p:nvPr/>
          </p:nvSpPr>
          <p:spPr>
            <a:xfrm>
              <a:off x="7313038" y="3964383"/>
              <a:ext cx="1169551" cy="30777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zh-TW" sz="900" u="none" cap="none" strike="noStrike">
                  <a:solidFill>
                    <a:schemeClr val="lt1"/>
                  </a:solidFill>
                  <a:latin typeface="SimHei"/>
                  <a:ea typeface="SimHei"/>
                  <a:cs typeface="SimHei"/>
                  <a:sym typeface="SimHei"/>
                </a:rPr>
                <a:t>血液濃度上昇</a:t>
              </a:r>
              <a:endParaRPr/>
            </a:p>
          </p:txBody>
        </p:sp>
        <p:sp>
          <p:nvSpPr>
            <p:cNvPr id="279" name="Google Shape;279;p34"/>
            <p:cNvSpPr/>
            <p:nvPr/>
          </p:nvSpPr>
          <p:spPr>
            <a:xfrm>
              <a:off x="4618038" y="5732859"/>
              <a:ext cx="1079500" cy="288925"/>
            </a:xfrm>
            <a:prstGeom prst="roundRect">
              <a:avLst>
                <a:gd fmla="val 16667" name="adj"/>
              </a:avLst>
            </a:prstGeom>
            <a:solidFill>
              <a:srgbClr val="0066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80" name="Google Shape;280;p34"/>
            <p:cNvSpPr txBox="1"/>
            <p:nvPr/>
          </p:nvSpPr>
          <p:spPr>
            <a:xfrm>
              <a:off x="4573013" y="5745559"/>
              <a:ext cx="1169551" cy="30777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zh-TW" sz="900" u="none" cap="none" strike="noStrike">
                  <a:solidFill>
                    <a:schemeClr val="lt1"/>
                  </a:solidFill>
                  <a:latin typeface="SimHei"/>
                  <a:ea typeface="SimHei"/>
                  <a:cs typeface="SimHei"/>
                  <a:sym typeface="SimHei"/>
                </a:rPr>
                <a:t>確保體內平衡</a:t>
              </a:r>
              <a:endParaRPr b="0" i="0" sz="900" u="none" cap="none" strike="noStrike">
                <a:solidFill>
                  <a:schemeClr val="lt1"/>
                </a:solidFill>
                <a:latin typeface="SimHei"/>
                <a:ea typeface="SimHei"/>
                <a:cs typeface="SimHei"/>
                <a:sym typeface="SimHei"/>
              </a:endParaRPr>
            </a:p>
          </p:txBody>
        </p:sp>
        <p:sp>
          <p:nvSpPr>
            <p:cNvPr id="281" name="Google Shape;281;p34"/>
            <p:cNvSpPr/>
            <p:nvPr/>
          </p:nvSpPr>
          <p:spPr>
            <a:xfrm rot="10800000">
              <a:off x="8613775" y="3645297"/>
              <a:ext cx="107950" cy="1223963"/>
            </a:xfrm>
            <a:prstGeom prst="upArrow">
              <a:avLst>
                <a:gd fmla="val 66852" name="adj1"/>
                <a:gd fmla="val 160730" name="adj2"/>
              </a:avLst>
            </a:prstGeom>
            <a:solidFill>
              <a:srgbClr val="33333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82" name="Google Shape;282;p34"/>
            <p:cNvSpPr txBox="1"/>
            <p:nvPr/>
          </p:nvSpPr>
          <p:spPr>
            <a:xfrm rot="-5400000">
              <a:off x="8113765" y="4163176"/>
              <a:ext cx="1107969" cy="72167"/>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83" name="Google Shape;283;p34"/>
            <p:cNvSpPr/>
            <p:nvPr/>
          </p:nvSpPr>
          <p:spPr>
            <a:xfrm>
              <a:off x="7783513" y="4854971"/>
              <a:ext cx="1008062" cy="503238"/>
            </a:xfrm>
            <a:prstGeom prst="roundRect">
              <a:avLst>
                <a:gd fmla="val 16667" name="adj"/>
              </a:avLst>
            </a:prstGeom>
            <a:solidFill>
              <a:srgbClr val="0066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84" name="Google Shape;284;p34"/>
            <p:cNvSpPr txBox="1"/>
            <p:nvPr/>
          </p:nvSpPr>
          <p:spPr>
            <a:xfrm>
              <a:off x="7773363" y="4877197"/>
              <a:ext cx="1015663" cy="49244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zh-TW" sz="900" u="none" cap="none" strike="noStrike">
                  <a:solidFill>
                    <a:schemeClr val="lt1"/>
                  </a:solidFill>
                  <a:latin typeface="SimHei"/>
                  <a:ea typeface="SimHei"/>
                  <a:cs typeface="SimHei"/>
                  <a:sym typeface="SimHei"/>
                </a:rPr>
                <a:t>迴流心臟</a:t>
              </a:r>
              <a:endParaRPr b="0" i="0" sz="900" u="none" cap="none" strike="noStrike">
                <a:solidFill>
                  <a:schemeClr val="lt1"/>
                </a:solidFill>
                <a:latin typeface="SimHei"/>
                <a:ea typeface="SimHei"/>
                <a:cs typeface="SimHei"/>
                <a:sym typeface="SimHei"/>
              </a:endParaRPr>
            </a:p>
            <a:p>
              <a:pPr indent="0" lvl="0" marL="0" marR="0" rtl="0" algn="ctr">
                <a:spcBef>
                  <a:spcPts val="0"/>
                </a:spcBef>
                <a:spcAft>
                  <a:spcPts val="0"/>
                </a:spcAft>
                <a:buNone/>
              </a:pPr>
              <a:r>
                <a:rPr b="0" i="0" lang="zh-TW" sz="900" u="none" cap="none" strike="noStrike">
                  <a:solidFill>
                    <a:schemeClr val="lt1"/>
                  </a:solidFill>
                  <a:latin typeface="SimHei"/>
                  <a:ea typeface="SimHei"/>
                  <a:cs typeface="SimHei"/>
                  <a:sym typeface="SimHei"/>
                </a:rPr>
                <a:t>血液量減少</a:t>
              </a:r>
              <a:endParaRPr b="0" i="0" sz="900" u="none" cap="none" strike="noStrike">
                <a:solidFill>
                  <a:schemeClr val="lt1"/>
                </a:solidFill>
                <a:latin typeface="SimHei"/>
                <a:ea typeface="SimHei"/>
                <a:cs typeface="SimHei"/>
                <a:sym typeface="SimHei"/>
              </a:endParaRPr>
            </a:p>
          </p:txBody>
        </p:sp>
        <p:sp>
          <p:nvSpPr>
            <p:cNvPr id="285" name="Google Shape;285;p34"/>
            <p:cNvSpPr/>
            <p:nvPr/>
          </p:nvSpPr>
          <p:spPr>
            <a:xfrm>
              <a:off x="7426325" y="3496072"/>
              <a:ext cx="144463" cy="420688"/>
            </a:xfrm>
            <a:prstGeom prst="downArrow">
              <a:avLst>
                <a:gd fmla="val 50000" name="adj1"/>
                <a:gd fmla="val 72802" name="adj2"/>
              </a:avLst>
            </a:prstGeom>
            <a:solidFill>
              <a:srgbClr val="33333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86" name="Google Shape;286;p34"/>
            <p:cNvSpPr txBox="1"/>
            <p:nvPr/>
          </p:nvSpPr>
          <p:spPr>
            <a:xfrm rot="5400000">
              <a:off x="7314505" y="3643985"/>
              <a:ext cx="368102" cy="72231"/>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87" name="Google Shape;287;p34"/>
            <p:cNvSpPr/>
            <p:nvPr/>
          </p:nvSpPr>
          <p:spPr>
            <a:xfrm rot="5400000">
              <a:off x="7070725" y="4223146"/>
              <a:ext cx="144463" cy="360363"/>
            </a:xfrm>
            <a:prstGeom prst="downArrow">
              <a:avLst>
                <a:gd fmla="val 50000" name="adj1"/>
                <a:gd fmla="val 62363" name="adj2"/>
              </a:avLst>
            </a:prstGeom>
            <a:solidFill>
              <a:srgbClr val="33333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88" name="Google Shape;288;p34"/>
            <p:cNvSpPr txBox="1"/>
            <p:nvPr/>
          </p:nvSpPr>
          <p:spPr>
            <a:xfrm rot="10800000">
              <a:off x="7007821" y="4367191"/>
              <a:ext cx="315317" cy="72231"/>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89" name="Google Shape;289;p34"/>
            <p:cNvSpPr/>
            <p:nvPr/>
          </p:nvSpPr>
          <p:spPr>
            <a:xfrm>
              <a:off x="7278688" y="4316809"/>
              <a:ext cx="1225550" cy="287337"/>
            </a:xfrm>
            <a:prstGeom prst="roundRect">
              <a:avLst>
                <a:gd fmla="val 16667" name="adj"/>
              </a:avLst>
            </a:prstGeom>
            <a:solidFill>
              <a:srgbClr val="0066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90" name="Google Shape;290;p34"/>
            <p:cNvSpPr txBox="1"/>
            <p:nvPr/>
          </p:nvSpPr>
          <p:spPr>
            <a:xfrm>
              <a:off x="7383631" y="4323159"/>
              <a:ext cx="1015663" cy="30777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zh-TW" sz="900" u="none" cap="none" strike="noStrike">
                  <a:solidFill>
                    <a:schemeClr val="lt1"/>
                  </a:solidFill>
                  <a:latin typeface="SimHei"/>
                  <a:ea typeface="SimHei"/>
                  <a:cs typeface="SimHei"/>
                  <a:sym typeface="SimHei"/>
                </a:rPr>
                <a:t>血液量不足</a:t>
              </a:r>
              <a:endParaRPr/>
            </a:p>
          </p:txBody>
        </p:sp>
        <p:grpSp>
          <p:nvGrpSpPr>
            <p:cNvPr id="291" name="Google Shape;291;p34"/>
            <p:cNvGrpSpPr/>
            <p:nvPr/>
          </p:nvGrpSpPr>
          <p:grpSpPr>
            <a:xfrm>
              <a:off x="5846763" y="3427810"/>
              <a:ext cx="1152525" cy="1397001"/>
              <a:chOff x="3683" y="1908"/>
              <a:chExt cx="726" cy="880"/>
            </a:xfrm>
          </p:grpSpPr>
          <p:grpSp>
            <p:nvGrpSpPr>
              <p:cNvPr id="292" name="Google Shape;292;p34"/>
              <p:cNvGrpSpPr/>
              <p:nvPr/>
            </p:nvGrpSpPr>
            <p:grpSpPr>
              <a:xfrm>
                <a:off x="3721" y="1908"/>
                <a:ext cx="660" cy="863"/>
                <a:chOff x="3721" y="1908"/>
                <a:chExt cx="660" cy="863"/>
              </a:xfrm>
            </p:grpSpPr>
            <p:sp>
              <p:nvSpPr>
                <p:cNvPr id="293" name="Google Shape;293;p34"/>
                <p:cNvSpPr/>
                <p:nvPr/>
              </p:nvSpPr>
              <p:spPr>
                <a:xfrm>
                  <a:off x="3721" y="2195"/>
                  <a:ext cx="660" cy="576"/>
                </a:xfrm>
                <a:custGeom>
                  <a:rect b="b" l="l" r="r" t="t"/>
                  <a:pathLst>
                    <a:path extrusionOk="0" h="21600" w="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6600"/>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sp>
              <p:nvSpPr>
                <p:cNvPr id="294" name="Google Shape;294;p34"/>
                <p:cNvSpPr/>
                <p:nvPr/>
              </p:nvSpPr>
              <p:spPr>
                <a:xfrm>
                  <a:off x="4019" y="1908"/>
                  <a:ext cx="109" cy="273"/>
                </a:xfrm>
                <a:prstGeom prst="upArrow">
                  <a:avLst>
                    <a:gd fmla="val 50000" name="adj1"/>
                    <a:gd fmla="val 62615" name="adj2"/>
                  </a:avLst>
                </a:prstGeom>
                <a:solidFill>
                  <a:srgbClr val="FF0000"/>
                </a:solidFill>
                <a:ln cap="flat" cmpd="sng" w="9525">
                  <a:solidFill>
                    <a:srgbClr val="333333"/>
                  </a:solidFill>
                  <a:prstDash val="solid"/>
                  <a:miter lim="800000"/>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95" name="Google Shape;295;p34"/>
                <p:cNvSpPr txBox="1"/>
                <p:nvPr/>
              </p:nvSpPr>
              <p:spPr>
                <a:xfrm rot="5400000">
                  <a:off x="3935" y="2026"/>
                  <a:ext cx="239" cy="5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grpSp>
          <p:grpSp>
            <p:nvGrpSpPr>
              <p:cNvPr id="296" name="Google Shape;296;p34"/>
              <p:cNvGrpSpPr/>
              <p:nvPr/>
            </p:nvGrpSpPr>
            <p:grpSpPr>
              <a:xfrm>
                <a:off x="3683" y="2153"/>
                <a:ext cx="726" cy="635"/>
                <a:chOff x="3683" y="2153"/>
                <a:chExt cx="726" cy="635"/>
              </a:xfrm>
            </p:grpSpPr>
            <p:sp>
              <p:nvSpPr>
                <p:cNvPr id="297" name="Google Shape;297;p34"/>
                <p:cNvSpPr txBox="1"/>
                <p:nvPr/>
              </p:nvSpPr>
              <p:spPr>
                <a:xfrm>
                  <a:off x="3786" y="2271"/>
                  <a:ext cx="543" cy="3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zh-TW" sz="900" u="none" cap="none" strike="noStrike">
                      <a:solidFill>
                        <a:schemeClr val="lt1"/>
                      </a:solidFill>
                      <a:latin typeface="SimHei"/>
                      <a:ea typeface="SimHei"/>
                      <a:cs typeface="SimHei"/>
                      <a:sym typeface="SimHei"/>
                    </a:rPr>
                    <a:t>體內液量</a:t>
                  </a:r>
                  <a:endParaRPr b="0" i="0" sz="900" u="none" cap="none" strike="noStrike">
                    <a:solidFill>
                      <a:schemeClr val="lt1"/>
                    </a:solidFill>
                    <a:latin typeface="SimHei"/>
                    <a:ea typeface="SimHei"/>
                    <a:cs typeface="SimHei"/>
                    <a:sym typeface="SimHei"/>
                  </a:endParaRPr>
                </a:p>
                <a:p>
                  <a:pPr indent="0" lvl="0" marL="0" marR="0" rtl="0" algn="ctr">
                    <a:spcBef>
                      <a:spcPts val="0"/>
                    </a:spcBef>
                    <a:spcAft>
                      <a:spcPts val="0"/>
                    </a:spcAft>
                    <a:buNone/>
                  </a:pPr>
                  <a:r>
                    <a:rPr b="0" i="0" lang="zh-TW" sz="900" u="none" cap="none" strike="noStrike">
                      <a:solidFill>
                        <a:schemeClr val="lt1"/>
                      </a:solidFill>
                      <a:latin typeface="SimHei"/>
                      <a:ea typeface="SimHei"/>
                      <a:cs typeface="SimHei"/>
                      <a:sym typeface="SimHei"/>
                    </a:rPr>
                    <a:t>感受器</a:t>
                  </a:r>
                  <a:endParaRPr b="0" i="0" sz="900" u="none" cap="none" strike="noStrike">
                    <a:solidFill>
                      <a:schemeClr val="lt1"/>
                    </a:solidFill>
                    <a:latin typeface="SimHei"/>
                    <a:ea typeface="SimHei"/>
                    <a:cs typeface="SimHei"/>
                    <a:sym typeface="SimHei"/>
                  </a:endParaRPr>
                </a:p>
              </p:txBody>
            </p:sp>
            <p:sp>
              <p:nvSpPr>
                <p:cNvPr id="298" name="Google Shape;298;p34"/>
                <p:cNvSpPr/>
                <p:nvPr/>
              </p:nvSpPr>
              <p:spPr>
                <a:xfrm>
                  <a:off x="3683" y="2153"/>
                  <a:ext cx="726" cy="635"/>
                </a:xfrm>
                <a:prstGeom prst="star32">
                  <a:avLst>
                    <a:gd fmla="val 37500" name="adj"/>
                  </a:avLst>
                </a:prstGeom>
                <a:noFill/>
                <a:ln cap="flat" cmpd="sng" w="28575">
                  <a:solidFill>
                    <a:srgbClr val="FF006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0" u="none" cap="none" strike="noStrike">
                    <a:solidFill>
                      <a:schemeClr val="dk1"/>
                    </a:solidFill>
                    <a:latin typeface="SimHei"/>
                    <a:ea typeface="SimHei"/>
                    <a:cs typeface="SimHei"/>
                    <a:sym typeface="SimHei"/>
                  </a:endParaRPr>
                </a:p>
              </p:txBody>
            </p:sp>
          </p:grpSp>
        </p:grpSp>
      </p:grpSp>
      <p:sp>
        <p:nvSpPr>
          <p:cNvPr id="299" name="Google Shape;299;p34"/>
          <p:cNvSpPr txBox="1"/>
          <p:nvPr/>
        </p:nvSpPr>
        <p:spPr>
          <a:xfrm>
            <a:off x="0" y="361373"/>
            <a:ext cx="9143999" cy="85725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zh-TW" sz="4000" u="none" cap="none" strike="noStrike">
                <a:solidFill>
                  <a:schemeClr val="dk1"/>
                </a:solidFill>
                <a:latin typeface="Arial"/>
                <a:ea typeface="Arial"/>
                <a:cs typeface="Arial"/>
                <a:sym typeface="Arial"/>
              </a:rPr>
              <a:t>水份不足造成的影響 </a:t>
            </a:r>
            <a:endParaRPr/>
          </a:p>
        </p:txBody>
      </p:sp>
      <p:sp>
        <p:nvSpPr>
          <p:cNvPr id="300" name="Google Shape;300;p34"/>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Calibri"/>
              <a:buNone/>
            </a:pPr>
            <a:fld id="{00000000-1234-1234-1234-123412341234}" type="slidenum">
              <a:rPr b="0" i="0" lang="zh-TW" sz="1200" u="none" cap="none" strike="noStrike">
                <a:solidFill>
                  <a:srgbClr val="898989"/>
                </a:solidFill>
                <a:latin typeface="Calibri"/>
                <a:ea typeface="Calibri"/>
                <a:cs typeface="Calibri"/>
                <a:sym typeface="Calibri"/>
              </a:rPr>
              <a:t>‹#›</a:t>
            </a:fld>
            <a:endParaRPr b="0" i="0" sz="1200" u="none" cap="none" strike="noStrike">
              <a:solidFill>
                <a:srgbClr val="898989"/>
              </a:solidFill>
              <a:latin typeface="Calibri"/>
              <a:ea typeface="Calibri"/>
              <a:cs typeface="Calibri"/>
              <a:sym typeface="Calibri"/>
            </a:endParaRPr>
          </a:p>
        </p:txBody>
      </p:sp>
    </p:spTree>
  </p:cSld>
  <p:clrMapOvr>
    <a:masterClrMapping/>
  </p:clrMapOvr>
  <mc:AlternateContent>
    <mc:Choice Requires="p14">
      <p:transition spd="slow" p14:dur="2000">
        <p:fade thruBlk="1"/>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4" name="Shape 304"/>
        <p:cNvGrpSpPr/>
        <p:nvPr/>
      </p:nvGrpSpPr>
      <p:grpSpPr>
        <a:xfrm>
          <a:off x="0" y="0"/>
          <a:ext cx="0" cy="0"/>
          <a:chOff x="0" y="0"/>
          <a:chExt cx="0" cy="0"/>
        </a:xfrm>
      </p:grpSpPr>
      <p:pic>
        <p:nvPicPr>
          <p:cNvPr id="305" name="Google Shape;305;p35"/>
          <p:cNvPicPr preferRelativeResize="0"/>
          <p:nvPr/>
        </p:nvPicPr>
        <p:blipFill rotWithShape="1">
          <a:blip r:embed="rId3">
            <a:alphaModFix/>
          </a:blip>
          <a:srcRect b="0" l="0" r="0" t="0"/>
          <a:stretch/>
        </p:blipFill>
        <p:spPr>
          <a:xfrm>
            <a:off x="2766264" y="1231949"/>
            <a:ext cx="3611472" cy="5398183"/>
          </a:xfrm>
          <a:prstGeom prst="rect">
            <a:avLst/>
          </a:prstGeom>
          <a:noFill/>
          <a:ln>
            <a:noFill/>
          </a:ln>
        </p:spPr>
      </p:pic>
      <p:sp>
        <p:nvSpPr>
          <p:cNvPr id="306" name="Google Shape;306;p35"/>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1" i="0" lang="zh-TW" sz="4400" u="none" cap="none" strike="noStrike">
                <a:solidFill>
                  <a:srgbClr val="000000"/>
                </a:solidFill>
                <a:latin typeface="Arial"/>
                <a:ea typeface="Arial"/>
                <a:cs typeface="Arial"/>
                <a:sym typeface="Arial"/>
              </a:rPr>
              <a:t>減重減掉的成分</a:t>
            </a:r>
            <a:endParaRPr b="1" i="0" sz="4400" u="none" cap="none" strike="noStrike">
              <a:solidFill>
                <a:srgbClr val="000000"/>
              </a:solidFill>
              <a:latin typeface="Arial"/>
              <a:ea typeface="Arial"/>
              <a:cs typeface="Arial"/>
              <a:sym typeface="Arial"/>
            </a:endParaRPr>
          </a:p>
        </p:txBody>
      </p:sp>
      <p:sp>
        <p:nvSpPr>
          <p:cNvPr id="307" name="Google Shape;307;p35"/>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Calibri"/>
              <a:buNone/>
            </a:pPr>
            <a:fld id="{00000000-1234-1234-1234-123412341234}" type="slidenum">
              <a:rPr b="0" i="0" lang="zh-TW" sz="1200" u="none" cap="none" strike="noStrike">
                <a:solidFill>
                  <a:srgbClr val="898989"/>
                </a:solidFill>
                <a:latin typeface="Calibri"/>
                <a:ea typeface="Calibri"/>
                <a:cs typeface="Calibri"/>
                <a:sym typeface="Calibri"/>
              </a:rPr>
              <a:t>‹#›</a:t>
            </a:fld>
            <a:endParaRPr b="0" i="0" sz="1200" u="none" cap="none" strike="noStrike">
              <a:solidFill>
                <a:srgbClr val="898989"/>
              </a:solidFill>
              <a:latin typeface="Calibri"/>
              <a:ea typeface="Calibri"/>
              <a:cs typeface="Calibri"/>
              <a:sym typeface="Calibri"/>
            </a:endParaRPr>
          </a:p>
        </p:txBody>
      </p:sp>
    </p:spTree>
  </p:cSld>
  <p:clrMapOvr>
    <a:masterClrMapping/>
  </p:clrMapOvr>
  <mc:AlternateContent>
    <mc:Choice Requires="p14">
      <p:transition spd="slow" p14:dur="20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305"/>
                                        </p:tgtEl>
                                        <p:attrNameLst>
                                          <p:attrName>style.visibility</p:attrName>
                                        </p:attrNameLst>
                                      </p:cBhvr>
                                      <p:to>
                                        <p:strVal val="visible"/>
                                      </p:to>
                                    </p:set>
                                    <p:anim calcmode="lin" valueType="num">
                                      <p:cBhvr additive="base">
                                        <p:cTn dur="500"/>
                                        <p:tgtEl>
                                          <p:spTgt spid="305"/>
                                        </p:tgtEl>
                                        <p:attrNameLst>
                                          <p:attrName>ppt_w</p:attrName>
                                        </p:attrNameLst>
                                      </p:cBhvr>
                                      <p:tavLst>
                                        <p:tav fmla="" tm="0">
                                          <p:val>
                                            <p:strVal val="0"/>
                                          </p:val>
                                        </p:tav>
                                        <p:tav fmla="" tm="100000">
                                          <p:val>
                                            <p:strVal val="#ppt_w"/>
                                          </p:val>
                                        </p:tav>
                                      </p:tavLst>
                                    </p:anim>
                                    <p:anim calcmode="lin" valueType="num">
                                      <p:cBhvr additive="base">
                                        <p:cTn dur="500"/>
                                        <p:tgtEl>
                                          <p:spTgt spid="305"/>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1" name="Shape 311"/>
        <p:cNvGrpSpPr/>
        <p:nvPr/>
      </p:nvGrpSpPr>
      <p:grpSpPr>
        <a:xfrm>
          <a:off x="0" y="0"/>
          <a:ext cx="0" cy="0"/>
          <a:chOff x="0" y="0"/>
          <a:chExt cx="0" cy="0"/>
        </a:xfrm>
      </p:grpSpPr>
      <p:sp>
        <p:nvSpPr>
          <p:cNvPr id="312" name="Google Shape;312;p36"/>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1" i="0" lang="zh-TW" sz="4400" u="none" cap="none" strike="noStrike">
                <a:solidFill>
                  <a:srgbClr val="000000"/>
                </a:solidFill>
                <a:latin typeface="Arial"/>
                <a:ea typeface="Arial"/>
                <a:cs typeface="Arial"/>
                <a:sym typeface="Arial"/>
              </a:rPr>
              <a:t>體重監測</a:t>
            </a:r>
            <a:endParaRPr/>
          </a:p>
        </p:txBody>
      </p:sp>
      <p:sp>
        <p:nvSpPr>
          <p:cNvPr id="313" name="Google Shape;313;p36"/>
          <p:cNvSpPr txBox="1"/>
          <p:nvPr>
            <p:ph idx="1" type="body"/>
          </p:nvPr>
        </p:nvSpPr>
        <p:spPr>
          <a:xfrm>
            <a:off x="1023730" y="1655509"/>
            <a:ext cx="8229600" cy="441662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0" i="0" lang="zh-TW" sz="3200" u="none" cap="none" strike="noStrike">
                <a:solidFill>
                  <a:schemeClr val="dk1"/>
                </a:solidFill>
                <a:latin typeface="Arial"/>
                <a:ea typeface="Arial"/>
                <a:cs typeface="Arial"/>
                <a:sym typeface="Arial"/>
              </a:rPr>
              <a:t>體重減輕</a:t>
            </a:r>
            <a:endParaRPr/>
          </a:p>
        </p:txBody>
      </p:sp>
      <p:sp>
        <p:nvSpPr>
          <p:cNvPr id="314" name="Google Shape;314;p36"/>
          <p:cNvSpPr txBox="1"/>
          <p:nvPr>
            <p:ph idx="4294967295" type="body"/>
          </p:nvPr>
        </p:nvSpPr>
        <p:spPr>
          <a:xfrm>
            <a:off x="5000138" y="1655509"/>
            <a:ext cx="3378200" cy="272415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0" i="0" lang="zh-TW" sz="3200" u="none" cap="none" strike="noStrike">
                <a:solidFill>
                  <a:schemeClr val="dk1"/>
                </a:solidFill>
                <a:latin typeface="Arial"/>
                <a:ea typeface="Arial"/>
                <a:cs typeface="Arial"/>
                <a:sym typeface="Arial"/>
              </a:rPr>
              <a:t>增重評估</a:t>
            </a:r>
            <a:endParaRPr b="0" i="0" sz="3200" u="none" cap="none" strike="noStrike">
              <a:solidFill>
                <a:schemeClr val="dk1"/>
              </a:solidFill>
              <a:latin typeface="Arial"/>
              <a:ea typeface="Arial"/>
              <a:cs typeface="Arial"/>
              <a:sym typeface="Arial"/>
            </a:endParaRPr>
          </a:p>
        </p:txBody>
      </p:sp>
      <p:graphicFrame>
        <p:nvGraphicFramePr>
          <p:cNvPr id="315" name="Google Shape;315;p36"/>
          <p:cNvGraphicFramePr/>
          <p:nvPr/>
        </p:nvGraphicFramePr>
        <p:xfrm>
          <a:off x="1514224" y="2395538"/>
          <a:ext cx="3000000" cy="3000000"/>
        </p:xfrm>
        <a:graphic>
          <a:graphicData uri="http://schemas.openxmlformats.org/drawingml/2006/table">
            <a:tbl>
              <a:tblPr bandRow="1" firstRow="1">
                <a:noFill/>
                <a:tableStyleId>{3501EB27-4BD6-4E43-8024-2E23F198CB77}</a:tableStyleId>
              </a:tblPr>
              <a:tblGrid>
                <a:gridCol w="951550"/>
                <a:gridCol w="1332550"/>
              </a:tblGrid>
              <a:tr h="297175">
                <a:tc>
                  <a:txBody>
                    <a:bodyPr>
                      <a:noAutofit/>
                    </a:bodyPr>
                    <a:lstStyle/>
                    <a:p>
                      <a:pPr indent="0" lvl="0" marL="0" marR="0" rtl="0" algn="ctr">
                        <a:spcBef>
                          <a:spcPts val="0"/>
                        </a:spcBef>
                        <a:spcAft>
                          <a:spcPts val="0"/>
                        </a:spcAft>
                        <a:buNone/>
                      </a:pPr>
                      <a:r>
                        <a:rPr lang="zh-TW" sz="1500" u="none" cap="none" strike="noStrike">
                          <a:latin typeface="Arial"/>
                          <a:ea typeface="Arial"/>
                          <a:cs typeface="Arial"/>
                          <a:sym typeface="Arial"/>
                        </a:rPr>
                        <a:t>時間</a:t>
                      </a:r>
                      <a:endParaRPr sz="1500" u="none" cap="none" strike="noStrike">
                        <a:latin typeface="Arial"/>
                        <a:ea typeface="Arial"/>
                        <a:cs typeface="Arial"/>
                        <a:sym typeface="Arial"/>
                      </a:endParaRPr>
                    </a:p>
                  </a:txBody>
                  <a:tcPr marT="34300" marB="34300" marR="68575" marL="68575"/>
                </a:tc>
                <a:tc>
                  <a:txBody>
                    <a:bodyPr>
                      <a:noAutofit/>
                    </a:bodyPr>
                    <a:lstStyle/>
                    <a:p>
                      <a:pPr indent="0" lvl="0" marL="0" marR="0" rtl="0" algn="ctr">
                        <a:spcBef>
                          <a:spcPts val="0"/>
                        </a:spcBef>
                        <a:spcAft>
                          <a:spcPts val="0"/>
                        </a:spcAft>
                        <a:buNone/>
                      </a:pPr>
                      <a:r>
                        <a:rPr lang="zh-TW" sz="1500" u="none" cap="none" strike="noStrike">
                          <a:latin typeface="Arial"/>
                          <a:ea typeface="Arial"/>
                          <a:cs typeface="Arial"/>
                          <a:sym typeface="Arial"/>
                        </a:rPr>
                        <a:t>體重改變幅度</a:t>
                      </a:r>
                      <a:endParaRPr sz="1500" u="none" cap="none" strike="noStrike">
                        <a:latin typeface="Arial"/>
                        <a:ea typeface="Arial"/>
                        <a:cs typeface="Arial"/>
                        <a:sym typeface="Arial"/>
                      </a:endParaRPr>
                    </a:p>
                  </a:txBody>
                  <a:tcPr marT="34300" marB="34300" marR="68575" marL="68575"/>
                </a:tc>
              </a:tr>
              <a:tr h="297175">
                <a:tc>
                  <a:txBody>
                    <a:bodyPr>
                      <a:noAutofit/>
                    </a:bodyPr>
                    <a:lstStyle/>
                    <a:p>
                      <a:pPr indent="0" lvl="0" marL="0" marR="0" rtl="0" algn="ctr">
                        <a:spcBef>
                          <a:spcPts val="0"/>
                        </a:spcBef>
                        <a:spcAft>
                          <a:spcPts val="0"/>
                        </a:spcAft>
                        <a:buNone/>
                      </a:pPr>
                      <a:r>
                        <a:rPr lang="zh-TW" sz="1500" u="none" cap="none" strike="noStrike">
                          <a:latin typeface="Arial"/>
                          <a:ea typeface="Arial"/>
                          <a:cs typeface="Arial"/>
                          <a:sym typeface="Arial"/>
                        </a:rPr>
                        <a:t>一週內</a:t>
                      </a:r>
                      <a:endParaRPr sz="1500" u="none" cap="none" strike="noStrike">
                        <a:latin typeface="Arial"/>
                        <a:ea typeface="Arial"/>
                        <a:cs typeface="Arial"/>
                        <a:sym typeface="Arial"/>
                      </a:endParaRPr>
                    </a:p>
                  </a:txBody>
                  <a:tcPr marT="34300" marB="34300" marR="68575" marL="68575"/>
                </a:tc>
                <a:tc>
                  <a:txBody>
                    <a:bodyPr>
                      <a:noAutofit/>
                    </a:bodyPr>
                    <a:lstStyle/>
                    <a:p>
                      <a:pPr indent="0" lvl="0" marL="0" marR="0" rtl="0" algn="ctr">
                        <a:spcBef>
                          <a:spcPts val="0"/>
                        </a:spcBef>
                        <a:spcAft>
                          <a:spcPts val="0"/>
                        </a:spcAft>
                        <a:buNone/>
                      </a:pPr>
                      <a:r>
                        <a:rPr lang="zh-TW" sz="1500" u="none" cap="none" strike="noStrike">
                          <a:latin typeface="Arial"/>
                          <a:ea typeface="Arial"/>
                          <a:cs typeface="Arial"/>
                          <a:sym typeface="Arial"/>
                        </a:rPr>
                        <a:t>-1 ~ 2%</a:t>
                      </a:r>
                      <a:endParaRPr sz="1500" u="none" cap="none" strike="noStrike">
                        <a:latin typeface="Arial"/>
                        <a:ea typeface="Arial"/>
                        <a:cs typeface="Arial"/>
                        <a:sym typeface="Arial"/>
                      </a:endParaRPr>
                    </a:p>
                  </a:txBody>
                  <a:tcPr marT="34300" marB="34300" marR="68575" marL="68575"/>
                </a:tc>
              </a:tr>
              <a:tr h="297175">
                <a:tc>
                  <a:txBody>
                    <a:bodyPr>
                      <a:noAutofit/>
                    </a:bodyPr>
                    <a:lstStyle/>
                    <a:p>
                      <a:pPr indent="0" lvl="0" marL="0" marR="0" rtl="0" algn="ctr">
                        <a:spcBef>
                          <a:spcPts val="0"/>
                        </a:spcBef>
                        <a:spcAft>
                          <a:spcPts val="0"/>
                        </a:spcAft>
                        <a:buNone/>
                      </a:pPr>
                      <a:r>
                        <a:rPr lang="zh-TW" sz="1500" u="none" cap="none" strike="noStrike">
                          <a:latin typeface="Arial"/>
                          <a:ea typeface="Arial"/>
                          <a:cs typeface="Arial"/>
                          <a:sym typeface="Arial"/>
                        </a:rPr>
                        <a:t>一個月內</a:t>
                      </a:r>
                      <a:endParaRPr sz="1500" u="none" cap="none" strike="noStrike">
                        <a:latin typeface="Arial"/>
                        <a:ea typeface="Arial"/>
                        <a:cs typeface="Arial"/>
                        <a:sym typeface="Arial"/>
                      </a:endParaRPr>
                    </a:p>
                  </a:txBody>
                  <a:tcPr marT="34300" marB="34300" marR="68575" marL="68575"/>
                </a:tc>
                <a:tc>
                  <a:txBody>
                    <a:bodyPr>
                      <a:noAutofit/>
                    </a:bodyPr>
                    <a:lstStyle/>
                    <a:p>
                      <a:pPr indent="0" lvl="0" marL="0" marR="0" rtl="0" algn="ctr">
                        <a:spcBef>
                          <a:spcPts val="0"/>
                        </a:spcBef>
                        <a:spcAft>
                          <a:spcPts val="0"/>
                        </a:spcAft>
                        <a:buNone/>
                      </a:pPr>
                      <a:r>
                        <a:rPr lang="zh-TW" sz="1500" u="none" cap="none" strike="noStrike">
                          <a:latin typeface="Arial"/>
                          <a:ea typeface="Arial"/>
                          <a:cs typeface="Arial"/>
                          <a:sym typeface="Arial"/>
                        </a:rPr>
                        <a:t>減輕 &gt;5%</a:t>
                      </a:r>
                      <a:endParaRPr sz="1500" u="none" cap="none" strike="noStrike">
                        <a:latin typeface="Arial"/>
                        <a:ea typeface="Arial"/>
                        <a:cs typeface="Arial"/>
                        <a:sym typeface="Arial"/>
                      </a:endParaRPr>
                    </a:p>
                  </a:txBody>
                  <a:tcPr marT="34300" marB="34300" marR="68575" marL="68575"/>
                </a:tc>
              </a:tr>
              <a:tr h="297175">
                <a:tc>
                  <a:txBody>
                    <a:bodyPr>
                      <a:noAutofit/>
                    </a:bodyPr>
                    <a:lstStyle/>
                    <a:p>
                      <a:pPr indent="0" lvl="0" marL="0" marR="0" rtl="0" algn="ctr">
                        <a:spcBef>
                          <a:spcPts val="0"/>
                        </a:spcBef>
                        <a:spcAft>
                          <a:spcPts val="0"/>
                        </a:spcAft>
                        <a:buNone/>
                      </a:pPr>
                      <a:r>
                        <a:rPr lang="zh-TW" sz="1500" u="none" cap="none" strike="noStrike">
                          <a:latin typeface="Arial"/>
                          <a:ea typeface="Arial"/>
                          <a:cs typeface="Arial"/>
                          <a:sym typeface="Arial"/>
                        </a:rPr>
                        <a:t>三個月內</a:t>
                      </a:r>
                      <a:endParaRPr sz="1500" u="none" cap="none" strike="noStrike">
                        <a:latin typeface="Arial"/>
                        <a:ea typeface="Arial"/>
                        <a:cs typeface="Arial"/>
                        <a:sym typeface="Arial"/>
                      </a:endParaRPr>
                    </a:p>
                  </a:txBody>
                  <a:tcPr marT="34300" marB="34300" marR="68575" marL="68575"/>
                </a:tc>
                <a:tc>
                  <a:txBody>
                    <a:bodyPr>
                      <a:noAutofit/>
                    </a:bodyPr>
                    <a:lstStyle/>
                    <a:p>
                      <a:pPr indent="0" lvl="0" marL="0" marR="0" rtl="0" algn="ctr">
                        <a:spcBef>
                          <a:spcPts val="0"/>
                        </a:spcBef>
                        <a:spcAft>
                          <a:spcPts val="0"/>
                        </a:spcAft>
                        <a:buNone/>
                      </a:pPr>
                      <a:r>
                        <a:rPr lang="zh-TW" sz="1500" u="none" cap="none" strike="noStrike">
                          <a:latin typeface="Arial"/>
                          <a:ea typeface="Arial"/>
                          <a:cs typeface="Arial"/>
                          <a:sym typeface="Arial"/>
                        </a:rPr>
                        <a:t>減輕 &gt;7.5%</a:t>
                      </a:r>
                      <a:endParaRPr sz="1500" u="none" cap="none" strike="noStrike">
                        <a:latin typeface="Arial"/>
                        <a:ea typeface="Arial"/>
                        <a:cs typeface="Arial"/>
                        <a:sym typeface="Arial"/>
                      </a:endParaRPr>
                    </a:p>
                  </a:txBody>
                  <a:tcPr marT="34300" marB="34300" marR="68575" marL="68575"/>
                </a:tc>
              </a:tr>
              <a:tr h="297175">
                <a:tc>
                  <a:txBody>
                    <a:bodyPr>
                      <a:noAutofit/>
                    </a:bodyPr>
                    <a:lstStyle/>
                    <a:p>
                      <a:pPr indent="0" lvl="0" marL="0" marR="0" rtl="0" algn="ctr">
                        <a:spcBef>
                          <a:spcPts val="0"/>
                        </a:spcBef>
                        <a:spcAft>
                          <a:spcPts val="0"/>
                        </a:spcAft>
                        <a:buNone/>
                      </a:pPr>
                      <a:r>
                        <a:rPr lang="zh-TW" sz="1500" u="none" cap="none" strike="noStrike">
                          <a:latin typeface="Arial"/>
                          <a:ea typeface="Arial"/>
                          <a:cs typeface="Arial"/>
                          <a:sym typeface="Arial"/>
                        </a:rPr>
                        <a:t>六個月內</a:t>
                      </a:r>
                      <a:endParaRPr sz="1500" u="none" cap="none" strike="noStrike">
                        <a:latin typeface="Arial"/>
                        <a:ea typeface="Arial"/>
                        <a:cs typeface="Arial"/>
                        <a:sym typeface="Arial"/>
                      </a:endParaRPr>
                    </a:p>
                  </a:txBody>
                  <a:tcPr marT="34300" marB="34300" marR="68575" marL="68575"/>
                </a:tc>
                <a:tc>
                  <a:txBody>
                    <a:bodyPr>
                      <a:noAutofit/>
                    </a:bodyPr>
                    <a:lstStyle/>
                    <a:p>
                      <a:pPr indent="0" lvl="0" marL="0" marR="0" rtl="0" algn="ctr">
                        <a:spcBef>
                          <a:spcPts val="0"/>
                        </a:spcBef>
                        <a:spcAft>
                          <a:spcPts val="0"/>
                        </a:spcAft>
                        <a:buNone/>
                      </a:pPr>
                      <a:r>
                        <a:rPr lang="zh-TW" sz="1500" u="none" cap="none" strike="noStrike">
                          <a:latin typeface="Arial"/>
                          <a:ea typeface="Arial"/>
                          <a:cs typeface="Arial"/>
                          <a:sym typeface="Arial"/>
                        </a:rPr>
                        <a:t>減輕 &gt;10%</a:t>
                      </a:r>
                      <a:endParaRPr sz="1500" u="none" cap="none" strike="noStrike">
                        <a:latin typeface="Arial"/>
                        <a:ea typeface="Arial"/>
                        <a:cs typeface="Arial"/>
                        <a:sym typeface="Arial"/>
                      </a:endParaRPr>
                    </a:p>
                  </a:txBody>
                  <a:tcPr marT="34300" marB="34300" marR="68575" marL="68575"/>
                </a:tc>
              </a:tr>
            </a:tbl>
          </a:graphicData>
        </a:graphic>
      </p:graphicFrame>
      <p:sp>
        <p:nvSpPr>
          <p:cNvPr id="316" name="Google Shape;316;p36"/>
          <p:cNvSpPr txBox="1"/>
          <p:nvPr/>
        </p:nvSpPr>
        <p:spPr>
          <a:xfrm>
            <a:off x="1443698" y="3980775"/>
            <a:ext cx="2425148" cy="20313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zh-TW" sz="2100" u="none" cap="none" strike="noStrike">
                <a:solidFill>
                  <a:srgbClr val="3F5378"/>
                </a:solidFill>
                <a:latin typeface="Arial"/>
                <a:ea typeface="Arial"/>
                <a:cs typeface="Arial"/>
                <a:sym typeface="Arial"/>
              </a:rPr>
              <a:t>潛在營養不良  </a:t>
            </a:r>
            <a:br>
              <a:rPr b="0" i="0" lang="zh-TW" sz="2100" u="none" cap="none" strike="noStrike">
                <a:solidFill>
                  <a:srgbClr val="3F5378"/>
                </a:solidFill>
                <a:latin typeface="Arial"/>
                <a:ea typeface="Arial"/>
                <a:cs typeface="Arial"/>
                <a:sym typeface="Arial"/>
              </a:rPr>
            </a:br>
            <a:r>
              <a:rPr b="0" i="0" lang="zh-TW" sz="2100" u="none" cap="none" strike="noStrike">
                <a:solidFill>
                  <a:srgbClr val="3F5378"/>
                </a:solidFill>
                <a:latin typeface="Arial"/>
                <a:ea typeface="Arial"/>
                <a:cs typeface="Arial"/>
                <a:sym typeface="Arial"/>
              </a:rPr>
              <a:t>慢性疲勞</a:t>
            </a:r>
            <a:br>
              <a:rPr b="0" i="0" lang="zh-TW" sz="2100" u="none" cap="none" strike="noStrike">
                <a:solidFill>
                  <a:srgbClr val="3F5378"/>
                </a:solidFill>
                <a:latin typeface="Arial"/>
                <a:ea typeface="Arial"/>
                <a:cs typeface="Arial"/>
                <a:sym typeface="Arial"/>
              </a:rPr>
            </a:br>
            <a:r>
              <a:rPr b="0" i="0" lang="zh-TW" sz="2100" u="none" cap="none" strike="noStrike">
                <a:solidFill>
                  <a:srgbClr val="3F5378"/>
                </a:solidFill>
                <a:latin typeface="Arial"/>
                <a:ea typeface="Arial"/>
                <a:cs typeface="Arial"/>
                <a:sym typeface="Arial"/>
              </a:rPr>
              <a:t>生理功能障礙  </a:t>
            </a:r>
            <a:br>
              <a:rPr b="0" i="0" lang="zh-TW" sz="2100" u="none" cap="none" strike="noStrike">
                <a:solidFill>
                  <a:srgbClr val="3F5378"/>
                </a:solidFill>
                <a:latin typeface="Arial"/>
                <a:ea typeface="Arial"/>
                <a:cs typeface="Arial"/>
                <a:sym typeface="Arial"/>
              </a:rPr>
            </a:br>
            <a:r>
              <a:rPr b="0" i="0" lang="zh-TW" sz="2100" u="none" cap="none" strike="noStrike">
                <a:solidFill>
                  <a:srgbClr val="3F5378"/>
                </a:solidFill>
                <a:latin typeface="Arial"/>
                <a:ea typeface="Arial"/>
                <a:cs typeface="Arial"/>
                <a:sym typeface="Arial"/>
              </a:rPr>
              <a:t>脫水減重 </a:t>
            </a:r>
            <a:br>
              <a:rPr b="0" i="0" lang="zh-TW" sz="2100" u="none" cap="none" strike="noStrike">
                <a:solidFill>
                  <a:srgbClr val="3F5378"/>
                </a:solidFill>
                <a:latin typeface="Arial"/>
                <a:ea typeface="Arial"/>
                <a:cs typeface="Arial"/>
                <a:sym typeface="Arial"/>
              </a:rPr>
            </a:br>
            <a:r>
              <a:rPr b="0" i="0" lang="zh-TW" sz="2100" u="none" cap="none" strike="noStrike">
                <a:solidFill>
                  <a:srgbClr val="3F5378"/>
                </a:solidFill>
                <a:latin typeface="Arial"/>
                <a:ea typeface="Arial"/>
                <a:cs typeface="Arial"/>
                <a:sym typeface="Arial"/>
              </a:rPr>
              <a:t>骨礦物質障礙  </a:t>
            </a:r>
            <a:br>
              <a:rPr b="0" i="0" lang="zh-TW" sz="2100" u="none" cap="none" strike="noStrike">
                <a:solidFill>
                  <a:srgbClr val="3F5378"/>
                </a:solidFill>
                <a:latin typeface="Arial"/>
                <a:ea typeface="Arial"/>
                <a:cs typeface="Arial"/>
                <a:sym typeface="Arial"/>
              </a:rPr>
            </a:br>
            <a:r>
              <a:rPr b="0" i="0" lang="zh-TW" sz="2100" u="none" cap="none" strike="noStrike">
                <a:solidFill>
                  <a:srgbClr val="3F5378"/>
                </a:solidFill>
                <a:latin typeface="Arial"/>
                <a:ea typeface="Arial"/>
                <a:cs typeface="Arial"/>
                <a:sym typeface="Arial"/>
              </a:rPr>
              <a:t>飲食失調</a:t>
            </a:r>
            <a:endParaRPr/>
          </a:p>
        </p:txBody>
      </p:sp>
      <p:graphicFrame>
        <p:nvGraphicFramePr>
          <p:cNvPr id="317" name="Google Shape;317;p36"/>
          <p:cNvGraphicFramePr/>
          <p:nvPr/>
        </p:nvGraphicFramePr>
        <p:xfrm>
          <a:off x="5497062" y="2395538"/>
          <a:ext cx="3000000" cy="3000000"/>
        </p:xfrm>
        <a:graphic>
          <a:graphicData uri="http://schemas.openxmlformats.org/drawingml/2006/table">
            <a:tbl>
              <a:tblPr bandRow="1" firstRow="1">
                <a:noFill/>
                <a:tableStyleId>{3501EB27-4BD6-4E43-8024-2E23F198CB77}</a:tableStyleId>
              </a:tblPr>
              <a:tblGrid>
                <a:gridCol w="946775"/>
                <a:gridCol w="1681500"/>
              </a:tblGrid>
              <a:tr h="297175">
                <a:tc>
                  <a:txBody>
                    <a:bodyPr>
                      <a:noAutofit/>
                    </a:bodyPr>
                    <a:lstStyle/>
                    <a:p>
                      <a:pPr indent="0" lvl="0" marL="0" marR="0" rtl="0" algn="ctr">
                        <a:spcBef>
                          <a:spcPts val="0"/>
                        </a:spcBef>
                        <a:spcAft>
                          <a:spcPts val="0"/>
                        </a:spcAft>
                        <a:buNone/>
                      </a:pPr>
                      <a:r>
                        <a:rPr lang="zh-TW" sz="1500" u="none" cap="none" strike="noStrike">
                          <a:latin typeface="Arial"/>
                          <a:ea typeface="Arial"/>
                          <a:cs typeface="Arial"/>
                          <a:sym typeface="Arial"/>
                        </a:rPr>
                        <a:t>時間</a:t>
                      </a:r>
                      <a:endParaRPr sz="1500" u="none" cap="none" strike="noStrike">
                        <a:latin typeface="Arial"/>
                        <a:ea typeface="Arial"/>
                        <a:cs typeface="Arial"/>
                        <a:sym typeface="Arial"/>
                      </a:endParaRPr>
                    </a:p>
                  </a:txBody>
                  <a:tcPr marT="34300" marB="34300" marR="68575" marL="68575"/>
                </a:tc>
                <a:tc>
                  <a:txBody>
                    <a:bodyPr>
                      <a:noAutofit/>
                    </a:bodyPr>
                    <a:lstStyle/>
                    <a:p>
                      <a:pPr indent="0" lvl="0" marL="0" marR="0" rtl="0" algn="ctr">
                        <a:spcBef>
                          <a:spcPts val="0"/>
                        </a:spcBef>
                        <a:spcAft>
                          <a:spcPts val="0"/>
                        </a:spcAft>
                        <a:buNone/>
                      </a:pPr>
                      <a:r>
                        <a:rPr lang="zh-TW" sz="1500" u="none" cap="none" strike="noStrike">
                          <a:latin typeface="Arial"/>
                          <a:ea typeface="Arial"/>
                          <a:cs typeface="Arial"/>
                          <a:sym typeface="Arial"/>
                        </a:rPr>
                        <a:t>體重改變幅度</a:t>
                      </a:r>
                      <a:endParaRPr sz="1500" u="none" cap="none" strike="noStrike">
                        <a:latin typeface="Arial"/>
                        <a:ea typeface="Arial"/>
                        <a:cs typeface="Arial"/>
                        <a:sym typeface="Arial"/>
                      </a:endParaRPr>
                    </a:p>
                  </a:txBody>
                  <a:tcPr marT="34300" marB="34300" marR="68575" marL="68575"/>
                </a:tc>
              </a:tr>
              <a:tr h="297175">
                <a:tc>
                  <a:txBody>
                    <a:bodyPr>
                      <a:noAutofit/>
                    </a:bodyPr>
                    <a:lstStyle/>
                    <a:p>
                      <a:pPr indent="0" lvl="0" marL="0" marR="0" rtl="0" algn="ctr">
                        <a:spcBef>
                          <a:spcPts val="0"/>
                        </a:spcBef>
                        <a:spcAft>
                          <a:spcPts val="0"/>
                        </a:spcAft>
                        <a:buNone/>
                      </a:pPr>
                      <a:r>
                        <a:rPr lang="zh-TW" sz="1500" u="none" cap="none" strike="noStrike">
                          <a:latin typeface="Arial"/>
                          <a:ea typeface="Arial"/>
                          <a:cs typeface="Arial"/>
                          <a:sym typeface="Arial"/>
                        </a:rPr>
                        <a:t>每天</a:t>
                      </a:r>
                      <a:endParaRPr sz="1500" u="none" cap="none" strike="noStrike">
                        <a:latin typeface="Arial"/>
                        <a:ea typeface="Arial"/>
                        <a:cs typeface="Arial"/>
                        <a:sym typeface="Arial"/>
                      </a:endParaRPr>
                    </a:p>
                  </a:txBody>
                  <a:tcPr marT="34300" marB="34300" marR="68575" marL="68575"/>
                </a:tc>
                <a:tc>
                  <a:txBody>
                    <a:bodyPr>
                      <a:noAutofit/>
                    </a:bodyPr>
                    <a:lstStyle/>
                    <a:p>
                      <a:pPr indent="0" lvl="0" marL="0" marR="0" rtl="0" algn="ctr">
                        <a:spcBef>
                          <a:spcPts val="0"/>
                        </a:spcBef>
                        <a:spcAft>
                          <a:spcPts val="0"/>
                        </a:spcAft>
                        <a:buNone/>
                      </a:pPr>
                      <a:r>
                        <a:rPr lang="zh-TW" sz="1500" u="none" cap="none" strike="noStrike">
                          <a:latin typeface="Arial"/>
                          <a:ea typeface="Arial"/>
                          <a:cs typeface="Arial"/>
                          <a:sym typeface="Arial"/>
                        </a:rPr>
                        <a:t>增加 0.1~0.2 公斤</a:t>
                      </a:r>
                      <a:endParaRPr sz="1500" u="none" cap="none" strike="noStrike">
                        <a:latin typeface="Arial"/>
                        <a:ea typeface="Arial"/>
                        <a:cs typeface="Arial"/>
                        <a:sym typeface="Arial"/>
                      </a:endParaRPr>
                    </a:p>
                  </a:txBody>
                  <a:tcPr marT="34300" marB="34300" marR="68575" marL="68575"/>
                </a:tc>
              </a:tr>
              <a:tr h="297175">
                <a:tc>
                  <a:txBody>
                    <a:bodyPr>
                      <a:noAutofit/>
                    </a:bodyPr>
                    <a:lstStyle/>
                    <a:p>
                      <a:pPr indent="0" lvl="0" marL="0" marR="0" rtl="0" algn="ctr">
                        <a:spcBef>
                          <a:spcPts val="0"/>
                        </a:spcBef>
                        <a:spcAft>
                          <a:spcPts val="0"/>
                        </a:spcAft>
                        <a:buNone/>
                      </a:pPr>
                      <a:r>
                        <a:rPr lang="zh-TW" sz="1500" u="none" cap="none" strike="noStrike">
                          <a:latin typeface="Arial"/>
                          <a:ea typeface="Arial"/>
                          <a:cs typeface="Arial"/>
                          <a:sym typeface="Arial"/>
                        </a:rPr>
                        <a:t>每週</a:t>
                      </a:r>
                      <a:endParaRPr sz="1500" u="none" cap="none" strike="noStrike">
                        <a:latin typeface="Arial"/>
                        <a:ea typeface="Arial"/>
                        <a:cs typeface="Arial"/>
                        <a:sym typeface="Arial"/>
                      </a:endParaRPr>
                    </a:p>
                  </a:txBody>
                  <a:tcPr marT="34300" marB="34300" marR="68575" marL="68575"/>
                </a:tc>
                <a:tc>
                  <a:txBody>
                    <a:bodyPr>
                      <a:noAutofit/>
                    </a:bodyPr>
                    <a:lstStyle/>
                    <a:p>
                      <a:pPr indent="0" lvl="0" marL="0" marR="0" rtl="0" algn="ctr">
                        <a:spcBef>
                          <a:spcPts val="0"/>
                        </a:spcBef>
                        <a:spcAft>
                          <a:spcPts val="0"/>
                        </a:spcAft>
                        <a:buNone/>
                      </a:pPr>
                      <a:r>
                        <a:rPr lang="zh-TW" sz="1500" u="none" cap="none" strike="noStrike">
                          <a:latin typeface="Arial"/>
                          <a:ea typeface="Arial"/>
                          <a:cs typeface="Arial"/>
                          <a:sym typeface="Arial"/>
                        </a:rPr>
                        <a:t>增加 0.2~1 公斤</a:t>
                      </a:r>
                      <a:endParaRPr sz="1500" u="none" cap="none" strike="noStrike">
                        <a:latin typeface="Arial"/>
                        <a:ea typeface="Arial"/>
                        <a:cs typeface="Arial"/>
                        <a:sym typeface="Arial"/>
                      </a:endParaRPr>
                    </a:p>
                  </a:txBody>
                  <a:tcPr marT="34300" marB="34300" marR="68575" marL="68575"/>
                </a:tc>
              </a:tr>
              <a:tr h="297175">
                <a:tc>
                  <a:txBody>
                    <a:bodyPr>
                      <a:noAutofit/>
                    </a:bodyPr>
                    <a:lstStyle/>
                    <a:p>
                      <a:pPr indent="0" lvl="0" marL="0" marR="0" rtl="0" algn="ctr">
                        <a:spcBef>
                          <a:spcPts val="0"/>
                        </a:spcBef>
                        <a:spcAft>
                          <a:spcPts val="0"/>
                        </a:spcAft>
                        <a:buNone/>
                      </a:pPr>
                      <a:r>
                        <a:rPr lang="zh-TW" sz="1500" u="none" cap="none" strike="noStrike">
                          <a:latin typeface="Arial"/>
                          <a:ea typeface="Arial"/>
                          <a:cs typeface="Arial"/>
                          <a:sym typeface="Arial"/>
                        </a:rPr>
                        <a:t>每月</a:t>
                      </a:r>
                      <a:endParaRPr sz="1500" u="none" cap="none" strike="noStrike">
                        <a:latin typeface="Arial"/>
                        <a:ea typeface="Arial"/>
                        <a:cs typeface="Arial"/>
                        <a:sym typeface="Arial"/>
                      </a:endParaRPr>
                    </a:p>
                  </a:txBody>
                  <a:tcPr marT="34300" marB="34300" marR="68575" marL="68575"/>
                </a:tc>
                <a:tc>
                  <a:txBody>
                    <a:bodyPr>
                      <a:noAutofit/>
                    </a:bodyPr>
                    <a:lstStyle/>
                    <a:p>
                      <a:pPr indent="0" lvl="0" marL="0" marR="0" rtl="0" algn="ctr">
                        <a:spcBef>
                          <a:spcPts val="0"/>
                        </a:spcBef>
                        <a:spcAft>
                          <a:spcPts val="0"/>
                        </a:spcAft>
                        <a:buNone/>
                      </a:pPr>
                      <a:r>
                        <a:rPr lang="zh-TW" sz="1500" u="none" cap="none" strike="noStrike">
                          <a:latin typeface="Arial"/>
                          <a:ea typeface="Arial"/>
                          <a:cs typeface="Arial"/>
                          <a:sym typeface="Arial"/>
                        </a:rPr>
                        <a:t>增加 1~2 公斤</a:t>
                      </a:r>
                      <a:endParaRPr sz="1500" u="none" cap="none" strike="noStrike">
                        <a:latin typeface="Arial"/>
                        <a:ea typeface="Arial"/>
                        <a:cs typeface="Arial"/>
                        <a:sym typeface="Arial"/>
                      </a:endParaRPr>
                    </a:p>
                  </a:txBody>
                  <a:tcPr marT="34300" marB="34300" marR="68575" marL="68575"/>
                </a:tc>
              </a:tr>
            </a:tbl>
          </a:graphicData>
        </a:graphic>
      </p:graphicFrame>
      <p:sp>
        <p:nvSpPr>
          <p:cNvPr id="318" name="Google Shape;318;p36"/>
          <p:cNvSpPr txBox="1"/>
          <p:nvPr/>
        </p:nvSpPr>
        <p:spPr>
          <a:xfrm>
            <a:off x="5497062" y="3740894"/>
            <a:ext cx="2685071" cy="41549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100">
                <a:solidFill>
                  <a:srgbClr val="3F5378"/>
                </a:solidFill>
                <a:latin typeface="Arial"/>
                <a:ea typeface="Arial"/>
                <a:cs typeface="Arial"/>
                <a:sym typeface="Arial"/>
              </a:rPr>
              <a:t>留意是否水分積留</a:t>
            </a:r>
            <a:endParaRPr/>
          </a:p>
        </p:txBody>
      </p:sp>
      <p:sp>
        <p:nvSpPr>
          <p:cNvPr id="319" name="Google Shape;319;p36"/>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Calibri"/>
              <a:buNone/>
            </a:pPr>
            <a:fld id="{00000000-1234-1234-1234-123412341234}" type="slidenum">
              <a:rPr b="0" i="0" lang="zh-TW" sz="1200" u="none" cap="none" strike="noStrike">
                <a:solidFill>
                  <a:srgbClr val="898989"/>
                </a:solidFill>
                <a:latin typeface="Calibri"/>
                <a:ea typeface="Calibri"/>
                <a:cs typeface="Calibri"/>
                <a:sym typeface="Calibri"/>
              </a:rPr>
              <a:t>‹#›</a:t>
            </a:fld>
            <a:endParaRPr b="0" i="0" sz="1200" u="none" cap="none" strike="noStrike">
              <a:solidFill>
                <a:srgbClr val="898989"/>
              </a:solidFill>
              <a:latin typeface="Calibri"/>
              <a:ea typeface="Calibri"/>
              <a:cs typeface="Calibri"/>
              <a:sym typeface="Calibri"/>
            </a:endParaRPr>
          </a:p>
        </p:txBody>
      </p:sp>
    </p:spTree>
  </p:cSld>
  <p:clrMapOvr>
    <a:masterClrMapping/>
  </p:clrMapOvr>
  <mc:AlternateContent>
    <mc:Choice Requires="p14">
      <p:transition spd="slow" p14:dur="2000">
        <p:fade thruBlk="1"/>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3" name="Shape 323"/>
        <p:cNvGrpSpPr/>
        <p:nvPr/>
      </p:nvGrpSpPr>
      <p:grpSpPr>
        <a:xfrm>
          <a:off x="0" y="0"/>
          <a:ext cx="0" cy="0"/>
          <a:chOff x="0" y="0"/>
          <a:chExt cx="0" cy="0"/>
        </a:xfrm>
      </p:grpSpPr>
      <p:sp>
        <p:nvSpPr>
          <p:cNvPr id="324" name="Google Shape;324;p37"/>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1" i="0" lang="zh-TW" sz="4400" u="none" cap="none" strike="noStrike">
                <a:solidFill>
                  <a:srgbClr val="000000"/>
                </a:solidFill>
                <a:latin typeface="Arial"/>
                <a:ea typeface="Arial"/>
                <a:cs typeface="Arial"/>
                <a:sym typeface="Arial"/>
              </a:rPr>
              <a:t>飲食異常的警示信號</a:t>
            </a:r>
            <a:endParaRPr b="1" i="0" sz="4400" u="none" cap="none" strike="noStrike">
              <a:solidFill>
                <a:srgbClr val="000000"/>
              </a:solidFill>
              <a:latin typeface="Arial"/>
              <a:ea typeface="Arial"/>
              <a:cs typeface="Arial"/>
              <a:sym typeface="Arial"/>
            </a:endParaRPr>
          </a:p>
        </p:txBody>
      </p:sp>
      <p:sp>
        <p:nvSpPr>
          <p:cNvPr id="325" name="Google Shape;325;p37"/>
          <p:cNvSpPr txBox="1"/>
          <p:nvPr>
            <p:ph idx="4294967295"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Arial"/>
              <a:buNone/>
            </a:pPr>
            <a:fld id="{00000000-1234-1234-1234-123412341234}" type="slidenum">
              <a:rPr b="0" i="0" lang="zh-TW" sz="1200" u="none" cap="none" strike="noStrike">
                <a:solidFill>
                  <a:srgbClr val="898989"/>
                </a:solidFill>
                <a:latin typeface="Arial"/>
                <a:ea typeface="Arial"/>
                <a:cs typeface="Arial"/>
                <a:sym typeface="Arial"/>
              </a:rPr>
              <a:t>‹#›</a:t>
            </a:fld>
            <a:endParaRPr b="0" i="0" sz="1200" u="none" cap="none" strike="noStrike">
              <a:solidFill>
                <a:srgbClr val="898989"/>
              </a:solidFill>
              <a:latin typeface="Arial"/>
              <a:ea typeface="Arial"/>
              <a:cs typeface="Arial"/>
              <a:sym typeface="Arial"/>
            </a:endParaRPr>
          </a:p>
        </p:txBody>
      </p:sp>
      <p:graphicFrame>
        <p:nvGraphicFramePr>
          <p:cNvPr id="326" name="Google Shape;326;p37"/>
          <p:cNvGraphicFramePr/>
          <p:nvPr/>
        </p:nvGraphicFramePr>
        <p:xfrm>
          <a:off x="256825" y="2528263"/>
          <a:ext cx="3000000" cy="3000000"/>
        </p:xfrm>
        <a:graphic>
          <a:graphicData uri="http://schemas.openxmlformats.org/drawingml/2006/table">
            <a:tbl>
              <a:tblPr>
                <a:noFill/>
                <a:tableStyleId>{23A8C42A-6F78-428C-AD64-95CC43C92557}</a:tableStyleId>
              </a:tblPr>
              <a:tblGrid>
                <a:gridCol w="3953325"/>
                <a:gridCol w="3977500"/>
              </a:tblGrid>
              <a:tr h="546300">
                <a:tc>
                  <a:txBody>
                    <a:bodyPr>
                      <a:noAutofit/>
                    </a:bodyPr>
                    <a:lstStyle/>
                    <a:p>
                      <a:pPr indent="0" lvl="0" marL="0" marR="0" rtl="0" algn="ctr">
                        <a:lnSpc>
                          <a:spcPct val="100000"/>
                        </a:lnSpc>
                        <a:spcBef>
                          <a:spcPts val="0"/>
                        </a:spcBef>
                        <a:spcAft>
                          <a:spcPts val="0"/>
                        </a:spcAft>
                        <a:buClr>
                          <a:srgbClr val="000000"/>
                        </a:buClr>
                        <a:buSzPts val="2000"/>
                        <a:buFont typeface="Arial"/>
                        <a:buNone/>
                      </a:pPr>
                      <a:r>
                        <a:rPr b="1" i="0" lang="zh-TW" sz="2000" u="none" cap="none" strike="noStrike">
                          <a:solidFill>
                            <a:srgbClr val="3F5378"/>
                          </a:solidFill>
                          <a:latin typeface="Arial"/>
                          <a:ea typeface="Arial"/>
                          <a:cs typeface="Arial"/>
                          <a:sym typeface="Arial"/>
                        </a:rPr>
                        <a:t>厭食症的警示信號</a:t>
                      </a:r>
                      <a:endParaRPr b="1" i="0" sz="2000" u="none" cap="none" strike="noStrike">
                        <a:solidFill>
                          <a:srgbClr val="3F5378"/>
                        </a:solidFill>
                        <a:latin typeface="Arial"/>
                        <a:ea typeface="Arial"/>
                        <a:cs typeface="Arial"/>
                        <a:sym typeface="Arial"/>
                      </a:endParaRPr>
                    </a:p>
                  </a:txBody>
                  <a:tcPr marT="68575" marB="68575" marR="91425" marL="91425" anchor="ctr">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9525">
                      <a:solidFill>
                        <a:srgbClr val="FFFFFF"/>
                      </a:solidFill>
                      <a:prstDash val="solid"/>
                      <a:round/>
                      <a:headEnd len="sm" w="sm" type="none"/>
                      <a:tailEnd len="sm" w="sm" type="none"/>
                    </a:lnT>
                    <a:lnB cap="flat" cmpd="sng" w="9525">
                      <a:solidFill>
                        <a:srgbClr val="FFFFFF"/>
                      </a:solidFill>
                      <a:prstDash val="solid"/>
                      <a:round/>
                      <a:headEnd len="sm" w="sm" type="none"/>
                      <a:tailEnd len="sm" w="sm" type="none"/>
                    </a:lnB>
                    <a:solidFill>
                      <a:srgbClr val="C7D3E6"/>
                    </a:solidFill>
                  </a:tcPr>
                </a:tc>
                <a:tc>
                  <a:txBody>
                    <a:bodyPr>
                      <a:noAutofit/>
                    </a:bodyPr>
                    <a:lstStyle/>
                    <a:p>
                      <a:pPr indent="0" lvl="0" marL="0" marR="0" rtl="0" algn="ctr">
                        <a:spcBef>
                          <a:spcPts val="0"/>
                        </a:spcBef>
                        <a:spcAft>
                          <a:spcPts val="0"/>
                        </a:spcAft>
                        <a:buClr>
                          <a:srgbClr val="3F5378"/>
                        </a:buClr>
                        <a:buSzPts val="2000"/>
                        <a:buFont typeface="Arial"/>
                        <a:buNone/>
                      </a:pPr>
                      <a:r>
                        <a:rPr b="1" lang="zh-TW" sz="2000" u="none" cap="none" strike="noStrike">
                          <a:solidFill>
                            <a:srgbClr val="3F5378"/>
                          </a:solidFill>
                          <a:latin typeface="Arial"/>
                          <a:ea typeface="Arial"/>
                          <a:cs typeface="Arial"/>
                          <a:sym typeface="Arial"/>
                        </a:rPr>
                        <a:t>暴食症的警示信號</a:t>
                      </a:r>
                      <a:endParaRPr b="1" sz="1800" u="none" cap="none" strike="noStrike">
                        <a:solidFill>
                          <a:srgbClr val="627494"/>
                        </a:solidFill>
                        <a:latin typeface="Arial"/>
                        <a:ea typeface="Arial"/>
                        <a:cs typeface="Arial"/>
                        <a:sym typeface="Arial"/>
                      </a:endParaRPr>
                    </a:p>
                  </a:txBody>
                  <a:tcPr marT="68575" marB="68575" marR="91425" marL="91425" anchor="ctr">
                    <a:lnL cap="flat" cmpd="sng" w="9525">
                      <a:solidFill>
                        <a:srgbClr val="FFFFFF"/>
                      </a:solidFill>
                      <a:prstDash val="solid"/>
                      <a:round/>
                      <a:headEnd len="sm" w="sm" type="none"/>
                      <a:tailEnd len="sm" w="sm" type="none"/>
                    </a:lnL>
                    <a:lnR cap="flat" cmpd="sng" w="9525">
                      <a:solidFill>
                        <a:srgbClr val="C7D3E6"/>
                      </a:solidFill>
                      <a:prstDash val="solid"/>
                      <a:round/>
                      <a:headEnd len="sm" w="sm" type="none"/>
                      <a:tailEnd len="sm" w="sm" type="none"/>
                    </a:lnR>
                    <a:lnT cap="flat" cmpd="sng" w="9525">
                      <a:solidFill>
                        <a:srgbClr val="C7D3E6"/>
                      </a:solidFill>
                      <a:prstDash val="solid"/>
                      <a:round/>
                      <a:headEnd len="sm" w="sm" type="none"/>
                      <a:tailEnd len="sm" w="sm" type="none"/>
                    </a:lnT>
                    <a:lnB cap="flat" cmpd="sng" w="9525">
                      <a:solidFill>
                        <a:srgbClr val="C7D3E6"/>
                      </a:solidFill>
                      <a:prstDash val="solid"/>
                      <a:round/>
                      <a:headEnd len="sm" w="sm" type="none"/>
                      <a:tailEnd len="sm" w="sm" type="none"/>
                    </a:lnB>
                    <a:solidFill>
                      <a:srgbClr val="C7D3E6"/>
                    </a:solidFill>
                  </a:tcPr>
                </a:tc>
              </a:tr>
              <a:tr h="2035900">
                <a:tc>
                  <a:txBody>
                    <a:bodyPr>
                      <a:noAutofit/>
                    </a:bodyPr>
                    <a:lstStyle/>
                    <a:p>
                      <a:pPr indent="-285750" lvl="0" marL="285750" marR="0" rtl="0" algn="l">
                        <a:lnSpc>
                          <a:spcPct val="100000"/>
                        </a:lnSpc>
                        <a:spcBef>
                          <a:spcPts val="0"/>
                        </a:spcBef>
                        <a:spcAft>
                          <a:spcPts val="0"/>
                        </a:spcAft>
                        <a:buClr>
                          <a:srgbClr val="000000"/>
                        </a:buClr>
                        <a:buSzPts val="1800"/>
                        <a:buFont typeface="Arial"/>
                        <a:buChar char="•"/>
                      </a:pPr>
                      <a:r>
                        <a:rPr b="0" i="0" lang="zh-TW" sz="1800" u="none" cap="none" strike="noStrike">
                          <a:solidFill>
                            <a:srgbClr val="263248"/>
                          </a:solidFill>
                          <a:latin typeface="Arial"/>
                          <a:ea typeface="Arial"/>
                          <a:cs typeface="Arial"/>
                          <a:sym typeface="Arial"/>
                        </a:rPr>
                        <a:t>顯著的體重下降</a:t>
                      </a:r>
                      <a:endParaRPr b="0" i="0" sz="1800" u="none" cap="none" strike="noStrike">
                        <a:solidFill>
                          <a:srgbClr val="263248"/>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1800"/>
                        <a:buFont typeface="Arial"/>
                        <a:buChar char="•"/>
                      </a:pPr>
                      <a:r>
                        <a:rPr b="0" i="0" lang="zh-TW" sz="1800" u="none" cap="none" strike="noStrike">
                          <a:solidFill>
                            <a:srgbClr val="263248"/>
                          </a:solidFill>
                          <a:latin typeface="Arial"/>
                          <a:ea typeface="Arial"/>
                          <a:cs typeface="Arial"/>
                          <a:sym typeface="Arial"/>
                        </a:rPr>
                        <a:t>精神全放在食物、熱量和體重</a:t>
                      </a:r>
                      <a:endParaRPr b="0" i="0" sz="1800" u="none" cap="none" strike="noStrike">
                        <a:solidFill>
                          <a:srgbClr val="263248"/>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1800"/>
                        <a:buFont typeface="Arial"/>
                        <a:buChar char="•"/>
                      </a:pPr>
                      <a:r>
                        <a:rPr b="0" i="0" lang="zh-TW" sz="1800" u="none" cap="none" strike="noStrike">
                          <a:solidFill>
                            <a:srgbClr val="263248"/>
                          </a:solidFill>
                          <a:latin typeface="Arial"/>
                          <a:ea typeface="Arial"/>
                          <a:cs typeface="Arial"/>
                          <a:sym typeface="Arial"/>
                        </a:rPr>
                        <a:t>穿著寬鬆或多層的衣服</a:t>
                      </a:r>
                      <a:endParaRPr b="0" i="0" sz="1800" u="none" cap="none" strike="noStrike">
                        <a:solidFill>
                          <a:srgbClr val="263248"/>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1800"/>
                        <a:buFont typeface="Arial"/>
                        <a:buChar char="•"/>
                      </a:pPr>
                      <a:r>
                        <a:rPr b="0" i="0" lang="zh-TW" sz="1800" u="none" cap="none" strike="noStrike">
                          <a:solidFill>
                            <a:srgbClr val="263248"/>
                          </a:solidFill>
                          <a:latin typeface="Arial"/>
                          <a:ea typeface="Arial"/>
                          <a:cs typeface="Arial"/>
                          <a:sym typeface="Arial"/>
                        </a:rPr>
                        <a:t>持續的過度運動</a:t>
                      </a:r>
                      <a:endParaRPr b="0" i="0" sz="1800" u="none" cap="none" strike="noStrike">
                        <a:solidFill>
                          <a:srgbClr val="263248"/>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1800"/>
                        <a:buFont typeface="Arial"/>
                        <a:buChar char="•"/>
                      </a:pPr>
                      <a:r>
                        <a:rPr b="0" i="0" lang="zh-TW" sz="1800" u="none" cap="none" strike="noStrike">
                          <a:solidFill>
                            <a:srgbClr val="263248"/>
                          </a:solidFill>
                          <a:latin typeface="Arial"/>
                          <a:ea typeface="Arial"/>
                          <a:cs typeface="Arial"/>
                          <a:sym typeface="Arial"/>
                        </a:rPr>
                        <a:t>情緒波動大</a:t>
                      </a:r>
                      <a:endParaRPr b="0" i="0" sz="1800" u="none" cap="none" strike="noStrike">
                        <a:solidFill>
                          <a:srgbClr val="263248"/>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1800"/>
                        <a:buFont typeface="Arial"/>
                        <a:buChar char="•"/>
                      </a:pPr>
                      <a:r>
                        <a:rPr b="0" i="0" lang="zh-TW" sz="1800" u="none" cap="none" strike="noStrike">
                          <a:solidFill>
                            <a:srgbClr val="263248"/>
                          </a:solidFill>
                          <a:latin typeface="Arial"/>
                          <a:ea typeface="Arial"/>
                          <a:cs typeface="Arial"/>
                          <a:sym typeface="Arial"/>
                        </a:rPr>
                        <a:t>避免與食物有關的活動 (如：聚餐)</a:t>
                      </a:r>
                      <a:endParaRPr b="0" i="0" sz="1800" u="none" cap="none" strike="noStrike">
                        <a:solidFill>
                          <a:srgbClr val="263248"/>
                        </a:solidFill>
                        <a:latin typeface="Arial"/>
                        <a:ea typeface="Arial"/>
                        <a:cs typeface="Arial"/>
                        <a:sym typeface="Arial"/>
                      </a:endParaRPr>
                    </a:p>
                  </a:txBody>
                  <a:tcPr marT="68575" marB="68575" marR="91425" marL="91425" anchor="ctr">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9525">
                      <a:solidFill>
                        <a:srgbClr val="FFFFFF"/>
                      </a:solidFill>
                      <a:prstDash val="solid"/>
                      <a:round/>
                      <a:headEnd len="sm" w="sm" type="none"/>
                      <a:tailEnd len="sm" w="sm" type="none"/>
                    </a:lnT>
                    <a:lnB cap="flat" cmpd="sng" w="9525">
                      <a:solidFill>
                        <a:srgbClr val="FFFFFF"/>
                      </a:solidFill>
                      <a:prstDash val="solid"/>
                      <a:round/>
                      <a:headEnd len="sm" w="sm" type="none"/>
                      <a:tailEnd len="sm" w="sm" type="none"/>
                    </a:lnB>
                  </a:tcPr>
                </a:tc>
                <a:tc>
                  <a:txBody>
                    <a:bodyPr>
                      <a:noAutofit/>
                    </a:bodyPr>
                    <a:lstStyle/>
                    <a:p>
                      <a:pPr indent="-285750" lvl="0" marL="285750" marR="0" rtl="0" algn="l">
                        <a:lnSpc>
                          <a:spcPct val="100000"/>
                        </a:lnSpc>
                        <a:spcBef>
                          <a:spcPts val="0"/>
                        </a:spcBef>
                        <a:spcAft>
                          <a:spcPts val="0"/>
                        </a:spcAft>
                        <a:buClr>
                          <a:srgbClr val="000000"/>
                        </a:buClr>
                        <a:buSzPts val="1800"/>
                        <a:buFont typeface="Arial"/>
                        <a:buChar char="•"/>
                      </a:pPr>
                      <a:r>
                        <a:rPr b="0" i="0" lang="zh-TW" sz="1800" u="none" cap="none" strike="noStrike">
                          <a:solidFill>
                            <a:srgbClr val="263248"/>
                          </a:solidFill>
                          <a:latin typeface="Arial"/>
                          <a:ea typeface="Arial"/>
                          <a:cs typeface="Arial"/>
                          <a:sym typeface="Arial"/>
                        </a:rPr>
                        <a:t>顯著的體重下降或增加</a:t>
                      </a:r>
                      <a:endParaRPr/>
                    </a:p>
                    <a:p>
                      <a:pPr indent="-285750" lvl="0" marL="285750" marR="0" rtl="0" algn="l">
                        <a:lnSpc>
                          <a:spcPct val="100000"/>
                        </a:lnSpc>
                        <a:spcBef>
                          <a:spcPts val="0"/>
                        </a:spcBef>
                        <a:spcAft>
                          <a:spcPts val="0"/>
                        </a:spcAft>
                        <a:buClr>
                          <a:srgbClr val="000000"/>
                        </a:buClr>
                        <a:buSzPts val="1800"/>
                        <a:buFont typeface="Arial"/>
                        <a:buChar char="•"/>
                      </a:pPr>
                      <a:r>
                        <a:rPr b="0" i="0" lang="zh-TW" sz="1800" u="none" cap="none" strike="noStrike">
                          <a:solidFill>
                            <a:srgbClr val="263248"/>
                          </a:solidFill>
                          <a:latin typeface="Arial"/>
                          <a:ea typeface="Arial"/>
                          <a:cs typeface="Arial"/>
                          <a:sym typeface="Arial"/>
                        </a:rPr>
                        <a:t>過分關注體重</a:t>
                      </a:r>
                      <a:endParaRPr/>
                    </a:p>
                    <a:p>
                      <a:pPr indent="-285750" lvl="0" marL="285750" marR="0" rtl="0" algn="l">
                        <a:lnSpc>
                          <a:spcPct val="100000"/>
                        </a:lnSpc>
                        <a:spcBef>
                          <a:spcPts val="0"/>
                        </a:spcBef>
                        <a:spcAft>
                          <a:spcPts val="0"/>
                        </a:spcAft>
                        <a:buClr>
                          <a:srgbClr val="000000"/>
                        </a:buClr>
                        <a:buSzPts val="1800"/>
                        <a:buFont typeface="Arial"/>
                        <a:buChar char="•"/>
                      </a:pPr>
                      <a:r>
                        <a:rPr b="0" i="0" lang="zh-TW" sz="1800" u="none" cap="none" strike="noStrike">
                          <a:solidFill>
                            <a:srgbClr val="263248"/>
                          </a:solidFill>
                          <a:latin typeface="Arial"/>
                          <a:ea typeface="Arial"/>
                          <a:cs typeface="Arial"/>
                          <a:sym typeface="Arial"/>
                        </a:rPr>
                        <a:t>進餐後在浴室或廁所逗留</a:t>
                      </a:r>
                      <a:endParaRPr b="0" i="0" sz="1800" u="none" cap="none" strike="noStrike">
                        <a:solidFill>
                          <a:srgbClr val="263248"/>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1800"/>
                        <a:buFont typeface="Arial"/>
                        <a:buChar char="•"/>
                      </a:pPr>
                      <a:r>
                        <a:rPr b="0" i="0" lang="zh-TW" sz="1800" u="none" cap="none" strike="noStrike">
                          <a:solidFill>
                            <a:srgbClr val="263248"/>
                          </a:solidFill>
                          <a:latin typeface="Arial"/>
                          <a:ea typeface="Arial"/>
                          <a:cs typeface="Arial"/>
                          <a:sym typeface="Arial"/>
                        </a:rPr>
                        <a:t>心情鬱悶</a:t>
                      </a:r>
                      <a:endParaRPr b="0" i="0" sz="1800" u="none" cap="none" strike="noStrike">
                        <a:solidFill>
                          <a:srgbClr val="263248"/>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1800"/>
                        <a:buFont typeface="Arial"/>
                        <a:buChar char="•"/>
                      </a:pPr>
                      <a:r>
                        <a:rPr b="0" i="0" lang="zh-TW" sz="1800" u="none" cap="none" strike="noStrike">
                          <a:solidFill>
                            <a:srgbClr val="263248"/>
                          </a:solidFill>
                          <a:latin typeface="Arial"/>
                          <a:ea typeface="Arial"/>
                          <a:cs typeface="Arial"/>
                          <a:sym typeface="Arial"/>
                        </a:rPr>
                        <a:t>暴食後嚴格的節食</a:t>
                      </a:r>
                      <a:endParaRPr b="0" i="0" sz="1800" u="none" cap="none" strike="noStrike">
                        <a:solidFill>
                          <a:srgbClr val="263248"/>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1800"/>
                        <a:buFont typeface="Arial"/>
                        <a:buChar char="•"/>
                      </a:pPr>
                      <a:r>
                        <a:rPr b="0" i="0" lang="zh-TW" sz="1800" u="none" cap="none" strike="noStrike">
                          <a:solidFill>
                            <a:srgbClr val="263248"/>
                          </a:solidFill>
                          <a:latin typeface="Arial"/>
                          <a:ea typeface="Arial"/>
                          <a:cs typeface="Arial"/>
                          <a:sym typeface="Arial"/>
                        </a:rPr>
                        <a:t>愈來愈挑剔自己的體型</a:t>
                      </a:r>
                      <a:endParaRPr b="0" i="0" sz="1800" u="none" cap="none" strike="noStrike">
                        <a:solidFill>
                          <a:srgbClr val="263248"/>
                        </a:solidFill>
                        <a:latin typeface="Arial"/>
                        <a:ea typeface="Arial"/>
                        <a:cs typeface="Arial"/>
                        <a:sym typeface="Arial"/>
                      </a:endParaRPr>
                    </a:p>
                  </a:txBody>
                  <a:tcPr marT="68575" marB="68575" marR="91425" marL="91425" anchor="ctr">
                    <a:lnL cap="flat" cmpd="sng" w="9525">
                      <a:solidFill>
                        <a:srgbClr val="FFFFFF"/>
                      </a:solidFill>
                      <a:prstDash val="solid"/>
                      <a:round/>
                      <a:headEnd len="sm" w="sm" type="none"/>
                      <a:tailEnd len="sm" w="sm" type="none"/>
                    </a:lnL>
                    <a:lnR cap="flat" cmpd="sng" w="9525">
                      <a:solidFill>
                        <a:srgbClr val="C7D3E6"/>
                      </a:solidFill>
                      <a:prstDash val="solid"/>
                      <a:round/>
                      <a:headEnd len="sm" w="sm" type="none"/>
                      <a:tailEnd len="sm" w="sm" type="none"/>
                    </a:lnR>
                    <a:lnT cap="flat" cmpd="sng" w="9525">
                      <a:solidFill>
                        <a:srgbClr val="C7D3E6"/>
                      </a:solidFill>
                      <a:prstDash val="solid"/>
                      <a:round/>
                      <a:headEnd len="sm" w="sm" type="none"/>
                      <a:tailEnd len="sm" w="sm" type="none"/>
                    </a:lnT>
                    <a:lnB cap="flat" cmpd="sng" w="9525">
                      <a:solidFill>
                        <a:srgbClr val="C7D3E6"/>
                      </a:solidFill>
                      <a:prstDash val="solid"/>
                      <a:round/>
                      <a:headEnd len="sm" w="sm" type="none"/>
                      <a:tailEnd len="sm" w="sm" type="none"/>
                    </a:lnB>
                  </a:tcPr>
                </a:tc>
              </a:tr>
            </a:tbl>
          </a:graphicData>
        </a:graphic>
      </p:graphicFrame>
    </p:spTree>
  </p:cSld>
  <p:clrMapOvr>
    <a:masterClrMapping/>
  </p:clrMapOvr>
  <mc:AlternateContent>
    <mc:Choice Requires="p14">
      <p:transition spd="slow" p14:dur="2000">
        <p:fade thruBlk="1"/>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0" name="Shape 330"/>
        <p:cNvGrpSpPr/>
        <p:nvPr/>
      </p:nvGrpSpPr>
      <p:grpSpPr>
        <a:xfrm>
          <a:off x="0" y="0"/>
          <a:ext cx="0" cy="0"/>
          <a:chOff x="0" y="0"/>
          <a:chExt cx="0" cy="0"/>
        </a:xfrm>
      </p:grpSpPr>
      <p:sp>
        <p:nvSpPr>
          <p:cNvPr id="331" name="Google Shape;331;p38"/>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1" i="0" lang="zh-TW" sz="4400" u="none" cap="none" strike="noStrike">
                <a:solidFill>
                  <a:srgbClr val="000000"/>
                </a:solidFill>
                <a:latin typeface="Arial"/>
                <a:ea typeface="Arial"/>
                <a:cs typeface="Arial"/>
                <a:sym typeface="Arial"/>
              </a:rPr>
              <a:t>飲食異常─厭食症診斷標準</a:t>
            </a:r>
            <a:endParaRPr/>
          </a:p>
        </p:txBody>
      </p:sp>
      <p:sp>
        <p:nvSpPr>
          <p:cNvPr id="332" name="Google Shape;332;p38"/>
          <p:cNvSpPr txBox="1"/>
          <p:nvPr>
            <p:ph idx="1" type="body"/>
          </p:nvPr>
        </p:nvSpPr>
        <p:spPr>
          <a:xfrm>
            <a:off x="564045" y="1515447"/>
            <a:ext cx="8015909"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600"/>
              <a:buFont typeface="Arial"/>
              <a:buChar char="•"/>
            </a:pPr>
            <a:r>
              <a:rPr b="0" i="0" lang="zh-TW" sz="2600" u="none" cap="none" strike="noStrike">
                <a:solidFill>
                  <a:schemeClr val="dk1"/>
                </a:solidFill>
                <a:latin typeface="Arial"/>
                <a:ea typeface="Arial"/>
                <a:cs typeface="Arial"/>
                <a:sym typeface="Arial"/>
              </a:rPr>
              <a:t>限制攝取身體所需熱量，使體重低於標準體重的15% (或BMI&lt;17.5，BMI&lt;21)</a:t>
            </a:r>
            <a:endParaRPr/>
          </a:p>
          <a:p>
            <a:pPr indent="-342900" lvl="0" marL="342900" marR="0" rtl="0" algn="l">
              <a:lnSpc>
                <a:spcPct val="100000"/>
              </a:lnSpc>
              <a:spcBef>
                <a:spcPts val="800"/>
              </a:spcBef>
              <a:spcAft>
                <a:spcPts val="0"/>
              </a:spcAft>
              <a:buClr>
                <a:schemeClr val="dk1"/>
              </a:buClr>
              <a:buSzPts val="2600"/>
              <a:buFont typeface="Arial"/>
              <a:buChar char="•"/>
            </a:pPr>
            <a:r>
              <a:rPr b="0" i="0" lang="zh-TW" sz="2600" u="none" cap="none" strike="noStrike">
                <a:solidFill>
                  <a:schemeClr val="dk1"/>
                </a:solidFill>
                <a:latin typeface="Arial"/>
                <a:ea typeface="Arial"/>
                <a:cs typeface="Arial"/>
                <a:sym typeface="Arial"/>
              </a:rPr>
              <a:t>強烈恐懼體重增加或變胖，且恐懼感不會隨著體重下降而減輕</a:t>
            </a:r>
            <a:endParaRPr b="0" i="0" sz="2600" u="none" cap="none" strike="noStrike">
              <a:solidFill>
                <a:schemeClr val="dk1"/>
              </a:solidFill>
              <a:latin typeface="Arial"/>
              <a:ea typeface="Arial"/>
              <a:cs typeface="Arial"/>
              <a:sym typeface="Arial"/>
            </a:endParaRPr>
          </a:p>
          <a:p>
            <a:pPr indent="-342900" lvl="0" marL="342900" marR="0" rtl="0" algn="l">
              <a:lnSpc>
                <a:spcPct val="100000"/>
              </a:lnSpc>
              <a:spcBef>
                <a:spcPts val="800"/>
              </a:spcBef>
              <a:spcAft>
                <a:spcPts val="0"/>
              </a:spcAft>
              <a:buClr>
                <a:schemeClr val="dk1"/>
              </a:buClr>
              <a:buSzPts val="2600"/>
              <a:buFont typeface="Arial"/>
              <a:buChar char="•"/>
            </a:pPr>
            <a:r>
              <a:rPr b="0" i="0" lang="zh-TW" sz="2600" u="none" cap="none" strike="noStrike">
                <a:solidFill>
                  <a:schemeClr val="dk1"/>
                </a:solidFill>
                <a:latin typeface="Arial"/>
                <a:ea typeface="Arial"/>
                <a:cs typeface="Arial"/>
                <a:sym typeface="Arial"/>
              </a:rPr>
              <a:t>拒絕認知到體重偏低或過低的嚴重性，始終覺得不夠瘦</a:t>
            </a:r>
            <a:endParaRPr b="0" i="0" sz="2600" u="none" cap="none" strike="noStrike">
              <a:solidFill>
                <a:schemeClr val="dk1"/>
              </a:solidFill>
              <a:latin typeface="Arial"/>
              <a:ea typeface="Arial"/>
              <a:cs typeface="Arial"/>
              <a:sym typeface="Arial"/>
            </a:endParaRPr>
          </a:p>
          <a:p>
            <a:pPr indent="-342900" lvl="0" marL="342900" marR="0" rtl="0" algn="l">
              <a:lnSpc>
                <a:spcPct val="100000"/>
              </a:lnSpc>
              <a:spcBef>
                <a:spcPts val="800"/>
              </a:spcBef>
              <a:spcAft>
                <a:spcPts val="0"/>
              </a:spcAft>
              <a:buClr>
                <a:schemeClr val="dk1"/>
              </a:buClr>
              <a:buSzPts val="2600"/>
              <a:buFont typeface="Arial"/>
              <a:buChar char="•"/>
            </a:pPr>
            <a:r>
              <a:rPr b="0" i="0" lang="zh-TW" sz="2600" u="none" cap="none" strike="noStrike">
                <a:solidFill>
                  <a:schemeClr val="dk1"/>
                </a:solidFill>
                <a:latin typeface="Arial"/>
                <a:ea typeface="Arial"/>
                <a:cs typeface="Arial"/>
                <a:sym typeface="Arial"/>
              </a:rPr>
              <a:t>出現不正常的秤重行為(太頻繁或對秤重有負面反應)</a:t>
            </a:r>
            <a:endParaRPr/>
          </a:p>
          <a:p>
            <a:pPr indent="-342900" lvl="0" marL="342900" marR="0" rtl="0" algn="l">
              <a:lnSpc>
                <a:spcPct val="100000"/>
              </a:lnSpc>
              <a:spcBef>
                <a:spcPts val="800"/>
              </a:spcBef>
              <a:spcAft>
                <a:spcPts val="0"/>
              </a:spcAft>
              <a:buClr>
                <a:schemeClr val="dk1"/>
              </a:buClr>
              <a:buSzPts val="2600"/>
              <a:buFont typeface="Arial"/>
              <a:buChar char="•"/>
            </a:pPr>
            <a:r>
              <a:rPr b="0" i="0" lang="zh-TW" sz="2600" u="none" cap="none" strike="noStrike">
                <a:solidFill>
                  <a:schemeClr val="dk1"/>
                </a:solidFill>
                <a:latin typeface="Arial"/>
                <a:ea typeface="Arial"/>
                <a:cs typeface="Arial"/>
                <a:sym typeface="Arial"/>
              </a:rPr>
              <a:t> 月經延遲、寡經或停經，超過三個周期月經沒來</a:t>
            </a:r>
            <a:endParaRPr b="0" i="0" sz="2600" u="none" cap="none" strike="noStrike">
              <a:solidFill>
                <a:schemeClr val="dk1"/>
              </a:solidFill>
              <a:latin typeface="Arial"/>
              <a:ea typeface="Arial"/>
              <a:cs typeface="Arial"/>
              <a:sym typeface="Arial"/>
            </a:endParaRPr>
          </a:p>
          <a:p>
            <a:pPr indent="-342900" lvl="0" marL="342900" marR="0" rtl="0" algn="l">
              <a:lnSpc>
                <a:spcPct val="100000"/>
              </a:lnSpc>
              <a:spcBef>
                <a:spcPts val="800"/>
              </a:spcBef>
              <a:spcAft>
                <a:spcPts val="0"/>
              </a:spcAft>
              <a:buClr>
                <a:schemeClr val="dk1"/>
              </a:buClr>
              <a:buSzPts val="2600"/>
              <a:buFont typeface="Arial"/>
              <a:buChar char="•"/>
            </a:pPr>
            <a:r>
              <a:rPr b="0" i="0" lang="zh-TW" sz="2600" u="none" cap="none" strike="noStrike">
                <a:solidFill>
                  <a:schemeClr val="dk1"/>
                </a:solidFill>
                <a:latin typeface="Arial"/>
                <a:ea typeface="Arial"/>
                <a:cs typeface="Arial"/>
                <a:sym typeface="Arial"/>
              </a:rPr>
              <a:t>有自我催吐、濫用利尿劑、輕瀉劑或灌腸劑、過度運動</a:t>
            </a:r>
            <a:endParaRPr b="0" i="0" sz="2600" u="none" cap="none" strike="noStrike">
              <a:solidFill>
                <a:schemeClr val="dk1"/>
              </a:solidFill>
              <a:latin typeface="Arial"/>
              <a:ea typeface="Arial"/>
              <a:cs typeface="Arial"/>
              <a:sym typeface="Arial"/>
            </a:endParaRPr>
          </a:p>
        </p:txBody>
      </p:sp>
      <p:sp>
        <p:nvSpPr>
          <p:cNvPr id="333" name="Google Shape;333;p38"/>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Arial"/>
              <a:buNone/>
            </a:pPr>
            <a:fld id="{00000000-1234-1234-1234-123412341234}" type="slidenum">
              <a:rPr b="0" i="0" lang="zh-TW" sz="1200" u="none" cap="none" strike="noStrike">
                <a:solidFill>
                  <a:srgbClr val="898989"/>
                </a:solidFill>
                <a:latin typeface="Arial"/>
                <a:ea typeface="Arial"/>
                <a:cs typeface="Arial"/>
                <a:sym typeface="Arial"/>
              </a:rPr>
              <a:t>‹#›</a:t>
            </a:fld>
            <a:endParaRPr b="0" i="0" sz="1200" u="none" cap="none" strike="noStrike">
              <a:solidFill>
                <a:srgbClr val="898989"/>
              </a:solidFill>
              <a:latin typeface="Arial"/>
              <a:ea typeface="Arial"/>
              <a:cs typeface="Arial"/>
              <a:sym typeface="Arial"/>
            </a:endParaRPr>
          </a:p>
        </p:txBody>
      </p:sp>
      <p:sp>
        <p:nvSpPr>
          <p:cNvPr id="334" name="Google Shape;334;p38"/>
          <p:cNvSpPr txBox="1"/>
          <p:nvPr/>
        </p:nvSpPr>
        <p:spPr>
          <a:xfrm>
            <a:off x="4353338" y="5954547"/>
            <a:ext cx="3955773" cy="646331"/>
          </a:xfrm>
          <a:prstGeom prst="rect">
            <a:avLst/>
          </a:prstGeom>
          <a:solidFill>
            <a:srgbClr val="D0CECE"/>
          </a:solid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zh-TW" sz="1800">
                <a:solidFill>
                  <a:schemeClr val="dk1"/>
                </a:solidFill>
                <a:latin typeface="Arial"/>
                <a:ea typeface="Arial"/>
                <a:cs typeface="Arial"/>
                <a:sym typeface="Arial"/>
              </a:rPr>
              <a:t>第五版美國精神疾病診斷手冊(DSM-V)</a:t>
            </a:r>
            <a:endParaRPr sz="1800">
              <a:solidFill>
                <a:schemeClr val="dk1"/>
              </a:solidFill>
              <a:latin typeface="Arial"/>
              <a:ea typeface="Arial"/>
              <a:cs typeface="Arial"/>
              <a:sym typeface="Arial"/>
            </a:endParaRPr>
          </a:p>
        </p:txBody>
      </p:sp>
    </p:spTree>
  </p:cSld>
  <p:clrMapOvr>
    <a:masterClrMapping/>
  </p:clrMapOvr>
  <mc:AlternateContent>
    <mc:Choice Requires="p14">
      <p:transition spd="slow" p14:dur="2000">
        <p:fade thruBlk="1"/>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8" name="Shape 338"/>
        <p:cNvGrpSpPr/>
        <p:nvPr/>
      </p:nvGrpSpPr>
      <p:grpSpPr>
        <a:xfrm>
          <a:off x="0" y="0"/>
          <a:ext cx="0" cy="0"/>
          <a:chOff x="0" y="0"/>
          <a:chExt cx="0" cy="0"/>
        </a:xfrm>
      </p:grpSpPr>
      <p:sp>
        <p:nvSpPr>
          <p:cNvPr id="339" name="Google Shape;339;p39"/>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1" i="0" lang="zh-TW" sz="4400" u="none" cap="none" strike="noStrike">
                <a:solidFill>
                  <a:srgbClr val="000000"/>
                </a:solidFill>
                <a:latin typeface="Arial"/>
                <a:ea typeface="Arial"/>
                <a:cs typeface="Arial"/>
                <a:sym typeface="Arial"/>
              </a:rPr>
              <a:t>飲食異常─暴食症診斷標準</a:t>
            </a:r>
            <a:endParaRPr/>
          </a:p>
        </p:txBody>
      </p:sp>
      <p:sp>
        <p:nvSpPr>
          <p:cNvPr id="340" name="Google Shape;340;p39"/>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800"/>
              <a:buFont typeface="Arial"/>
              <a:buChar char="•"/>
            </a:pPr>
            <a:r>
              <a:rPr b="0" i="0" lang="zh-TW" sz="2800" u="none" cap="none" strike="noStrike">
                <a:solidFill>
                  <a:schemeClr val="dk1"/>
                </a:solidFill>
                <a:latin typeface="Arial"/>
                <a:ea typeface="Arial"/>
                <a:cs typeface="Arial"/>
                <a:sym typeface="Arial"/>
              </a:rPr>
              <a:t>週期性暴飲暴食</a:t>
            </a:r>
            <a:br>
              <a:rPr b="0" i="0" lang="zh-TW" sz="2800" u="none" cap="none" strike="noStrike">
                <a:solidFill>
                  <a:schemeClr val="dk1"/>
                </a:solidFill>
                <a:latin typeface="Arial"/>
                <a:ea typeface="Arial"/>
                <a:cs typeface="Arial"/>
                <a:sym typeface="Arial"/>
              </a:rPr>
            </a:br>
            <a:r>
              <a:rPr b="0" i="0" lang="zh-TW" sz="2400" u="none" cap="none" strike="noStrike">
                <a:solidFill>
                  <a:schemeClr val="dk1"/>
                </a:solidFill>
                <a:latin typeface="Arial"/>
                <a:ea typeface="Arial"/>
                <a:cs typeface="Arial"/>
                <a:sym typeface="Arial"/>
              </a:rPr>
              <a:t>1.在一段時間(例如兩小時)內吃下明顯超過大多數人在相似時間與環境下所吃的量</a:t>
            </a:r>
            <a:br>
              <a:rPr b="0" i="0" lang="zh-TW" sz="2400" u="none" cap="none" strike="noStrike">
                <a:solidFill>
                  <a:schemeClr val="dk1"/>
                </a:solidFill>
                <a:latin typeface="Arial"/>
                <a:ea typeface="Arial"/>
                <a:cs typeface="Arial"/>
                <a:sym typeface="Arial"/>
              </a:rPr>
            </a:br>
            <a:r>
              <a:rPr b="0" i="0" lang="zh-TW" sz="2400" u="none" cap="none" strike="noStrike">
                <a:solidFill>
                  <a:schemeClr val="dk1"/>
                </a:solidFill>
                <a:latin typeface="Arial"/>
                <a:ea typeface="Arial"/>
                <a:cs typeface="Arial"/>
                <a:sym typeface="Arial"/>
              </a:rPr>
              <a:t>2.無法自控過度攝食的行為</a:t>
            </a:r>
            <a:endParaRPr b="0" i="0" sz="2400" u="none" cap="none" strike="noStrike">
              <a:solidFill>
                <a:schemeClr val="dk1"/>
              </a:solidFill>
              <a:latin typeface="Arial"/>
              <a:ea typeface="Arial"/>
              <a:cs typeface="Arial"/>
              <a:sym typeface="Arial"/>
            </a:endParaRPr>
          </a:p>
          <a:p>
            <a:pPr indent="-342900" lvl="0" marL="342900" marR="0" rtl="0" algn="l">
              <a:lnSpc>
                <a:spcPct val="100000"/>
              </a:lnSpc>
              <a:spcBef>
                <a:spcPts val="800"/>
              </a:spcBef>
              <a:spcAft>
                <a:spcPts val="0"/>
              </a:spcAft>
              <a:buClr>
                <a:schemeClr val="dk1"/>
              </a:buClr>
              <a:buSzPts val="2800"/>
              <a:buFont typeface="Arial"/>
              <a:buChar char="•"/>
            </a:pPr>
            <a:r>
              <a:rPr b="0" i="0" lang="zh-TW" sz="2800" u="none" cap="none" strike="noStrike">
                <a:solidFill>
                  <a:schemeClr val="dk1"/>
                </a:solidFill>
                <a:latin typeface="Arial"/>
                <a:ea typeface="Arial"/>
                <a:cs typeface="Arial"/>
                <a:sym typeface="Arial"/>
              </a:rPr>
              <a:t>重複出現代償行為：以自我催吐、濫用輕瀉劑或灌腸劑、利尿劑、過度運動等手段避免體重增加</a:t>
            </a:r>
            <a:endParaRPr b="0" i="0" sz="2800" u="none" cap="none" strike="noStrike">
              <a:solidFill>
                <a:schemeClr val="dk1"/>
              </a:solidFill>
              <a:latin typeface="Arial"/>
              <a:ea typeface="Arial"/>
              <a:cs typeface="Arial"/>
              <a:sym typeface="Arial"/>
            </a:endParaRPr>
          </a:p>
          <a:p>
            <a:pPr indent="-342900" lvl="0" marL="342900" marR="0" rtl="0" algn="l">
              <a:lnSpc>
                <a:spcPct val="100000"/>
              </a:lnSpc>
              <a:spcBef>
                <a:spcPts val="800"/>
              </a:spcBef>
              <a:spcAft>
                <a:spcPts val="0"/>
              </a:spcAft>
              <a:buClr>
                <a:schemeClr val="dk1"/>
              </a:buClr>
              <a:buSzPts val="2800"/>
              <a:buFont typeface="Arial"/>
              <a:buChar char="•"/>
            </a:pPr>
            <a:r>
              <a:rPr b="0" i="0" lang="zh-TW" sz="2800" u="none" cap="none" strike="noStrike">
                <a:solidFill>
                  <a:schemeClr val="dk1"/>
                </a:solidFill>
                <a:latin typeface="Arial"/>
                <a:ea typeface="Arial"/>
                <a:cs typeface="Arial"/>
                <a:sym typeface="Arial"/>
              </a:rPr>
              <a:t>暴食和代償行為同時發生：每周至少一次，且出現的時間達3個月以上</a:t>
            </a:r>
            <a:endParaRPr b="0" i="0" sz="2800" u="none" cap="none" strike="noStrike">
              <a:solidFill>
                <a:schemeClr val="dk1"/>
              </a:solidFill>
              <a:latin typeface="Arial"/>
              <a:ea typeface="Arial"/>
              <a:cs typeface="Arial"/>
              <a:sym typeface="Arial"/>
            </a:endParaRPr>
          </a:p>
          <a:p>
            <a:pPr indent="-342900" lvl="0" marL="342900" marR="0" rtl="0" algn="l">
              <a:lnSpc>
                <a:spcPct val="100000"/>
              </a:lnSpc>
              <a:spcBef>
                <a:spcPts val="800"/>
              </a:spcBef>
              <a:spcAft>
                <a:spcPts val="0"/>
              </a:spcAft>
              <a:buClr>
                <a:schemeClr val="dk1"/>
              </a:buClr>
              <a:buSzPts val="2800"/>
              <a:buFont typeface="Arial"/>
              <a:buChar char="•"/>
            </a:pPr>
            <a:r>
              <a:rPr b="0" i="0" lang="zh-TW" sz="2800" u="none" cap="none" strike="noStrike">
                <a:solidFill>
                  <a:schemeClr val="dk1"/>
                </a:solidFill>
                <a:latin typeface="Arial"/>
                <a:ea typeface="Arial"/>
                <a:cs typeface="Arial"/>
                <a:sym typeface="Arial"/>
              </a:rPr>
              <a:t>對自我的評價深受體型與體重的影響</a:t>
            </a:r>
            <a:endParaRPr b="0" i="0" sz="2800" u="none" cap="none" strike="noStrike">
              <a:solidFill>
                <a:schemeClr val="dk1"/>
              </a:solidFill>
              <a:latin typeface="Arial"/>
              <a:ea typeface="Arial"/>
              <a:cs typeface="Arial"/>
              <a:sym typeface="Arial"/>
            </a:endParaRPr>
          </a:p>
          <a:p>
            <a:pPr indent="-342900" lvl="0" marL="342900" marR="0" rtl="0" algn="l">
              <a:lnSpc>
                <a:spcPct val="100000"/>
              </a:lnSpc>
              <a:spcBef>
                <a:spcPts val="800"/>
              </a:spcBef>
              <a:spcAft>
                <a:spcPts val="0"/>
              </a:spcAft>
              <a:buClr>
                <a:schemeClr val="dk1"/>
              </a:buClr>
              <a:buSzPts val="2800"/>
              <a:buFont typeface="Arial"/>
              <a:buChar char="•"/>
            </a:pPr>
            <a:r>
              <a:rPr b="0" i="0" lang="zh-TW" sz="2800" u="none" cap="none" strike="noStrike">
                <a:solidFill>
                  <a:schemeClr val="dk1"/>
                </a:solidFill>
                <a:latin typeface="Arial"/>
                <a:ea typeface="Arial"/>
                <a:cs typeface="Arial"/>
                <a:sym typeface="Arial"/>
              </a:rPr>
              <a:t>此障礙非僅發生在厭食症病程中</a:t>
            </a:r>
            <a:endParaRPr b="0" i="0" sz="2800" u="none" cap="none" strike="noStrike">
              <a:solidFill>
                <a:schemeClr val="dk1"/>
              </a:solidFill>
              <a:latin typeface="Arial"/>
              <a:ea typeface="Arial"/>
              <a:cs typeface="Arial"/>
              <a:sym typeface="Arial"/>
            </a:endParaRPr>
          </a:p>
          <a:p>
            <a:pPr indent="-165100" lvl="0" marL="342900" marR="0" rtl="0" algn="l">
              <a:lnSpc>
                <a:spcPct val="100000"/>
              </a:lnSpc>
              <a:spcBef>
                <a:spcPts val="800"/>
              </a:spcBef>
              <a:spcAft>
                <a:spcPts val="0"/>
              </a:spcAft>
              <a:buClr>
                <a:schemeClr val="dk1"/>
              </a:buClr>
              <a:buSzPts val="2800"/>
              <a:buFont typeface="Arial"/>
              <a:buNone/>
            </a:pPr>
            <a:r>
              <a:t/>
            </a:r>
            <a:endParaRPr b="0" i="0" sz="2800" u="none" cap="none" strike="noStrike">
              <a:solidFill>
                <a:schemeClr val="dk1"/>
              </a:solidFill>
              <a:latin typeface="Arial"/>
              <a:ea typeface="Arial"/>
              <a:cs typeface="Arial"/>
              <a:sym typeface="Arial"/>
            </a:endParaRPr>
          </a:p>
        </p:txBody>
      </p:sp>
      <p:sp>
        <p:nvSpPr>
          <p:cNvPr id="341" name="Google Shape;341;p39"/>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Arial"/>
              <a:buNone/>
            </a:pPr>
            <a:fld id="{00000000-1234-1234-1234-123412341234}" type="slidenum">
              <a:rPr b="0" i="0" lang="zh-TW" sz="1200" u="none" cap="none" strike="noStrike">
                <a:solidFill>
                  <a:srgbClr val="898989"/>
                </a:solidFill>
                <a:latin typeface="Arial"/>
                <a:ea typeface="Arial"/>
                <a:cs typeface="Arial"/>
                <a:sym typeface="Arial"/>
              </a:rPr>
              <a:t>‹#›</a:t>
            </a:fld>
            <a:endParaRPr b="0" i="0" sz="1200" u="none" cap="none" strike="noStrike">
              <a:solidFill>
                <a:srgbClr val="898989"/>
              </a:solidFill>
              <a:latin typeface="Arial"/>
              <a:ea typeface="Arial"/>
              <a:cs typeface="Arial"/>
              <a:sym typeface="Arial"/>
            </a:endParaRPr>
          </a:p>
        </p:txBody>
      </p:sp>
    </p:spTree>
  </p:cSld>
  <p:clrMapOvr>
    <a:masterClrMapping/>
  </p:clrMapOvr>
  <mc:AlternateContent>
    <mc:Choice Requires="p14">
      <p:transition spd="slow" p14:dur="2000">
        <p:fade thruBlk="1"/>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課程名稱">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佈景主題">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課程名稱">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