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7" r:id="rId2"/>
    <p:sldId id="369" r:id="rId3"/>
    <p:sldId id="387" r:id="rId4"/>
    <p:sldId id="394" r:id="rId5"/>
    <p:sldId id="388" r:id="rId6"/>
    <p:sldId id="395" r:id="rId7"/>
    <p:sldId id="400" r:id="rId8"/>
    <p:sldId id="401" r:id="rId9"/>
    <p:sldId id="389" r:id="rId10"/>
    <p:sldId id="396" r:id="rId11"/>
    <p:sldId id="390" r:id="rId12"/>
    <p:sldId id="397" r:id="rId13"/>
    <p:sldId id="391" r:id="rId14"/>
    <p:sldId id="398" r:id="rId15"/>
    <p:sldId id="402" r:id="rId16"/>
    <p:sldId id="403" r:id="rId17"/>
    <p:sldId id="392" r:id="rId18"/>
    <p:sldId id="399" r:id="rId19"/>
    <p:sldId id="39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89BD5-4414-44A7-8598-58F7C17D0D75}" type="datetimeFigureOut">
              <a:rPr lang="en-US" smtClean="0"/>
              <a:t>6/23/2018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A40F-0B99-408B-88DF-14F7FE86E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2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E5DF15-B2CF-4D84-AB62-13B78EA2DC6F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096BA1-68E4-44A9-ACF8-A6DA4E75F1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43E930-305E-487F-BB9E-C05567418C7F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9765C4-F4AD-45E9-A13A-794C4AAB37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05C020-C1F7-4F50-8233-94AB233EBABE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4F5F4-B8B3-4F61-B18E-DEB55AAE9B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8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937520-DC8A-469F-B6AF-ADAEA21D40F7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A5FC8-5FFC-46A0-812F-265D287538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5CA24D-F165-4AE4-B778-565DE8903836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A942-EC85-455B-9E7D-07C87AA95B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4B5527-6162-4AFF-B31B-93E1D965088E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09AFCB-98C2-4B0E-B463-EC1E930290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12C67D-8855-4255-8DE1-370A3592A1F9}" type="datetime1">
              <a:rPr lang="en-US" smtClean="0"/>
              <a:t>6/23/2018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74FD8D-B23A-47C5-8D75-4D23316D106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91D44D-FA0A-4CEE-83D5-47F02AB62902}" type="datetime1">
              <a:rPr lang="en-US" smtClean="0"/>
              <a:t>6/23/2018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E60E4-C8BB-4F3D-8F81-8C45B55318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7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28BA29-5CBA-40D8-9428-0482FA9A0DE5}" type="datetime1">
              <a:rPr lang="en-US" smtClean="0"/>
              <a:t>6/23/2018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52165B-AE59-46C2-BC2E-DB736467C1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6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4F16FC-1494-40DF-91EA-4334D753C9E1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AE9A4E-5534-4E8B-A283-683530DBB0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5A47E2-EA2D-4EBA-AA11-1AB99F1BBE02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36BC-8799-425F-886A-31971378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28827A59-9D99-4193-826E-973C9C3ABB30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31430B59-5D2C-437A-A645-78E8C53CC8B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476668"/>
            <a:ext cx="8406883" cy="5737512"/>
          </a:xfrm>
        </p:spPr>
        <p:txBody>
          <a:bodyPr/>
          <a:lstStyle/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endParaRPr lang="en-US" sz="8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6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sz="6600" dirty="0">
              <a:solidFill>
                <a:schemeClr val="tx1"/>
              </a:solidFill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273F28-08C8-42FC-9A82-1506EE1E299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8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38263" y="1446242"/>
            <a:ext cx="8406883" cy="4248389"/>
          </a:xfrm>
        </p:spPr>
        <p:txBody>
          <a:bodyPr/>
          <a:lstStyle/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A: OK. Enjoy your stay here.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Alice: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Thank you very much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3D95AA-5BED-452D-ACE1-42240E393A6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392996" y="1643506"/>
            <a:ext cx="8406883" cy="4767937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(Louis is at the Tourist Service Center. He can’t find his coach.)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Excuse me. I’m lost. 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Staff: Don’t worry. Please tell me  _______________.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59D5D-B102-43DE-9AE2-01063D5AB8B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392996" y="1643506"/>
            <a:ext cx="8406883" cy="4767937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(Louis is at the Tourist Service Center. He can’t find his coach.)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Excuse me. I’m lost. 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Staff: Don’t worry. Please tell me 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your name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59D5D-B102-43DE-9AE2-01063D5AB8B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75738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72185"/>
            <a:ext cx="8406883" cy="4421622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I’m Louis Hsu. I’m looking for my coach, ______________.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OK. Please tell me 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his 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full name.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DAE06D-B2BC-4D00-81FF-E1F5187843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5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75738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72185"/>
            <a:ext cx="8406883" cy="4421622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I’m Louis Hsu. I’m looking for my coach,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Mr. Chen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OK. Please tell me 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his 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full name.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DAE06D-B2BC-4D00-81FF-E1F5187843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75738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72185"/>
            <a:ext cx="8406883" cy="4421622"/>
          </a:xfrm>
        </p:spPr>
        <p:txBody>
          <a:bodyPr/>
          <a:lstStyle/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_____________________. 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OK.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DAE06D-B2BC-4D00-81FF-E1F5187843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6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75738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72185"/>
            <a:ext cx="8406883" cy="4421622"/>
          </a:xfrm>
        </p:spPr>
        <p:txBody>
          <a:bodyPr/>
          <a:lstStyle/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Wei-Lung Chen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Staff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OK.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DAE06D-B2BC-4D00-81FF-E1F5187843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8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429210" y="305587"/>
            <a:ext cx="7772400" cy="114296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892174"/>
            <a:ext cx="8406883" cy="4322005"/>
          </a:xfrm>
        </p:spPr>
        <p:txBody>
          <a:bodyPr/>
          <a:lstStyle/>
          <a:p>
            <a:pPr algn="l"/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(Announcement: Passenger _____, please come to the Tourist Service Center. Louis Hsu is waiting for you here.)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Thank you very much.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652C46-DAB6-448A-9038-8BA877854A2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429210" y="305587"/>
            <a:ext cx="7772400" cy="114296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2</a:t>
            </a: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892174"/>
            <a:ext cx="8406883" cy="4322005"/>
          </a:xfrm>
        </p:spPr>
        <p:txBody>
          <a:bodyPr/>
          <a:lstStyle/>
          <a:p>
            <a:pPr algn="l"/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(Announcement: Passenger </a:t>
            </a:r>
            <a:r>
              <a:rPr lang="en-US" sz="3600" i="1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Mr. Wei-Lung Chen</a:t>
            </a:r>
            <a:r>
              <a:rPr 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 </a:t>
            </a:r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 come to the Tourist Service Center. Louis Hsu is waiting for you here.)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Louis: Thank you very much.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652C46-DAB6-448A-9038-8BA877854A2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3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endParaRPr lang="en-US" sz="36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289304"/>
            <a:ext cx="8229600" cy="4836855"/>
          </a:xfrm>
        </p:spPr>
        <p:txBody>
          <a:bodyPr/>
          <a:lstStyle/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This is the end of Lesson 3, Part </a:t>
            </a: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>3. 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2E301DC-F9C7-4B5C-8514-B55932A6EF1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E35A5FC8-5FFC-46A0-812F-265D287538EC}" type="slidenum">
              <a:rPr smtClean="0"/>
              <a:pPr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576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4278"/>
            <a:ext cx="8229600" cy="5401882"/>
          </a:xfrm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3:</a:t>
            </a:r>
          </a:p>
          <a:p>
            <a:pPr marL="0" indent="0">
              <a:buNone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May I Have Your Passport, Please?</a:t>
            </a:r>
          </a:p>
          <a:p>
            <a:pPr marL="0" indent="0">
              <a:buNone/>
            </a:pP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3: </a:t>
            </a:r>
            <a:r>
              <a:rPr lang="en-US" altLang="zh-TW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Gapped Conversations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CB3BD4-47FD-49D1-B061-9A6B753E63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05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0157" y="1740414"/>
            <a:ext cx="8406883" cy="4767937"/>
          </a:xfrm>
        </p:spPr>
        <p:txBody>
          <a:bodyPr/>
          <a:lstStyle/>
          <a:p>
            <a:pPr algn="l"/>
            <a:r>
              <a:rPr lang="en-US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(Alice has just arrived in Thailand. She is going through Immigration.)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A: May I have your passport, please? 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Alice: Yes. _______________.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4C9C44-4A4D-41C3-A5ED-C6A444845E0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7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2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0157" y="1740414"/>
            <a:ext cx="8406883" cy="4767937"/>
          </a:xfrm>
        </p:spPr>
        <p:txBody>
          <a:bodyPr/>
          <a:lstStyle/>
          <a:p>
            <a:pPr algn="l"/>
            <a:r>
              <a:rPr lang="en-US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(Alice has just arrived in Thailand. She is going through Immigration.)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A: May I have your passport, please? 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Alice: Yes.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Here you are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4C9C44-4A4D-41C3-A5ED-C6A444845E0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5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854296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362456"/>
            <a:ext cx="8406883" cy="4851723"/>
          </a:xfrm>
        </p:spPr>
        <p:txBody>
          <a:bodyPr/>
          <a:lstStyle/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A: How long will you stay?   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For __________________.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04427-F52A-4C5D-8B77-BB4F99628AE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0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854296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362456"/>
            <a:ext cx="8406883" cy="4851723"/>
          </a:xfrm>
        </p:spPr>
        <p:txBody>
          <a:bodyPr/>
          <a:lstStyle/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A: How long will you stay?   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For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two weeks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04427-F52A-4C5D-8B77-BB4F99628AE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4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854296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362456"/>
            <a:ext cx="8406883" cy="4851723"/>
          </a:xfrm>
        </p:spPr>
        <p:txBody>
          <a:bodyPr/>
          <a:lstStyle/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A: What’s the purpose of your visit?  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I’m going to take part in  _______________.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04427-F52A-4C5D-8B77-BB4F99628AE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8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36661" y="310897"/>
            <a:ext cx="7772400" cy="854296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362456"/>
            <a:ext cx="8406883" cy="4851723"/>
          </a:xfrm>
        </p:spPr>
        <p:txBody>
          <a:bodyPr/>
          <a:lstStyle/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A: What’s the purpose of your visit?  </a:t>
            </a:r>
          </a:p>
          <a:p>
            <a:pPr algn="l"/>
            <a:endParaRPr lang="en-US" sz="36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I’m going to take part in  </a:t>
            </a:r>
            <a:r>
              <a:rPr lang="en-US" sz="36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the Asian Games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04427-F52A-4C5D-8B77-BB4F99628AE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0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91525" y="644615"/>
            <a:ext cx="7772400" cy="801627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Gapped Conversation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1</a:t>
            </a:r>
            <a:endParaRPr lang="en-US" sz="40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38263" y="1446242"/>
            <a:ext cx="8406883" cy="4248389"/>
          </a:xfrm>
        </p:spPr>
        <p:txBody>
          <a:bodyPr/>
          <a:lstStyle/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Officer A: OK. Enjoy your stay here. </a:t>
            </a: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Alice: 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__________________.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3D95AA-5BED-452D-ACE1-42240E393A6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5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1464</TotalTime>
  <Words>457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標楷體</vt:lpstr>
      <vt:lpstr>新細明體</vt:lpstr>
      <vt:lpstr>Arial</vt:lpstr>
      <vt:lpstr>Calibri</vt:lpstr>
      <vt:lpstr>Verdana</vt:lpstr>
      <vt:lpstr>課程名稱</vt:lpstr>
      <vt:lpstr>PowerPoint Presentation</vt:lpstr>
      <vt:lpstr>PowerPoint Presentation</vt:lpstr>
      <vt:lpstr>Gapped Conversation 1</vt:lpstr>
      <vt:lpstr>Gapped Conversation 1 </vt:lpstr>
      <vt:lpstr>Gapped Conversation 1</vt:lpstr>
      <vt:lpstr>Gapped Conversation 1</vt:lpstr>
      <vt:lpstr>Gapped Conversation 1</vt:lpstr>
      <vt:lpstr>Gapped Conversation 1</vt:lpstr>
      <vt:lpstr>Gapped Conversation 1</vt:lpstr>
      <vt:lpstr>Gapped Conversation 1</vt:lpstr>
      <vt:lpstr>Gapped Conversation 2 </vt:lpstr>
      <vt:lpstr>Gapped Conversation 2 </vt:lpstr>
      <vt:lpstr>Gapped Conversation 2</vt:lpstr>
      <vt:lpstr>Gapped Conversation 2</vt:lpstr>
      <vt:lpstr>Gapped Conversation 2</vt:lpstr>
      <vt:lpstr>Gapped Conversation 2</vt:lpstr>
      <vt:lpstr>Gapped Conversation 2 </vt:lpstr>
      <vt:lpstr>Gapped Conversation 2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Jean Curran</cp:lastModifiedBy>
  <cp:revision>155</cp:revision>
  <dcterms:created xsi:type="dcterms:W3CDTF">2017-11-07T02:54:43Z</dcterms:created>
  <dcterms:modified xsi:type="dcterms:W3CDTF">2018-06-23T09:19:13Z</dcterms:modified>
</cp:coreProperties>
</file>