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7"/>
  </p:notesMasterIdLst>
  <p:sldIdLst>
    <p:sldId id="256" r:id="rId2"/>
    <p:sldId id="335" r:id="rId3"/>
    <p:sldId id="337" r:id="rId4"/>
    <p:sldId id="521" r:id="rId5"/>
    <p:sldId id="338" r:id="rId6"/>
    <p:sldId id="417" r:id="rId7"/>
    <p:sldId id="340" r:id="rId8"/>
    <p:sldId id="470" r:id="rId9"/>
    <p:sldId id="341" r:id="rId10"/>
    <p:sldId id="390" r:id="rId11"/>
    <p:sldId id="343" r:id="rId12"/>
    <p:sldId id="344" r:id="rId13"/>
    <p:sldId id="540" r:id="rId14"/>
    <p:sldId id="541" r:id="rId15"/>
    <p:sldId id="542" r:id="rId16"/>
    <p:sldId id="543" r:id="rId17"/>
    <p:sldId id="544" r:id="rId18"/>
    <p:sldId id="545" r:id="rId19"/>
    <p:sldId id="546" r:id="rId20"/>
    <p:sldId id="547" r:id="rId21"/>
    <p:sldId id="520" r:id="rId22"/>
    <p:sldId id="353" r:id="rId23"/>
    <p:sldId id="492" r:id="rId24"/>
    <p:sldId id="512" r:id="rId25"/>
    <p:sldId id="523" r:id="rId2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6"/>
    <p:restoredTop sz="94595"/>
  </p:normalViewPr>
  <p:slideViewPr>
    <p:cSldViewPr snapToGrid="0" snapToObjects="1">
      <p:cViewPr varScale="1">
        <p:scale>
          <a:sx n="91" d="100"/>
          <a:sy n="91" d="100"/>
        </p:scale>
        <p:origin x="1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34A8F-1E95-454B-A11F-43C90FCE4949}" type="doc">
      <dgm:prSet loTypeId="urn:microsoft.com/office/officeart/2005/8/layout/vList2" loCatId="" qsTypeId="urn:microsoft.com/office/officeart/2005/8/quickstyle/3D2" qsCatId="3D" csTypeId="urn:microsoft.com/office/officeart/2005/8/colors/colorful2" csCatId="colorful" phldr="1"/>
      <dgm:spPr/>
      <dgm:t>
        <a:bodyPr/>
        <a:lstStyle/>
        <a:p>
          <a:endParaRPr lang="zh-TW" altLang="en-US"/>
        </a:p>
      </dgm:t>
    </dgm:pt>
    <dgm:pt modelId="{7B9CC6DF-B548-A147-B079-74D86E879724}">
      <dgm:prSet/>
      <dgm:spPr/>
      <dgm:t>
        <a:bodyPr/>
        <a:lstStyle/>
        <a:p>
          <a:pPr algn="ctr" rtl="0"/>
          <a:r>
            <a:rPr lang="zh-TW" altLang="en-US" dirty="0">
              <a:solidFill>
                <a:schemeClr val="tx1"/>
              </a:solidFill>
            </a:rPr>
            <a:t>對參與運動的女性貼上負面的標籤，甚至猜測性向</a:t>
          </a:r>
          <a:r>
            <a:rPr lang="en-US" altLang="zh-TW" dirty="0">
              <a:solidFill>
                <a:schemeClr val="tx1"/>
              </a:solidFill>
            </a:rPr>
            <a:t>. </a:t>
          </a:r>
          <a:endParaRPr lang="zh-TW" altLang="en-US" dirty="0">
            <a:solidFill>
              <a:schemeClr val="tx1"/>
            </a:solidFill>
          </a:endParaRPr>
        </a:p>
      </dgm:t>
    </dgm:pt>
    <dgm:pt modelId="{CA7C220E-DECA-4041-9282-E0BB59EBF46C}" type="parTrans" cxnId="{0EDA1C6E-D21F-924B-B614-F1A1FC95B9DF}">
      <dgm:prSet/>
      <dgm:spPr/>
      <dgm:t>
        <a:bodyPr/>
        <a:lstStyle/>
        <a:p>
          <a:pPr algn="ctr"/>
          <a:endParaRPr lang="zh-TW" altLang="en-US">
            <a:solidFill>
              <a:schemeClr val="tx1"/>
            </a:solidFill>
          </a:endParaRPr>
        </a:p>
      </dgm:t>
    </dgm:pt>
    <dgm:pt modelId="{A2D99769-4979-684C-9E0E-637B265C9B36}" type="sibTrans" cxnId="{0EDA1C6E-D21F-924B-B614-F1A1FC95B9DF}">
      <dgm:prSet/>
      <dgm:spPr/>
      <dgm:t>
        <a:bodyPr/>
        <a:lstStyle/>
        <a:p>
          <a:pPr algn="ctr"/>
          <a:endParaRPr lang="zh-TW" altLang="en-US">
            <a:solidFill>
              <a:schemeClr val="tx1"/>
            </a:solidFill>
          </a:endParaRPr>
        </a:p>
      </dgm:t>
    </dgm:pt>
    <dgm:pt modelId="{905C78F3-F9FA-DB4F-8E5F-D79A9319C5DE}">
      <dgm:prSet/>
      <dgm:spPr/>
      <dgm:t>
        <a:bodyPr/>
        <a:lstStyle/>
        <a:p>
          <a:pPr algn="ctr" rtl="0"/>
          <a:r>
            <a:rPr lang="zh-TW" altLang="en-US" dirty="0">
              <a:solidFill>
                <a:schemeClr val="tx1"/>
              </a:solidFill>
            </a:rPr>
            <a:t>對女性運動的報導遠低於男性</a:t>
          </a:r>
        </a:p>
      </dgm:t>
    </dgm:pt>
    <dgm:pt modelId="{F8DF02BF-219A-094F-AB40-1C039FAA7D25}" type="parTrans" cxnId="{D7367840-CD33-0045-B907-16E151664CB4}">
      <dgm:prSet/>
      <dgm:spPr/>
      <dgm:t>
        <a:bodyPr/>
        <a:lstStyle/>
        <a:p>
          <a:pPr algn="ctr"/>
          <a:endParaRPr lang="zh-TW" altLang="en-US">
            <a:solidFill>
              <a:schemeClr val="tx1"/>
            </a:solidFill>
          </a:endParaRPr>
        </a:p>
      </dgm:t>
    </dgm:pt>
    <dgm:pt modelId="{3870213B-4A63-4E46-A203-38100E399D71}" type="sibTrans" cxnId="{D7367840-CD33-0045-B907-16E151664CB4}">
      <dgm:prSet/>
      <dgm:spPr/>
      <dgm:t>
        <a:bodyPr/>
        <a:lstStyle/>
        <a:p>
          <a:pPr algn="ctr"/>
          <a:endParaRPr lang="zh-TW" altLang="en-US">
            <a:solidFill>
              <a:schemeClr val="tx1"/>
            </a:solidFill>
          </a:endParaRPr>
        </a:p>
      </dgm:t>
    </dgm:pt>
    <dgm:pt modelId="{9C5AEC25-BA5C-2841-89B3-FEC9ECD24D31}">
      <dgm:prSet/>
      <dgm:spPr/>
      <dgm:t>
        <a:bodyPr/>
        <a:lstStyle/>
        <a:p>
          <a:pPr algn="ctr" rtl="0"/>
          <a:r>
            <a:rPr lang="zh-TW" altLang="en-US" dirty="0">
              <a:solidFill>
                <a:schemeClr val="tx1"/>
              </a:solidFill>
            </a:rPr>
            <a:t>對女性運動員的運動表現視而不見</a:t>
          </a:r>
          <a:r>
            <a:rPr lang="en-US" altLang="zh-TW" dirty="0">
              <a:solidFill>
                <a:schemeClr val="tx1"/>
              </a:solidFill>
            </a:rPr>
            <a:t>, </a:t>
          </a:r>
          <a:r>
            <a:rPr lang="zh-TW" altLang="en-US" dirty="0">
              <a:solidFill>
                <a:schemeClr val="tx1"/>
              </a:solidFill>
            </a:rPr>
            <a:t>而對其他事物更有興趣</a:t>
          </a:r>
          <a:r>
            <a:rPr lang="en-US" altLang="zh-TW" dirty="0">
              <a:solidFill>
                <a:schemeClr val="tx1"/>
              </a:solidFill>
            </a:rPr>
            <a:t>. </a:t>
          </a:r>
          <a:endParaRPr lang="zh-TW" altLang="en-US" dirty="0">
            <a:solidFill>
              <a:schemeClr val="tx1"/>
            </a:solidFill>
          </a:endParaRPr>
        </a:p>
      </dgm:t>
    </dgm:pt>
    <dgm:pt modelId="{8CB3A8F5-8B68-A640-B397-7BC264D3846D}" type="parTrans" cxnId="{80652B4F-482C-BA46-829D-9B179E4CCE31}">
      <dgm:prSet/>
      <dgm:spPr/>
      <dgm:t>
        <a:bodyPr/>
        <a:lstStyle/>
        <a:p>
          <a:pPr algn="ctr"/>
          <a:endParaRPr lang="zh-TW" altLang="en-US">
            <a:solidFill>
              <a:schemeClr val="tx1"/>
            </a:solidFill>
          </a:endParaRPr>
        </a:p>
      </dgm:t>
    </dgm:pt>
    <dgm:pt modelId="{2CA8F70E-BBE8-AF45-8349-3FF47E972C53}" type="sibTrans" cxnId="{80652B4F-482C-BA46-829D-9B179E4CCE31}">
      <dgm:prSet/>
      <dgm:spPr/>
      <dgm:t>
        <a:bodyPr/>
        <a:lstStyle/>
        <a:p>
          <a:pPr algn="ctr"/>
          <a:endParaRPr lang="zh-TW" altLang="en-US">
            <a:solidFill>
              <a:schemeClr val="tx1"/>
            </a:solidFill>
          </a:endParaRPr>
        </a:p>
      </dgm:t>
    </dgm:pt>
    <dgm:pt modelId="{18CADBC4-742F-3341-8C1B-3FF41710B87E}">
      <dgm:prSet/>
      <dgm:spPr/>
      <dgm:t>
        <a:bodyPr/>
        <a:lstStyle/>
        <a:p>
          <a:pPr algn="ctr" rtl="0"/>
          <a:r>
            <a:rPr lang="zh-TW" altLang="en-US" dirty="0">
              <a:solidFill>
                <a:schemeClr val="tx1"/>
              </a:solidFill>
            </a:rPr>
            <a:t>雙重標準的存在：用來判別女運動員地位的標準非常不客觀</a:t>
          </a:r>
          <a:r>
            <a:rPr lang="en-US" altLang="zh-TW" dirty="0">
              <a:solidFill>
                <a:schemeClr val="tx1"/>
              </a:solidFill>
            </a:rPr>
            <a:t>. </a:t>
          </a:r>
          <a:endParaRPr lang="zh-TW" altLang="en-US" dirty="0">
            <a:solidFill>
              <a:schemeClr val="tx1"/>
            </a:solidFill>
          </a:endParaRPr>
        </a:p>
      </dgm:t>
    </dgm:pt>
    <dgm:pt modelId="{DE212B7A-FC0C-A74E-95B0-18D68C058F2D}" type="parTrans" cxnId="{6B411749-E3EA-B243-956B-61FA2C48A530}">
      <dgm:prSet/>
      <dgm:spPr/>
      <dgm:t>
        <a:bodyPr/>
        <a:lstStyle/>
        <a:p>
          <a:pPr algn="ctr"/>
          <a:endParaRPr lang="zh-TW" altLang="en-US">
            <a:solidFill>
              <a:schemeClr val="tx1"/>
            </a:solidFill>
          </a:endParaRPr>
        </a:p>
      </dgm:t>
    </dgm:pt>
    <dgm:pt modelId="{08965441-9919-6B40-B148-E21F51914444}" type="sibTrans" cxnId="{6B411749-E3EA-B243-956B-61FA2C48A530}">
      <dgm:prSet/>
      <dgm:spPr/>
      <dgm:t>
        <a:bodyPr/>
        <a:lstStyle/>
        <a:p>
          <a:pPr algn="ctr"/>
          <a:endParaRPr lang="zh-TW" altLang="en-US">
            <a:solidFill>
              <a:schemeClr val="tx1"/>
            </a:solidFill>
          </a:endParaRPr>
        </a:p>
      </dgm:t>
    </dgm:pt>
    <dgm:pt modelId="{1DD9CF4B-270B-F245-B5D4-56566815EE6C}">
      <dgm:prSet/>
      <dgm:spPr/>
      <dgm:t>
        <a:bodyPr/>
        <a:lstStyle/>
        <a:p>
          <a:pPr algn="ctr" rtl="0"/>
          <a:r>
            <a:rPr lang="zh-TW" altLang="en-US" dirty="0">
              <a:solidFill>
                <a:schemeClr val="tx1"/>
              </a:solidFill>
            </a:rPr>
            <a:t>女性運動員會做出一些非關運動表現的特別努力</a:t>
          </a:r>
          <a:r>
            <a:rPr lang="en-US" altLang="zh-TW" dirty="0">
              <a:solidFill>
                <a:schemeClr val="tx1"/>
              </a:solidFill>
            </a:rPr>
            <a:t>. </a:t>
          </a:r>
          <a:endParaRPr lang="zh-TW" altLang="en-US" dirty="0">
            <a:solidFill>
              <a:schemeClr val="tx1"/>
            </a:solidFill>
          </a:endParaRPr>
        </a:p>
      </dgm:t>
    </dgm:pt>
    <dgm:pt modelId="{B4EB1174-5EA6-8E42-8AA9-DD1324CE8B66}" type="parTrans" cxnId="{C56485BE-032B-CC4F-9CB6-30CBE46D0F80}">
      <dgm:prSet/>
      <dgm:spPr/>
      <dgm:t>
        <a:bodyPr/>
        <a:lstStyle/>
        <a:p>
          <a:pPr algn="ctr"/>
          <a:endParaRPr lang="zh-TW" altLang="en-US">
            <a:solidFill>
              <a:schemeClr val="tx1"/>
            </a:solidFill>
          </a:endParaRPr>
        </a:p>
      </dgm:t>
    </dgm:pt>
    <dgm:pt modelId="{9E0A7FE8-E56E-9D40-B833-81926FC36691}" type="sibTrans" cxnId="{C56485BE-032B-CC4F-9CB6-30CBE46D0F80}">
      <dgm:prSet/>
      <dgm:spPr/>
      <dgm:t>
        <a:bodyPr/>
        <a:lstStyle/>
        <a:p>
          <a:pPr algn="ctr"/>
          <a:endParaRPr lang="zh-TW" altLang="en-US">
            <a:solidFill>
              <a:schemeClr val="tx1"/>
            </a:solidFill>
          </a:endParaRPr>
        </a:p>
      </dgm:t>
    </dgm:pt>
    <dgm:pt modelId="{E5D8AAAB-CB16-6049-889E-3C9F757D7F2D}" type="pres">
      <dgm:prSet presAssocID="{DAB34A8F-1E95-454B-A11F-43C90FCE4949}" presName="linear" presStyleCnt="0">
        <dgm:presLayoutVars>
          <dgm:animLvl val="lvl"/>
          <dgm:resizeHandles val="exact"/>
        </dgm:presLayoutVars>
      </dgm:prSet>
      <dgm:spPr/>
      <dgm:t>
        <a:bodyPr/>
        <a:lstStyle/>
        <a:p>
          <a:endParaRPr lang="zh-TW" altLang="en-US"/>
        </a:p>
      </dgm:t>
    </dgm:pt>
    <dgm:pt modelId="{EACA9CBC-5700-D34B-B34E-649A66972D8D}" type="pres">
      <dgm:prSet presAssocID="{7B9CC6DF-B548-A147-B079-74D86E879724}" presName="parentText" presStyleLbl="node1" presStyleIdx="0" presStyleCnt="5">
        <dgm:presLayoutVars>
          <dgm:chMax val="0"/>
          <dgm:bulletEnabled val="1"/>
        </dgm:presLayoutVars>
      </dgm:prSet>
      <dgm:spPr/>
      <dgm:t>
        <a:bodyPr/>
        <a:lstStyle/>
        <a:p>
          <a:endParaRPr lang="zh-TW" altLang="en-US"/>
        </a:p>
      </dgm:t>
    </dgm:pt>
    <dgm:pt modelId="{9FACE8F6-A0F2-5447-963D-E9E266D21CD7}" type="pres">
      <dgm:prSet presAssocID="{A2D99769-4979-684C-9E0E-637B265C9B36}" presName="spacer" presStyleCnt="0"/>
      <dgm:spPr/>
    </dgm:pt>
    <dgm:pt modelId="{36BCEC46-C7B9-3E40-9B58-68DA7EAE0223}" type="pres">
      <dgm:prSet presAssocID="{9C5AEC25-BA5C-2841-89B3-FEC9ECD24D31}" presName="parentText" presStyleLbl="node1" presStyleIdx="1" presStyleCnt="5">
        <dgm:presLayoutVars>
          <dgm:chMax val="0"/>
          <dgm:bulletEnabled val="1"/>
        </dgm:presLayoutVars>
      </dgm:prSet>
      <dgm:spPr/>
      <dgm:t>
        <a:bodyPr/>
        <a:lstStyle/>
        <a:p>
          <a:endParaRPr lang="zh-TW" altLang="en-US"/>
        </a:p>
      </dgm:t>
    </dgm:pt>
    <dgm:pt modelId="{D94A6E0B-0B94-6F40-A00C-D83BB2865A2E}" type="pres">
      <dgm:prSet presAssocID="{2CA8F70E-BBE8-AF45-8349-3FF47E972C53}" presName="spacer" presStyleCnt="0"/>
      <dgm:spPr/>
    </dgm:pt>
    <dgm:pt modelId="{B0DD0A82-EB75-E94A-A449-65662BC9B9CE}" type="pres">
      <dgm:prSet presAssocID="{18CADBC4-742F-3341-8C1B-3FF41710B87E}" presName="parentText" presStyleLbl="node1" presStyleIdx="2" presStyleCnt="5">
        <dgm:presLayoutVars>
          <dgm:chMax val="0"/>
          <dgm:bulletEnabled val="1"/>
        </dgm:presLayoutVars>
      </dgm:prSet>
      <dgm:spPr/>
      <dgm:t>
        <a:bodyPr/>
        <a:lstStyle/>
        <a:p>
          <a:endParaRPr lang="zh-TW" altLang="en-US"/>
        </a:p>
      </dgm:t>
    </dgm:pt>
    <dgm:pt modelId="{8D347870-5378-4041-96FE-665D67DD6068}" type="pres">
      <dgm:prSet presAssocID="{08965441-9919-6B40-B148-E21F51914444}" presName="spacer" presStyleCnt="0"/>
      <dgm:spPr/>
    </dgm:pt>
    <dgm:pt modelId="{C8454B34-DA29-0444-BE86-0DCE385E4660}" type="pres">
      <dgm:prSet presAssocID="{1DD9CF4B-270B-F245-B5D4-56566815EE6C}" presName="parentText" presStyleLbl="node1" presStyleIdx="3" presStyleCnt="5">
        <dgm:presLayoutVars>
          <dgm:chMax val="0"/>
          <dgm:bulletEnabled val="1"/>
        </dgm:presLayoutVars>
      </dgm:prSet>
      <dgm:spPr/>
      <dgm:t>
        <a:bodyPr/>
        <a:lstStyle/>
        <a:p>
          <a:endParaRPr lang="zh-TW" altLang="en-US"/>
        </a:p>
      </dgm:t>
    </dgm:pt>
    <dgm:pt modelId="{D61890E6-4AC5-5D49-BC48-9D541F13FD98}" type="pres">
      <dgm:prSet presAssocID="{9E0A7FE8-E56E-9D40-B833-81926FC36691}" presName="spacer" presStyleCnt="0"/>
      <dgm:spPr/>
    </dgm:pt>
    <dgm:pt modelId="{BB781EE6-3C38-F744-ADD1-EC760E72DA45}" type="pres">
      <dgm:prSet presAssocID="{905C78F3-F9FA-DB4F-8E5F-D79A9319C5DE}" presName="parentText" presStyleLbl="node1" presStyleIdx="4" presStyleCnt="5">
        <dgm:presLayoutVars>
          <dgm:chMax val="0"/>
          <dgm:bulletEnabled val="1"/>
        </dgm:presLayoutVars>
      </dgm:prSet>
      <dgm:spPr/>
      <dgm:t>
        <a:bodyPr/>
        <a:lstStyle/>
        <a:p>
          <a:endParaRPr lang="zh-TW" altLang="en-US"/>
        </a:p>
      </dgm:t>
    </dgm:pt>
  </dgm:ptLst>
  <dgm:cxnLst>
    <dgm:cxn modelId="{B313673A-1E37-FC47-886E-7AE56FE9E620}" type="presOf" srcId="{9C5AEC25-BA5C-2841-89B3-FEC9ECD24D31}" destId="{36BCEC46-C7B9-3E40-9B58-68DA7EAE0223}" srcOrd="0" destOrd="0" presId="urn:microsoft.com/office/officeart/2005/8/layout/vList2"/>
    <dgm:cxn modelId="{B143A4C4-D1D2-1640-B7FF-DF9563E6A099}" type="presOf" srcId="{905C78F3-F9FA-DB4F-8E5F-D79A9319C5DE}" destId="{BB781EE6-3C38-F744-ADD1-EC760E72DA45}" srcOrd="0" destOrd="0" presId="urn:microsoft.com/office/officeart/2005/8/layout/vList2"/>
    <dgm:cxn modelId="{2EBE0BA1-925D-CC43-897A-F3E76A5DF2CC}" type="presOf" srcId="{7B9CC6DF-B548-A147-B079-74D86E879724}" destId="{EACA9CBC-5700-D34B-B34E-649A66972D8D}" srcOrd="0" destOrd="0" presId="urn:microsoft.com/office/officeart/2005/8/layout/vList2"/>
    <dgm:cxn modelId="{80652B4F-482C-BA46-829D-9B179E4CCE31}" srcId="{DAB34A8F-1E95-454B-A11F-43C90FCE4949}" destId="{9C5AEC25-BA5C-2841-89B3-FEC9ECD24D31}" srcOrd="1" destOrd="0" parTransId="{8CB3A8F5-8B68-A640-B397-7BC264D3846D}" sibTransId="{2CA8F70E-BBE8-AF45-8349-3FF47E972C53}"/>
    <dgm:cxn modelId="{6B411749-E3EA-B243-956B-61FA2C48A530}" srcId="{DAB34A8F-1E95-454B-A11F-43C90FCE4949}" destId="{18CADBC4-742F-3341-8C1B-3FF41710B87E}" srcOrd="2" destOrd="0" parTransId="{DE212B7A-FC0C-A74E-95B0-18D68C058F2D}" sibTransId="{08965441-9919-6B40-B148-E21F51914444}"/>
    <dgm:cxn modelId="{499F05CE-986F-D842-9395-8805B45A7201}" type="presOf" srcId="{18CADBC4-742F-3341-8C1B-3FF41710B87E}" destId="{B0DD0A82-EB75-E94A-A449-65662BC9B9CE}" srcOrd="0" destOrd="0" presId="urn:microsoft.com/office/officeart/2005/8/layout/vList2"/>
    <dgm:cxn modelId="{D7AB02D6-328A-C54E-B108-780389F93578}" type="presOf" srcId="{1DD9CF4B-270B-F245-B5D4-56566815EE6C}" destId="{C8454B34-DA29-0444-BE86-0DCE385E4660}" srcOrd="0" destOrd="0" presId="urn:microsoft.com/office/officeart/2005/8/layout/vList2"/>
    <dgm:cxn modelId="{44536F7E-F407-F94B-B653-B6524B4CF557}" type="presOf" srcId="{DAB34A8F-1E95-454B-A11F-43C90FCE4949}" destId="{E5D8AAAB-CB16-6049-889E-3C9F757D7F2D}" srcOrd="0" destOrd="0" presId="urn:microsoft.com/office/officeart/2005/8/layout/vList2"/>
    <dgm:cxn modelId="{C56485BE-032B-CC4F-9CB6-30CBE46D0F80}" srcId="{DAB34A8F-1E95-454B-A11F-43C90FCE4949}" destId="{1DD9CF4B-270B-F245-B5D4-56566815EE6C}" srcOrd="3" destOrd="0" parTransId="{B4EB1174-5EA6-8E42-8AA9-DD1324CE8B66}" sibTransId="{9E0A7FE8-E56E-9D40-B833-81926FC36691}"/>
    <dgm:cxn modelId="{D7367840-CD33-0045-B907-16E151664CB4}" srcId="{DAB34A8F-1E95-454B-A11F-43C90FCE4949}" destId="{905C78F3-F9FA-DB4F-8E5F-D79A9319C5DE}" srcOrd="4" destOrd="0" parTransId="{F8DF02BF-219A-094F-AB40-1C039FAA7D25}" sibTransId="{3870213B-4A63-4E46-A203-38100E399D71}"/>
    <dgm:cxn modelId="{0EDA1C6E-D21F-924B-B614-F1A1FC95B9DF}" srcId="{DAB34A8F-1E95-454B-A11F-43C90FCE4949}" destId="{7B9CC6DF-B548-A147-B079-74D86E879724}" srcOrd="0" destOrd="0" parTransId="{CA7C220E-DECA-4041-9282-E0BB59EBF46C}" sibTransId="{A2D99769-4979-684C-9E0E-637B265C9B36}"/>
    <dgm:cxn modelId="{09D04F64-8F98-594C-84EB-D245F802D817}" type="presParOf" srcId="{E5D8AAAB-CB16-6049-889E-3C9F757D7F2D}" destId="{EACA9CBC-5700-D34B-B34E-649A66972D8D}" srcOrd="0" destOrd="0" presId="urn:microsoft.com/office/officeart/2005/8/layout/vList2"/>
    <dgm:cxn modelId="{8EF40A75-09AF-5440-9E03-A37270F070E2}" type="presParOf" srcId="{E5D8AAAB-CB16-6049-889E-3C9F757D7F2D}" destId="{9FACE8F6-A0F2-5447-963D-E9E266D21CD7}" srcOrd="1" destOrd="0" presId="urn:microsoft.com/office/officeart/2005/8/layout/vList2"/>
    <dgm:cxn modelId="{1B569858-A6EC-F14E-9323-69359202B305}" type="presParOf" srcId="{E5D8AAAB-CB16-6049-889E-3C9F757D7F2D}" destId="{36BCEC46-C7B9-3E40-9B58-68DA7EAE0223}" srcOrd="2" destOrd="0" presId="urn:microsoft.com/office/officeart/2005/8/layout/vList2"/>
    <dgm:cxn modelId="{0A474F3A-4B17-CA40-9E5F-AD746ABC717A}" type="presParOf" srcId="{E5D8AAAB-CB16-6049-889E-3C9F757D7F2D}" destId="{D94A6E0B-0B94-6F40-A00C-D83BB2865A2E}" srcOrd="3" destOrd="0" presId="urn:microsoft.com/office/officeart/2005/8/layout/vList2"/>
    <dgm:cxn modelId="{867CFC8B-4A52-0940-A979-9E7E13907E3F}" type="presParOf" srcId="{E5D8AAAB-CB16-6049-889E-3C9F757D7F2D}" destId="{B0DD0A82-EB75-E94A-A449-65662BC9B9CE}" srcOrd="4" destOrd="0" presId="urn:microsoft.com/office/officeart/2005/8/layout/vList2"/>
    <dgm:cxn modelId="{C141C7E0-42FE-174B-8153-8D1D496D92A2}" type="presParOf" srcId="{E5D8AAAB-CB16-6049-889E-3C9F757D7F2D}" destId="{8D347870-5378-4041-96FE-665D67DD6068}" srcOrd="5" destOrd="0" presId="urn:microsoft.com/office/officeart/2005/8/layout/vList2"/>
    <dgm:cxn modelId="{F3ACE756-7112-E848-A90B-460FCFC7A5F0}" type="presParOf" srcId="{E5D8AAAB-CB16-6049-889E-3C9F757D7F2D}" destId="{C8454B34-DA29-0444-BE86-0DCE385E4660}" srcOrd="6" destOrd="0" presId="urn:microsoft.com/office/officeart/2005/8/layout/vList2"/>
    <dgm:cxn modelId="{E09E2755-CC54-A24F-A680-4B4C0178E3F4}" type="presParOf" srcId="{E5D8AAAB-CB16-6049-889E-3C9F757D7F2D}" destId="{D61890E6-4AC5-5D49-BC48-9D541F13FD98}" srcOrd="7" destOrd="0" presId="urn:microsoft.com/office/officeart/2005/8/layout/vList2"/>
    <dgm:cxn modelId="{D4C9DB12-D15C-CC43-8C8E-C2BE781F4003}" type="presParOf" srcId="{E5D8AAAB-CB16-6049-889E-3C9F757D7F2D}" destId="{BB781EE6-3C38-F744-ADD1-EC760E72DA4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3699B0-E42C-2841-BF40-175642AFF724}" type="doc">
      <dgm:prSet loTypeId="urn:microsoft.com/office/officeart/2005/8/layout/radial4" loCatId="" qsTypeId="urn:microsoft.com/office/officeart/2005/8/quickstyle/simple4" qsCatId="simple" csTypeId="urn:microsoft.com/office/officeart/2005/8/colors/colorful2" csCatId="colorful" phldr="1"/>
      <dgm:spPr/>
      <dgm:t>
        <a:bodyPr/>
        <a:lstStyle/>
        <a:p>
          <a:endParaRPr lang="zh-TW" altLang="en-US"/>
        </a:p>
      </dgm:t>
    </dgm:pt>
    <dgm:pt modelId="{CFD3FBFB-6491-7F43-9C56-33CA0E6295C1}">
      <dgm:prSet/>
      <dgm:spPr/>
      <dgm:t>
        <a:bodyPr/>
        <a:lstStyle/>
        <a:p>
          <a:pPr rtl="0"/>
          <a:r>
            <a:rPr lang="zh-TW" altLang="en-US" dirty="0"/>
            <a:t>運動</a:t>
          </a:r>
        </a:p>
      </dgm:t>
    </dgm:pt>
    <dgm:pt modelId="{DCD0139B-0FCF-D646-AF8A-66C29ADE9C6C}" type="parTrans" cxnId="{59D68075-2FF8-C74F-8599-6EFA50A4D688}">
      <dgm:prSet/>
      <dgm:spPr/>
      <dgm:t>
        <a:bodyPr/>
        <a:lstStyle/>
        <a:p>
          <a:endParaRPr lang="zh-TW" altLang="en-US"/>
        </a:p>
      </dgm:t>
    </dgm:pt>
    <dgm:pt modelId="{16DA5F93-496D-4F45-A1BE-F8641CE1166D}" type="sibTrans" cxnId="{59D68075-2FF8-C74F-8599-6EFA50A4D688}">
      <dgm:prSet/>
      <dgm:spPr/>
      <dgm:t>
        <a:bodyPr/>
        <a:lstStyle/>
        <a:p>
          <a:endParaRPr lang="zh-TW" altLang="en-US"/>
        </a:p>
      </dgm:t>
    </dgm:pt>
    <dgm:pt modelId="{B5715DBF-3F76-9040-8CAE-2225E12D169D}">
      <dgm:prSet/>
      <dgm:spPr/>
      <dgm:t>
        <a:bodyPr/>
        <a:lstStyle/>
        <a:p>
          <a:pPr rtl="0"/>
          <a:r>
            <a:rPr lang="zh-TW" altLang="en-US" dirty="0"/>
            <a:t>女性高血壓</a:t>
          </a:r>
        </a:p>
      </dgm:t>
    </dgm:pt>
    <dgm:pt modelId="{767527A6-9B0D-ED43-A4E2-8BB3D9B6E084}" type="parTrans" cxnId="{B73D698C-65AD-6C44-8459-A4619E77C1B5}">
      <dgm:prSet/>
      <dgm:spPr/>
      <dgm:t>
        <a:bodyPr/>
        <a:lstStyle/>
        <a:p>
          <a:endParaRPr lang="zh-TW" altLang="en-US"/>
        </a:p>
      </dgm:t>
    </dgm:pt>
    <dgm:pt modelId="{382C1B7E-0C2E-0B4D-893B-0F568A0BCE9A}" type="sibTrans" cxnId="{B73D698C-65AD-6C44-8459-A4619E77C1B5}">
      <dgm:prSet/>
      <dgm:spPr/>
      <dgm:t>
        <a:bodyPr/>
        <a:lstStyle/>
        <a:p>
          <a:endParaRPr lang="zh-TW" altLang="en-US"/>
        </a:p>
      </dgm:t>
    </dgm:pt>
    <dgm:pt modelId="{F67207A8-9652-E347-8EC3-70302BE77EDD}">
      <dgm:prSet/>
      <dgm:spPr/>
      <dgm:t>
        <a:bodyPr/>
        <a:lstStyle/>
        <a:p>
          <a:pPr rtl="0"/>
          <a:r>
            <a:rPr lang="zh-TW" altLang="en-US" dirty="0"/>
            <a:t>女性疾病</a:t>
          </a:r>
          <a:r>
            <a:rPr lang="en-US" altLang="zh-TW" dirty="0"/>
            <a:t>(</a:t>
          </a:r>
          <a:r>
            <a:rPr lang="zh-TW" altLang="en-US" dirty="0"/>
            <a:t>婦女病</a:t>
          </a:r>
          <a:r>
            <a:rPr lang="en-US" altLang="zh-TW" dirty="0"/>
            <a:t>) </a:t>
          </a:r>
          <a:endParaRPr lang="zh-TW" altLang="en-US" dirty="0"/>
        </a:p>
      </dgm:t>
    </dgm:pt>
    <dgm:pt modelId="{5BA5E3BE-4637-CB4E-BB76-398021A765F4}" type="parTrans" cxnId="{FA74D23F-5C6C-C747-B21A-01B8B58B8342}">
      <dgm:prSet/>
      <dgm:spPr/>
      <dgm:t>
        <a:bodyPr/>
        <a:lstStyle/>
        <a:p>
          <a:endParaRPr lang="zh-TW" altLang="en-US"/>
        </a:p>
      </dgm:t>
    </dgm:pt>
    <dgm:pt modelId="{FA552264-27D0-E243-97B5-9460BE7F9A7F}" type="sibTrans" cxnId="{FA74D23F-5C6C-C747-B21A-01B8B58B8342}">
      <dgm:prSet/>
      <dgm:spPr/>
      <dgm:t>
        <a:bodyPr/>
        <a:lstStyle/>
        <a:p>
          <a:endParaRPr lang="zh-TW" altLang="en-US"/>
        </a:p>
      </dgm:t>
    </dgm:pt>
    <dgm:pt modelId="{61CA7169-B332-6D49-8DFF-6BDBDC422E6D}">
      <dgm:prSet/>
      <dgm:spPr/>
      <dgm:t>
        <a:bodyPr/>
        <a:lstStyle/>
        <a:p>
          <a:pPr rtl="0"/>
          <a:r>
            <a:rPr lang="zh-TW" altLang="en-US" dirty="0"/>
            <a:t>女性糖尿病</a:t>
          </a:r>
        </a:p>
      </dgm:t>
    </dgm:pt>
    <dgm:pt modelId="{86B19687-B2FA-364F-92BB-D02D0179320D}" type="parTrans" cxnId="{92D2B2C7-00EF-A94D-9851-D7CDE0548C3B}">
      <dgm:prSet/>
      <dgm:spPr/>
      <dgm:t>
        <a:bodyPr/>
        <a:lstStyle/>
        <a:p>
          <a:endParaRPr lang="zh-TW" altLang="en-US"/>
        </a:p>
      </dgm:t>
    </dgm:pt>
    <dgm:pt modelId="{94BB9E45-80AA-104F-8215-26B6652FFCBB}" type="sibTrans" cxnId="{92D2B2C7-00EF-A94D-9851-D7CDE0548C3B}">
      <dgm:prSet/>
      <dgm:spPr/>
      <dgm:t>
        <a:bodyPr/>
        <a:lstStyle/>
        <a:p>
          <a:endParaRPr lang="zh-TW" altLang="en-US"/>
        </a:p>
      </dgm:t>
    </dgm:pt>
    <dgm:pt modelId="{3626CA7A-65CF-2649-9F6F-6BCF00E8EA87}">
      <dgm:prSet/>
      <dgm:spPr/>
      <dgm:t>
        <a:bodyPr/>
        <a:lstStyle/>
        <a:p>
          <a:pPr rtl="0"/>
          <a:r>
            <a:rPr lang="en-US" altLang="zh-TW" dirty="0"/>
            <a:t>-</a:t>
          </a:r>
          <a:r>
            <a:rPr lang="zh-TW" altLang="en-US" dirty="0"/>
            <a:t>女性骨質疏鬆症</a:t>
          </a:r>
        </a:p>
      </dgm:t>
    </dgm:pt>
    <dgm:pt modelId="{40B21D29-F4D8-3F46-A457-E5D000F60B75}" type="parTrans" cxnId="{6622458A-F598-0041-8321-21A24DEB8CEC}">
      <dgm:prSet/>
      <dgm:spPr/>
      <dgm:t>
        <a:bodyPr/>
        <a:lstStyle/>
        <a:p>
          <a:endParaRPr lang="zh-TW" altLang="en-US"/>
        </a:p>
      </dgm:t>
    </dgm:pt>
    <dgm:pt modelId="{B291C920-89B2-724B-BE76-C2DFB597FACD}" type="sibTrans" cxnId="{6622458A-F598-0041-8321-21A24DEB8CEC}">
      <dgm:prSet/>
      <dgm:spPr/>
      <dgm:t>
        <a:bodyPr/>
        <a:lstStyle/>
        <a:p>
          <a:endParaRPr lang="zh-TW" altLang="en-US"/>
        </a:p>
      </dgm:t>
    </dgm:pt>
    <dgm:pt modelId="{6D6026DC-6B31-964E-A890-26109984E755}">
      <dgm:prSet/>
      <dgm:spPr/>
      <dgm:t>
        <a:bodyPr/>
        <a:lstStyle/>
        <a:p>
          <a:pPr rtl="0"/>
          <a:r>
            <a:rPr lang="zh-TW" altLang="en-US" dirty="0"/>
            <a:t>女性心血管疾病 </a:t>
          </a:r>
        </a:p>
      </dgm:t>
    </dgm:pt>
    <dgm:pt modelId="{C39CE297-86E2-A347-8C22-EC47A62563CF}" type="parTrans" cxnId="{ABD29AF4-EDF5-7F44-8715-1A83BEBBF701}">
      <dgm:prSet/>
      <dgm:spPr/>
      <dgm:t>
        <a:bodyPr/>
        <a:lstStyle/>
        <a:p>
          <a:endParaRPr lang="zh-TW" altLang="en-US"/>
        </a:p>
      </dgm:t>
    </dgm:pt>
    <dgm:pt modelId="{D9790971-6F05-074A-A474-27417EB65223}" type="sibTrans" cxnId="{ABD29AF4-EDF5-7F44-8715-1A83BEBBF701}">
      <dgm:prSet/>
      <dgm:spPr/>
      <dgm:t>
        <a:bodyPr/>
        <a:lstStyle/>
        <a:p>
          <a:endParaRPr lang="zh-TW" altLang="en-US"/>
        </a:p>
      </dgm:t>
    </dgm:pt>
    <dgm:pt modelId="{24A69CB3-B011-DB4E-9B42-AB7B1DE0EE53}">
      <dgm:prSet/>
      <dgm:spPr/>
      <dgm:t>
        <a:bodyPr/>
        <a:lstStyle/>
        <a:p>
          <a:pPr rtl="0"/>
          <a:r>
            <a:rPr lang="en-US" altLang="zh-TW" dirty="0"/>
            <a:t>-</a:t>
          </a:r>
          <a:r>
            <a:rPr lang="zh-TW" altLang="en-US" dirty="0"/>
            <a:t>女性肥胖</a:t>
          </a:r>
        </a:p>
      </dgm:t>
    </dgm:pt>
    <dgm:pt modelId="{BE64C7E6-7035-C545-BA6A-29922CB44138}" type="parTrans" cxnId="{B6D5E544-1D7F-4845-A36B-511907F3B6AD}">
      <dgm:prSet/>
      <dgm:spPr/>
      <dgm:t>
        <a:bodyPr/>
        <a:lstStyle/>
        <a:p>
          <a:endParaRPr lang="zh-TW" altLang="en-US"/>
        </a:p>
      </dgm:t>
    </dgm:pt>
    <dgm:pt modelId="{3E3657C1-45D4-D446-8C12-685F43C42AC1}" type="sibTrans" cxnId="{B6D5E544-1D7F-4845-A36B-511907F3B6AD}">
      <dgm:prSet/>
      <dgm:spPr/>
      <dgm:t>
        <a:bodyPr/>
        <a:lstStyle/>
        <a:p>
          <a:endParaRPr lang="zh-TW" altLang="en-US"/>
        </a:p>
      </dgm:t>
    </dgm:pt>
    <dgm:pt modelId="{2769B25E-193D-454F-ADB4-B95B21DA2FF1}">
      <dgm:prSet/>
      <dgm:spPr/>
      <dgm:t>
        <a:bodyPr/>
        <a:lstStyle/>
        <a:p>
          <a:pPr rtl="0"/>
          <a:r>
            <a:rPr lang="zh-TW" altLang="en-US" dirty="0"/>
            <a:t> </a:t>
          </a:r>
          <a:r>
            <a:rPr lang="en-US" altLang="zh-TW" dirty="0"/>
            <a:t>-</a:t>
          </a:r>
          <a:r>
            <a:rPr lang="zh-TW" altLang="en-US" dirty="0"/>
            <a:t>懷孕與生產</a:t>
          </a:r>
        </a:p>
      </dgm:t>
    </dgm:pt>
    <dgm:pt modelId="{25C6A738-C386-2345-8DBE-5BCCB9CD2B14}" type="parTrans" cxnId="{E8F49F6C-CA8E-EF4D-9910-519B46B65EE0}">
      <dgm:prSet/>
      <dgm:spPr/>
      <dgm:t>
        <a:bodyPr/>
        <a:lstStyle/>
        <a:p>
          <a:endParaRPr lang="zh-TW" altLang="en-US"/>
        </a:p>
      </dgm:t>
    </dgm:pt>
    <dgm:pt modelId="{2FC1C860-63D3-4A47-AB68-8C2A962E2AB0}" type="sibTrans" cxnId="{E8F49F6C-CA8E-EF4D-9910-519B46B65EE0}">
      <dgm:prSet/>
      <dgm:spPr/>
      <dgm:t>
        <a:bodyPr/>
        <a:lstStyle/>
        <a:p>
          <a:endParaRPr lang="zh-TW" altLang="en-US"/>
        </a:p>
      </dgm:t>
    </dgm:pt>
    <dgm:pt modelId="{8A39C047-A8E2-8B4F-B157-86F584D4CC1A}" type="pres">
      <dgm:prSet presAssocID="{323699B0-E42C-2841-BF40-175642AFF724}" presName="cycle" presStyleCnt="0">
        <dgm:presLayoutVars>
          <dgm:chMax val="1"/>
          <dgm:dir/>
          <dgm:animLvl val="ctr"/>
          <dgm:resizeHandles val="exact"/>
        </dgm:presLayoutVars>
      </dgm:prSet>
      <dgm:spPr/>
      <dgm:t>
        <a:bodyPr/>
        <a:lstStyle/>
        <a:p>
          <a:endParaRPr lang="zh-TW" altLang="en-US"/>
        </a:p>
      </dgm:t>
    </dgm:pt>
    <dgm:pt modelId="{FB0210B4-595F-BA44-AD1C-70FFB4B42910}" type="pres">
      <dgm:prSet presAssocID="{CFD3FBFB-6491-7F43-9C56-33CA0E6295C1}" presName="centerShape" presStyleLbl="node0" presStyleIdx="0" presStyleCnt="1"/>
      <dgm:spPr/>
      <dgm:t>
        <a:bodyPr/>
        <a:lstStyle/>
        <a:p>
          <a:endParaRPr lang="zh-TW" altLang="en-US"/>
        </a:p>
      </dgm:t>
    </dgm:pt>
    <dgm:pt modelId="{C527DE91-A048-F54F-83CA-C887053B1C2E}" type="pres">
      <dgm:prSet presAssocID="{C39CE297-86E2-A347-8C22-EC47A62563CF}" presName="parTrans" presStyleLbl="bgSibTrans2D1" presStyleIdx="0" presStyleCnt="7"/>
      <dgm:spPr/>
      <dgm:t>
        <a:bodyPr/>
        <a:lstStyle/>
        <a:p>
          <a:endParaRPr lang="zh-TW" altLang="en-US"/>
        </a:p>
      </dgm:t>
    </dgm:pt>
    <dgm:pt modelId="{A677CDCA-8A91-1B40-9C4F-12EDE2C45460}" type="pres">
      <dgm:prSet presAssocID="{6D6026DC-6B31-964E-A890-26109984E755}" presName="node" presStyleLbl="node1" presStyleIdx="0" presStyleCnt="7">
        <dgm:presLayoutVars>
          <dgm:bulletEnabled val="1"/>
        </dgm:presLayoutVars>
      </dgm:prSet>
      <dgm:spPr/>
      <dgm:t>
        <a:bodyPr/>
        <a:lstStyle/>
        <a:p>
          <a:endParaRPr lang="zh-TW" altLang="en-US"/>
        </a:p>
      </dgm:t>
    </dgm:pt>
    <dgm:pt modelId="{ACAC9208-BABE-E94C-AE03-D0A3579B5F03}" type="pres">
      <dgm:prSet presAssocID="{767527A6-9B0D-ED43-A4E2-8BB3D9B6E084}" presName="parTrans" presStyleLbl="bgSibTrans2D1" presStyleIdx="1" presStyleCnt="7"/>
      <dgm:spPr/>
      <dgm:t>
        <a:bodyPr/>
        <a:lstStyle/>
        <a:p>
          <a:endParaRPr lang="zh-TW" altLang="en-US"/>
        </a:p>
      </dgm:t>
    </dgm:pt>
    <dgm:pt modelId="{CC836DA6-425F-674E-B548-0361AAE9C590}" type="pres">
      <dgm:prSet presAssocID="{B5715DBF-3F76-9040-8CAE-2225E12D169D}" presName="node" presStyleLbl="node1" presStyleIdx="1" presStyleCnt="7">
        <dgm:presLayoutVars>
          <dgm:bulletEnabled val="1"/>
        </dgm:presLayoutVars>
      </dgm:prSet>
      <dgm:spPr/>
      <dgm:t>
        <a:bodyPr/>
        <a:lstStyle/>
        <a:p>
          <a:endParaRPr lang="zh-TW" altLang="en-US"/>
        </a:p>
      </dgm:t>
    </dgm:pt>
    <dgm:pt modelId="{F2731E19-A953-BD46-867E-723FD4C6314F}" type="pres">
      <dgm:prSet presAssocID="{5BA5E3BE-4637-CB4E-BB76-398021A765F4}" presName="parTrans" presStyleLbl="bgSibTrans2D1" presStyleIdx="2" presStyleCnt="7"/>
      <dgm:spPr/>
      <dgm:t>
        <a:bodyPr/>
        <a:lstStyle/>
        <a:p>
          <a:endParaRPr lang="zh-TW" altLang="en-US"/>
        </a:p>
      </dgm:t>
    </dgm:pt>
    <dgm:pt modelId="{C4C2EEDE-4E6D-C640-AA9D-00A6D6733DAA}" type="pres">
      <dgm:prSet presAssocID="{F67207A8-9652-E347-8EC3-70302BE77EDD}" presName="node" presStyleLbl="node1" presStyleIdx="2" presStyleCnt="7">
        <dgm:presLayoutVars>
          <dgm:bulletEnabled val="1"/>
        </dgm:presLayoutVars>
      </dgm:prSet>
      <dgm:spPr/>
      <dgm:t>
        <a:bodyPr/>
        <a:lstStyle/>
        <a:p>
          <a:endParaRPr lang="zh-TW" altLang="en-US"/>
        </a:p>
      </dgm:t>
    </dgm:pt>
    <dgm:pt modelId="{47F07D10-3258-E54A-8C0D-A650EAF6DA64}" type="pres">
      <dgm:prSet presAssocID="{86B19687-B2FA-364F-92BB-D02D0179320D}" presName="parTrans" presStyleLbl="bgSibTrans2D1" presStyleIdx="3" presStyleCnt="7"/>
      <dgm:spPr/>
      <dgm:t>
        <a:bodyPr/>
        <a:lstStyle/>
        <a:p>
          <a:endParaRPr lang="zh-TW" altLang="en-US"/>
        </a:p>
      </dgm:t>
    </dgm:pt>
    <dgm:pt modelId="{9046F433-D832-1044-91D6-4585883DD380}" type="pres">
      <dgm:prSet presAssocID="{61CA7169-B332-6D49-8DFF-6BDBDC422E6D}" presName="node" presStyleLbl="node1" presStyleIdx="3" presStyleCnt="7">
        <dgm:presLayoutVars>
          <dgm:bulletEnabled val="1"/>
        </dgm:presLayoutVars>
      </dgm:prSet>
      <dgm:spPr/>
      <dgm:t>
        <a:bodyPr/>
        <a:lstStyle/>
        <a:p>
          <a:endParaRPr lang="zh-TW" altLang="en-US"/>
        </a:p>
      </dgm:t>
    </dgm:pt>
    <dgm:pt modelId="{2D01A5BA-C47A-E342-BA9F-E563A005BF03}" type="pres">
      <dgm:prSet presAssocID="{40B21D29-F4D8-3F46-A457-E5D000F60B75}" presName="parTrans" presStyleLbl="bgSibTrans2D1" presStyleIdx="4" presStyleCnt="7"/>
      <dgm:spPr/>
      <dgm:t>
        <a:bodyPr/>
        <a:lstStyle/>
        <a:p>
          <a:endParaRPr lang="zh-TW" altLang="en-US"/>
        </a:p>
      </dgm:t>
    </dgm:pt>
    <dgm:pt modelId="{47D65824-3144-5244-8AC2-E5F2E7D18C7D}" type="pres">
      <dgm:prSet presAssocID="{3626CA7A-65CF-2649-9F6F-6BCF00E8EA87}" presName="node" presStyleLbl="node1" presStyleIdx="4" presStyleCnt="7">
        <dgm:presLayoutVars>
          <dgm:bulletEnabled val="1"/>
        </dgm:presLayoutVars>
      </dgm:prSet>
      <dgm:spPr/>
      <dgm:t>
        <a:bodyPr/>
        <a:lstStyle/>
        <a:p>
          <a:endParaRPr lang="zh-TW" altLang="en-US"/>
        </a:p>
      </dgm:t>
    </dgm:pt>
    <dgm:pt modelId="{157C2046-F69E-F44A-9D07-3DE64B384883}" type="pres">
      <dgm:prSet presAssocID="{BE64C7E6-7035-C545-BA6A-29922CB44138}" presName="parTrans" presStyleLbl="bgSibTrans2D1" presStyleIdx="5" presStyleCnt="7"/>
      <dgm:spPr/>
      <dgm:t>
        <a:bodyPr/>
        <a:lstStyle/>
        <a:p>
          <a:endParaRPr lang="zh-TW" altLang="en-US"/>
        </a:p>
      </dgm:t>
    </dgm:pt>
    <dgm:pt modelId="{C9ED09FC-7A3C-FB4E-B1D9-7F256AE4D2AF}" type="pres">
      <dgm:prSet presAssocID="{24A69CB3-B011-DB4E-9B42-AB7B1DE0EE53}" presName="node" presStyleLbl="node1" presStyleIdx="5" presStyleCnt="7">
        <dgm:presLayoutVars>
          <dgm:bulletEnabled val="1"/>
        </dgm:presLayoutVars>
      </dgm:prSet>
      <dgm:spPr/>
      <dgm:t>
        <a:bodyPr/>
        <a:lstStyle/>
        <a:p>
          <a:endParaRPr lang="zh-TW" altLang="en-US"/>
        </a:p>
      </dgm:t>
    </dgm:pt>
    <dgm:pt modelId="{2050CBD8-2B3D-D14F-9802-184D4506F429}" type="pres">
      <dgm:prSet presAssocID="{25C6A738-C386-2345-8DBE-5BCCB9CD2B14}" presName="parTrans" presStyleLbl="bgSibTrans2D1" presStyleIdx="6" presStyleCnt="7"/>
      <dgm:spPr/>
      <dgm:t>
        <a:bodyPr/>
        <a:lstStyle/>
        <a:p>
          <a:endParaRPr lang="zh-TW" altLang="en-US"/>
        </a:p>
      </dgm:t>
    </dgm:pt>
    <dgm:pt modelId="{7E5F13CD-B100-AD47-99E5-F35967FF19BC}" type="pres">
      <dgm:prSet presAssocID="{2769B25E-193D-454F-ADB4-B95B21DA2FF1}" presName="node" presStyleLbl="node1" presStyleIdx="6" presStyleCnt="7">
        <dgm:presLayoutVars>
          <dgm:bulletEnabled val="1"/>
        </dgm:presLayoutVars>
      </dgm:prSet>
      <dgm:spPr/>
      <dgm:t>
        <a:bodyPr/>
        <a:lstStyle/>
        <a:p>
          <a:endParaRPr lang="zh-TW" altLang="en-US"/>
        </a:p>
      </dgm:t>
    </dgm:pt>
  </dgm:ptLst>
  <dgm:cxnLst>
    <dgm:cxn modelId="{B73D698C-65AD-6C44-8459-A4619E77C1B5}" srcId="{CFD3FBFB-6491-7F43-9C56-33CA0E6295C1}" destId="{B5715DBF-3F76-9040-8CAE-2225E12D169D}" srcOrd="1" destOrd="0" parTransId="{767527A6-9B0D-ED43-A4E2-8BB3D9B6E084}" sibTransId="{382C1B7E-0C2E-0B4D-893B-0F568A0BCE9A}"/>
    <dgm:cxn modelId="{E0592A68-2BB2-154F-B8FA-87BBAC90B1AA}" type="presOf" srcId="{25C6A738-C386-2345-8DBE-5BCCB9CD2B14}" destId="{2050CBD8-2B3D-D14F-9802-184D4506F429}" srcOrd="0" destOrd="0" presId="urn:microsoft.com/office/officeart/2005/8/layout/radial4"/>
    <dgm:cxn modelId="{59D68075-2FF8-C74F-8599-6EFA50A4D688}" srcId="{323699B0-E42C-2841-BF40-175642AFF724}" destId="{CFD3FBFB-6491-7F43-9C56-33CA0E6295C1}" srcOrd="0" destOrd="0" parTransId="{DCD0139B-0FCF-D646-AF8A-66C29ADE9C6C}" sibTransId="{16DA5F93-496D-4F45-A1BE-F8641CE1166D}"/>
    <dgm:cxn modelId="{6622458A-F598-0041-8321-21A24DEB8CEC}" srcId="{CFD3FBFB-6491-7F43-9C56-33CA0E6295C1}" destId="{3626CA7A-65CF-2649-9F6F-6BCF00E8EA87}" srcOrd="4" destOrd="0" parTransId="{40B21D29-F4D8-3F46-A457-E5D000F60B75}" sibTransId="{B291C920-89B2-724B-BE76-C2DFB597FACD}"/>
    <dgm:cxn modelId="{ABD29AF4-EDF5-7F44-8715-1A83BEBBF701}" srcId="{CFD3FBFB-6491-7F43-9C56-33CA0E6295C1}" destId="{6D6026DC-6B31-964E-A890-26109984E755}" srcOrd="0" destOrd="0" parTransId="{C39CE297-86E2-A347-8C22-EC47A62563CF}" sibTransId="{D9790971-6F05-074A-A474-27417EB65223}"/>
    <dgm:cxn modelId="{EECAD243-FBE5-DD45-9979-39792DC4EB67}" type="presOf" srcId="{323699B0-E42C-2841-BF40-175642AFF724}" destId="{8A39C047-A8E2-8B4F-B157-86F584D4CC1A}" srcOrd="0" destOrd="0" presId="urn:microsoft.com/office/officeart/2005/8/layout/radial4"/>
    <dgm:cxn modelId="{09B9495F-B56C-7946-8E73-5EE4D68DF95C}" type="presOf" srcId="{40B21D29-F4D8-3F46-A457-E5D000F60B75}" destId="{2D01A5BA-C47A-E342-BA9F-E563A005BF03}" srcOrd="0" destOrd="0" presId="urn:microsoft.com/office/officeart/2005/8/layout/radial4"/>
    <dgm:cxn modelId="{C9ECDBD6-5071-6A44-9E16-24BD25BD06E0}" type="presOf" srcId="{B5715DBF-3F76-9040-8CAE-2225E12D169D}" destId="{CC836DA6-425F-674E-B548-0361AAE9C590}" srcOrd="0" destOrd="0" presId="urn:microsoft.com/office/officeart/2005/8/layout/radial4"/>
    <dgm:cxn modelId="{CCBBCCC1-30F7-3F4B-9CEE-179DBA73484A}" type="presOf" srcId="{61CA7169-B332-6D49-8DFF-6BDBDC422E6D}" destId="{9046F433-D832-1044-91D6-4585883DD380}" srcOrd="0" destOrd="0" presId="urn:microsoft.com/office/officeart/2005/8/layout/radial4"/>
    <dgm:cxn modelId="{55C45D3F-E7CA-0A45-83A1-ED4924174298}" type="presOf" srcId="{767527A6-9B0D-ED43-A4E2-8BB3D9B6E084}" destId="{ACAC9208-BABE-E94C-AE03-D0A3579B5F03}" srcOrd="0" destOrd="0" presId="urn:microsoft.com/office/officeart/2005/8/layout/radial4"/>
    <dgm:cxn modelId="{6CAAE99E-CFA2-CB4A-A430-08D60807561B}" type="presOf" srcId="{F67207A8-9652-E347-8EC3-70302BE77EDD}" destId="{C4C2EEDE-4E6D-C640-AA9D-00A6D6733DAA}" srcOrd="0" destOrd="0" presId="urn:microsoft.com/office/officeart/2005/8/layout/radial4"/>
    <dgm:cxn modelId="{9FB45668-B05A-3D49-AB08-4C92D7155922}" type="presOf" srcId="{86B19687-B2FA-364F-92BB-D02D0179320D}" destId="{47F07D10-3258-E54A-8C0D-A650EAF6DA64}" srcOrd="0" destOrd="0" presId="urn:microsoft.com/office/officeart/2005/8/layout/radial4"/>
    <dgm:cxn modelId="{E8F49F6C-CA8E-EF4D-9910-519B46B65EE0}" srcId="{CFD3FBFB-6491-7F43-9C56-33CA0E6295C1}" destId="{2769B25E-193D-454F-ADB4-B95B21DA2FF1}" srcOrd="6" destOrd="0" parTransId="{25C6A738-C386-2345-8DBE-5BCCB9CD2B14}" sibTransId="{2FC1C860-63D3-4A47-AB68-8C2A962E2AB0}"/>
    <dgm:cxn modelId="{A9925265-3011-7848-8CEC-0D2805999528}" type="presOf" srcId="{24A69CB3-B011-DB4E-9B42-AB7B1DE0EE53}" destId="{C9ED09FC-7A3C-FB4E-B1D9-7F256AE4D2AF}" srcOrd="0" destOrd="0" presId="urn:microsoft.com/office/officeart/2005/8/layout/radial4"/>
    <dgm:cxn modelId="{735A6E50-73BB-E341-A219-D9F1B42C0077}" type="presOf" srcId="{2769B25E-193D-454F-ADB4-B95B21DA2FF1}" destId="{7E5F13CD-B100-AD47-99E5-F35967FF19BC}" srcOrd="0" destOrd="0" presId="urn:microsoft.com/office/officeart/2005/8/layout/radial4"/>
    <dgm:cxn modelId="{92D2B2C7-00EF-A94D-9851-D7CDE0548C3B}" srcId="{CFD3FBFB-6491-7F43-9C56-33CA0E6295C1}" destId="{61CA7169-B332-6D49-8DFF-6BDBDC422E6D}" srcOrd="3" destOrd="0" parTransId="{86B19687-B2FA-364F-92BB-D02D0179320D}" sibTransId="{94BB9E45-80AA-104F-8215-26B6652FFCBB}"/>
    <dgm:cxn modelId="{59B567E2-47D1-F04F-A587-564E1196D52D}" type="presOf" srcId="{CFD3FBFB-6491-7F43-9C56-33CA0E6295C1}" destId="{FB0210B4-595F-BA44-AD1C-70FFB4B42910}" srcOrd="0" destOrd="0" presId="urn:microsoft.com/office/officeart/2005/8/layout/radial4"/>
    <dgm:cxn modelId="{57D8F663-C2B1-7F42-A2C4-89CDC8A7A9C8}" type="presOf" srcId="{BE64C7E6-7035-C545-BA6A-29922CB44138}" destId="{157C2046-F69E-F44A-9D07-3DE64B384883}" srcOrd="0" destOrd="0" presId="urn:microsoft.com/office/officeart/2005/8/layout/radial4"/>
    <dgm:cxn modelId="{0987A9CD-E8D4-6645-8850-73AB580D7AC6}" type="presOf" srcId="{3626CA7A-65CF-2649-9F6F-6BCF00E8EA87}" destId="{47D65824-3144-5244-8AC2-E5F2E7D18C7D}" srcOrd="0" destOrd="0" presId="urn:microsoft.com/office/officeart/2005/8/layout/radial4"/>
    <dgm:cxn modelId="{DC219D2B-8864-6F41-BED1-1EE5CEC9F0C0}" type="presOf" srcId="{6D6026DC-6B31-964E-A890-26109984E755}" destId="{A677CDCA-8A91-1B40-9C4F-12EDE2C45460}" srcOrd="0" destOrd="0" presId="urn:microsoft.com/office/officeart/2005/8/layout/radial4"/>
    <dgm:cxn modelId="{B6D5E544-1D7F-4845-A36B-511907F3B6AD}" srcId="{CFD3FBFB-6491-7F43-9C56-33CA0E6295C1}" destId="{24A69CB3-B011-DB4E-9B42-AB7B1DE0EE53}" srcOrd="5" destOrd="0" parTransId="{BE64C7E6-7035-C545-BA6A-29922CB44138}" sibTransId="{3E3657C1-45D4-D446-8C12-685F43C42AC1}"/>
    <dgm:cxn modelId="{D02B2C71-DFF7-1F4F-A4D6-44004B1B977E}" type="presOf" srcId="{5BA5E3BE-4637-CB4E-BB76-398021A765F4}" destId="{F2731E19-A953-BD46-867E-723FD4C6314F}" srcOrd="0" destOrd="0" presId="urn:microsoft.com/office/officeart/2005/8/layout/radial4"/>
    <dgm:cxn modelId="{D3B02F2C-54A6-F34D-8198-CF855209A052}" type="presOf" srcId="{C39CE297-86E2-A347-8C22-EC47A62563CF}" destId="{C527DE91-A048-F54F-83CA-C887053B1C2E}" srcOrd="0" destOrd="0" presId="urn:microsoft.com/office/officeart/2005/8/layout/radial4"/>
    <dgm:cxn modelId="{FA74D23F-5C6C-C747-B21A-01B8B58B8342}" srcId="{CFD3FBFB-6491-7F43-9C56-33CA0E6295C1}" destId="{F67207A8-9652-E347-8EC3-70302BE77EDD}" srcOrd="2" destOrd="0" parTransId="{5BA5E3BE-4637-CB4E-BB76-398021A765F4}" sibTransId="{FA552264-27D0-E243-97B5-9460BE7F9A7F}"/>
    <dgm:cxn modelId="{2EF1DB0A-FB87-5847-8EAD-FF4144C4B5DC}" type="presParOf" srcId="{8A39C047-A8E2-8B4F-B157-86F584D4CC1A}" destId="{FB0210B4-595F-BA44-AD1C-70FFB4B42910}" srcOrd="0" destOrd="0" presId="urn:microsoft.com/office/officeart/2005/8/layout/radial4"/>
    <dgm:cxn modelId="{4207CF67-FF8D-AB4C-8821-5AD096040335}" type="presParOf" srcId="{8A39C047-A8E2-8B4F-B157-86F584D4CC1A}" destId="{C527DE91-A048-F54F-83CA-C887053B1C2E}" srcOrd="1" destOrd="0" presId="urn:microsoft.com/office/officeart/2005/8/layout/radial4"/>
    <dgm:cxn modelId="{E8C068D9-0071-1C44-A545-F449DB0D9D98}" type="presParOf" srcId="{8A39C047-A8E2-8B4F-B157-86F584D4CC1A}" destId="{A677CDCA-8A91-1B40-9C4F-12EDE2C45460}" srcOrd="2" destOrd="0" presId="urn:microsoft.com/office/officeart/2005/8/layout/radial4"/>
    <dgm:cxn modelId="{68BB8181-3408-BE46-BBD2-28E7692E2967}" type="presParOf" srcId="{8A39C047-A8E2-8B4F-B157-86F584D4CC1A}" destId="{ACAC9208-BABE-E94C-AE03-D0A3579B5F03}" srcOrd="3" destOrd="0" presId="urn:microsoft.com/office/officeart/2005/8/layout/radial4"/>
    <dgm:cxn modelId="{C609248C-7F26-0046-B40B-7497F0429F5F}" type="presParOf" srcId="{8A39C047-A8E2-8B4F-B157-86F584D4CC1A}" destId="{CC836DA6-425F-674E-B548-0361AAE9C590}" srcOrd="4" destOrd="0" presId="urn:microsoft.com/office/officeart/2005/8/layout/radial4"/>
    <dgm:cxn modelId="{3128C36E-D5E9-3044-BD86-1510BE28BC42}" type="presParOf" srcId="{8A39C047-A8E2-8B4F-B157-86F584D4CC1A}" destId="{F2731E19-A953-BD46-867E-723FD4C6314F}" srcOrd="5" destOrd="0" presId="urn:microsoft.com/office/officeart/2005/8/layout/radial4"/>
    <dgm:cxn modelId="{351631A4-298D-CB48-B7AF-487B2CA7847B}" type="presParOf" srcId="{8A39C047-A8E2-8B4F-B157-86F584D4CC1A}" destId="{C4C2EEDE-4E6D-C640-AA9D-00A6D6733DAA}" srcOrd="6" destOrd="0" presId="urn:microsoft.com/office/officeart/2005/8/layout/radial4"/>
    <dgm:cxn modelId="{3E139A11-3290-334D-9FC0-C3E4A1AC7D1C}" type="presParOf" srcId="{8A39C047-A8E2-8B4F-B157-86F584D4CC1A}" destId="{47F07D10-3258-E54A-8C0D-A650EAF6DA64}" srcOrd="7" destOrd="0" presId="urn:microsoft.com/office/officeart/2005/8/layout/radial4"/>
    <dgm:cxn modelId="{002BFE3C-1589-8447-92BD-9CAF6B6EC015}" type="presParOf" srcId="{8A39C047-A8E2-8B4F-B157-86F584D4CC1A}" destId="{9046F433-D832-1044-91D6-4585883DD380}" srcOrd="8" destOrd="0" presId="urn:microsoft.com/office/officeart/2005/8/layout/radial4"/>
    <dgm:cxn modelId="{578CA48B-2681-4C4F-BD97-2FCCFFA4F410}" type="presParOf" srcId="{8A39C047-A8E2-8B4F-B157-86F584D4CC1A}" destId="{2D01A5BA-C47A-E342-BA9F-E563A005BF03}" srcOrd="9" destOrd="0" presId="urn:microsoft.com/office/officeart/2005/8/layout/radial4"/>
    <dgm:cxn modelId="{E8F8BDCC-5AAB-AB4A-87F1-CFE466FEAD5B}" type="presParOf" srcId="{8A39C047-A8E2-8B4F-B157-86F584D4CC1A}" destId="{47D65824-3144-5244-8AC2-E5F2E7D18C7D}" srcOrd="10" destOrd="0" presId="urn:microsoft.com/office/officeart/2005/8/layout/radial4"/>
    <dgm:cxn modelId="{B1734002-FC2A-A242-A2F1-908291AE63F9}" type="presParOf" srcId="{8A39C047-A8E2-8B4F-B157-86F584D4CC1A}" destId="{157C2046-F69E-F44A-9D07-3DE64B384883}" srcOrd="11" destOrd="0" presId="urn:microsoft.com/office/officeart/2005/8/layout/radial4"/>
    <dgm:cxn modelId="{1C37F47D-BBA8-2B4E-B3D9-4EBA1502F52E}" type="presParOf" srcId="{8A39C047-A8E2-8B4F-B157-86F584D4CC1A}" destId="{C9ED09FC-7A3C-FB4E-B1D9-7F256AE4D2AF}" srcOrd="12" destOrd="0" presId="urn:microsoft.com/office/officeart/2005/8/layout/radial4"/>
    <dgm:cxn modelId="{9B609EAE-5677-6A4B-962B-59BFB61F3D65}" type="presParOf" srcId="{8A39C047-A8E2-8B4F-B157-86F584D4CC1A}" destId="{2050CBD8-2B3D-D14F-9802-184D4506F429}" srcOrd="13" destOrd="0" presId="urn:microsoft.com/office/officeart/2005/8/layout/radial4"/>
    <dgm:cxn modelId="{FCB4DFC6-4760-4040-83CE-CD8B220501BD}" type="presParOf" srcId="{8A39C047-A8E2-8B4F-B157-86F584D4CC1A}" destId="{7E5F13CD-B100-AD47-99E5-F35967FF19BC}"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B34A8F-1E95-454B-A11F-43C90FCE4949}" type="doc">
      <dgm:prSet loTypeId="urn:microsoft.com/office/officeart/2005/8/layout/vList2" loCatId="" qsTypeId="urn:microsoft.com/office/officeart/2005/8/quickstyle/3D2" qsCatId="3D" csTypeId="urn:microsoft.com/office/officeart/2005/8/colors/colorful2" csCatId="colorful" phldr="1"/>
      <dgm:spPr/>
      <dgm:t>
        <a:bodyPr/>
        <a:lstStyle/>
        <a:p>
          <a:endParaRPr lang="zh-TW" altLang="en-US"/>
        </a:p>
      </dgm:t>
    </dgm:pt>
    <dgm:pt modelId="{7B9CC6DF-B548-A147-B079-74D86E879724}">
      <dgm:prSet/>
      <dgm:spPr/>
      <dgm:t>
        <a:bodyPr/>
        <a:lstStyle/>
        <a:p>
          <a:pPr algn="ctr" rtl="0"/>
          <a:r>
            <a:rPr lang="zh-TW" altLang="en-US" dirty="0">
              <a:solidFill>
                <a:schemeClr val="tx1"/>
              </a:solidFill>
            </a:rPr>
            <a:t>對參與運動的女性貼上負面的標籤</a:t>
          </a:r>
          <a:r>
            <a:rPr lang="en-US" altLang="zh-TW" dirty="0">
              <a:solidFill>
                <a:schemeClr val="tx1"/>
              </a:solidFill>
            </a:rPr>
            <a:t>. </a:t>
          </a:r>
          <a:endParaRPr lang="zh-TW" altLang="en-US" dirty="0">
            <a:solidFill>
              <a:schemeClr val="tx1"/>
            </a:solidFill>
          </a:endParaRPr>
        </a:p>
      </dgm:t>
    </dgm:pt>
    <dgm:pt modelId="{CA7C220E-DECA-4041-9282-E0BB59EBF46C}" type="parTrans" cxnId="{0EDA1C6E-D21F-924B-B614-F1A1FC95B9DF}">
      <dgm:prSet/>
      <dgm:spPr/>
      <dgm:t>
        <a:bodyPr/>
        <a:lstStyle/>
        <a:p>
          <a:pPr algn="ctr"/>
          <a:endParaRPr lang="zh-TW" altLang="en-US">
            <a:solidFill>
              <a:schemeClr val="tx1"/>
            </a:solidFill>
          </a:endParaRPr>
        </a:p>
      </dgm:t>
    </dgm:pt>
    <dgm:pt modelId="{A2D99769-4979-684C-9E0E-637B265C9B36}" type="sibTrans" cxnId="{0EDA1C6E-D21F-924B-B614-F1A1FC95B9DF}">
      <dgm:prSet/>
      <dgm:spPr/>
      <dgm:t>
        <a:bodyPr/>
        <a:lstStyle/>
        <a:p>
          <a:pPr algn="ctr"/>
          <a:endParaRPr lang="zh-TW" altLang="en-US">
            <a:solidFill>
              <a:schemeClr val="tx1"/>
            </a:solidFill>
          </a:endParaRPr>
        </a:p>
      </dgm:t>
    </dgm:pt>
    <dgm:pt modelId="{905C78F3-F9FA-DB4F-8E5F-D79A9319C5DE}">
      <dgm:prSet/>
      <dgm:spPr/>
      <dgm:t>
        <a:bodyPr/>
        <a:lstStyle/>
        <a:p>
          <a:pPr algn="ctr" rtl="0"/>
          <a:r>
            <a:rPr lang="zh-TW" altLang="en-US" dirty="0">
              <a:solidFill>
                <a:schemeClr val="tx1"/>
              </a:solidFill>
            </a:rPr>
            <a:t>對女性運動的報導遠低於男性</a:t>
          </a:r>
        </a:p>
      </dgm:t>
    </dgm:pt>
    <dgm:pt modelId="{F8DF02BF-219A-094F-AB40-1C039FAA7D25}" type="parTrans" cxnId="{D7367840-CD33-0045-B907-16E151664CB4}">
      <dgm:prSet/>
      <dgm:spPr/>
      <dgm:t>
        <a:bodyPr/>
        <a:lstStyle/>
        <a:p>
          <a:pPr algn="ctr"/>
          <a:endParaRPr lang="zh-TW" altLang="en-US">
            <a:solidFill>
              <a:schemeClr val="tx1"/>
            </a:solidFill>
          </a:endParaRPr>
        </a:p>
      </dgm:t>
    </dgm:pt>
    <dgm:pt modelId="{3870213B-4A63-4E46-A203-38100E399D71}" type="sibTrans" cxnId="{D7367840-CD33-0045-B907-16E151664CB4}">
      <dgm:prSet/>
      <dgm:spPr/>
      <dgm:t>
        <a:bodyPr/>
        <a:lstStyle/>
        <a:p>
          <a:pPr algn="ctr"/>
          <a:endParaRPr lang="zh-TW" altLang="en-US">
            <a:solidFill>
              <a:schemeClr val="tx1"/>
            </a:solidFill>
          </a:endParaRPr>
        </a:p>
      </dgm:t>
    </dgm:pt>
    <dgm:pt modelId="{9C5AEC25-BA5C-2841-89B3-FEC9ECD24D31}">
      <dgm:prSet/>
      <dgm:spPr/>
      <dgm:t>
        <a:bodyPr/>
        <a:lstStyle/>
        <a:p>
          <a:pPr algn="ctr" rtl="0"/>
          <a:r>
            <a:rPr lang="zh-TW" altLang="en-US" dirty="0">
              <a:solidFill>
                <a:schemeClr val="tx1"/>
              </a:solidFill>
            </a:rPr>
            <a:t>對女性運動員的運動表現視而不見</a:t>
          </a:r>
          <a:r>
            <a:rPr lang="en-US" altLang="zh-TW" dirty="0">
              <a:solidFill>
                <a:schemeClr val="tx1"/>
              </a:solidFill>
            </a:rPr>
            <a:t>, </a:t>
          </a:r>
          <a:r>
            <a:rPr lang="zh-TW" altLang="en-US" dirty="0">
              <a:solidFill>
                <a:schemeClr val="tx1"/>
              </a:solidFill>
            </a:rPr>
            <a:t>而對其他事物更有興趣</a:t>
          </a:r>
          <a:r>
            <a:rPr lang="en-US" altLang="zh-TW" dirty="0">
              <a:solidFill>
                <a:schemeClr val="tx1"/>
              </a:solidFill>
            </a:rPr>
            <a:t>. </a:t>
          </a:r>
          <a:endParaRPr lang="zh-TW" altLang="en-US" dirty="0">
            <a:solidFill>
              <a:schemeClr val="tx1"/>
            </a:solidFill>
          </a:endParaRPr>
        </a:p>
      </dgm:t>
    </dgm:pt>
    <dgm:pt modelId="{8CB3A8F5-8B68-A640-B397-7BC264D3846D}" type="parTrans" cxnId="{80652B4F-482C-BA46-829D-9B179E4CCE31}">
      <dgm:prSet/>
      <dgm:spPr/>
      <dgm:t>
        <a:bodyPr/>
        <a:lstStyle/>
        <a:p>
          <a:pPr algn="ctr"/>
          <a:endParaRPr lang="zh-TW" altLang="en-US">
            <a:solidFill>
              <a:schemeClr val="tx1"/>
            </a:solidFill>
          </a:endParaRPr>
        </a:p>
      </dgm:t>
    </dgm:pt>
    <dgm:pt modelId="{2CA8F70E-BBE8-AF45-8349-3FF47E972C53}" type="sibTrans" cxnId="{80652B4F-482C-BA46-829D-9B179E4CCE31}">
      <dgm:prSet/>
      <dgm:spPr/>
      <dgm:t>
        <a:bodyPr/>
        <a:lstStyle/>
        <a:p>
          <a:pPr algn="ctr"/>
          <a:endParaRPr lang="zh-TW" altLang="en-US">
            <a:solidFill>
              <a:schemeClr val="tx1"/>
            </a:solidFill>
          </a:endParaRPr>
        </a:p>
      </dgm:t>
    </dgm:pt>
    <dgm:pt modelId="{18CADBC4-742F-3341-8C1B-3FF41710B87E}">
      <dgm:prSet/>
      <dgm:spPr/>
      <dgm:t>
        <a:bodyPr/>
        <a:lstStyle/>
        <a:p>
          <a:pPr algn="ctr" rtl="0"/>
          <a:r>
            <a:rPr lang="zh-TW" altLang="en-US" dirty="0">
              <a:solidFill>
                <a:schemeClr val="tx1"/>
              </a:solidFill>
            </a:rPr>
            <a:t>雙重標準的存在：用來判別女運動員地位的標準非常不客觀</a:t>
          </a:r>
          <a:r>
            <a:rPr lang="en-US" altLang="zh-TW" dirty="0">
              <a:solidFill>
                <a:schemeClr val="tx1"/>
              </a:solidFill>
            </a:rPr>
            <a:t>. </a:t>
          </a:r>
          <a:endParaRPr lang="zh-TW" altLang="en-US" dirty="0">
            <a:solidFill>
              <a:schemeClr val="tx1"/>
            </a:solidFill>
          </a:endParaRPr>
        </a:p>
      </dgm:t>
    </dgm:pt>
    <dgm:pt modelId="{DE212B7A-FC0C-A74E-95B0-18D68C058F2D}" type="parTrans" cxnId="{6B411749-E3EA-B243-956B-61FA2C48A530}">
      <dgm:prSet/>
      <dgm:spPr/>
      <dgm:t>
        <a:bodyPr/>
        <a:lstStyle/>
        <a:p>
          <a:pPr algn="ctr"/>
          <a:endParaRPr lang="zh-TW" altLang="en-US">
            <a:solidFill>
              <a:schemeClr val="tx1"/>
            </a:solidFill>
          </a:endParaRPr>
        </a:p>
      </dgm:t>
    </dgm:pt>
    <dgm:pt modelId="{08965441-9919-6B40-B148-E21F51914444}" type="sibTrans" cxnId="{6B411749-E3EA-B243-956B-61FA2C48A530}">
      <dgm:prSet/>
      <dgm:spPr/>
      <dgm:t>
        <a:bodyPr/>
        <a:lstStyle/>
        <a:p>
          <a:pPr algn="ctr"/>
          <a:endParaRPr lang="zh-TW" altLang="en-US">
            <a:solidFill>
              <a:schemeClr val="tx1"/>
            </a:solidFill>
          </a:endParaRPr>
        </a:p>
      </dgm:t>
    </dgm:pt>
    <dgm:pt modelId="{1DD9CF4B-270B-F245-B5D4-56566815EE6C}">
      <dgm:prSet/>
      <dgm:spPr/>
      <dgm:t>
        <a:bodyPr/>
        <a:lstStyle/>
        <a:p>
          <a:pPr algn="ctr" rtl="0"/>
          <a:r>
            <a:rPr lang="zh-TW" altLang="en-US" dirty="0">
              <a:solidFill>
                <a:schemeClr val="tx1"/>
              </a:solidFill>
            </a:rPr>
            <a:t>女性運動員會做出一些非關運動表現的特別努力</a:t>
          </a:r>
        </a:p>
      </dgm:t>
    </dgm:pt>
    <dgm:pt modelId="{B4EB1174-5EA6-8E42-8AA9-DD1324CE8B66}" type="parTrans" cxnId="{C56485BE-032B-CC4F-9CB6-30CBE46D0F80}">
      <dgm:prSet/>
      <dgm:spPr/>
      <dgm:t>
        <a:bodyPr/>
        <a:lstStyle/>
        <a:p>
          <a:pPr algn="ctr"/>
          <a:endParaRPr lang="zh-TW" altLang="en-US">
            <a:solidFill>
              <a:schemeClr val="tx1"/>
            </a:solidFill>
          </a:endParaRPr>
        </a:p>
      </dgm:t>
    </dgm:pt>
    <dgm:pt modelId="{9E0A7FE8-E56E-9D40-B833-81926FC36691}" type="sibTrans" cxnId="{C56485BE-032B-CC4F-9CB6-30CBE46D0F80}">
      <dgm:prSet/>
      <dgm:spPr/>
      <dgm:t>
        <a:bodyPr/>
        <a:lstStyle/>
        <a:p>
          <a:pPr algn="ctr"/>
          <a:endParaRPr lang="zh-TW" altLang="en-US">
            <a:solidFill>
              <a:schemeClr val="tx1"/>
            </a:solidFill>
          </a:endParaRPr>
        </a:p>
      </dgm:t>
    </dgm:pt>
    <dgm:pt modelId="{3D04585E-5ECA-B248-A1B9-5A55AFDB4498}">
      <dgm:prSet/>
      <dgm:spPr/>
      <dgm:t>
        <a:bodyPr/>
        <a:lstStyle/>
        <a:p>
          <a:pPr algn="ctr" rtl="0"/>
          <a:r>
            <a:rPr lang="zh-TW" altLang="en-US" dirty="0">
              <a:solidFill>
                <a:schemeClr val="tx1"/>
              </a:solidFill>
            </a:rPr>
            <a:t>運動場域中</a:t>
          </a:r>
          <a:r>
            <a:rPr lang="en-US" altLang="zh-TW" dirty="0">
              <a:solidFill>
                <a:schemeClr val="tx1"/>
              </a:solidFill>
            </a:rPr>
            <a:t>, </a:t>
          </a:r>
          <a:r>
            <a:rPr lang="zh-TW" altLang="en-US" dirty="0">
              <a:solidFill>
                <a:schemeClr val="tx1"/>
              </a:solidFill>
            </a:rPr>
            <a:t>女性依然被視為附庸的角色</a:t>
          </a:r>
          <a:r>
            <a:rPr lang="en-US" altLang="zh-TW" dirty="0">
              <a:solidFill>
                <a:schemeClr val="tx1"/>
              </a:solidFill>
            </a:rPr>
            <a:t>. </a:t>
          </a:r>
          <a:endParaRPr lang="zh-TW" altLang="en-US" dirty="0">
            <a:solidFill>
              <a:schemeClr val="tx1"/>
            </a:solidFill>
          </a:endParaRPr>
        </a:p>
      </dgm:t>
    </dgm:pt>
    <dgm:pt modelId="{A75CCCD0-A199-8F48-AAB0-2556D38B39A7}" type="parTrans" cxnId="{1D914BEB-5BE3-034C-86C8-25765EC70592}">
      <dgm:prSet/>
      <dgm:spPr/>
      <dgm:t>
        <a:bodyPr/>
        <a:lstStyle/>
        <a:p>
          <a:pPr algn="ctr"/>
          <a:endParaRPr lang="zh-TW" altLang="en-US">
            <a:solidFill>
              <a:schemeClr val="tx1"/>
            </a:solidFill>
          </a:endParaRPr>
        </a:p>
      </dgm:t>
    </dgm:pt>
    <dgm:pt modelId="{3566E400-938F-8E47-818F-880ECF975212}" type="sibTrans" cxnId="{1D914BEB-5BE3-034C-86C8-25765EC70592}">
      <dgm:prSet/>
      <dgm:spPr/>
      <dgm:t>
        <a:bodyPr/>
        <a:lstStyle/>
        <a:p>
          <a:pPr algn="ctr"/>
          <a:endParaRPr lang="zh-TW" altLang="en-US">
            <a:solidFill>
              <a:schemeClr val="tx1"/>
            </a:solidFill>
          </a:endParaRPr>
        </a:p>
      </dgm:t>
    </dgm:pt>
    <dgm:pt modelId="{E5D8AAAB-CB16-6049-889E-3C9F757D7F2D}" type="pres">
      <dgm:prSet presAssocID="{DAB34A8F-1E95-454B-A11F-43C90FCE4949}" presName="linear" presStyleCnt="0">
        <dgm:presLayoutVars>
          <dgm:animLvl val="lvl"/>
          <dgm:resizeHandles val="exact"/>
        </dgm:presLayoutVars>
      </dgm:prSet>
      <dgm:spPr/>
      <dgm:t>
        <a:bodyPr/>
        <a:lstStyle/>
        <a:p>
          <a:endParaRPr lang="zh-TW" altLang="en-US"/>
        </a:p>
      </dgm:t>
    </dgm:pt>
    <dgm:pt modelId="{EACA9CBC-5700-D34B-B34E-649A66972D8D}" type="pres">
      <dgm:prSet presAssocID="{7B9CC6DF-B548-A147-B079-74D86E879724}" presName="parentText" presStyleLbl="node1" presStyleIdx="0" presStyleCnt="6">
        <dgm:presLayoutVars>
          <dgm:chMax val="0"/>
          <dgm:bulletEnabled val="1"/>
        </dgm:presLayoutVars>
      </dgm:prSet>
      <dgm:spPr/>
      <dgm:t>
        <a:bodyPr/>
        <a:lstStyle/>
        <a:p>
          <a:endParaRPr lang="zh-TW" altLang="en-US"/>
        </a:p>
      </dgm:t>
    </dgm:pt>
    <dgm:pt modelId="{9FACE8F6-A0F2-5447-963D-E9E266D21CD7}" type="pres">
      <dgm:prSet presAssocID="{A2D99769-4979-684C-9E0E-637B265C9B36}" presName="spacer" presStyleCnt="0"/>
      <dgm:spPr/>
    </dgm:pt>
    <dgm:pt modelId="{BB781EE6-3C38-F744-ADD1-EC760E72DA45}" type="pres">
      <dgm:prSet presAssocID="{905C78F3-F9FA-DB4F-8E5F-D79A9319C5DE}" presName="parentText" presStyleLbl="node1" presStyleIdx="1" presStyleCnt="6">
        <dgm:presLayoutVars>
          <dgm:chMax val="0"/>
          <dgm:bulletEnabled val="1"/>
        </dgm:presLayoutVars>
      </dgm:prSet>
      <dgm:spPr/>
      <dgm:t>
        <a:bodyPr/>
        <a:lstStyle/>
        <a:p>
          <a:endParaRPr lang="zh-TW" altLang="en-US"/>
        </a:p>
      </dgm:t>
    </dgm:pt>
    <dgm:pt modelId="{72FAC4AB-DC5D-2149-B37A-85C320E5B5A1}" type="pres">
      <dgm:prSet presAssocID="{3870213B-4A63-4E46-A203-38100E399D71}" presName="spacer" presStyleCnt="0"/>
      <dgm:spPr/>
    </dgm:pt>
    <dgm:pt modelId="{36BCEC46-C7B9-3E40-9B58-68DA7EAE0223}" type="pres">
      <dgm:prSet presAssocID="{9C5AEC25-BA5C-2841-89B3-FEC9ECD24D31}" presName="parentText" presStyleLbl="node1" presStyleIdx="2" presStyleCnt="6">
        <dgm:presLayoutVars>
          <dgm:chMax val="0"/>
          <dgm:bulletEnabled val="1"/>
        </dgm:presLayoutVars>
      </dgm:prSet>
      <dgm:spPr/>
      <dgm:t>
        <a:bodyPr/>
        <a:lstStyle/>
        <a:p>
          <a:endParaRPr lang="zh-TW" altLang="en-US"/>
        </a:p>
      </dgm:t>
    </dgm:pt>
    <dgm:pt modelId="{D94A6E0B-0B94-6F40-A00C-D83BB2865A2E}" type="pres">
      <dgm:prSet presAssocID="{2CA8F70E-BBE8-AF45-8349-3FF47E972C53}" presName="spacer" presStyleCnt="0"/>
      <dgm:spPr/>
    </dgm:pt>
    <dgm:pt modelId="{B0DD0A82-EB75-E94A-A449-65662BC9B9CE}" type="pres">
      <dgm:prSet presAssocID="{18CADBC4-742F-3341-8C1B-3FF41710B87E}" presName="parentText" presStyleLbl="node1" presStyleIdx="3" presStyleCnt="6">
        <dgm:presLayoutVars>
          <dgm:chMax val="0"/>
          <dgm:bulletEnabled val="1"/>
        </dgm:presLayoutVars>
      </dgm:prSet>
      <dgm:spPr/>
      <dgm:t>
        <a:bodyPr/>
        <a:lstStyle/>
        <a:p>
          <a:endParaRPr lang="zh-TW" altLang="en-US"/>
        </a:p>
      </dgm:t>
    </dgm:pt>
    <dgm:pt modelId="{8D347870-5378-4041-96FE-665D67DD6068}" type="pres">
      <dgm:prSet presAssocID="{08965441-9919-6B40-B148-E21F51914444}" presName="spacer" presStyleCnt="0"/>
      <dgm:spPr/>
    </dgm:pt>
    <dgm:pt modelId="{C8454B34-DA29-0444-BE86-0DCE385E4660}" type="pres">
      <dgm:prSet presAssocID="{1DD9CF4B-270B-F245-B5D4-56566815EE6C}" presName="parentText" presStyleLbl="node1" presStyleIdx="4" presStyleCnt="6">
        <dgm:presLayoutVars>
          <dgm:chMax val="0"/>
          <dgm:bulletEnabled val="1"/>
        </dgm:presLayoutVars>
      </dgm:prSet>
      <dgm:spPr/>
      <dgm:t>
        <a:bodyPr/>
        <a:lstStyle/>
        <a:p>
          <a:endParaRPr lang="zh-TW" altLang="en-US"/>
        </a:p>
      </dgm:t>
    </dgm:pt>
    <dgm:pt modelId="{D61890E6-4AC5-5D49-BC48-9D541F13FD98}" type="pres">
      <dgm:prSet presAssocID="{9E0A7FE8-E56E-9D40-B833-81926FC36691}" presName="spacer" presStyleCnt="0"/>
      <dgm:spPr/>
    </dgm:pt>
    <dgm:pt modelId="{84639F0C-0FA3-964F-ABF0-AC38F37EDF0A}" type="pres">
      <dgm:prSet presAssocID="{3D04585E-5ECA-B248-A1B9-5A55AFDB4498}" presName="parentText" presStyleLbl="node1" presStyleIdx="5" presStyleCnt="6" custLinFactY="92067" custLinFactNeighborX="680" custLinFactNeighborY="100000">
        <dgm:presLayoutVars>
          <dgm:chMax val="0"/>
          <dgm:bulletEnabled val="1"/>
        </dgm:presLayoutVars>
      </dgm:prSet>
      <dgm:spPr/>
      <dgm:t>
        <a:bodyPr/>
        <a:lstStyle/>
        <a:p>
          <a:endParaRPr lang="zh-TW" altLang="en-US"/>
        </a:p>
      </dgm:t>
    </dgm:pt>
  </dgm:ptLst>
  <dgm:cxnLst>
    <dgm:cxn modelId="{B46E3EDF-1AD8-D74C-A39A-AB0319F79C54}" type="presOf" srcId="{18CADBC4-742F-3341-8C1B-3FF41710B87E}" destId="{B0DD0A82-EB75-E94A-A449-65662BC9B9CE}" srcOrd="0" destOrd="0" presId="urn:microsoft.com/office/officeart/2005/8/layout/vList2"/>
    <dgm:cxn modelId="{1D914BEB-5BE3-034C-86C8-25765EC70592}" srcId="{DAB34A8F-1E95-454B-A11F-43C90FCE4949}" destId="{3D04585E-5ECA-B248-A1B9-5A55AFDB4498}" srcOrd="5" destOrd="0" parTransId="{A75CCCD0-A199-8F48-AAB0-2556D38B39A7}" sibTransId="{3566E400-938F-8E47-818F-880ECF975212}"/>
    <dgm:cxn modelId="{E149B543-A203-AC42-881B-E1A6B875C72B}" type="presOf" srcId="{1DD9CF4B-270B-F245-B5D4-56566815EE6C}" destId="{C8454B34-DA29-0444-BE86-0DCE385E4660}" srcOrd="0" destOrd="0" presId="urn:microsoft.com/office/officeart/2005/8/layout/vList2"/>
    <dgm:cxn modelId="{80652B4F-482C-BA46-829D-9B179E4CCE31}" srcId="{DAB34A8F-1E95-454B-A11F-43C90FCE4949}" destId="{9C5AEC25-BA5C-2841-89B3-FEC9ECD24D31}" srcOrd="2" destOrd="0" parTransId="{8CB3A8F5-8B68-A640-B397-7BC264D3846D}" sibTransId="{2CA8F70E-BBE8-AF45-8349-3FF47E972C53}"/>
    <dgm:cxn modelId="{11E6DFF6-DEE6-324F-BDB4-32D0DABED93B}" type="presOf" srcId="{3D04585E-5ECA-B248-A1B9-5A55AFDB4498}" destId="{84639F0C-0FA3-964F-ABF0-AC38F37EDF0A}" srcOrd="0" destOrd="0" presId="urn:microsoft.com/office/officeart/2005/8/layout/vList2"/>
    <dgm:cxn modelId="{714BE188-63CA-234F-BC50-8D1CDF8C464B}" type="presOf" srcId="{7B9CC6DF-B548-A147-B079-74D86E879724}" destId="{EACA9CBC-5700-D34B-B34E-649A66972D8D}" srcOrd="0" destOrd="0" presId="urn:microsoft.com/office/officeart/2005/8/layout/vList2"/>
    <dgm:cxn modelId="{6B411749-E3EA-B243-956B-61FA2C48A530}" srcId="{DAB34A8F-1E95-454B-A11F-43C90FCE4949}" destId="{18CADBC4-742F-3341-8C1B-3FF41710B87E}" srcOrd="3" destOrd="0" parTransId="{DE212B7A-FC0C-A74E-95B0-18D68C058F2D}" sibTransId="{08965441-9919-6B40-B148-E21F51914444}"/>
    <dgm:cxn modelId="{010187DF-9393-2D4B-A913-D8DD6B0036D6}" type="presOf" srcId="{905C78F3-F9FA-DB4F-8E5F-D79A9319C5DE}" destId="{BB781EE6-3C38-F744-ADD1-EC760E72DA45}" srcOrd="0" destOrd="0" presId="urn:microsoft.com/office/officeart/2005/8/layout/vList2"/>
    <dgm:cxn modelId="{752F5FF4-51C6-984E-BF87-8A4133236F45}" type="presOf" srcId="{9C5AEC25-BA5C-2841-89B3-FEC9ECD24D31}" destId="{36BCEC46-C7B9-3E40-9B58-68DA7EAE0223}" srcOrd="0" destOrd="0" presId="urn:microsoft.com/office/officeart/2005/8/layout/vList2"/>
    <dgm:cxn modelId="{5A453140-7D69-BC4A-86C1-091848AB44F5}" type="presOf" srcId="{DAB34A8F-1E95-454B-A11F-43C90FCE4949}" destId="{E5D8AAAB-CB16-6049-889E-3C9F757D7F2D}" srcOrd="0" destOrd="0" presId="urn:microsoft.com/office/officeart/2005/8/layout/vList2"/>
    <dgm:cxn modelId="{C56485BE-032B-CC4F-9CB6-30CBE46D0F80}" srcId="{DAB34A8F-1E95-454B-A11F-43C90FCE4949}" destId="{1DD9CF4B-270B-F245-B5D4-56566815EE6C}" srcOrd="4" destOrd="0" parTransId="{B4EB1174-5EA6-8E42-8AA9-DD1324CE8B66}" sibTransId="{9E0A7FE8-E56E-9D40-B833-81926FC36691}"/>
    <dgm:cxn modelId="{D7367840-CD33-0045-B907-16E151664CB4}" srcId="{DAB34A8F-1E95-454B-A11F-43C90FCE4949}" destId="{905C78F3-F9FA-DB4F-8E5F-D79A9319C5DE}" srcOrd="1" destOrd="0" parTransId="{F8DF02BF-219A-094F-AB40-1C039FAA7D25}" sibTransId="{3870213B-4A63-4E46-A203-38100E399D71}"/>
    <dgm:cxn modelId="{0EDA1C6E-D21F-924B-B614-F1A1FC95B9DF}" srcId="{DAB34A8F-1E95-454B-A11F-43C90FCE4949}" destId="{7B9CC6DF-B548-A147-B079-74D86E879724}" srcOrd="0" destOrd="0" parTransId="{CA7C220E-DECA-4041-9282-E0BB59EBF46C}" sibTransId="{A2D99769-4979-684C-9E0E-637B265C9B36}"/>
    <dgm:cxn modelId="{1BF2A21E-2676-AB4D-A828-2092B28C183A}" type="presParOf" srcId="{E5D8AAAB-CB16-6049-889E-3C9F757D7F2D}" destId="{EACA9CBC-5700-D34B-B34E-649A66972D8D}" srcOrd="0" destOrd="0" presId="urn:microsoft.com/office/officeart/2005/8/layout/vList2"/>
    <dgm:cxn modelId="{8FBE95A8-D4AB-0B49-AFE6-23F5B3BD29DA}" type="presParOf" srcId="{E5D8AAAB-CB16-6049-889E-3C9F757D7F2D}" destId="{9FACE8F6-A0F2-5447-963D-E9E266D21CD7}" srcOrd="1" destOrd="0" presId="urn:microsoft.com/office/officeart/2005/8/layout/vList2"/>
    <dgm:cxn modelId="{025660E2-396A-1043-9059-91712C5764FE}" type="presParOf" srcId="{E5D8AAAB-CB16-6049-889E-3C9F757D7F2D}" destId="{BB781EE6-3C38-F744-ADD1-EC760E72DA45}" srcOrd="2" destOrd="0" presId="urn:microsoft.com/office/officeart/2005/8/layout/vList2"/>
    <dgm:cxn modelId="{D58D0A86-F07F-0644-9D8B-7B047720783E}" type="presParOf" srcId="{E5D8AAAB-CB16-6049-889E-3C9F757D7F2D}" destId="{72FAC4AB-DC5D-2149-B37A-85C320E5B5A1}" srcOrd="3" destOrd="0" presId="urn:microsoft.com/office/officeart/2005/8/layout/vList2"/>
    <dgm:cxn modelId="{E639EA3C-1F29-DD44-A5D3-710302A24EB6}" type="presParOf" srcId="{E5D8AAAB-CB16-6049-889E-3C9F757D7F2D}" destId="{36BCEC46-C7B9-3E40-9B58-68DA7EAE0223}" srcOrd="4" destOrd="0" presId="urn:microsoft.com/office/officeart/2005/8/layout/vList2"/>
    <dgm:cxn modelId="{D277B1A8-31D7-0A45-ABE0-508C809F99C2}" type="presParOf" srcId="{E5D8AAAB-CB16-6049-889E-3C9F757D7F2D}" destId="{D94A6E0B-0B94-6F40-A00C-D83BB2865A2E}" srcOrd="5" destOrd="0" presId="urn:microsoft.com/office/officeart/2005/8/layout/vList2"/>
    <dgm:cxn modelId="{59BA7FEB-92D3-D144-86A8-0C1F0A1F10AF}" type="presParOf" srcId="{E5D8AAAB-CB16-6049-889E-3C9F757D7F2D}" destId="{B0DD0A82-EB75-E94A-A449-65662BC9B9CE}" srcOrd="6" destOrd="0" presId="urn:microsoft.com/office/officeart/2005/8/layout/vList2"/>
    <dgm:cxn modelId="{82AB734D-F8D3-E944-8D3F-E5792AF6BE1F}" type="presParOf" srcId="{E5D8AAAB-CB16-6049-889E-3C9F757D7F2D}" destId="{8D347870-5378-4041-96FE-665D67DD6068}" srcOrd="7" destOrd="0" presId="urn:microsoft.com/office/officeart/2005/8/layout/vList2"/>
    <dgm:cxn modelId="{23950039-85B9-334F-AC8C-9839CAD6F959}" type="presParOf" srcId="{E5D8AAAB-CB16-6049-889E-3C9F757D7F2D}" destId="{C8454B34-DA29-0444-BE86-0DCE385E4660}" srcOrd="8" destOrd="0" presId="urn:microsoft.com/office/officeart/2005/8/layout/vList2"/>
    <dgm:cxn modelId="{599542DF-62DC-DD4C-A396-2750ED7BD232}" type="presParOf" srcId="{E5D8AAAB-CB16-6049-889E-3C9F757D7F2D}" destId="{D61890E6-4AC5-5D49-BC48-9D541F13FD98}" srcOrd="9" destOrd="0" presId="urn:microsoft.com/office/officeart/2005/8/layout/vList2"/>
    <dgm:cxn modelId="{942109BE-BE75-6544-AA4B-EDC8F81665E7}" type="presParOf" srcId="{E5D8AAAB-CB16-6049-889E-3C9F757D7F2D}" destId="{84639F0C-0FA3-964F-ABF0-AC38F37EDF0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A9CBC-5700-D34B-B34E-649A66972D8D}">
      <dsp:nvSpPr>
        <dsp:cNvPr id="0" name=""/>
        <dsp:cNvSpPr/>
      </dsp:nvSpPr>
      <dsp:spPr>
        <a:xfrm>
          <a:off x="0" y="940451"/>
          <a:ext cx="7239000" cy="5447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altLang="en-US" sz="2100" kern="1200" dirty="0">
              <a:solidFill>
                <a:schemeClr val="tx1"/>
              </a:solidFill>
            </a:rPr>
            <a:t>對參與運動的女性貼上負面的標籤，甚至猜測性向</a:t>
          </a:r>
          <a:r>
            <a:rPr lang="en-US" altLang="zh-TW" sz="2100" kern="1200" dirty="0">
              <a:solidFill>
                <a:schemeClr val="tx1"/>
              </a:solidFill>
            </a:rPr>
            <a:t>. </a:t>
          </a:r>
          <a:endParaRPr lang="zh-TW" altLang="en-US" sz="2100" kern="1200" dirty="0">
            <a:solidFill>
              <a:schemeClr val="tx1"/>
            </a:solidFill>
          </a:endParaRPr>
        </a:p>
      </dsp:txBody>
      <dsp:txXfrm>
        <a:off x="26593" y="967044"/>
        <a:ext cx="7185814" cy="491576"/>
      </dsp:txXfrm>
    </dsp:sp>
    <dsp:sp modelId="{36BCEC46-C7B9-3E40-9B58-68DA7EAE0223}">
      <dsp:nvSpPr>
        <dsp:cNvPr id="0" name=""/>
        <dsp:cNvSpPr/>
      </dsp:nvSpPr>
      <dsp:spPr>
        <a:xfrm>
          <a:off x="0" y="1545694"/>
          <a:ext cx="7239000" cy="544762"/>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altLang="en-US" sz="2100" kern="1200" dirty="0">
              <a:solidFill>
                <a:schemeClr val="tx1"/>
              </a:solidFill>
            </a:rPr>
            <a:t>對女性運動員的運動表現視而不見</a:t>
          </a:r>
          <a:r>
            <a:rPr lang="en-US" altLang="zh-TW" sz="2100" kern="1200" dirty="0">
              <a:solidFill>
                <a:schemeClr val="tx1"/>
              </a:solidFill>
            </a:rPr>
            <a:t>, </a:t>
          </a:r>
          <a:r>
            <a:rPr lang="zh-TW" altLang="en-US" sz="2100" kern="1200" dirty="0">
              <a:solidFill>
                <a:schemeClr val="tx1"/>
              </a:solidFill>
            </a:rPr>
            <a:t>而對其他事物更有興趣</a:t>
          </a:r>
          <a:r>
            <a:rPr lang="en-US" altLang="zh-TW" sz="2100" kern="1200" dirty="0">
              <a:solidFill>
                <a:schemeClr val="tx1"/>
              </a:solidFill>
            </a:rPr>
            <a:t>. </a:t>
          </a:r>
          <a:endParaRPr lang="zh-TW" altLang="en-US" sz="2100" kern="1200" dirty="0">
            <a:solidFill>
              <a:schemeClr val="tx1"/>
            </a:solidFill>
          </a:endParaRPr>
        </a:p>
      </dsp:txBody>
      <dsp:txXfrm>
        <a:off x="26593" y="1572287"/>
        <a:ext cx="7185814" cy="491576"/>
      </dsp:txXfrm>
    </dsp:sp>
    <dsp:sp modelId="{B0DD0A82-EB75-E94A-A449-65662BC9B9CE}">
      <dsp:nvSpPr>
        <dsp:cNvPr id="0" name=""/>
        <dsp:cNvSpPr/>
      </dsp:nvSpPr>
      <dsp:spPr>
        <a:xfrm>
          <a:off x="0" y="2150937"/>
          <a:ext cx="7239000" cy="544762"/>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altLang="en-US" sz="2100" kern="1200" dirty="0">
              <a:solidFill>
                <a:schemeClr val="tx1"/>
              </a:solidFill>
            </a:rPr>
            <a:t>雙重標準的存在：用來判別女運動員地位的標準非常不客觀</a:t>
          </a:r>
          <a:r>
            <a:rPr lang="en-US" altLang="zh-TW" sz="2100" kern="1200" dirty="0">
              <a:solidFill>
                <a:schemeClr val="tx1"/>
              </a:solidFill>
            </a:rPr>
            <a:t>. </a:t>
          </a:r>
          <a:endParaRPr lang="zh-TW" altLang="en-US" sz="2100" kern="1200" dirty="0">
            <a:solidFill>
              <a:schemeClr val="tx1"/>
            </a:solidFill>
          </a:endParaRPr>
        </a:p>
      </dsp:txBody>
      <dsp:txXfrm>
        <a:off x="26593" y="2177530"/>
        <a:ext cx="7185814" cy="491576"/>
      </dsp:txXfrm>
    </dsp:sp>
    <dsp:sp modelId="{C8454B34-DA29-0444-BE86-0DCE385E4660}">
      <dsp:nvSpPr>
        <dsp:cNvPr id="0" name=""/>
        <dsp:cNvSpPr/>
      </dsp:nvSpPr>
      <dsp:spPr>
        <a:xfrm>
          <a:off x="0" y="2756180"/>
          <a:ext cx="7239000" cy="544762"/>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altLang="en-US" sz="2100" kern="1200" dirty="0">
              <a:solidFill>
                <a:schemeClr val="tx1"/>
              </a:solidFill>
            </a:rPr>
            <a:t>女性運動員會做出一些非關運動表現的特別努力</a:t>
          </a:r>
          <a:r>
            <a:rPr lang="en-US" altLang="zh-TW" sz="2100" kern="1200" dirty="0">
              <a:solidFill>
                <a:schemeClr val="tx1"/>
              </a:solidFill>
            </a:rPr>
            <a:t>. </a:t>
          </a:r>
          <a:endParaRPr lang="zh-TW" altLang="en-US" sz="2100" kern="1200" dirty="0">
            <a:solidFill>
              <a:schemeClr val="tx1"/>
            </a:solidFill>
          </a:endParaRPr>
        </a:p>
      </dsp:txBody>
      <dsp:txXfrm>
        <a:off x="26593" y="2782773"/>
        <a:ext cx="7185814" cy="491576"/>
      </dsp:txXfrm>
    </dsp:sp>
    <dsp:sp modelId="{BB781EE6-3C38-F744-ADD1-EC760E72DA45}">
      <dsp:nvSpPr>
        <dsp:cNvPr id="0" name=""/>
        <dsp:cNvSpPr/>
      </dsp:nvSpPr>
      <dsp:spPr>
        <a:xfrm>
          <a:off x="0" y="3361423"/>
          <a:ext cx="7239000" cy="544762"/>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altLang="en-US" sz="2100" kern="1200" dirty="0">
              <a:solidFill>
                <a:schemeClr val="tx1"/>
              </a:solidFill>
            </a:rPr>
            <a:t>對女性運動的報導遠低於男性</a:t>
          </a:r>
        </a:p>
      </dsp:txBody>
      <dsp:txXfrm>
        <a:off x="26593" y="3388016"/>
        <a:ext cx="7185814" cy="491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210B4-595F-BA44-AD1C-70FFB4B42910}">
      <dsp:nvSpPr>
        <dsp:cNvPr id="0" name=""/>
        <dsp:cNvSpPr/>
      </dsp:nvSpPr>
      <dsp:spPr>
        <a:xfrm>
          <a:off x="3048683" y="2355638"/>
          <a:ext cx="1627407" cy="162740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0">
            <a:lnSpc>
              <a:spcPct val="90000"/>
            </a:lnSpc>
            <a:spcBef>
              <a:spcPct val="0"/>
            </a:spcBef>
            <a:spcAft>
              <a:spcPct val="35000"/>
            </a:spcAft>
          </a:pPr>
          <a:r>
            <a:rPr lang="zh-TW" altLang="en-US" sz="4300" kern="1200" dirty="0"/>
            <a:t>運動</a:t>
          </a:r>
        </a:p>
      </dsp:txBody>
      <dsp:txXfrm>
        <a:off x="3287011" y="2593966"/>
        <a:ext cx="1150751" cy="1150751"/>
      </dsp:txXfrm>
    </dsp:sp>
    <dsp:sp modelId="{C527DE91-A048-F54F-83CA-C887053B1C2E}">
      <dsp:nvSpPr>
        <dsp:cNvPr id="0" name=""/>
        <dsp:cNvSpPr/>
      </dsp:nvSpPr>
      <dsp:spPr>
        <a:xfrm rot="10800000">
          <a:off x="1150297" y="2937437"/>
          <a:ext cx="1793974" cy="463811"/>
        </a:xfrm>
        <a:prstGeom prst="lef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677CDCA-8A91-1B40-9C4F-12EDE2C45460}">
      <dsp:nvSpPr>
        <dsp:cNvPr id="0" name=""/>
        <dsp:cNvSpPr/>
      </dsp:nvSpPr>
      <dsp:spPr>
        <a:xfrm>
          <a:off x="580704" y="2713668"/>
          <a:ext cx="1139185" cy="91134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zh-TW" altLang="en-US" sz="1900" kern="1200" dirty="0"/>
            <a:t>女性心血管疾病 </a:t>
          </a:r>
        </a:p>
      </dsp:txBody>
      <dsp:txXfrm>
        <a:off x="607396" y="2740360"/>
        <a:ext cx="1085801" cy="857964"/>
      </dsp:txXfrm>
    </dsp:sp>
    <dsp:sp modelId="{ACAC9208-BABE-E94C-AE03-D0A3579B5F03}">
      <dsp:nvSpPr>
        <dsp:cNvPr id="0" name=""/>
        <dsp:cNvSpPr/>
      </dsp:nvSpPr>
      <dsp:spPr>
        <a:xfrm rot="12600000">
          <a:off x="1393474" y="2029885"/>
          <a:ext cx="1793974" cy="463811"/>
        </a:xfrm>
        <a:prstGeom prst="leftArrow">
          <a:avLst>
            <a:gd name="adj1" fmla="val 60000"/>
            <a:gd name="adj2" fmla="val 50000"/>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C836DA6-425F-674E-B548-0361AAE9C590}">
      <dsp:nvSpPr>
        <dsp:cNvPr id="0" name=""/>
        <dsp:cNvSpPr/>
      </dsp:nvSpPr>
      <dsp:spPr>
        <a:xfrm>
          <a:off x="944055" y="1357623"/>
          <a:ext cx="1139185" cy="911348"/>
        </a:xfrm>
        <a:prstGeom prst="roundRect">
          <a:avLst>
            <a:gd name="adj" fmla="val 10000"/>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zh-TW" altLang="en-US" sz="1900" kern="1200" dirty="0"/>
            <a:t>女性高血壓</a:t>
          </a:r>
        </a:p>
      </dsp:txBody>
      <dsp:txXfrm>
        <a:off x="970747" y="1384315"/>
        <a:ext cx="1085801" cy="857964"/>
      </dsp:txXfrm>
    </dsp:sp>
    <dsp:sp modelId="{F2731E19-A953-BD46-867E-723FD4C6314F}">
      <dsp:nvSpPr>
        <dsp:cNvPr id="0" name=""/>
        <dsp:cNvSpPr/>
      </dsp:nvSpPr>
      <dsp:spPr>
        <a:xfrm rot="14400000">
          <a:off x="2057848" y="1365512"/>
          <a:ext cx="1793974" cy="463811"/>
        </a:xfrm>
        <a:prstGeom prst="leftArrow">
          <a:avLst>
            <a:gd name="adj1" fmla="val 60000"/>
            <a:gd name="adj2" fmla="val 50000"/>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4C2EEDE-4E6D-C640-AA9D-00A6D6733DAA}">
      <dsp:nvSpPr>
        <dsp:cNvPr id="0" name=""/>
        <dsp:cNvSpPr/>
      </dsp:nvSpPr>
      <dsp:spPr>
        <a:xfrm>
          <a:off x="1936749" y="364929"/>
          <a:ext cx="1139185" cy="911348"/>
        </a:xfrm>
        <a:prstGeom prst="roundRect">
          <a:avLst>
            <a:gd name="adj" fmla="val 10000"/>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zh-TW" altLang="en-US" sz="1900" kern="1200" dirty="0"/>
            <a:t>女性疾病</a:t>
          </a:r>
          <a:r>
            <a:rPr lang="en-US" altLang="zh-TW" sz="1900" kern="1200" dirty="0"/>
            <a:t>(</a:t>
          </a:r>
          <a:r>
            <a:rPr lang="zh-TW" altLang="en-US" sz="1900" kern="1200" dirty="0"/>
            <a:t>婦女病</a:t>
          </a:r>
          <a:r>
            <a:rPr lang="en-US" altLang="zh-TW" sz="1900" kern="1200" dirty="0"/>
            <a:t>) </a:t>
          </a:r>
          <a:endParaRPr lang="zh-TW" altLang="en-US" sz="1900" kern="1200" dirty="0"/>
        </a:p>
      </dsp:txBody>
      <dsp:txXfrm>
        <a:off x="1963441" y="391621"/>
        <a:ext cx="1085801" cy="857964"/>
      </dsp:txXfrm>
    </dsp:sp>
    <dsp:sp modelId="{47F07D10-3258-E54A-8C0D-A650EAF6DA64}">
      <dsp:nvSpPr>
        <dsp:cNvPr id="0" name=""/>
        <dsp:cNvSpPr/>
      </dsp:nvSpPr>
      <dsp:spPr>
        <a:xfrm rot="16200000">
          <a:off x="2965400" y="1122334"/>
          <a:ext cx="1793974" cy="463811"/>
        </a:xfrm>
        <a:prstGeom prst="leftArrow">
          <a:avLst>
            <a:gd name="adj1" fmla="val 60000"/>
            <a:gd name="adj2" fmla="val 5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046F433-D832-1044-91D6-4585883DD380}">
      <dsp:nvSpPr>
        <dsp:cNvPr id="0" name=""/>
        <dsp:cNvSpPr/>
      </dsp:nvSpPr>
      <dsp:spPr>
        <a:xfrm>
          <a:off x="3292794" y="1578"/>
          <a:ext cx="1139185" cy="911348"/>
        </a:xfrm>
        <a:prstGeom prst="roundRect">
          <a:avLst>
            <a:gd name="adj" fmla="val 1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zh-TW" altLang="en-US" sz="1900" kern="1200" dirty="0"/>
            <a:t>女性糖尿病</a:t>
          </a:r>
        </a:p>
      </dsp:txBody>
      <dsp:txXfrm>
        <a:off x="3319486" y="28270"/>
        <a:ext cx="1085801" cy="857964"/>
      </dsp:txXfrm>
    </dsp:sp>
    <dsp:sp modelId="{2D01A5BA-C47A-E342-BA9F-E563A005BF03}">
      <dsp:nvSpPr>
        <dsp:cNvPr id="0" name=""/>
        <dsp:cNvSpPr/>
      </dsp:nvSpPr>
      <dsp:spPr>
        <a:xfrm rot="18000000">
          <a:off x="3872951" y="1365512"/>
          <a:ext cx="1793974" cy="463811"/>
        </a:xfrm>
        <a:prstGeom prst="leftArrow">
          <a:avLst>
            <a:gd name="adj1" fmla="val 60000"/>
            <a:gd name="adj2" fmla="val 50000"/>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7D65824-3144-5244-8AC2-E5F2E7D18C7D}">
      <dsp:nvSpPr>
        <dsp:cNvPr id="0" name=""/>
        <dsp:cNvSpPr/>
      </dsp:nvSpPr>
      <dsp:spPr>
        <a:xfrm>
          <a:off x="4648839" y="364929"/>
          <a:ext cx="1139185" cy="911348"/>
        </a:xfrm>
        <a:prstGeom prst="roundRect">
          <a:avLst>
            <a:gd name="adj" fmla="val 10000"/>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en-US" altLang="zh-TW" sz="1900" kern="1200" dirty="0"/>
            <a:t>-</a:t>
          </a:r>
          <a:r>
            <a:rPr lang="zh-TW" altLang="en-US" sz="1900" kern="1200" dirty="0"/>
            <a:t>女性骨質疏鬆症</a:t>
          </a:r>
        </a:p>
      </dsp:txBody>
      <dsp:txXfrm>
        <a:off x="4675531" y="391621"/>
        <a:ext cx="1085801" cy="857964"/>
      </dsp:txXfrm>
    </dsp:sp>
    <dsp:sp modelId="{157C2046-F69E-F44A-9D07-3DE64B384883}">
      <dsp:nvSpPr>
        <dsp:cNvPr id="0" name=""/>
        <dsp:cNvSpPr/>
      </dsp:nvSpPr>
      <dsp:spPr>
        <a:xfrm rot="19800000">
          <a:off x="4537325" y="2029885"/>
          <a:ext cx="1793974" cy="463811"/>
        </a:xfrm>
        <a:prstGeom prst="leftArrow">
          <a:avLst>
            <a:gd name="adj1" fmla="val 60000"/>
            <a:gd name="adj2" fmla="val 50000"/>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9ED09FC-7A3C-FB4E-B1D9-7F256AE4D2AF}">
      <dsp:nvSpPr>
        <dsp:cNvPr id="0" name=""/>
        <dsp:cNvSpPr/>
      </dsp:nvSpPr>
      <dsp:spPr>
        <a:xfrm>
          <a:off x="5641533" y="1357623"/>
          <a:ext cx="1139185" cy="911348"/>
        </a:xfrm>
        <a:prstGeom prst="roundRect">
          <a:avLst>
            <a:gd name="adj" fmla="val 10000"/>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en-US" altLang="zh-TW" sz="1900" kern="1200" dirty="0"/>
            <a:t>-</a:t>
          </a:r>
          <a:r>
            <a:rPr lang="zh-TW" altLang="en-US" sz="1900" kern="1200" dirty="0"/>
            <a:t>女性肥胖</a:t>
          </a:r>
        </a:p>
      </dsp:txBody>
      <dsp:txXfrm>
        <a:off x="5668225" y="1384315"/>
        <a:ext cx="1085801" cy="857964"/>
      </dsp:txXfrm>
    </dsp:sp>
    <dsp:sp modelId="{2050CBD8-2B3D-D14F-9802-184D4506F429}">
      <dsp:nvSpPr>
        <dsp:cNvPr id="0" name=""/>
        <dsp:cNvSpPr/>
      </dsp:nvSpPr>
      <dsp:spPr>
        <a:xfrm>
          <a:off x="4780502" y="2937437"/>
          <a:ext cx="1793974" cy="463811"/>
        </a:xfrm>
        <a:prstGeom prst="lef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E5F13CD-B100-AD47-99E5-F35967FF19BC}">
      <dsp:nvSpPr>
        <dsp:cNvPr id="0" name=""/>
        <dsp:cNvSpPr/>
      </dsp:nvSpPr>
      <dsp:spPr>
        <a:xfrm>
          <a:off x="6004884" y="2713668"/>
          <a:ext cx="1139185" cy="911348"/>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0">
            <a:lnSpc>
              <a:spcPct val="90000"/>
            </a:lnSpc>
            <a:spcBef>
              <a:spcPct val="0"/>
            </a:spcBef>
            <a:spcAft>
              <a:spcPct val="35000"/>
            </a:spcAft>
          </a:pPr>
          <a:r>
            <a:rPr lang="zh-TW" altLang="en-US" sz="1900" kern="1200" dirty="0"/>
            <a:t> </a:t>
          </a:r>
          <a:r>
            <a:rPr lang="en-US" altLang="zh-TW" sz="1900" kern="1200" dirty="0"/>
            <a:t>-</a:t>
          </a:r>
          <a:r>
            <a:rPr lang="zh-TW" altLang="en-US" sz="1900" kern="1200" dirty="0"/>
            <a:t>懷孕與生產</a:t>
          </a:r>
        </a:p>
      </dsp:txBody>
      <dsp:txXfrm>
        <a:off x="6031576" y="2740360"/>
        <a:ext cx="1085801" cy="857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A9CBC-5700-D34B-B34E-649A66972D8D}">
      <dsp:nvSpPr>
        <dsp:cNvPr id="0" name=""/>
        <dsp:cNvSpPr/>
      </dsp:nvSpPr>
      <dsp:spPr>
        <a:xfrm>
          <a:off x="0" y="637830"/>
          <a:ext cx="7239000" cy="5447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altLang="en-US" sz="2100" kern="1200" dirty="0">
              <a:solidFill>
                <a:schemeClr val="tx1"/>
              </a:solidFill>
            </a:rPr>
            <a:t>對參與運動的女性貼上負面的標籤</a:t>
          </a:r>
          <a:r>
            <a:rPr lang="en-US" altLang="zh-TW" sz="2100" kern="1200" dirty="0">
              <a:solidFill>
                <a:schemeClr val="tx1"/>
              </a:solidFill>
            </a:rPr>
            <a:t>. </a:t>
          </a:r>
          <a:endParaRPr lang="zh-TW" altLang="en-US" sz="2100" kern="1200" dirty="0">
            <a:solidFill>
              <a:schemeClr val="tx1"/>
            </a:solidFill>
          </a:endParaRPr>
        </a:p>
      </dsp:txBody>
      <dsp:txXfrm>
        <a:off x="26593" y="664423"/>
        <a:ext cx="7185814" cy="491576"/>
      </dsp:txXfrm>
    </dsp:sp>
    <dsp:sp modelId="{BB781EE6-3C38-F744-ADD1-EC760E72DA45}">
      <dsp:nvSpPr>
        <dsp:cNvPr id="0" name=""/>
        <dsp:cNvSpPr/>
      </dsp:nvSpPr>
      <dsp:spPr>
        <a:xfrm>
          <a:off x="0" y="1243073"/>
          <a:ext cx="7239000" cy="544762"/>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altLang="en-US" sz="2100" kern="1200" dirty="0">
              <a:solidFill>
                <a:schemeClr val="tx1"/>
              </a:solidFill>
            </a:rPr>
            <a:t>對女性運動的報導遠低於男性</a:t>
          </a:r>
        </a:p>
      </dsp:txBody>
      <dsp:txXfrm>
        <a:off x="26593" y="1269666"/>
        <a:ext cx="7185814" cy="491576"/>
      </dsp:txXfrm>
    </dsp:sp>
    <dsp:sp modelId="{36BCEC46-C7B9-3E40-9B58-68DA7EAE0223}">
      <dsp:nvSpPr>
        <dsp:cNvPr id="0" name=""/>
        <dsp:cNvSpPr/>
      </dsp:nvSpPr>
      <dsp:spPr>
        <a:xfrm>
          <a:off x="0" y="1848316"/>
          <a:ext cx="7239000" cy="544762"/>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altLang="en-US" sz="2100" kern="1200" dirty="0">
              <a:solidFill>
                <a:schemeClr val="tx1"/>
              </a:solidFill>
            </a:rPr>
            <a:t>對女性運動員的運動表現視而不見</a:t>
          </a:r>
          <a:r>
            <a:rPr lang="en-US" altLang="zh-TW" sz="2100" kern="1200" dirty="0">
              <a:solidFill>
                <a:schemeClr val="tx1"/>
              </a:solidFill>
            </a:rPr>
            <a:t>, </a:t>
          </a:r>
          <a:r>
            <a:rPr lang="zh-TW" altLang="en-US" sz="2100" kern="1200" dirty="0">
              <a:solidFill>
                <a:schemeClr val="tx1"/>
              </a:solidFill>
            </a:rPr>
            <a:t>而對其他事物更有興趣</a:t>
          </a:r>
          <a:r>
            <a:rPr lang="en-US" altLang="zh-TW" sz="2100" kern="1200" dirty="0">
              <a:solidFill>
                <a:schemeClr val="tx1"/>
              </a:solidFill>
            </a:rPr>
            <a:t>. </a:t>
          </a:r>
          <a:endParaRPr lang="zh-TW" altLang="en-US" sz="2100" kern="1200" dirty="0">
            <a:solidFill>
              <a:schemeClr val="tx1"/>
            </a:solidFill>
          </a:endParaRPr>
        </a:p>
      </dsp:txBody>
      <dsp:txXfrm>
        <a:off x="26593" y="1874909"/>
        <a:ext cx="7185814" cy="491576"/>
      </dsp:txXfrm>
    </dsp:sp>
    <dsp:sp modelId="{B0DD0A82-EB75-E94A-A449-65662BC9B9CE}">
      <dsp:nvSpPr>
        <dsp:cNvPr id="0" name=""/>
        <dsp:cNvSpPr/>
      </dsp:nvSpPr>
      <dsp:spPr>
        <a:xfrm>
          <a:off x="0" y="2453559"/>
          <a:ext cx="7239000" cy="544762"/>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altLang="en-US" sz="2100" kern="1200" dirty="0">
              <a:solidFill>
                <a:schemeClr val="tx1"/>
              </a:solidFill>
            </a:rPr>
            <a:t>雙重標準的存在：用來判別女運動員地位的標準非常不客觀</a:t>
          </a:r>
          <a:r>
            <a:rPr lang="en-US" altLang="zh-TW" sz="2100" kern="1200" dirty="0">
              <a:solidFill>
                <a:schemeClr val="tx1"/>
              </a:solidFill>
            </a:rPr>
            <a:t>. </a:t>
          </a:r>
          <a:endParaRPr lang="zh-TW" altLang="en-US" sz="2100" kern="1200" dirty="0">
            <a:solidFill>
              <a:schemeClr val="tx1"/>
            </a:solidFill>
          </a:endParaRPr>
        </a:p>
      </dsp:txBody>
      <dsp:txXfrm>
        <a:off x="26593" y="2480152"/>
        <a:ext cx="7185814" cy="491576"/>
      </dsp:txXfrm>
    </dsp:sp>
    <dsp:sp modelId="{C8454B34-DA29-0444-BE86-0DCE385E4660}">
      <dsp:nvSpPr>
        <dsp:cNvPr id="0" name=""/>
        <dsp:cNvSpPr/>
      </dsp:nvSpPr>
      <dsp:spPr>
        <a:xfrm>
          <a:off x="0" y="3058801"/>
          <a:ext cx="7239000" cy="544762"/>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altLang="en-US" sz="2100" kern="1200" dirty="0">
              <a:solidFill>
                <a:schemeClr val="tx1"/>
              </a:solidFill>
            </a:rPr>
            <a:t>女性運動員會做出一些非關運動表現的特別努力</a:t>
          </a:r>
        </a:p>
      </dsp:txBody>
      <dsp:txXfrm>
        <a:off x="26593" y="3085394"/>
        <a:ext cx="7185814" cy="491576"/>
      </dsp:txXfrm>
    </dsp:sp>
    <dsp:sp modelId="{84639F0C-0FA3-964F-ABF0-AC38F37EDF0A}">
      <dsp:nvSpPr>
        <dsp:cNvPr id="0" name=""/>
        <dsp:cNvSpPr/>
      </dsp:nvSpPr>
      <dsp:spPr>
        <a:xfrm>
          <a:off x="0" y="4226071"/>
          <a:ext cx="7239000" cy="544762"/>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altLang="en-US" sz="2100" kern="1200" dirty="0">
              <a:solidFill>
                <a:schemeClr val="tx1"/>
              </a:solidFill>
            </a:rPr>
            <a:t>運動場域中</a:t>
          </a:r>
          <a:r>
            <a:rPr lang="en-US" altLang="zh-TW" sz="2100" kern="1200" dirty="0">
              <a:solidFill>
                <a:schemeClr val="tx1"/>
              </a:solidFill>
            </a:rPr>
            <a:t>, </a:t>
          </a:r>
          <a:r>
            <a:rPr lang="zh-TW" altLang="en-US" sz="2100" kern="1200" dirty="0">
              <a:solidFill>
                <a:schemeClr val="tx1"/>
              </a:solidFill>
            </a:rPr>
            <a:t>女性依然被視為附庸的角色</a:t>
          </a:r>
          <a:r>
            <a:rPr lang="en-US" altLang="zh-TW" sz="2100" kern="1200" dirty="0">
              <a:solidFill>
                <a:schemeClr val="tx1"/>
              </a:solidFill>
            </a:rPr>
            <a:t>. </a:t>
          </a:r>
          <a:endParaRPr lang="zh-TW" altLang="en-US" sz="2100" kern="1200" dirty="0">
            <a:solidFill>
              <a:schemeClr val="tx1"/>
            </a:solidFill>
          </a:endParaRPr>
        </a:p>
      </dsp:txBody>
      <dsp:txXfrm>
        <a:off x="26593" y="4252664"/>
        <a:ext cx="7185814" cy="4915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57763-6E17-A948-959B-55EE647BA3CE}" type="datetimeFigureOut">
              <a:rPr kumimoji="1" lang="zh-TW" altLang="en-US" smtClean="0"/>
              <a:t>2018/6/23</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TW" altLang="en-US"/>
              <a:t>編輯母片文字樣式
第二層
第三層
第四層
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7480F-CEF5-3249-AE78-FBEC4D48AEEB}" type="slidenum">
              <a:rPr kumimoji="1" lang="zh-TW" altLang="en-US" smtClean="0"/>
              <a:t>‹#›</a:t>
            </a:fld>
            <a:endParaRPr kumimoji="1" lang="zh-TW" altLang="en-US"/>
          </a:p>
        </p:txBody>
      </p:sp>
    </p:spTree>
    <p:extLst>
      <p:ext uri="{BB962C8B-B14F-4D97-AF65-F5344CB8AC3E}">
        <p14:creationId xmlns:p14="http://schemas.microsoft.com/office/powerpoint/2010/main" val="306861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nba.com/playerfile/ruth_riley/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505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450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CC0464-E70A-4AB3-87EF-ABF1C743BF3B}" type="slidenum">
              <a:rPr kumimoji="1" lang="zh-TW" altLang="en-US" sz="1200" b="0" i="0" u="none" strike="noStrike" kern="1200" cap="none" spc="0" normalizeH="0" baseline="0" noProof="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867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5427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9467C0-088A-4A59-9612-07AF824072DE}" type="slidenum">
              <a:rPr lang="en-US" altLang="zh-TW"/>
              <a:pPr fontAlgn="base">
                <a:spcBef>
                  <a:spcPct val="0"/>
                </a:spcBef>
                <a:spcAft>
                  <a:spcPct val="0"/>
                </a:spcAft>
              </a:pPr>
              <a:t>12</a:t>
            </a:fld>
            <a:endParaRPr lang="en-US" altLang="zh-TW"/>
          </a:p>
        </p:txBody>
      </p:sp>
    </p:spTree>
    <p:extLst>
      <p:ext uri="{BB962C8B-B14F-4D97-AF65-F5344CB8AC3E}">
        <p14:creationId xmlns:p14="http://schemas.microsoft.com/office/powerpoint/2010/main" val="92363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563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FE77BB-D9E2-4F1E-9D17-27C7DB16786F}" type="slidenum">
              <a:rPr lang="en-US" altLang="zh-TW"/>
              <a:pPr fontAlgn="base">
                <a:spcBef>
                  <a:spcPct val="0"/>
                </a:spcBef>
                <a:spcAft>
                  <a:spcPct val="0"/>
                </a:spcAft>
              </a:pPr>
              <a:t>14</a:t>
            </a:fld>
            <a:endParaRPr lang="en-US" altLang="zh-TW"/>
          </a:p>
        </p:txBody>
      </p:sp>
    </p:spTree>
    <p:extLst>
      <p:ext uri="{BB962C8B-B14F-4D97-AF65-F5344CB8AC3E}">
        <p14:creationId xmlns:p14="http://schemas.microsoft.com/office/powerpoint/2010/main" val="2021658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573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236B6E-F56D-4F79-9942-5C697BC14F58}" type="slidenum">
              <a:rPr lang="en-US" altLang="zh-TW"/>
              <a:pPr fontAlgn="base">
                <a:spcBef>
                  <a:spcPct val="0"/>
                </a:spcBef>
                <a:spcAft>
                  <a:spcPct val="0"/>
                </a:spcAft>
              </a:pPr>
              <a:t>15</a:t>
            </a:fld>
            <a:endParaRPr lang="en-US" altLang="zh-TW"/>
          </a:p>
        </p:txBody>
      </p:sp>
    </p:spTree>
    <p:extLst>
      <p:ext uri="{BB962C8B-B14F-4D97-AF65-F5344CB8AC3E}">
        <p14:creationId xmlns:p14="http://schemas.microsoft.com/office/powerpoint/2010/main" val="76185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837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dirty="0"/>
              <a:t>Ruth Riley</a:t>
            </a:r>
          </a:p>
          <a:p>
            <a:pPr>
              <a:spcBef>
                <a:spcPct val="0"/>
              </a:spcBef>
            </a:pPr>
            <a:endParaRPr lang="en-US" altLang="zh-TW" dirty="0"/>
          </a:p>
          <a:p>
            <a:pPr>
              <a:spcBef>
                <a:spcPct val="0"/>
              </a:spcBef>
            </a:pPr>
            <a:r>
              <a:rPr lang="en-US" altLang="zh-TW" dirty="0">
                <a:hlinkClick r:id="rId3"/>
              </a:rPr>
              <a:t>Ruth Riley</a:t>
            </a:r>
            <a:r>
              <a:rPr lang="en-US" altLang="zh-TW" dirty="0"/>
              <a:t> has had quite an eventful past few years. In 2001, the Indiana native was named the Naismith Award winner and led Notre Dame to its first NCAA Championship in women's basketball. After being drafted in the first round by the Miami Sol, Riley found her way to Detroit and helped the Shock go from the worst record in the league to winning the WNBA title in one season. In Game 3 of the 2003 WNBA Finals, Riley scored 27 points en route to earning WNBA Finals MVP honors. In 2004, she realized a lifelong dream and helped the United States win Olympic gold in Athens. Again in 2006, Riley found herself back in the winner's circle as the Shock captured the 2006 WNBA title. </a:t>
            </a:r>
            <a:r>
              <a:rPr lang="en-US" altLang="zh-TW" b="1" dirty="0"/>
              <a:t>On Feb. 22, 2007, the Shock traded Riley to the San Antonio Silver Stars.</a:t>
            </a:r>
            <a:endParaRPr lang="zh-TW" altLang="en-US" b="1" dirty="0"/>
          </a:p>
        </p:txBody>
      </p:sp>
      <p:sp>
        <p:nvSpPr>
          <p:cNvPr id="583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E49635-817D-4349-954A-979FF4C27D7E}" type="slidenum">
              <a:rPr lang="en-US" altLang="zh-TW"/>
              <a:pPr fontAlgn="base">
                <a:spcBef>
                  <a:spcPct val="0"/>
                </a:spcBef>
                <a:spcAft>
                  <a:spcPct val="0"/>
                </a:spcAft>
              </a:pPr>
              <a:t>16</a:t>
            </a:fld>
            <a:endParaRPr lang="en-US" altLang="zh-TW"/>
          </a:p>
        </p:txBody>
      </p:sp>
    </p:spTree>
    <p:extLst>
      <p:ext uri="{BB962C8B-B14F-4D97-AF65-F5344CB8AC3E}">
        <p14:creationId xmlns:p14="http://schemas.microsoft.com/office/powerpoint/2010/main" val="2652834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a:xfrm>
            <a:off x="381000" y="685800"/>
            <a:ext cx="6096000" cy="3429000"/>
          </a:xfrm>
          <a:ln/>
        </p:spPr>
      </p:sp>
      <p:sp>
        <p:nvSpPr>
          <p:cNvPr id="98307" name="備忘稿版面配置區 2"/>
          <p:cNvSpPr>
            <a:spLocks noGrp="1"/>
          </p:cNvSpPr>
          <p:nvPr>
            <p:ph type="body" idx="1"/>
          </p:nvPr>
        </p:nvSpPr>
        <p:spPr>
          <a:noFill/>
          <a:ln/>
        </p:spPr>
        <p:txBody>
          <a:bodyPr/>
          <a:lstStyle/>
          <a:p>
            <a:endParaRPr lang="zh-TW" altLang="en-US">
              <a:latin typeface="Arial" pitchFamily="34" charset="0"/>
            </a:endParaRPr>
          </a:p>
        </p:txBody>
      </p:sp>
      <p:sp>
        <p:nvSpPr>
          <p:cNvPr id="98308" name="投影片編號版面配置區 3"/>
          <p:cNvSpPr>
            <a:spLocks noGrp="1"/>
          </p:cNvSpPr>
          <p:nvPr>
            <p:ph type="sldNum" sz="quarter" idx="5"/>
          </p:nvPr>
        </p:nvSpPr>
        <p:spPr>
          <a:noFill/>
        </p:spPr>
        <p:txBody>
          <a:bodyPr/>
          <a:lstStyle/>
          <a:p>
            <a:fld id="{2CC13A02-8B85-4814-A807-1C3F803BD5B8}" type="slidenum">
              <a:rPr lang="en-US" altLang="zh-TW" smtClean="0">
                <a:solidFill>
                  <a:srgbClr val="000000"/>
                </a:solidFill>
                <a:latin typeface="Arial" pitchFamily="34" charset="0"/>
              </a:rPr>
              <a:pPr/>
              <a:t>17</a:t>
            </a:fld>
            <a:endParaRPr lang="en-US" altLang="zh-TW">
              <a:solidFill>
                <a:srgbClr val="000000"/>
              </a:solidFill>
              <a:latin typeface="Arial" pitchFamily="34" charset="0"/>
            </a:endParaRPr>
          </a:p>
        </p:txBody>
      </p:sp>
    </p:spTree>
    <p:extLst>
      <p:ext uri="{BB962C8B-B14F-4D97-AF65-F5344CB8AC3E}">
        <p14:creationId xmlns:p14="http://schemas.microsoft.com/office/powerpoint/2010/main" val="408217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pPr>
              <a:defRPr/>
            </a:pPr>
            <a:fld id="{9E5796EE-BAD2-47CF-B6EC-AD3F9CF10F7B}" type="slidenum">
              <a:rPr lang="en-US" altLang="zh-TW" smtClean="0"/>
              <a:pPr>
                <a:defRPr/>
              </a:pPr>
              <a:t>19</a:t>
            </a:fld>
            <a:endParaRPr lang="en-US" altLang="zh-TW"/>
          </a:p>
        </p:txBody>
      </p:sp>
    </p:spTree>
    <p:extLst>
      <p:ext uri="{BB962C8B-B14F-4D97-AF65-F5344CB8AC3E}">
        <p14:creationId xmlns:p14="http://schemas.microsoft.com/office/powerpoint/2010/main" val="112400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041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a:p>
        </p:txBody>
      </p:sp>
      <p:sp>
        <p:nvSpPr>
          <p:cNvPr id="6042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B7D556-CF3F-4D8B-8A10-AF4F16ABE541}" type="slidenum">
              <a:rPr lang="en-US" altLang="zh-TW"/>
              <a:pPr fontAlgn="base">
                <a:spcBef>
                  <a:spcPct val="0"/>
                </a:spcBef>
                <a:spcAft>
                  <a:spcPct val="0"/>
                </a:spcAft>
              </a:pPr>
              <a:t>20</a:t>
            </a:fld>
            <a:endParaRPr lang="en-US" altLang="zh-TW"/>
          </a:p>
        </p:txBody>
      </p:sp>
    </p:spTree>
    <p:extLst>
      <p:ext uri="{BB962C8B-B14F-4D97-AF65-F5344CB8AC3E}">
        <p14:creationId xmlns:p14="http://schemas.microsoft.com/office/powerpoint/2010/main" val="1827339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E95342-4972-410A-A95F-1207838A284E}" type="slidenum">
              <a:rPr lang="en-US" altLang="zh-TW"/>
              <a:pPr fontAlgn="base">
                <a:spcBef>
                  <a:spcPct val="0"/>
                </a:spcBef>
                <a:spcAft>
                  <a:spcPct val="0"/>
                </a:spcAft>
              </a:pPr>
              <a:t>21</a:t>
            </a:fld>
            <a:endParaRPr lang="en-US" altLang="zh-TW"/>
          </a:p>
        </p:txBody>
      </p:sp>
      <p:sp>
        <p:nvSpPr>
          <p:cNvPr id="7168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a:p>
        </p:txBody>
      </p:sp>
    </p:spTree>
    <p:extLst>
      <p:ext uri="{BB962C8B-B14F-4D97-AF65-F5344CB8AC3E}">
        <p14:creationId xmlns:p14="http://schemas.microsoft.com/office/powerpoint/2010/main" val="2013714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349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634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DEE2C-9F04-48C2-AACB-EFC30D657132}" type="slidenum">
              <a:rPr lang="en-US" altLang="zh-TW"/>
              <a:pPr fontAlgn="base">
                <a:spcBef>
                  <a:spcPct val="0"/>
                </a:spcBef>
                <a:spcAft>
                  <a:spcPct val="0"/>
                </a:spcAft>
              </a:pPr>
              <a:t>22</a:t>
            </a:fld>
            <a:endParaRPr lang="en-US" altLang="zh-TW"/>
          </a:p>
        </p:txBody>
      </p:sp>
    </p:spTree>
    <p:extLst>
      <p:ext uri="{BB962C8B-B14F-4D97-AF65-F5344CB8AC3E}">
        <p14:creationId xmlns:p14="http://schemas.microsoft.com/office/powerpoint/2010/main" val="410646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kumimoji="1" lang="en-US" altLang="zh-TW" dirty="0"/>
              <a:t>http://</a:t>
            </a:r>
            <a:r>
              <a:rPr kumimoji="1" lang="en-US" altLang="zh-TW" dirty="0" err="1"/>
              <a:t>www.theguardian.com</a:t>
            </a:r>
            <a:r>
              <a:rPr kumimoji="1" lang="en-US" altLang="zh-TW" dirty="0"/>
              <a:t>/sport/2015/</a:t>
            </a:r>
            <a:r>
              <a:rPr kumimoji="1" lang="en-US" altLang="zh-TW" dirty="0" err="1"/>
              <a:t>dec</a:t>
            </a:r>
            <a:r>
              <a:rPr kumimoji="1" lang="en-US" altLang="zh-TW" dirty="0"/>
              <a:t>/16/gilbert-arenas-plan-to-boost-wnba-less-clothing-and-fewer-ugly-players</a:t>
            </a:r>
            <a:endParaRPr kumimoji="1" lang="zh-TW" altLang="en-US" dirty="0"/>
          </a:p>
        </p:txBody>
      </p:sp>
      <p:sp>
        <p:nvSpPr>
          <p:cNvPr id="4" name="投影片編號版面配置區 3"/>
          <p:cNvSpPr>
            <a:spLocks noGrp="1"/>
          </p:cNvSpPr>
          <p:nvPr>
            <p:ph type="sldNum" sz="quarter" idx="10"/>
          </p:nvPr>
        </p:nvSpPr>
        <p:spPr/>
        <p:txBody>
          <a:bodyPr/>
          <a:lstStyle/>
          <a:p>
            <a:pPr>
              <a:defRPr/>
            </a:pPr>
            <a:fld id="{9E5796EE-BAD2-47CF-B6EC-AD3F9CF10F7B}" type="slidenum">
              <a:rPr lang="en-US" altLang="zh-TW" smtClean="0"/>
              <a:pPr>
                <a:defRPr/>
              </a:pPr>
              <a:t>24</a:t>
            </a:fld>
            <a:endParaRPr lang="en-US" altLang="zh-TW"/>
          </a:p>
        </p:txBody>
      </p:sp>
    </p:spTree>
    <p:extLst>
      <p:ext uri="{BB962C8B-B14F-4D97-AF65-F5344CB8AC3E}">
        <p14:creationId xmlns:p14="http://schemas.microsoft.com/office/powerpoint/2010/main" val="188308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471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E5915D-7C99-4F0F-B03C-540140CCEC36}" type="slidenum">
              <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88838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E95342-4972-410A-A95F-1207838A284E}" type="slidenum">
              <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
        <p:nvSpPr>
          <p:cNvPr id="7168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a:p>
        </p:txBody>
      </p:sp>
    </p:spTree>
    <p:extLst>
      <p:ext uri="{BB962C8B-B14F-4D97-AF65-F5344CB8AC3E}">
        <p14:creationId xmlns:p14="http://schemas.microsoft.com/office/powerpoint/2010/main" val="3875235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813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481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9D86C5-8AA9-40CA-A284-70480C9FC2F5}" type="slidenum">
              <a:rPr lang="en-US" altLang="zh-TW"/>
              <a:pPr fontAlgn="base">
                <a:spcBef>
                  <a:spcPct val="0"/>
                </a:spcBef>
                <a:spcAft>
                  <a:spcPct val="0"/>
                </a:spcAft>
              </a:pPr>
              <a:t>5</a:t>
            </a:fld>
            <a:endParaRPr lang="en-US" altLang="zh-TW"/>
          </a:p>
        </p:txBody>
      </p:sp>
    </p:spTree>
    <p:extLst>
      <p:ext uri="{BB962C8B-B14F-4D97-AF65-F5344CB8AC3E}">
        <p14:creationId xmlns:p14="http://schemas.microsoft.com/office/powerpoint/2010/main" val="217893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kumimoji="1" lang="zh-TW" altLang="en-US" dirty="0"/>
              <a:t>台灣</a:t>
            </a:r>
            <a:r>
              <a:rPr kumimoji="1" lang="en-US" altLang="zh-TW" dirty="0"/>
              <a:t>10.28 </a:t>
            </a:r>
            <a:r>
              <a:rPr kumimoji="1" lang="zh-TW" altLang="en-US" dirty="0"/>
              <a:t>易緯鎮</a:t>
            </a:r>
            <a:r>
              <a:rPr kumimoji="1" lang="en-US" altLang="zh-TW" dirty="0"/>
              <a:t> 2012</a:t>
            </a:r>
            <a:endParaRPr kumimoji="1" lang="zh-TW" altLang="en-US" dirty="0"/>
          </a:p>
        </p:txBody>
      </p:sp>
      <p:sp>
        <p:nvSpPr>
          <p:cNvPr id="4" name="投影片編號版面配置區 3"/>
          <p:cNvSpPr>
            <a:spLocks noGrp="1"/>
          </p:cNvSpPr>
          <p:nvPr>
            <p:ph type="sldNum" sz="quarter" idx="10"/>
          </p:nvPr>
        </p:nvSpPr>
        <p:spPr/>
        <p:txBody>
          <a:bodyPr/>
          <a:lstStyle/>
          <a:p>
            <a:pPr>
              <a:defRPr/>
            </a:pPr>
            <a:fld id="{9E5796EE-BAD2-47CF-B6EC-AD3F9CF10F7B}" type="slidenum">
              <a:rPr lang="en-US" altLang="zh-TW" smtClean="0"/>
              <a:pPr>
                <a:defRPr/>
              </a:pPr>
              <a:t>6</a:t>
            </a:fld>
            <a:endParaRPr lang="en-US" altLang="zh-TW"/>
          </a:p>
        </p:txBody>
      </p:sp>
    </p:spTree>
    <p:extLst>
      <p:ext uri="{BB962C8B-B14F-4D97-AF65-F5344CB8AC3E}">
        <p14:creationId xmlns:p14="http://schemas.microsoft.com/office/powerpoint/2010/main" val="417876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017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501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59D904-CE93-4B3B-A8B3-CB04C34F2E2A}" type="slidenum">
              <a:rPr lang="en-US" altLang="zh-TW"/>
              <a:pPr fontAlgn="base">
                <a:spcBef>
                  <a:spcPct val="0"/>
                </a:spcBef>
                <a:spcAft>
                  <a:spcPct val="0"/>
                </a:spcAft>
              </a:pPr>
              <a:t>7</a:t>
            </a:fld>
            <a:endParaRPr lang="en-US" altLang="zh-TW"/>
          </a:p>
        </p:txBody>
      </p:sp>
    </p:spTree>
    <p:extLst>
      <p:ext uri="{BB962C8B-B14F-4D97-AF65-F5344CB8AC3E}">
        <p14:creationId xmlns:p14="http://schemas.microsoft.com/office/powerpoint/2010/main" val="418480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813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481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9D86C5-8AA9-40CA-A284-70480C9FC2F5}" type="slidenum">
              <a:rPr lang="en-US" altLang="zh-TW"/>
              <a:pPr fontAlgn="base">
                <a:spcBef>
                  <a:spcPct val="0"/>
                </a:spcBef>
                <a:spcAft>
                  <a:spcPct val="0"/>
                </a:spcAft>
              </a:pPr>
              <a:t>8</a:t>
            </a:fld>
            <a:endParaRPr lang="en-US" altLang="zh-TW"/>
          </a:p>
        </p:txBody>
      </p:sp>
    </p:spTree>
    <p:extLst>
      <p:ext uri="{BB962C8B-B14F-4D97-AF65-F5344CB8AC3E}">
        <p14:creationId xmlns:p14="http://schemas.microsoft.com/office/powerpoint/2010/main" val="96530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120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512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0A76E3-9747-4D21-ADAD-3A7DD1F968DA}" type="slidenum">
              <a:rPr lang="en-US" altLang="zh-TW"/>
              <a:pPr fontAlgn="base">
                <a:spcBef>
                  <a:spcPct val="0"/>
                </a:spcBef>
                <a:spcAft>
                  <a:spcPct val="0"/>
                </a:spcAft>
              </a:pPr>
              <a:t>9</a:t>
            </a:fld>
            <a:endParaRPr lang="en-US" altLang="zh-TW"/>
          </a:p>
        </p:txBody>
      </p:sp>
    </p:spTree>
    <p:extLst>
      <p:ext uri="{BB962C8B-B14F-4D97-AF65-F5344CB8AC3E}">
        <p14:creationId xmlns:p14="http://schemas.microsoft.com/office/powerpoint/2010/main" val="599654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325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532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D0D8E0-D588-47A2-9841-143C062806D6}" type="slidenum">
              <a:rPr lang="en-US" altLang="zh-TW"/>
              <a:pPr fontAlgn="base">
                <a:spcBef>
                  <a:spcPct val="0"/>
                </a:spcBef>
                <a:spcAft>
                  <a:spcPct val="0"/>
                </a:spcAft>
              </a:pPr>
              <a:t>11</a:t>
            </a:fld>
            <a:endParaRPr lang="en-US" altLang="zh-TW"/>
          </a:p>
        </p:txBody>
      </p:sp>
    </p:spTree>
    <p:extLst>
      <p:ext uri="{BB962C8B-B14F-4D97-AF65-F5344CB8AC3E}">
        <p14:creationId xmlns:p14="http://schemas.microsoft.com/office/powerpoint/2010/main" val="1454567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a16="http://schemas.microsoft.com/office/drawing/2014/main" xmlns="" id="{BA7F944D-32BB-478C-BF8C-A87FA0EB42E4}"/>
              </a:ext>
            </a:extLst>
          </p:cNvPr>
          <p:cNvPicPr>
            <a:picLocks noChangeAspect="1"/>
          </p:cNvPicPr>
          <p:nvPr/>
        </p:nvPicPr>
        <p:blipFill>
          <a:blip r:embed="rId2"/>
          <a:srcRect/>
          <a:stretch>
            <a:fillRect/>
          </a:stretch>
        </p:blipFill>
        <p:spPr>
          <a:xfrm>
            <a:off x="0" y="6411443"/>
            <a:ext cx="1967544"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42729621-CF2E-4E6C-9D3A-0541DB8E0B41}"/>
              </a:ext>
            </a:extLst>
          </p:cNvPr>
          <p:cNvPicPr>
            <a:picLocks noChangeAspect="1"/>
          </p:cNvPicPr>
          <p:nvPr/>
        </p:nvPicPr>
        <p:blipFill>
          <a:blip r:embed="rId3"/>
          <a:srcRect/>
          <a:stretch>
            <a:fillRect/>
          </a:stretch>
        </p:blipFill>
        <p:spPr>
          <a:xfrm>
            <a:off x="2063556" y="6508351"/>
            <a:ext cx="1684909" cy="252740"/>
          </a:xfrm>
          <a:prstGeom prst="rect">
            <a:avLst/>
          </a:prstGeom>
          <a:noFill/>
          <a:ln>
            <a:noFill/>
          </a:ln>
        </p:spPr>
      </p:pic>
      <p:sp>
        <p:nvSpPr>
          <p:cNvPr id="2" name="標題 1">
            <a:extLst>
              <a:ext uri="{FF2B5EF4-FFF2-40B4-BE49-F238E27FC236}">
                <a16:creationId xmlns:a16="http://schemas.microsoft.com/office/drawing/2014/main" xmlns="" id="{3CB43649-E876-4BDD-9EB1-63516E9688FE}"/>
              </a:ext>
            </a:extLst>
          </p:cNvPr>
          <p:cNvSpPr txBox="1">
            <a:spLocks noGrp="1"/>
          </p:cNvSpPr>
          <p:nvPr>
            <p:ph type="ctrTitle"/>
          </p:nvPr>
        </p:nvSpPr>
        <p:spPr>
          <a:xfrm>
            <a:off x="914400" y="2130423"/>
            <a:ext cx="10363200" cy="1470026"/>
          </a:xfrm>
        </p:spPr>
        <p:txBody>
          <a:bodyPr/>
          <a:lstStyle>
            <a:lvl1pPr>
              <a:defRPr/>
            </a:lvl1pPr>
          </a:lstStyle>
          <a:p>
            <a:pPr lvl="0"/>
            <a:r>
              <a:rPr lang="zh-TW"/>
              <a:t>按一下以編輯母片標題樣式</a:t>
            </a:r>
            <a:endParaRPr lang="en-US"/>
          </a:p>
        </p:txBody>
      </p:sp>
      <p:sp>
        <p:nvSpPr>
          <p:cNvPr id="3" name="副標題 2">
            <a:extLst>
              <a:ext uri="{FF2B5EF4-FFF2-40B4-BE49-F238E27FC236}">
                <a16:creationId xmlns:a16="http://schemas.microsoft.com/office/drawing/2014/main" xmlns="" id="{DAA6E485-29FC-4932-8728-44E94C94286D}"/>
              </a:ext>
            </a:extLst>
          </p:cNvPr>
          <p:cNvSpPr txBox="1">
            <a:spLocks noGrp="1"/>
          </p:cNvSpPr>
          <p:nvPr>
            <p:ph type="subTitle" idx="1"/>
          </p:nvPr>
        </p:nvSpPr>
        <p:spPr>
          <a:xfrm>
            <a:off x="1828800" y="3886201"/>
            <a:ext cx="85344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a:extLst>
              <a:ext uri="{FF2B5EF4-FFF2-40B4-BE49-F238E27FC236}">
                <a16:creationId xmlns:a16="http://schemas.microsoft.com/office/drawing/2014/main" xmlns="" id="{F3FC86A0-C764-42D0-964D-58332C779B73}"/>
              </a:ext>
            </a:extLst>
          </p:cNvPr>
          <p:cNvSpPr txBox="1">
            <a:spLocks noGrp="1"/>
          </p:cNvSpPr>
          <p:nvPr>
            <p:ph type="dt" sz="half" idx="7"/>
          </p:nvPr>
        </p:nvSpPr>
        <p:spPr>
          <a:xfrm>
            <a:off x="609600" y="6356352"/>
            <a:ext cx="2844795" cy="365129"/>
          </a:xfrm>
        </p:spPr>
        <p:txBody>
          <a:bodyPr/>
          <a:lstStyle>
            <a:lvl1pPr>
              <a:defRPr/>
            </a:lvl1pPr>
          </a:lstStyle>
          <a:p>
            <a:pPr lvl="0"/>
            <a:fld id="{9B0A6DC1-1CAE-4A5C-90E6-FD767941CF59}" type="datetime1">
              <a:rPr lang="en-US"/>
              <a:pPr lvl="0"/>
              <a:t>6/23/2018</a:t>
            </a:fld>
            <a:endParaRPr lang="en-US"/>
          </a:p>
        </p:txBody>
      </p:sp>
      <p:sp>
        <p:nvSpPr>
          <p:cNvPr id="5" name="頁尾版面配置區 4">
            <a:extLst>
              <a:ext uri="{FF2B5EF4-FFF2-40B4-BE49-F238E27FC236}">
                <a16:creationId xmlns:a16="http://schemas.microsoft.com/office/drawing/2014/main" xmlns="" id="{C56F2159-CAB1-4CED-9F11-BA71B24DACA5}"/>
              </a:ext>
            </a:extLst>
          </p:cNvPr>
          <p:cNvSpPr txBox="1">
            <a:spLocks noGrp="1"/>
          </p:cNvSpPr>
          <p:nvPr>
            <p:ph type="ftr" sz="quarter" idx="9"/>
          </p:nvPr>
        </p:nvSpPr>
        <p:spPr>
          <a:xfrm>
            <a:off x="4165605" y="6356352"/>
            <a:ext cx="3860804" cy="365129"/>
          </a:xfrm>
        </p:spPr>
        <p:txBody>
          <a:bodyPr/>
          <a:lstStyle>
            <a:lvl1pPr>
              <a:defRPr/>
            </a:lvl1pPr>
          </a:lstStyle>
          <a:p>
            <a:pPr lvl="0"/>
            <a:endParaRPr lang="en-US"/>
          </a:p>
        </p:txBody>
      </p:sp>
      <p:sp>
        <p:nvSpPr>
          <p:cNvPr id="6" name="投影片編號版面配置區 5">
            <a:extLst>
              <a:ext uri="{FF2B5EF4-FFF2-40B4-BE49-F238E27FC236}">
                <a16:creationId xmlns:a16="http://schemas.microsoft.com/office/drawing/2014/main" xmlns="" id="{B6EAE818-D189-4DAB-999A-8FCF7DA1D268}"/>
              </a:ext>
            </a:extLst>
          </p:cNvPr>
          <p:cNvSpPr txBox="1">
            <a:spLocks noGrp="1"/>
          </p:cNvSpPr>
          <p:nvPr>
            <p:ph type="sldNum" sz="quarter" idx="8"/>
          </p:nvPr>
        </p:nvSpPr>
        <p:spPr>
          <a:xfrm>
            <a:off x="8737604" y="6356352"/>
            <a:ext cx="2844795" cy="365129"/>
          </a:xfrm>
        </p:spPr>
        <p:txBody>
          <a:bodyPr/>
          <a:lstStyle>
            <a:lvl1pPr>
              <a:defRPr/>
            </a:lvl1pPr>
          </a:lstStyle>
          <a:p>
            <a:pPr lvl="0"/>
            <a:fld id="{40D30366-0134-4265-92CE-B483ED6271C3}" type="slidenum">
              <a:t>‹#›</a:t>
            </a:fld>
            <a:endParaRPr lang="en-US"/>
          </a:p>
        </p:txBody>
      </p:sp>
    </p:spTree>
    <p:extLst>
      <p:ext uri="{BB962C8B-B14F-4D97-AF65-F5344CB8AC3E}">
        <p14:creationId xmlns:p14="http://schemas.microsoft.com/office/powerpoint/2010/main" val="38855574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a16="http://schemas.microsoft.com/office/drawing/2014/main" xmlns="" id="{776A12FA-95D3-4F3D-A290-F1A4B43D8DCA}"/>
              </a:ext>
            </a:extLst>
          </p:cNvPr>
          <p:cNvPicPr>
            <a:picLocks noChangeAspect="1"/>
          </p:cNvPicPr>
          <p:nvPr/>
        </p:nvPicPr>
        <p:blipFill>
          <a:blip r:embed="rId2"/>
          <a:srcRect/>
          <a:stretch>
            <a:fillRect/>
          </a:stretch>
        </p:blipFill>
        <p:spPr>
          <a:xfrm>
            <a:off x="0" y="6411443"/>
            <a:ext cx="1967544"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D9F77410-E66A-43AB-9A18-1587E846B1D7}"/>
              </a:ext>
            </a:extLst>
          </p:cNvPr>
          <p:cNvPicPr>
            <a:picLocks noChangeAspect="1"/>
          </p:cNvPicPr>
          <p:nvPr/>
        </p:nvPicPr>
        <p:blipFill>
          <a:blip r:embed="rId3"/>
          <a:srcRect/>
          <a:stretch>
            <a:fillRect/>
          </a:stretch>
        </p:blipFill>
        <p:spPr>
          <a:xfrm>
            <a:off x="2063556" y="6508351"/>
            <a:ext cx="1684909" cy="252740"/>
          </a:xfrm>
          <a:prstGeom prst="rect">
            <a:avLst/>
          </a:prstGeom>
          <a:noFill/>
          <a:ln>
            <a:noFill/>
          </a:ln>
        </p:spPr>
      </p:pic>
      <p:sp>
        <p:nvSpPr>
          <p:cNvPr id="2" name="標題 1">
            <a:extLst>
              <a:ext uri="{FF2B5EF4-FFF2-40B4-BE49-F238E27FC236}">
                <a16:creationId xmlns:a16="http://schemas.microsoft.com/office/drawing/2014/main" xmlns="" id="{9952B288-5686-45E6-BA9F-FC9025349828}"/>
              </a:ext>
            </a:extLst>
          </p:cNvPr>
          <p:cNvSpPr txBox="1">
            <a:spLocks noGrp="1"/>
          </p:cNvSpPr>
          <p:nvPr>
            <p:ph type="title"/>
          </p:nvPr>
        </p:nvSpPr>
        <p:spPr>
          <a:xfrm>
            <a:off x="609600" y="274640"/>
            <a:ext cx="10972800" cy="1143000"/>
          </a:xfrm>
        </p:spPr>
        <p:txBody>
          <a:bodyPr/>
          <a:lstStyle>
            <a:lvl1pPr>
              <a:defRPr/>
            </a:lvl1pPr>
          </a:lstStyle>
          <a:p>
            <a:pPr lvl="0"/>
            <a:r>
              <a:rPr lang="zh-TW"/>
              <a:t>按一下以編輯母片標題樣式</a:t>
            </a:r>
            <a:endParaRPr lang="en-US"/>
          </a:p>
        </p:txBody>
      </p:sp>
      <p:sp>
        <p:nvSpPr>
          <p:cNvPr id="3" name="直排文字版面配置區 2">
            <a:extLst>
              <a:ext uri="{FF2B5EF4-FFF2-40B4-BE49-F238E27FC236}">
                <a16:creationId xmlns:a16="http://schemas.microsoft.com/office/drawing/2014/main" xmlns="" id="{4EA4F708-DFC7-40A9-AF13-E109486F02FB}"/>
              </a:ext>
            </a:extLst>
          </p:cNvPr>
          <p:cNvSpPr txBox="1">
            <a:spLocks noGrp="1"/>
          </p:cNvSpPr>
          <p:nvPr>
            <p:ph type="body" orient="vert" idx="1"/>
          </p:nvPr>
        </p:nvSpPr>
        <p:spPr>
          <a:xfrm>
            <a:off x="609600" y="1600201"/>
            <a:ext cx="10972800" cy="452595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a:extLst>
              <a:ext uri="{FF2B5EF4-FFF2-40B4-BE49-F238E27FC236}">
                <a16:creationId xmlns:a16="http://schemas.microsoft.com/office/drawing/2014/main" xmlns="" id="{C6F834B2-50FE-4421-BB65-65C534BC82E6}"/>
              </a:ext>
            </a:extLst>
          </p:cNvPr>
          <p:cNvSpPr txBox="1">
            <a:spLocks noGrp="1"/>
          </p:cNvSpPr>
          <p:nvPr>
            <p:ph type="dt" sz="half" idx="7"/>
          </p:nvPr>
        </p:nvSpPr>
        <p:spPr>
          <a:xfrm>
            <a:off x="609600" y="6356352"/>
            <a:ext cx="2844795" cy="365129"/>
          </a:xfrm>
        </p:spPr>
        <p:txBody>
          <a:bodyPr/>
          <a:lstStyle>
            <a:lvl1pPr>
              <a:defRPr/>
            </a:lvl1pPr>
          </a:lstStyle>
          <a:p>
            <a:pPr lvl="0"/>
            <a:fld id="{E94EFF4E-6712-4140-B01A-CC8F331972FC}" type="datetime1">
              <a:rPr lang="en-US"/>
              <a:pPr lvl="0"/>
              <a:t>6/23/2018</a:t>
            </a:fld>
            <a:endParaRPr lang="en-US"/>
          </a:p>
        </p:txBody>
      </p:sp>
      <p:sp>
        <p:nvSpPr>
          <p:cNvPr id="5" name="頁尾版面配置區 4">
            <a:extLst>
              <a:ext uri="{FF2B5EF4-FFF2-40B4-BE49-F238E27FC236}">
                <a16:creationId xmlns:a16="http://schemas.microsoft.com/office/drawing/2014/main" xmlns="" id="{A8B843C6-F48D-44C9-84B9-DE1B434FDC77}"/>
              </a:ext>
            </a:extLst>
          </p:cNvPr>
          <p:cNvSpPr txBox="1">
            <a:spLocks noGrp="1"/>
          </p:cNvSpPr>
          <p:nvPr>
            <p:ph type="ftr" sz="quarter" idx="9"/>
          </p:nvPr>
        </p:nvSpPr>
        <p:spPr>
          <a:xfrm>
            <a:off x="4165605" y="6356352"/>
            <a:ext cx="3860804" cy="365129"/>
          </a:xfrm>
        </p:spPr>
        <p:txBody>
          <a:bodyPr/>
          <a:lstStyle>
            <a:lvl1pPr>
              <a:defRPr/>
            </a:lvl1pPr>
          </a:lstStyle>
          <a:p>
            <a:pPr lvl="0"/>
            <a:endParaRPr lang="en-US"/>
          </a:p>
        </p:txBody>
      </p:sp>
      <p:sp>
        <p:nvSpPr>
          <p:cNvPr id="6" name="投影片編號版面配置區 5">
            <a:extLst>
              <a:ext uri="{FF2B5EF4-FFF2-40B4-BE49-F238E27FC236}">
                <a16:creationId xmlns:a16="http://schemas.microsoft.com/office/drawing/2014/main" xmlns="" id="{26F1A028-9F64-4E21-9E11-2FCBD3545352}"/>
              </a:ext>
            </a:extLst>
          </p:cNvPr>
          <p:cNvSpPr txBox="1">
            <a:spLocks noGrp="1"/>
          </p:cNvSpPr>
          <p:nvPr>
            <p:ph type="sldNum" sz="quarter" idx="8"/>
          </p:nvPr>
        </p:nvSpPr>
        <p:spPr>
          <a:xfrm>
            <a:off x="8737604" y="6356352"/>
            <a:ext cx="2844795" cy="365129"/>
          </a:xfrm>
        </p:spPr>
        <p:txBody>
          <a:bodyPr/>
          <a:lstStyle>
            <a:lvl1pPr>
              <a:defRPr/>
            </a:lvl1pPr>
          </a:lstStyle>
          <a:p>
            <a:pPr lvl="0"/>
            <a:fld id="{211BF6A6-74C1-4B63-A259-ACCC151BB0C9}" type="slidenum">
              <a:t>‹#›</a:t>
            </a:fld>
            <a:endParaRPr lang="en-US"/>
          </a:p>
        </p:txBody>
      </p:sp>
    </p:spTree>
    <p:extLst>
      <p:ext uri="{BB962C8B-B14F-4D97-AF65-F5344CB8AC3E}">
        <p14:creationId xmlns:p14="http://schemas.microsoft.com/office/powerpoint/2010/main" val="305111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a16="http://schemas.microsoft.com/office/drawing/2014/main" xmlns="" id="{55F98C79-4792-4E71-BEBE-9D2C42468AA1}"/>
              </a:ext>
            </a:extLst>
          </p:cNvPr>
          <p:cNvPicPr>
            <a:picLocks noChangeAspect="1"/>
          </p:cNvPicPr>
          <p:nvPr/>
        </p:nvPicPr>
        <p:blipFill>
          <a:blip r:embed="rId2"/>
          <a:srcRect/>
          <a:stretch>
            <a:fillRect/>
          </a:stretch>
        </p:blipFill>
        <p:spPr>
          <a:xfrm>
            <a:off x="0" y="6411443"/>
            <a:ext cx="1967544"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C8C27175-A75E-449C-B851-41E3E4DC3E64}"/>
              </a:ext>
            </a:extLst>
          </p:cNvPr>
          <p:cNvPicPr>
            <a:picLocks noChangeAspect="1"/>
          </p:cNvPicPr>
          <p:nvPr/>
        </p:nvPicPr>
        <p:blipFill>
          <a:blip r:embed="rId3"/>
          <a:srcRect/>
          <a:stretch>
            <a:fillRect/>
          </a:stretch>
        </p:blipFill>
        <p:spPr>
          <a:xfrm>
            <a:off x="2063556" y="6508351"/>
            <a:ext cx="1684909" cy="252740"/>
          </a:xfrm>
          <a:prstGeom prst="rect">
            <a:avLst/>
          </a:prstGeom>
          <a:noFill/>
          <a:ln>
            <a:noFill/>
          </a:ln>
        </p:spPr>
      </p:pic>
      <p:sp>
        <p:nvSpPr>
          <p:cNvPr id="2" name="直排標題 1">
            <a:extLst>
              <a:ext uri="{FF2B5EF4-FFF2-40B4-BE49-F238E27FC236}">
                <a16:creationId xmlns:a16="http://schemas.microsoft.com/office/drawing/2014/main" xmlns="" id="{FF952E81-78E8-4469-B519-2460F9A2BAD0}"/>
              </a:ext>
            </a:extLst>
          </p:cNvPr>
          <p:cNvSpPr txBox="1">
            <a:spLocks noGrp="1"/>
          </p:cNvSpPr>
          <p:nvPr>
            <p:ph type="title" orient="vert"/>
          </p:nvPr>
        </p:nvSpPr>
        <p:spPr>
          <a:xfrm>
            <a:off x="8839200" y="274641"/>
            <a:ext cx="2743200" cy="5851529"/>
          </a:xfrm>
        </p:spPr>
        <p:txBody>
          <a:bodyPr vert="eaVert"/>
          <a:lstStyle>
            <a:lvl1pPr>
              <a:defRPr/>
            </a:lvl1pPr>
          </a:lstStyle>
          <a:p>
            <a:pPr lvl="0"/>
            <a:r>
              <a:rPr lang="zh-TW"/>
              <a:t>按一下以編輯母片標題樣式</a:t>
            </a:r>
            <a:endParaRPr lang="en-US"/>
          </a:p>
        </p:txBody>
      </p:sp>
      <p:sp>
        <p:nvSpPr>
          <p:cNvPr id="3" name="直排文字版面配置區 2">
            <a:extLst>
              <a:ext uri="{FF2B5EF4-FFF2-40B4-BE49-F238E27FC236}">
                <a16:creationId xmlns:a16="http://schemas.microsoft.com/office/drawing/2014/main" xmlns="" id="{8AF7C023-2249-405A-8FFD-C9C97912EAFD}"/>
              </a:ext>
            </a:extLst>
          </p:cNvPr>
          <p:cNvSpPr txBox="1">
            <a:spLocks noGrp="1"/>
          </p:cNvSpPr>
          <p:nvPr>
            <p:ph type="body" orient="vert" idx="1"/>
          </p:nvPr>
        </p:nvSpPr>
        <p:spPr>
          <a:xfrm>
            <a:off x="609600" y="274641"/>
            <a:ext cx="8026395"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a:extLst>
              <a:ext uri="{FF2B5EF4-FFF2-40B4-BE49-F238E27FC236}">
                <a16:creationId xmlns:a16="http://schemas.microsoft.com/office/drawing/2014/main" xmlns="" id="{FB59929C-0EC7-439D-ACC9-F3909056B65F}"/>
              </a:ext>
            </a:extLst>
          </p:cNvPr>
          <p:cNvSpPr txBox="1">
            <a:spLocks noGrp="1"/>
          </p:cNvSpPr>
          <p:nvPr>
            <p:ph type="dt" sz="half" idx="7"/>
          </p:nvPr>
        </p:nvSpPr>
        <p:spPr>
          <a:xfrm>
            <a:off x="609600" y="6356352"/>
            <a:ext cx="2844795" cy="365129"/>
          </a:xfrm>
        </p:spPr>
        <p:txBody>
          <a:bodyPr/>
          <a:lstStyle>
            <a:lvl1pPr>
              <a:defRPr/>
            </a:lvl1pPr>
          </a:lstStyle>
          <a:p>
            <a:pPr lvl="0"/>
            <a:fld id="{74C72F0A-5C32-4A0D-A31E-8A691AAE8237}" type="datetime1">
              <a:rPr lang="en-US"/>
              <a:pPr lvl="0"/>
              <a:t>6/23/2018</a:t>
            </a:fld>
            <a:endParaRPr lang="en-US"/>
          </a:p>
        </p:txBody>
      </p:sp>
      <p:sp>
        <p:nvSpPr>
          <p:cNvPr id="5" name="頁尾版面配置區 4">
            <a:extLst>
              <a:ext uri="{FF2B5EF4-FFF2-40B4-BE49-F238E27FC236}">
                <a16:creationId xmlns:a16="http://schemas.microsoft.com/office/drawing/2014/main" xmlns="" id="{F038E094-02BC-4C58-B04B-CDE7AF32014F}"/>
              </a:ext>
            </a:extLst>
          </p:cNvPr>
          <p:cNvSpPr txBox="1">
            <a:spLocks noGrp="1"/>
          </p:cNvSpPr>
          <p:nvPr>
            <p:ph type="ftr" sz="quarter" idx="9"/>
          </p:nvPr>
        </p:nvSpPr>
        <p:spPr>
          <a:xfrm>
            <a:off x="4165605" y="6356352"/>
            <a:ext cx="3860804" cy="365129"/>
          </a:xfrm>
        </p:spPr>
        <p:txBody>
          <a:bodyPr/>
          <a:lstStyle>
            <a:lvl1pPr>
              <a:defRPr/>
            </a:lvl1pPr>
          </a:lstStyle>
          <a:p>
            <a:pPr lvl="0"/>
            <a:endParaRPr lang="en-US"/>
          </a:p>
        </p:txBody>
      </p:sp>
      <p:sp>
        <p:nvSpPr>
          <p:cNvPr id="6" name="投影片編號版面配置區 5">
            <a:extLst>
              <a:ext uri="{FF2B5EF4-FFF2-40B4-BE49-F238E27FC236}">
                <a16:creationId xmlns:a16="http://schemas.microsoft.com/office/drawing/2014/main" xmlns="" id="{68D5030B-0900-47B1-9121-6EE4AE405B0D}"/>
              </a:ext>
            </a:extLst>
          </p:cNvPr>
          <p:cNvSpPr txBox="1">
            <a:spLocks noGrp="1"/>
          </p:cNvSpPr>
          <p:nvPr>
            <p:ph type="sldNum" sz="quarter" idx="8"/>
          </p:nvPr>
        </p:nvSpPr>
        <p:spPr>
          <a:xfrm>
            <a:off x="8737604" y="6356352"/>
            <a:ext cx="2844795" cy="365129"/>
          </a:xfrm>
        </p:spPr>
        <p:txBody>
          <a:bodyPr/>
          <a:lstStyle>
            <a:lvl1pPr>
              <a:defRPr/>
            </a:lvl1pPr>
          </a:lstStyle>
          <a:p>
            <a:pPr lvl="0"/>
            <a:fld id="{91FD241E-5390-47AD-A073-71F7AD882CE5}" type="slidenum">
              <a:t>‹#›</a:t>
            </a:fld>
            <a:endParaRPr lang="en-US"/>
          </a:p>
        </p:txBody>
      </p:sp>
    </p:spTree>
    <p:extLst>
      <p:ext uri="{BB962C8B-B14F-4D97-AF65-F5344CB8AC3E}">
        <p14:creationId xmlns:p14="http://schemas.microsoft.com/office/powerpoint/2010/main" val="123060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a16="http://schemas.microsoft.com/office/drawing/2014/main" xmlns="" id="{ADBED0D1-14F6-4B8A-B9E8-322817B782C3}"/>
              </a:ext>
            </a:extLst>
          </p:cNvPr>
          <p:cNvPicPr>
            <a:picLocks noChangeAspect="1"/>
          </p:cNvPicPr>
          <p:nvPr/>
        </p:nvPicPr>
        <p:blipFill>
          <a:blip r:embed="rId2"/>
          <a:srcRect/>
          <a:stretch>
            <a:fillRect/>
          </a:stretch>
        </p:blipFill>
        <p:spPr>
          <a:xfrm>
            <a:off x="0" y="6411443"/>
            <a:ext cx="1967544"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A7C34AC1-CBAE-48A2-81A0-00EF1E02FF93}"/>
              </a:ext>
            </a:extLst>
          </p:cNvPr>
          <p:cNvPicPr>
            <a:picLocks noChangeAspect="1"/>
          </p:cNvPicPr>
          <p:nvPr/>
        </p:nvPicPr>
        <p:blipFill>
          <a:blip r:embed="rId3"/>
          <a:srcRect/>
          <a:stretch>
            <a:fillRect/>
          </a:stretch>
        </p:blipFill>
        <p:spPr>
          <a:xfrm>
            <a:off x="2063556" y="6508351"/>
            <a:ext cx="1684909" cy="252740"/>
          </a:xfrm>
          <a:prstGeom prst="rect">
            <a:avLst/>
          </a:prstGeom>
          <a:noFill/>
          <a:ln>
            <a:noFill/>
          </a:ln>
        </p:spPr>
      </p:pic>
      <p:sp>
        <p:nvSpPr>
          <p:cNvPr id="2" name="標題 1">
            <a:extLst>
              <a:ext uri="{FF2B5EF4-FFF2-40B4-BE49-F238E27FC236}">
                <a16:creationId xmlns:a16="http://schemas.microsoft.com/office/drawing/2014/main" xmlns="" id="{DC61C820-1287-4009-B34E-46B338ADF581}"/>
              </a:ext>
            </a:extLst>
          </p:cNvPr>
          <p:cNvSpPr txBox="1">
            <a:spLocks noGrp="1"/>
          </p:cNvSpPr>
          <p:nvPr>
            <p:ph type="title"/>
          </p:nvPr>
        </p:nvSpPr>
        <p:spPr>
          <a:xfrm>
            <a:off x="609600" y="274640"/>
            <a:ext cx="10972800" cy="1143000"/>
          </a:xfrm>
        </p:spPr>
        <p:txBody>
          <a:bodyPr/>
          <a:lstStyle>
            <a:lvl1pPr>
              <a:defRPr/>
            </a:lvl1pPr>
          </a:lstStyle>
          <a:p>
            <a:pPr lvl="0"/>
            <a:r>
              <a:rPr lang="zh-TW"/>
              <a:t>按一下以編輯母片標題樣式</a:t>
            </a:r>
            <a:endParaRPr lang="en-US"/>
          </a:p>
        </p:txBody>
      </p:sp>
      <p:sp>
        <p:nvSpPr>
          <p:cNvPr id="3" name="內容版面配置區 2">
            <a:extLst>
              <a:ext uri="{FF2B5EF4-FFF2-40B4-BE49-F238E27FC236}">
                <a16:creationId xmlns:a16="http://schemas.microsoft.com/office/drawing/2014/main" xmlns="" id="{CCE5AD3F-E00B-4CE2-BC76-CCC0F228117C}"/>
              </a:ext>
            </a:extLst>
          </p:cNvPr>
          <p:cNvSpPr txBox="1">
            <a:spLocks noGrp="1"/>
          </p:cNvSpPr>
          <p:nvPr>
            <p:ph idx="1"/>
          </p:nvPr>
        </p:nvSpPr>
        <p:spPr>
          <a:xfrm>
            <a:off x="609600" y="1600201"/>
            <a:ext cx="10972800" cy="4525959"/>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a:extLst>
              <a:ext uri="{FF2B5EF4-FFF2-40B4-BE49-F238E27FC236}">
                <a16:creationId xmlns:a16="http://schemas.microsoft.com/office/drawing/2014/main" xmlns="" id="{8B45A508-B891-41C8-866B-CD92BBF8BFF6}"/>
              </a:ext>
            </a:extLst>
          </p:cNvPr>
          <p:cNvSpPr txBox="1">
            <a:spLocks noGrp="1"/>
          </p:cNvSpPr>
          <p:nvPr>
            <p:ph type="dt" sz="half" idx="7"/>
          </p:nvPr>
        </p:nvSpPr>
        <p:spPr>
          <a:xfrm>
            <a:off x="609600" y="6356352"/>
            <a:ext cx="2844795" cy="365129"/>
          </a:xfrm>
        </p:spPr>
        <p:txBody>
          <a:bodyPr/>
          <a:lstStyle>
            <a:lvl1pPr>
              <a:defRPr/>
            </a:lvl1pPr>
          </a:lstStyle>
          <a:p>
            <a:pPr lvl="0"/>
            <a:fld id="{A9AFD3EC-476B-4E25-927E-BCD4AAC87C5D}" type="datetime1">
              <a:rPr lang="en-US"/>
              <a:pPr lvl="0"/>
              <a:t>6/23/2018</a:t>
            </a:fld>
            <a:endParaRPr lang="en-US"/>
          </a:p>
        </p:txBody>
      </p:sp>
      <p:sp>
        <p:nvSpPr>
          <p:cNvPr id="5" name="頁尾版面配置區 4">
            <a:extLst>
              <a:ext uri="{FF2B5EF4-FFF2-40B4-BE49-F238E27FC236}">
                <a16:creationId xmlns:a16="http://schemas.microsoft.com/office/drawing/2014/main" xmlns="" id="{C2FF995A-1A6F-4862-A6DB-CF66E3A28BB6}"/>
              </a:ext>
            </a:extLst>
          </p:cNvPr>
          <p:cNvSpPr txBox="1">
            <a:spLocks noGrp="1"/>
          </p:cNvSpPr>
          <p:nvPr>
            <p:ph type="ftr" sz="quarter" idx="9"/>
          </p:nvPr>
        </p:nvSpPr>
        <p:spPr>
          <a:xfrm>
            <a:off x="4165605" y="6356352"/>
            <a:ext cx="3860804" cy="365129"/>
          </a:xfrm>
        </p:spPr>
        <p:txBody>
          <a:bodyPr/>
          <a:lstStyle>
            <a:lvl1pPr>
              <a:defRPr/>
            </a:lvl1pPr>
          </a:lstStyle>
          <a:p>
            <a:pPr lvl="0"/>
            <a:endParaRPr lang="en-US"/>
          </a:p>
        </p:txBody>
      </p:sp>
      <p:sp>
        <p:nvSpPr>
          <p:cNvPr id="6" name="投影片編號版面配置區 5">
            <a:extLst>
              <a:ext uri="{FF2B5EF4-FFF2-40B4-BE49-F238E27FC236}">
                <a16:creationId xmlns:a16="http://schemas.microsoft.com/office/drawing/2014/main" xmlns="" id="{9E56AA9D-1E2D-499A-AA0B-97B6536A3152}"/>
              </a:ext>
            </a:extLst>
          </p:cNvPr>
          <p:cNvSpPr txBox="1">
            <a:spLocks noGrp="1"/>
          </p:cNvSpPr>
          <p:nvPr>
            <p:ph type="sldNum" sz="quarter" idx="8"/>
          </p:nvPr>
        </p:nvSpPr>
        <p:spPr>
          <a:xfrm>
            <a:off x="8737604" y="6356352"/>
            <a:ext cx="2844795" cy="365129"/>
          </a:xfrm>
        </p:spPr>
        <p:txBody>
          <a:bodyPr/>
          <a:lstStyle>
            <a:lvl1pPr>
              <a:defRPr/>
            </a:lvl1pPr>
          </a:lstStyle>
          <a:p>
            <a:pPr lvl="0"/>
            <a:fld id="{1C9E0D0C-EA40-4BB0-92E1-13584C55EFE4}" type="slidenum">
              <a:t>‹#›</a:t>
            </a:fld>
            <a:endParaRPr lang="en-US"/>
          </a:p>
        </p:txBody>
      </p:sp>
    </p:spTree>
    <p:extLst>
      <p:ext uri="{BB962C8B-B14F-4D97-AF65-F5344CB8AC3E}">
        <p14:creationId xmlns:p14="http://schemas.microsoft.com/office/powerpoint/2010/main" val="20723513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a16="http://schemas.microsoft.com/office/drawing/2014/main" xmlns="" id="{B1C64E48-8621-4550-8C98-B0666ABE6C9B}"/>
              </a:ext>
            </a:extLst>
          </p:cNvPr>
          <p:cNvPicPr>
            <a:picLocks noChangeAspect="1"/>
          </p:cNvPicPr>
          <p:nvPr/>
        </p:nvPicPr>
        <p:blipFill>
          <a:blip r:embed="rId2"/>
          <a:srcRect/>
          <a:stretch>
            <a:fillRect/>
          </a:stretch>
        </p:blipFill>
        <p:spPr>
          <a:xfrm>
            <a:off x="0" y="6411443"/>
            <a:ext cx="1967544"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A46F03E7-EFF8-469B-8CE7-276936D78037}"/>
              </a:ext>
            </a:extLst>
          </p:cNvPr>
          <p:cNvPicPr>
            <a:picLocks noChangeAspect="1"/>
          </p:cNvPicPr>
          <p:nvPr/>
        </p:nvPicPr>
        <p:blipFill>
          <a:blip r:embed="rId3"/>
          <a:srcRect/>
          <a:stretch>
            <a:fillRect/>
          </a:stretch>
        </p:blipFill>
        <p:spPr>
          <a:xfrm>
            <a:off x="2063556" y="6508351"/>
            <a:ext cx="1684909" cy="252740"/>
          </a:xfrm>
          <a:prstGeom prst="rect">
            <a:avLst/>
          </a:prstGeom>
          <a:noFill/>
          <a:ln>
            <a:noFill/>
          </a:ln>
        </p:spPr>
      </p:pic>
      <p:sp>
        <p:nvSpPr>
          <p:cNvPr id="2" name="標題 1">
            <a:extLst>
              <a:ext uri="{FF2B5EF4-FFF2-40B4-BE49-F238E27FC236}">
                <a16:creationId xmlns:a16="http://schemas.microsoft.com/office/drawing/2014/main" xmlns="" id="{7B121F10-D5D2-4ADC-8A69-9FC8AEBDBD68}"/>
              </a:ext>
            </a:extLst>
          </p:cNvPr>
          <p:cNvSpPr txBox="1">
            <a:spLocks noGrp="1"/>
          </p:cNvSpPr>
          <p:nvPr>
            <p:ph type="title"/>
          </p:nvPr>
        </p:nvSpPr>
        <p:spPr>
          <a:xfrm>
            <a:off x="963081" y="4406896"/>
            <a:ext cx="103632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a:extLst>
              <a:ext uri="{FF2B5EF4-FFF2-40B4-BE49-F238E27FC236}">
                <a16:creationId xmlns:a16="http://schemas.microsoft.com/office/drawing/2014/main" xmlns="" id="{6CD19446-AD62-4E2B-9A1D-6FE0F70A4D2D}"/>
              </a:ext>
            </a:extLst>
          </p:cNvPr>
          <p:cNvSpPr txBox="1">
            <a:spLocks noGrp="1"/>
          </p:cNvSpPr>
          <p:nvPr>
            <p:ph type="body" idx="1"/>
          </p:nvPr>
        </p:nvSpPr>
        <p:spPr>
          <a:xfrm>
            <a:off x="963081" y="2906713"/>
            <a:ext cx="103632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a:extLst>
              <a:ext uri="{FF2B5EF4-FFF2-40B4-BE49-F238E27FC236}">
                <a16:creationId xmlns:a16="http://schemas.microsoft.com/office/drawing/2014/main" xmlns="" id="{50046BA4-EB22-416A-950D-69E44D724C67}"/>
              </a:ext>
            </a:extLst>
          </p:cNvPr>
          <p:cNvSpPr txBox="1">
            <a:spLocks noGrp="1"/>
          </p:cNvSpPr>
          <p:nvPr>
            <p:ph type="dt" sz="half" idx="7"/>
          </p:nvPr>
        </p:nvSpPr>
        <p:spPr>
          <a:xfrm>
            <a:off x="609600" y="6356352"/>
            <a:ext cx="2844795" cy="365129"/>
          </a:xfrm>
        </p:spPr>
        <p:txBody>
          <a:bodyPr/>
          <a:lstStyle>
            <a:lvl1pPr>
              <a:defRPr/>
            </a:lvl1pPr>
          </a:lstStyle>
          <a:p>
            <a:pPr lvl="0"/>
            <a:fld id="{3025B48F-B702-4B11-BC67-45127BC2949C}" type="datetime1">
              <a:rPr lang="en-US"/>
              <a:pPr lvl="0"/>
              <a:t>6/23/2018</a:t>
            </a:fld>
            <a:endParaRPr lang="en-US"/>
          </a:p>
        </p:txBody>
      </p:sp>
      <p:sp>
        <p:nvSpPr>
          <p:cNvPr id="5" name="頁尾版面配置區 4">
            <a:extLst>
              <a:ext uri="{FF2B5EF4-FFF2-40B4-BE49-F238E27FC236}">
                <a16:creationId xmlns:a16="http://schemas.microsoft.com/office/drawing/2014/main" xmlns="" id="{07641D4E-B5CA-4467-BD79-5330BCF19DD9}"/>
              </a:ext>
            </a:extLst>
          </p:cNvPr>
          <p:cNvSpPr txBox="1">
            <a:spLocks noGrp="1"/>
          </p:cNvSpPr>
          <p:nvPr>
            <p:ph type="ftr" sz="quarter" idx="9"/>
          </p:nvPr>
        </p:nvSpPr>
        <p:spPr>
          <a:xfrm>
            <a:off x="4165605" y="6356352"/>
            <a:ext cx="3860804" cy="365129"/>
          </a:xfrm>
        </p:spPr>
        <p:txBody>
          <a:bodyPr/>
          <a:lstStyle>
            <a:lvl1pPr>
              <a:defRPr/>
            </a:lvl1pPr>
          </a:lstStyle>
          <a:p>
            <a:pPr lvl="0"/>
            <a:endParaRPr lang="en-US"/>
          </a:p>
        </p:txBody>
      </p:sp>
      <p:sp>
        <p:nvSpPr>
          <p:cNvPr id="6" name="投影片編號版面配置區 5">
            <a:extLst>
              <a:ext uri="{FF2B5EF4-FFF2-40B4-BE49-F238E27FC236}">
                <a16:creationId xmlns:a16="http://schemas.microsoft.com/office/drawing/2014/main" xmlns="" id="{C49435B0-608B-42FC-BF7D-097E55B0D162}"/>
              </a:ext>
            </a:extLst>
          </p:cNvPr>
          <p:cNvSpPr txBox="1">
            <a:spLocks noGrp="1"/>
          </p:cNvSpPr>
          <p:nvPr>
            <p:ph type="sldNum" sz="quarter" idx="8"/>
          </p:nvPr>
        </p:nvSpPr>
        <p:spPr>
          <a:xfrm>
            <a:off x="8737604" y="6356352"/>
            <a:ext cx="2844795" cy="365129"/>
          </a:xfrm>
        </p:spPr>
        <p:txBody>
          <a:bodyPr/>
          <a:lstStyle>
            <a:lvl1pPr>
              <a:defRPr/>
            </a:lvl1pPr>
          </a:lstStyle>
          <a:p>
            <a:pPr lvl="0"/>
            <a:fld id="{F7FC8B5C-55BF-4CD5-9776-55ABA5457E62}" type="slidenum">
              <a:t>‹#›</a:t>
            </a:fld>
            <a:endParaRPr lang="en-US"/>
          </a:p>
        </p:txBody>
      </p:sp>
    </p:spTree>
    <p:extLst>
      <p:ext uri="{BB962C8B-B14F-4D97-AF65-F5344CB8AC3E}">
        <p14:creationId xmlns:p14="http://schemas.microsoft.com/office/powerpoint/2010/main" val="338995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a16="http://schemas.microsoft.com/office/drawing/2014/main" xmlns="" id="{B207A622-33BB-4327-B5F9-23FFB92BC216}"/>
              </a:ext>
            </a:extLst>
          </p:cNvPr>
          <p:cNvPicPr>
            <a:picLocks noChangeAspect="1"/>
          </p:cNvPicPr>
          <p:nvPr/>
        </p:nvPicPr>
        <p:blipFill>
          <a:blip r:embed="rId2"/>
          <a:srcRect/>
          <a:stretch>
            <a:fillRect/>
          </a:stretch>
        </p:blipFill>
        <p:spPr>
          <a:xfrm>
            <a:off x="0" y="6411443"/>
            <a:ext cx="1967544" cy="446556"/>
          </a:xfrm>
          <a:prstGeom prst="rect">
            <a:avLst/>
          </a:prstGeom>
          <a:noFill/>
          <a:ln>
            <a:noFill/>
          </a:ln>
        </p:spPr>
      </p:pic>
      <p:pic>
        <p:nvPicPr>
          <p:cNvPr id="9" name="Picture 3" descr="C:\Users\BPC\AppData\Local\Temp\Rar$DR60.735\A703(修正型).png">
            <a:extLst>
              <a:ext uri="{FF2B5EF4-FFF2-40B4-BE49-F238E27FC236}">
                <a16:creationId xmlns:a16="http://schemas.microsoft.com/office/drawing/2014/main" xmlns="" id="{D405EEB5-1632-406D-A85A-AD7D8F2736BF}"/>
              </a:ext>
            </a:extLst>
          </p:cNvPr>
          <p:cNvPicPr>
            <a:picLocks noChangeAspect="1"/>
          </p:cNvPicPr>
          <p:nvPr/>
        </p:nvPicPr>
        <p:blipFill>
          <a:blip r:embed="rId3"/>
          <a:srcRect/>
          <a:stretch>
            <a:fillRect/>
          </a:stretch>
        </p:blipFill>
        <p:spPr>
          <a:xfrm>
            <a:off x="2063556" y="6508351"/>
            <a:ext cx="1684909" cy="252740"/>
          </a:xfrm>
          <a:prstGeom prst="rect">
            <a:avLst/>
          </a:prstGeom>
          <a:noFill/>
          <a:ln>
            <a:noFill/>
          </a:ln>
        </p:spPr>
      </p:pic>
      <p:sp>
        <p:nvSpPr>
          <p:cNvPr id="2" name="標題 1">
            <a:extLst>
              <a:ext uri="{FF2B5EF4-FFF2-40B4-BE49-F238E27FC236}">
                <a16:creationId xmlns:a16="http://schemas.microsoft.com/office/drawing/2014/main" xmlns="" id="{751CE032-7C0E-4D54-9B07-4B41559F1D35}"/>
              </a:ext>
            </a:extLst>
          </p:cNvPr>
          <p:cNvSpPr txBox="1">
            <a:spLocks noGrp="1"/>
          </p:cNvSpPr>
          <p:nvPr>
            <p:ph type="title"/>
          </p:nvPr>
        </p:nvSpPr>
        <p:spPr>
          <a:xfrm>
            <a:off x="609600" y="274640"/>
            <a:ext cx="10972800" cy="1143000"/>
          </a:xfrm>
        </p:spPr>
        <p:txBody>
          <a:bodyPr/>
          <a:lstStyle>
            <a:lvl1pPr>
              <a:defRPr/>
            </a:lvl1pPr>
          </a:lstStyle>
          <a:p>
            <a:pPr lvl="0"/>
            <a:r>
              <a:rPr lang="zh-TW"/>
              <a:t>按一下以編輯母片標題樣式</a:t>
            </a:r>
            <a:endParaRPr lang="en-US"/>
          </a:p>
        </p:txBody>
      </p:sp>
      <p:sp>
        <p:nvSpPr>
          <p:cNvPr id="3" name="內容版面配置區 2">
            <a:extLst>
              <a:ext uri="{FF2B5EF4-FFF2-40B4-BE49-F238E27FC236}">
                <a16:creationId xmlns:a16="http://schemas.microsoft.com/office/drawing/2014/main" xmlns="" id="{8CC93D1C-E369-4654-8B12-BA95DADB9DCF}"/>
              </a:ext>
            </a:extLst>
          </p:cNvPr>
          <p:cNvSpPr txBox="1">
            <a:spLocks noGrp="1"/>
          </p:cNvSpPr>
          <p:nvPr>
            <p:ph idx="1"/>
          </p:nvPr>
        </p:nvSpPr>
        <p:spPr>
          <a:xfrm>
            <a:off x="609601" y="1600201"/>
            <a:ext cx="5384804"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a:extLst>
              <a:ext uri="{FF2B5EF4-FFF2-40B4-BE49-F238E27FC236}">
                <a16:creationId xmlns:a16="http://schemas.microsoft.com/office/drawing/2014/main" xmlns="" id="{0EA82B53-0E5D-4645-9FA9-AFD806846107}"/>
              </a:ext>
            </a:extLst>
          </p:cNvPr>
          <p:cNvSpPr txBox="1">
            <a:spLocks noGrp="1"/>
          </p:cNvSpPr>
          <p:nvPr>
            <p:ph idx="2"/>
          </p:nvPr>
        </p:nvSpPr>
        <p:spPr>
          <a:xfrm>
            <a:off x="6197595" y="1600201"/>
            <a:ext cx="5384804"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a:extLst>
              <a:ext uri="{FF2B5EF4-FFF2-40B4-BE49-F238E27FC236}">
                <a16:creationId xmlns:a16="http://schemas.microsoft.com/office/drawing/2014/main" xmlns="" id="{75102C15-0D1C-40DF-B758-16C4AA867C93}"/>
              </a:ext>
            </a:extLst>
          </p:cNvPr>
          <p:cNvSpPr txBox="1">
            <a:spLocks noGrp="1"/>
          </p:cNvSpPr>
          <p:nvPr>
            <p:ph type="dt" sz="half" idx="7"/>
          </p:nvPr>
        </p:nvSpPr>
        <p:spPr>
          <a:xfrm>
            <a:off x="609600" y="6356352"/>
            <a:ext cx="2844795" cy="365129"/>
          </a:xfrm>
        </p:spPr>
        <p:txBody>
          <a:bodyPr/>
          <a:lstStyle>
            <a:lvl1pPr>
              <a:defRPr/>
            </a:lvl1pPr>
          </a:lstStyle>
          <a:p>
            <a:pPr lvl="0"/>
            <a:fld id="{7EBAEF6C-2373-4430-BDC3-4DABA79142FF}" type="datetime1">
              <a:rPr lang="en-US"/>
              <a:pPr lvl="0"/>
              <a:t>6/23/2018</a:t>
            </a:fld>
            <a:endParaRPr lang="en-US"/>
          </a:p>
        </p:txBody>
      </p:sp>
      <p:sp>
        <p:nvSpPr>
          <p:cNvPr id="6" name="頁尾版面配置區 5">
            <a:extLst>
              <a:ext uri="{FF2B5EF4-FFF2-40B4-BE49-F238E27FC236}">
                <a16:creationId xmlns:a16="http://schemas.microsoft.com/office/drawing/2014/main" xmlns="" id="{B84693D8-04E8-4A77-B6D6-223C49B83DED}"/>
              </a:ext>
            </a:extLst>
          </p:cNvPr>
          <p:cNvSpPr txBox="1">
            <a:spLocks noGrp="1"/>
          </p:cNvSpPr>
          <p:nvPr>
            <p:ph type="ftr" sz="quarter" idx="9"/>
          </p:nvPr>
        </p:nvSpPr>
        <p:spPr>
          <a:xfrm>
            <a:off x="4165605" y="6356352"/>
            <a:ext cx="3860804" cy="365129"/>
          </a:xfrm>
        </p:spPr>
        <p:txBody>
          <a:bodyPr/>
          <a:lstStyle>
            <a:lvl1pPr>
              <a:defRPr/>
            </a:lvl1pPr>
          </a:lstStyle>
          <a:p>
            <a:pPr lvl="0"/>
            <a:endParaRPr lang="en-US"/>
          </a:p>
        </p:txBody>
      </p:sp>
      <p:sp>
        <p:nvSpPr>
          <p:cNvPr id="7" name="投影片編號版面配置區 6">
            <a:extLst>
              <a:ext uri="{FF2B5EF4-FFF2-40B4-BE49-F238E27FC236}">
                <a16:creationId xmlns:a16="http://schemas.microsoft.com/office/drawing/2014/main" xmlns="" id="{94535984-7F37-47C0-A999-8BBE52E7AF41}"/>
              </a:ext>
            </a:extLst>
          </p:cNvPr>
          <p:cNvSpPr txBox="1">
            <a:spLocks noGrp="1"/>
          </p:cNvSpPr>
          <p:nvPr>
            <p:ph type="sldNum" sz="quarter" idx="8"/>
          </p:nvPr>
        </p:nvSpPr>
        <p:spPr>
          <a:xfrm>
            <a:off x="8737604" y="6356352"/>
            <a:ext cx="2844795" cy="365129"/>
          </a:xfrm>
        </p:spPr>
        <p:txBody>
          <a:bodyPr/>
          <a:lstStyle>
            <a:lvl1pPr>
              <a:defRPr/>
            </a:lvl1pPr>
          </a:lstStyle>
          <a:p>
            <a:pPr lvl="0"/>
            <a:fld id="{39AC8315-E3BF-4FD1-831A-EDEA14A81365}" type="slidenum">
              <a:t>‹#›</a:t>
            </a:fld>
            <a:endParaRPr lang="en-US"/>
          </a:p>
        </p:txBody>
      </p:sp>
    </p:spTree>
    <p:extLst>
      <p:ext uri="{BB962C8B-B14F-4D97-AF65-F5344CB8AC3E}">
        <p14:creationId xmlns:p14="http://schemas.microsoft.com/office/powerpoint/2010/main" val="183086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0" name="Picture 2" descr="C:\Users\BPC\Downloads\教育部logo991006-1.png">
            <a:extLst>
              <a:ext uri="{FF2B5EF4-FFF2-40B4-BE49-F238E27FC236}">
                <a16:creationId xmlns:a16="http://schemas.microsoft.com/office/drawing/2014/main" xmlns="" id="{4BEC54AF-8EF3-4176-B868-8B30A7A1F68A}"/>
              </a:ext>
            </a:extLst>
          </p:cNvPr>
          <p:cNvPicPr>
            <a:picLocks noChangeAspect="1"/>
          </p:cNvPicPr>
          <p:nvPr/>
        </p:nvPicPr>
        <p:blipFill>
          <a:blip r:embed="rId2"/>
          <a:srcRect/>
          <a:stretch>
            <a:fillRect/>
          </a:stretch>
        </p:blipFill>
        <p:spPr>
          <a:xfrm>
            <a:off x="0" y="6411443"/>
            <a:ext cx="1967544" cy="446556"/>
          </a:xfrm>
          <a:prstGeom prst="rect">
            <a:avLst/>
          </a:prstGeom>
          <a:noFill/>
          <a:ln>
            <a:noFill/>
          </a:ln>
        </p:spPr>
      </p:pic>
      <p:pic>
        <p:nvPicPr>
          <p:cNvPr id="11" name="Picture 3" descr="C:\Users\BPC\AppData\Local\Temp\Rar$DR60.735\A703(修正型).png">
            <a:extLst>
              <a:ext uri="{FF2B5EF4-FFF2-40B4-BE49-F238E27FC236}">
                <a16:creationId xmlns:a16="http://schemas.microsoft.com/office/drawing/2014/main" xmlns="" id="{EEF75F0A-2DEA-43B4-9978-07773275259E}"/>
              </a:ext>
            </a:extLst>
          </p:cNvPr>
          <p:cNvPicPr>
            <a:picLocks noChangeAspect="1"/>
          </p:cNvPicPr>
          <p:nvPr/>
        </p:nvPicPr>
        <p:blipFill>
          <a:blip r:embed="rId3"/>
          <a:srcRect/>
          <a:stretch>
            <a:fillRect/>
          </a:stretch>
        </p:blipFill>
        <p:spPr>
          <a:xfrm>
            <a:off x="2063556" y="6508351"/>
            <a:ext cx="1684909" cy="252740"/>
          </a:xfrm>
          <a:prstGeom prst="rect">
            <a:avLst/>
          </a:prstGeom>
          <a:noFill/>
          <a:ln>
            <a:noFill/>
          </a:ln>
        </p:spPr>
      </p:pic>
      <p:sp>
        <p:nvSpPr>
          <p:cNvPr id="2" name="標題 1">
            <a:extLst>
              <a:ext uri="{FF2B5EF4-FFF2-40B4-BE49-F238E27FC236}">
                <a16:creationId xmlns:a16="http://schemas.microsoft.com/office/drawing/2014/main" xmlns="" id="{D5333BB6-5DD4-4E4F-BA5E-8C300E84D17A}"/>
              </a:ext>
            </a:extLst>
          </p:cNvPr>
          <p:cNvSpPr txBox="1">
            <a:spLocks noGrp="1"/>
          </p:cNvSpPr>
          <p:nvPr>
            <p:ph type="title"/>
          </p:nvPr>
        </p:nvSpPr>
        <p:spPr>
          <a:xfrm>
            <a:off x="609600" y="274640"/>
            <a:ext cx="10972800" cy="1143000"/>
          </a:xfrm>
        </p:spPr>
        <p:txBody>
          <a:bodyPr/>
          <a:lstStyle>
            <a:lvl1pPr>
              <a:defRPr/>
            </a:lvl1pPr>
          </a:lstStyle>
          <a:p>
            <a:pPr lvl="0"/>
            <a:r>
              <a:rPr lang="zh-TW"/>
              <a:t>按一下以編輯母片標題樣式</a:t>
            </a:r>
            <a:endParaRPr lang="en-US"/>
          </a:p>
        </p:txBody>
      </p:sp>
      <p:sp>
        <p:nvSpPr>
          <p:cNvPr id="3" name="文字版面配置區 2">
            <a:extLst>
              <a:ext uri="{FF2B5EF4-FFF2-40B4-BE49-F238E27FC236}">
                <a16:creationId xmlns:a16="http://schemas.microsoft.com/office/drawing/2014/main" xmlns="" id="{1EBA648F-6CBF-4991-B840-B92430CE2662}"/>
              </a:ext>
            </a:extLst>
          </p:cNvPr>
          <p:cNvSpPr txBox="1">
            <a:spLocks noGrp="1"/>
          </p:cNvSpPr>
          <p:nvPr>
            <p:ph type="body" idx="1"/>
          </p:nvPr>
        </p:nvSpPr>
        <p:spPr>
          <a:xfrm>
            <a:off x="609600" y="1535114"/>
            <a:ext cx="5386912"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a:extLst>
              <a:ext uri="{FF2B5EF4-FFF2-40B4-BE49-F238E27FC236}">
                <a16:creationId xmlns:a16="http://schemas.microsoft.com/office/drawing/2014/main" xmlns="" id="{D8C5BA90-3AD4-4574-8F49-F930378A4DE4}"/>
              </a:ext>
            </a:extLst>
          </p:cNvPr>
          <p:cNvSpPr txBox="1">
            <a:spLocks noGrp="1"/>
          </p:cNvSpPr>
          <p:nvPr>
            <p:ph idx="2"/>
          </p:nvPr>
        </p:nvSpPr>
        <p:spPr>
          <a:xfrm>
            <a:off x="609600" y="2174872"/>
            <a:ext cx="5386912"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a:extLst>
              <a:ext uri="{FF2B5EF4-FFF2-40B4-BE49-F238E27FC236}">
                <a16:creationId xmlns:a16="http://schemas.microsoft.com/office/drawing/2014/main" xmlns="" id="{5CA7A048-2F78-4472-8C59-7480D3E368F4}"/>
              </a:ext>
            </a:extLst>
          </p:cNvPr>
          <p:cNvSpPr txBox="1">
            <a:spLocks noGrp="1"/>
          </p:cNvSpPr>
          <p:nvPr>
            <p:ph type="body" idx="3"/>
          </p:nvPr>
        </p:nvSpPr>
        <p:spPr>
          <a:xfrm>
            <a:off x="6193364" y="1535114"/>
            <a:ext cx="5389035"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a:extLst>
              <a:ext uri="{FF2B5EF4-FFF2-40B4-BE49-F238E27FC236}">
                <a16:creationId xmlns:a16="http://schemas.microsoft.com/office/drawing/2014/main" xmlns="" id="{F4BFF474-5EDD-48FC-978C-093EA1BE8516}"/>
              </a:ext>
            </a:extLst>
          </p:cNvPr>
          <p:cNvSpPr txBox="1">
            <a:spLocks noGrp="1"/>
          </p:cNvSpPr>
          <p:nvPr>
            <p:ph idx="4"/>
          </p:nvPr>
        </p:nvSpPr>
        <p:spPr>
          <a:xfrm>
            <a:off x="6193364" y="2174872"/>
            <a:ext cx="5389035"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a:extLst>
              <a:ext uri="{FF2B5EF4-FFF2-40B4-BE49-F238E27FC236}">
                <a16:creationId xmlns:a16="http://schemas.microsoft.com/office/drawing/2014/main" xmlns="" id="{58E78D3D-9EE6-4B0E-9ADB-3607F9D53A88}"/>
              </a:ext>
            </a:extLst>
          </p:cNvPr>
          <p:cNvSpPr txBox="1">
            <a:spLocks noGrp="1"/>
          </p:cNvSpPr>
          <p:nvPr>
            <p:ph type="dt" sz="half" idx="7"/>
          </p:nvPr>
        </p:nvSpPr>
        <p:spPr>
          <a:xfrm>
            <a:off x="609600" y="6356352"/>
            <a:ext cx="2844795" cy="365129"/>
          </a:xfrm>
        </p:spPr>
        <p:txBody>
          <a:bodyPr/>
          <a:lstStyle>
            <a:lvl1pPr>
              <a:defRPr/>
            </a:lvl1pPr>
          </a:lstStyle>
          <a:p>
            <a:pPr lvl="0"/>
            <a:fld id="{D39D4BB8-205C-48B2-9CDD-F05BA34408F7}" type="datetime1">
              <a:rPr lang="en-US"/>
              <a:pPr lvl="0"/>
              <a:t>6/23/2018</a:t>
            </a:fld>
            <a:endParaRPr lang="en-US"/>
          </a:p>
        </p:txBody>
      </p:sp>
      <p:sp>
        <p:nvSpPr>
          <p:cNvPr id="8" name="頁尾版面配置區 7">
            <a:extLst>
              <a:ext uri="{FF2B5EF4-FFF2-40B4-BE49-F238E27FC236}">
                <a16:creationId xmlns:a16="http://schemas.microsoft.com/office/drawing/2014/main" xmlns="" id="{8753F2F3-FB77-4EBA-9472-CB6EE0977DF9}"/>
              </a:ext>
            </a:extLst>
          </p:cNvPr>
          <p:cNvSpPr txBox="1">
            <a:spLocks noGrp="1"/>
          </p:cNvSpPr>
          <p:nvPr>
            <p:ph type="ftr" sz="quarter" idx="9"/>
          </p:nvPr>
        </p:nvSpPr>
        <p:spPr>
          <a:xfrm>
            <a:off x="4165605" y="6356352"/>
            <a:ext cx="3860804" cy="365129"/>
          </a:xfrm>
        </p:spPr>
        <p:txBody>
          <a:bodyPr/>
          <a:lstStyle>
            <a:lvl1pPr>
              <a:defRPr/>
            </a:lvl1pPr>
          </a:lstStyle>
          <a:p>
            <a:pPr lvl="0"/>
            <a:endParaRPr lang="en-US"/>
          </a:p>
        </p:txBody>
      </p:sp>
      <p:sp>
        <p:nvSpPr>
          <p:cNvPr id="9" name="投影片編號版面配置區 8">
            <a:extLst>
              <a:ext uri="{FF2B5EF4-FFF2-40B4-BE49-F238E27FC236}">
                <a16:creationId xmlns:a16="http://schemas.microsoft.com/office/drawing/2014/main" xmlns="" id="{C77FC456-586D-4D86-B75D-F0885E6584F3}"/>
              </a:ext>
            </a:extLst>
          </p:cNvPr>
          <p:cNvSpPr txBox="1">
            <a:spLocks noGrp="1"/>
          </p:cNvSpPr>
          <p:nvPr>
            <p:ph type="sldNum" sz="quarter" idx="8"/>
          </p:nvPr>
        </p:nvSpPr>
        <p:spPr>
          <a:xfrm>
            <a:off x="8737604" y="6356352"/>
            <a:ext cx="2844795" cy="365129"/>
          </a:xfrm>
        </p:spPr>
        <p:txBody>
          <a:bodyPr/>
          <a:lstStyle>
            <a:lvl1pPr>
              <a:defRPr/>
            </a:lvl1pPr>
          </a:lstStyle>
          <a:p>
            <a:pPr lvl="0"/>
            <a:fld id="{4DCE3F62-3F61-4D81-9693-A72F57EFABE5}" type="slidenum">
              <a:t>‹#›</a:t>
            </a:fld>
            <a:endParaRPr lang="en-US"/>
          </a:p>
        </p:txBody>
      </p:sp>
    </p:spTree>
    <p:extLst>
      <p:ext uri="{BB962C8B-B14F-4D97-AF65-F5344CB8AC3E}">
        <p14:creationId xmlns:p14="http://schemas.microsoft.com/office/powerpoint/2010/main" val="279371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2" descr="C:\Users\BPC\Downloads\教育部logo991006-1.png">
            <a:extLst>
              <a:ext uri="{FF2B5EF4-FFF2-40B4-BE49-F238E27FC236}">
                <a16:creationId xmlns:a16="http://schemas.microsoft.com/office/drawing/2014/main" xmlns="" id="{8ADA8411-A9D6-4320-ADC6-BA896EA6EBDC}"/>
              </a:ext>
            </a:extLst>
          </p:cNvPr>
          <p:cNvPicPr>
            <a:picLocks noChangeAspect="1"/>
          </p:cNvPicPr>
          <p:nvPr/>
        </p:nvPicPr>
        <p:blipFill>
          <a:blip r:embed="rId2"/>
          <a:srcRect/>
          <a:stretch>
            <a:fillRect/>
          </a:stretch>
        </p:blipFill>
        <p:spPr>
          <a:xfrm>
            <a:off x="0" y="6411443"/>
            <a:ext cx="1967544" cy="446556"/>
          </a:xfrm>
          <a:prstGeom prst="rect">
            <a:avLst/>
          </a:prstGeom>
          <a:noFill/>
          <a:ln>
            <a:noFill/>
          </a:ln>
        </p:spPr>
      </p:pic>
      <p:pic>
        <p:nvPicPr>
          <p:cNvPr id="7" name="Picture 3" descr="C:\Users\BPC\AppData\Local\Temp\Rar$DR60.735\A703(修正型).png">
            <a:extLst>
              <a:ext uri="{FF2B5EF4-FFF2-40B4-BE49-F238E27FC236}">
                <a16:creationId xmlns:a16="http://schemas.microsoft.com/office/drawing/2014/main" xmlns="" id="{FDECFDDC-14DF-4E7D-9986-8E63EFEB7B68}"/>
              </a:ext>
            </a:extLst>
          </p:cNvPr>
          <p:cNvPicPr>
            <a:picLocks noChangeAspect="1"/>
          </p:cNvPicPr>
          <p:nvPr/>
        </p:nvPicPr>
        <p:blipFill>
          <a:blip r:embed="rId3"/>
          <a:srcRect/>
          <a:stretch>
            <a:fillRect/>
          </a:stretch>
        </p:blipFill>
        <p:spPr>
          <a:xfrm>
            <a:off x="2063556" y="6508351"/>
            <a:ext cx="1684909" cy="252740"/>
          </a:xfrm>
          <a:prstGeom prst="rect">
            <a:avLst/>
          </a:prstGeom>
          <a:noFill/>
          <a:ln>
            <a:noFill/>
          </a:ln>
        </p:spPr>
      </p:pic>
      <p:sp>
        <p:nvSpPr>
          <p:cNvPr id="2" name="標題 1">
            <a:extLst>
              <a:ext uri="{FF2B5EF4-FFF2-40B4-BE49-F238E27FC236}">
                <a16:creationId xmlns:a16="http://schemas.microsoft.com/office/drawing/2014/main" xmlns="" id="{B127BF83-8699-411B-9CA0-67B6E9D1A877}"/>
              </a:ext>
            </a:extLst>
          </p:cNvPr>
          <p:cNvSpPr txBox="1">
            <a:spLocks noGrp="1"/>
          </p:cNvSpPr>
          <p:nvPr>
            <p:ph type="title"/>
          </p:nvPr>
        </p:nvSpPr>
        <p:spPr>
          <a:xfrm>
            <a:off x="609600" y="274640"/>
            <a:ext cx="10972800" cy="1143000"/>
          </a:xfrm>
        </p:spPr>
        <p:txBody>
          <a:bodyPr/>
          <a:lstStyle>
            <a:lvl1pPr>
              <a:defRPr/>
            </a:lvl1pPr>
          </a:lstStyle>
          <a:p>
            <a:pPr lvl="0"/>
            <a:r>
              <a:rPr lang="zh-TW"/>
              <a:t>按一下以編輯母片標題樣式</a:t>
            </a:r>
            <a:endParaRPr lang="en-US"/>
          </a:p>
        </p:txBody>
      </p:sp>
      <p:sp>
        <p:nvSpPr>
          <p:cNvPr id="3" name="日期版面配置區 2">
            <a:extLst>
              <a:ext uri="{FF2B5EF4-FFF2-40B4-BE49-F238E27FC236}">
                <a16:creationId xmlns:a16="http://schemas.microsoft.com/office/drawing/2014/main" xmlns="" id="{86F7B185-B938-437E-B297-E46316C0790A}"/>
              </a:ext>
            </a:extLst>
          </p:cNvPr>
          <p:cNvSpPr txBox="1">
            <a:spLocks noGrp="1"/>
          </p:cNvSpPr>
          <p:nvPr>
            <p:ph type="dt" sz="half" idx="7"/>
          </p:nvPr>
        </p:nvSpPr>
        <p:spPr>
          <a:xfrm>
            <a:off x="609600" y="6356352"/>
            <a:ext cx="2844795" cy="365129"/>
          </a:xfrm>
        </p:spPr>
        <p:txBody>
          <a:bodyPr/>
          <a:lstStyle>
            <a:lvl1pPr>
              <a:defRPr/>
            </a:lvl1pPr>
          </a:lstStyle>
          <a:p>
            <a:pPr lvl="0"/>
            <a:fld id="{116AEB29-3528-408D-9B9B-8D868488D124}" type="datetime1">
              <a:rPr lang="en-US"/>
              <a:pPr lvl="0"/>
              <a:t>6/23/2018</a:t>
            </a:fld>
            <a:endParaRPr lang="en-US"/>
          </a:p>
        </p:txBody>
      </p:sp>
      <p:sp>
        <p:nvSpPr>
          <p:cNvPr id="4" name="頁尾版面配置區 3">
            <a:extLst>
              <a:ext uri="{FF2B5EF4-FFF2-40B4-BE49-F238E27FC236}">
                <a16:creationId xmlns:a16="http://schemas.microsoft.com/office/drawing/2014/main" xmlns="" id="{9AE67112-B973-4ED2-A694-86C14CF5B708}"/>
              </a:ext>
            </a:extLst>
          </p:cNvPr>
          <p:cNvSpPr txBox="1">
            <a:spLocks noGrp="1"/>
          </p:cNvSpPr>
          <p:nvPr>
            <p:ph type="ftr" sz="quarter" idx="9"/>
          </p:nvPr>
        </p:nvSpPr>
        <p:spPr>
          <a:xfrm>
            <a:off x="4165605" y="6356352"/>
            <a:ext cx="3860804" cy="365129"/>
          </a:xfrm>
        </p:spPr>
        <p:txBody>
          <a:bodyPr/>
          <a:lstStyle>
            <a:lvl1pPr>
              <a:defRPr/>
            </a:lvl1pPr>
          </a:lstStyle>
          <a:p>
            <a:pPr lvl="0"/>
            <a:endParaRPr lang="en-US"/>
          </a:p>
        </p:txBody>
      </p:sp>
      <p:sp>
        <p:nvSpPr>
          <p:cNvPr id="5" name="投影片編號版面配置區 4">
            <a:extLst>
              <a:ext uri="{FF2B5EF4-FFF2-40B4-BE49-F238E27FC236}">
                <a16:creationId xmlns:a16="http://schemas.microsoft.com/office/drawing/2014/main" xmlns="" id="{10707823-5EED-4ED5-9DAF-A096BC37BF48}"/>
              </a:ext>
            </a:extLst>
          </p:cNvPr>
          <p:cNvSpPr txBox="1">
            <a:spLocks noGrp="1"/>
          </p:cNvSpPr>
          <p:nvPr>
            <p:ph type="sldNum" sz="quarter" idx="8"/>
          </p:nvPr>
        </p:nvSpPr>
        <p:spPr>
          <a:xfrm>
            <a:off x="8737604" y="6356352"/>
            <a:ext cx="2844795" cy="365129"/>
          </a:xfrm>
        </p:spPr>
        <p:txBody>
          <a:bodyPr/>
          <a:lstStyle>
            <a:lvl1pPr>
              <a:defRPr/>
            </a:lvl1pPr>
          </a:lstStyle>
          <a:p>
            <a:pPr lvl="0"/>
            <a:fld id="{7F2B52D7-B5D4-4D6E-B423-10B4617C975A}" type="slidenum">
              <a:t>‹#›</a:t>
            </a:fld>
            <a:endParaRPr lang="en-US"/>
          </a:p>
        </p:txBody>
      </p:sp>
    </p:spTree>
    <p:extLst>
      <p:ext uri="{BB962C8B-B14F-4D97-AF65-F5344CB8AC3E}">
        <p14:creationId xmlns:p14="http://schemas.microsoft.com/office/powerpoint/2010/main" val="113382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2" descr="C:\Users\BPC\Downloads\教育部logo991006-1.png">
            <a:extLst>
              <a:ext uri="{FF2B5EF4-FFF2-40B4-BE49-F238E27FC236}">
                <a16:creationId xmlns:a16="http://schemas.microsoft.com/office/drawing/2014/main" xmlns="" id="{53487B3A-6816-40E7-9070-A5A18DA7A536}"/>
              </a:ext>
            </a:extLst>
          </p:cNvPr>
          <p:cNvPicPr>
            <a:picLocks noChangeAspect="1"/>
          </p:cNvPicPr>
          <p:nvPr/>
        </p:nvPicPr>
        <p:blipFill>
          <a:blip r:embed="rId2"/>
          <a:srcRect/>
          <a:stretch>
            <a:fillRect/>
          </a:stretch>
        </p:blipFill>
        <p:spPr>
          <a:xfrm>
            <a:off x="0" y="6411443"/>
            <a:ext cx="1967544" cy="446556"/>
          </a:xfrm>
          <a:prstGeom prst="rect">
            <a:avLst/>
          </a:prstGeom>
          <a:noFill/>
          <a:ln>
            <a:noFill/>
          </a:ln>
        </p:spPr>
      </p:pic>
      <p:pic>
        <p:nvPicPr>
          <p:cNvPr id="6" name="Picture 3" descr="C:\Users\BPC\AppData\Local\Temp\Rar$DR60.735\A703(修正型).png">
            <a:extLst>
              <a:ext uri="{FF2B5EF4-FFF2-40B4-BE49-F238E27FC236}">
                <a16:creationId xmlns:a16="http://schemas.microsoft.com/office/drawing/2014/main" xmlns="" id="{D7551B00-B509-42CA-9652-F221811DEAE5}"/>
              </a:ext>
            </a:extLst>
          </p:cNvPr>
          <p:cNvPicPr>
            <a:picLocks noChangeAspect="1"/>
          </p:cNvPicPr>
          <p:nvPr/>
        </p:nvPicPr>
        <p:blipFill>
          <a:blip r:embed="rId3"/>
          <a:srcRect/>
          <a:stretch>
            <a:fillRect/>
          </a:stretch>
        </p:blipFill>
        <p:spPr>
          <a:xfrm>
            <a:off x="2063556" y="6508351"/>
            <a:ext cx="1684909" cy="252740"/>
          </a:xfrm>
          <a:prstGeom prst="rect">
            <a:avLst/>
          </a:prstGeom>
          <a:noFill/>
          <a:ln>
            <a:noFill/>
          </a:ln>
        </p:spPr>
      </p:pic>
      <p:sp>
        <p:nvSpPr>
          <p:cNvPr id="2" name="日期版面配置區 1">
            <a:extLst>
              <a:ext uri="{FF2B5EF4-FFF2-40B4-BE49-F238E27FC236}">
                <a16:creationId xmlns:a16="http://schemas.microsoft.com/office/drawing/2014/main" xmlns="" id="{3A4B40C9-E4F3-47C5-A3C8-0D5ACA691848}"/>
              </a:ext>
            </a:extLst>
          </p:cNvPr>
          <p:cNvSpPr txBox="1">
            <a:spLocks noGrp="1"/>
          </p:cNvSpPr>
          <p:nvPr>
            <p:ph type="dt" sz="half" idx="7"/>
          </p:nvPr>
        </p:nvSpPr>
        <p:spPr>
          <a:xfrm>
            <a:off x="609600" y="6356352"/>
            <a:ext cx="2844795" cy="365129"/>
          </a:xfrm>
        </p:spPr>
        <p:txBody>
          <a:bodyPr/>
          <a:lstStyle>
            <a:lvl1pPr>
              <a:defRPr/>
            </a:lvl1pPr>
          </a:lstStyle>
          <a:p>
            <a:pPr lvl="0"/>
            <a:fld id="{FB4408D9-A34C-498B-9AEA-C05153CD8FFC}" type="datetime1">
              <a:rPr lang="en-US"/>
              <a:pPr lvl="0"/>
              <a:t>6/23/2018</a:t>
            </a:fld>
            <a:endParaRPr lang="en-US"/>
          </a:p>
        </p:txBody>
      </p:sp>
      <p:sp>
        <p:nvSpPr>
          <p:cNvPr id="3" name="頁尾版面配置區 2">
            <a:extLst>
              <a:ext uri="{FF2B5EF4-FFF2-40B4-BE49-F238E27FC236}">
                <a16:creationId xmlns:a16="http://schemas.microsoft.com/office/drawing/2014/main" xmlns="" id="{7351FDA3-1C15-498F-A6B6-C446CC972AD6}"/>
              </a:ext>
            </a:extLst>
          </p:cNvPr>
          <p:cNvSpPr txBox="1">
            <a:spLocks noGrp="1"/>
          </p:cNvSpPr>
          <p:nvPr>
            <p:ph type="ftr" sz="quarter" idx="9"/>
          </p:nvPr>
        </p:nvSpPr>
        <p:spPr>
          <a:xfrm>
            <a:off x="4165605" y="6356352"/>
            <a:ext cx="3860804" cy="365129"/>
          </a:xfrm>
        </p:spPr>
        <p:txBody>
          <a:bodyPr/>
          <a:lstStyle>
            <a:lvl1pPr>
              <a:defRPr/>
            </a:lvl1pPr>
          </a:lstStyle>
          <a:p>
            <a:pPr lvl="0"/>
            <a:endParaRPr lang="en-US"/>
          </a:p>
        </p:txBody>
      </p:sp>
      <p:sp>
        <p:nvSpPr>
          <p:cNvPr id="4" name="投影片編號版面配置區 3">
            <a:extLst>
              <a:ext uri="{FF2B5EF4-FFF2-40B4-BE49-F238E27FC236}">
                <a16:creationId xmlns:a16="http://schemas.microsoft.com/office/drawing/2014/main" xmlns="" id="{5A7BD55C-AEF0-4548-8F92-EB50B5480DAD}"/>
              </a:ext>
            </a:extLst>
          </p:cNvPr>
          <p:cNvSpPr txBox="1">
            <a:spLocks noGrp="1"/>
          </p:cNvSpPr>
          <p:nvPr>
            <p:ph type="sldNum" sz="quarter" idx="8"/>
          </p:nvPr>
        </p:nvSpPr>
        <p:spPr>
          <a:xfrm>
            <a:off x="8737604" y="6356352"/>
            <a:ext cx="2844795" cy="365129"/>
          </a:xfrm>
        </p:spPr>
        <p:txBody>
          <a:bodyPr/>
          <a:lstStyle>
            <a:lvl1pPr>
              <a:defRPr/>
            </a:lvl1pPr>
          </a:lstStyle>
          <a:p>
            <a:pPr lvl="0"/>
            <a:fld id="{88625BEA-74C5-4579-AB75-79890060EAA4}" type="slidenum">
              <a:t>‹#›</a:t>
            </a:fld>
            <a:endParaRPr lang="en-US"/>
          </a:p>
        </p:txBody>
      </p:sp>
    </p:spTree>
    <p:extLst>
      <p:ext uri="{BB962C8B-B14F-4D97-AF65-F5344CB8AC3E}">
        <p14:creationId xmlns:p14="http://schemas.microsoft.com/office/powerpoint/2010/main" val="96996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a16="http://schemas.microsoft.com/office/drawing/2014/main" xmlns="" id="{F45DF30A-7EB1-460D-97A8-F5F836081A4B}"/>
              </a:ext>
            </a:extLst>
          </p:cNvPr>
          <p:cNvPicPr>
            <a:picLocks noChangeAspect="1"/>
          </p:cNvPicPr>
          <p:nvPr/>
        </p:nvPicPr>
        <p:blipFill>
          <a:blip r:embed="rId2"/>
          <a:srcRect/>
          <a:stretch>
            <a:fillRect/>
          </a:stretch>
        </p:blipFill>
        <p:spPr>
          <a:xfrm>
            <a:off x="0" y="6411443"/>
            <a:ext cx="1967544" cy="446556"/>
          </a:xfrm>
          <a:prstGeom prst="rect">
            <a:avLst/>
          </a:prstGeom>
          <a:noFill/>
          <a:ln>
            <a:noFill/>
          </a:ln>
        </p:spPr>
      </p:pic>
      <p:pic>
        <p:nvPicPr>
          <p:cNvPr id="9" name="Picture 3" descr="C:\Users\BPC\AppData\Local\Temp\Rar$DR60.735\A703(修正型).png">
            <a:extLst>
              <a:ext uri="{FF2B5EF4-FFF2-40B4-BE49-F238E27FC236}">
                <a16:creationId xmlns:a16="http://schemas.microsoft.com/office/drawing/2014/main" xmlns="" id="{458FC992-BC2A-47C0-9C55-1C757162D891}"/>
              </a:ext>
            </a:extLst>
          </p:cNvPr>
          <p:cNvPicPr>
            <a:picLocks noChangeAspect="1"/>
          </p:cNvPicPr>
          <p:nvPr/>
        </p:nvPicPr>
        <p:blipFill>
          <a:blip r:embed="rId3"/>
          <a:srcRect/>
          <a:stretch>
            <a:fillRect/>
          </a:stretch>
        </p:blipFill>
        <p:spPr>
          <a:xfrm>
            <a:off x="2063556" y="6508351"/>
            <a:ext cx="1684909" cy="252740"/>
          </a:xfrm>
          <a:prstGeom prst="rect">
            <a:avLst/>
          </a:prstGeom>
          <a:noFill/>
          <a:ln>
            <a:noFill/>
          </a:ln>
        </p:spPr>
      </p:pic>
      <p:sp>
        <p:nvSpPr>
          <p:cNvPr id="2" name="標題 1">
            <a:extLst>
              <a:ext uri="{FF2B5EF4-FFF2-40B4-BE49-F238E27FC236}">
                <a16:creationId xmlns:a16="http://schemas.microsoft.com/office/drawing/2014/main" xmlns="" id="{98BA8F69-4230-4E8F-99D7-1AA4223B245A}"/>
              </a:ext>
            </a:extLst>
          </p:cNvPr>
          <p:cNvSpPr txBox="1">
            <a:spLocks noGrp="1"/>
          </p:cNvSpPr>
          <p:nvPr>
            <p:ph type="title"/>
          </p:nvPr>
        </p:nvSpPr>
        <p:spPr>
          <a:xfrm>
            <a:off x="609601" y="273048"/>
            <a:ext cx="401108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a:extLst>
              <a:ext uri="{FF2B5EF4-FFF2-40B4-BE49-F238E27FC236}">
                <a16:creationId xmlns:a16="http://schemas.microsoft.com/office/drawing/2014/main" xmlns="" id="{FA5730E5-442F-4C10-B4AB-C6617209C52F}"/>
              </a:ext>
            </a:extLst>
          </p:cNvPr>
          <p:cNvSpPr txBox="1">
            <a:spLocks noGrp="1"/>
          </p:cNvSpPr>
          <p:nvPr>
            <p:ph idx="1"/>
          </p:nvPr>
        </p:nvSpPr>
        <p:spPr>
          <a:xfrm>
            <a:off x="4766730" y="273048"/>
            <a:ext cx="6815669"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a:extLst>
              <a:ext uri="{FF2B5EF4-FFF2-40B4-BE49-F238E27FC236}">
                <a16:creationId xmlns:a16="http://schemas.microsoft.com/office/drawing/2014/main" xmlns="" id="{5B372108-3BF9-446E-A1FB-5E08996115BF}"/>
              </a:ext>
            </a:extLst>
          </p:cNvPr>
          <p:cNvSpPr txBox="1">
            <a:spLocks noGrp="1"/>
          </p:cNvSpPr>
          <p:nvPr>
            <p:ph type="body" idx="2"/>
          </p:nvPr>
        </p:nvSpPr>
        <p:spPr>
          <a:xfrm>
            <a:off x="609601" y="1435095"/>
            <a:ext cx="401108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a:extLst>
              <a:ext uri="{FF2B5EF4-FFF2-40B4-BE49-F238E27FC236}">
                <a16:creationId xmlns:a16="http://schemas.microsoft.com/office/drawing/2014/main" xmlns="" id="{B7E727F4-684B-4EBA-B083-2F5B4BCAFC63}"/>
              </a:ext>
            </a:extLst>
          </p:cNvPr>
          <p:cNvSpPr txBox="1">
            <a:spLocks noGrp="1"/>
          </p:cNvSpPr>
          <p:nvPr>
            <p:ph type="dt" sz="half" idx="7"/>
          </p:nvPr>
        </p:nvSpPr>
        <p:spPr>
          <a:xfrm>
            <a:off x="609600" y="6356352"/>
            <a:ext cx="2844795" cy="365129"/>
          </a:xfrm>
        </p:spPr>
        <p:txBody>
          <a:bodyPr/>
          <a:lstStyle>
            <a:lvl1pPr>
              <a:defRPr/>
            </a:lvl1pPr>
          </a:lstStyle>
          <a:p>
            <a:pPr lvl="0"/>
            <a:fld id="{E324E02E-3D6A-44DB-8E05-9133F1EBB76D}" type="datetime1">
              <a:rPr lang="en-US"/>
              <a:pPr lvl="0"/>
              <a:t>6/23/2018</a:t>
            </a:fld>
            <a:endParaRPr lang="en-US"/>
          </a:p>
        </p:txBody>
      </p:sp>
      <p:sp>
        <p:nvSpPr>
          <p:cNvPr id="6" name="頁尾版面配置區 5">
            <a:extLst>
              <a:ext uri="{FF2B5EF4-FFF2-40B4-BE49-F238E27FC236}">
                <a16:creationId xmlns:a16="http://schemas.microsoft.com/office/drawing/2014/main" xmlns="" id="{41943D1E-E0EC-42D4-A221-4E0D0A788271}"/>
              </a:ext>
            </a:extLst>
          </p:cNvPr>
          <p:cNvSpPr txBox="1">
            <a:spLocks noGrp="1"/>
          </p:cNvSpPr>
          <p:nvPr>
            <p:ph type="ftr" sz="quarter" idx="9"/>
          </p:nvPr>
        </p:nvSpPr>
        <p:spPr>
          <a:xfrm>
            <a:off x="4165605" y="6356352"/>
            <a:ext cx="3860804" cy="365129"/>
          </a:xfrm>
        </p:spPr>
        <p:txBody>
          <a:bodyPr/>
          <a:lstStyle>
            <a:lvl1pPr>
              <a:defRPr/>
            </a:lvl1pPr>
          </a:lstStyle>
          <a:p>
            <a:pPr lvl="0"/>
            <a:endParaRPr lang="en-US"/>
          </a:p>
        </p:txBody>
      </p:sp>
      <p:sp>
        <p:nvSpPr>
          <p:cNvPr id="7" name="投影片編號版面配置區 6">
            <a:extLst>
              <a:ext uri="{FF2B5EF4-FFF2-40B4-BE49-F238E27FC236}">
                <a16:creationId xmlns:a16="http://schemas.microsoft.com/office/drawing/2014/main" xmlns="" id="{B3E75E5E-43B4-476E-93C4-DB629B9C5894}"/>
              </a:ext>
            </a:extLst>
          </p:cNvPr>
          <p:cNvSpPr txBox="1">
            <a:spLocks noGrp="1"/>
          </p:cNvSpPr>
          <p:nvPr>
            <p:ph type="sldNum" sz="quarter" idx="8"/>
          </p:nvPr>
        </p:nvSpPr>
        <p:spPr>
          <a:xfrm>
            <a:off x="8737604" y="6356352"/>
            <a:ext cx="2844795" cy="365129"/>
          </a:xfrm>
        </p:spPr>
        <p:txBody>
          <a:bodyPr/>
          <a:lstStyle>
            <a:lvl1pPr>
              <a:defRPr/>
            </a:lvl1pPr>
          </a:lstStyle>
          <a:p>
            <a:pPr lvl="0"/>
            <a:fld id="{FCDEF11B-745E-46C0-8C63-B266D6B0E3F0}" type="slidenum">
              <a:t>‹#›</a:t>
            </a:fld>
            <a:endParaRPr lang="en-US"/>
          </a:p>
        </p:txBody>
      </p:sp>
    </p:spTree>
    <p:extLst>
      <p:ext uri="{BB962C8B-B14F-4D97-AF65-F5344CB8AC3E}">
        <p14:creationId xmlns:p14="http://schemas.microsoft.com/office/powerpoint/2010/main" val="2764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a16="http://schemas.microsoft.com/office/drawing/2014/main" xmlns="" id="{B6EFD3B3-DB4F-49A1-A87A-16593CC13FD9}"/>
              </a:ext>
            </a:extLst>
          </p:cNvPr>
          <p:cNvPicPr>
            <a:picLocks noChangeAspect="1"/>
          </p:cNvPicPr>
          <p:nvPr/>
        </p:nvPicPr>
        <p:blipFill>
          <a:blip r:embed="rId2"/>
          <a:srcRect/>
          <a:stretch>
            <a:fillRect/>
          </a:stretch>
        </p:blipFill>
        <p:spPr>
          <a:xfrm>
            <a:off x="0" y="6411443"/>
            <a:ext cx="1967544" cy="446556"/>
          </a:xfrm>
          <a:prstGeom prst="rect">
            <a:avLst/>
          </a:prstGeom>
          <a:noFill/>
          <a:ln>
            <a:noFill/>
          </a:ln>
        </p:spPr>
      </p:pic>
      <p:pic>
        <p:nvPicPr>
          <p:cNvPr id="9" name="Picture 3" descr="C:\Users\BPC\AppData\Local\Temp\Rar$DR60.735\A703(修正型).png">
            <a:extLst>
              <a:ext uri="{FF2B5EF4-FFF2-40B4-BE49-F238E27FC236}">
                <a16:creationId xmlns:a16="http://schemas.microsoft.com/office/drawing/2014/main" xmlns="" id="{CD96AB8E-64C1-454C-9967-6F159B2B6D0D}"/>
              </a:ext>
            </a:extLst>
          </p:cNvPr>
          <p:cNvPicPr>
            <a:picLocks noChangeAspect="1"/>
          </p:cNvPicPr>
          <p:nvPr/>
        </p:nvPicPr>
        <p:blipFill>
          <a:blip r:embed="rId3"/>
          <a:srcRect/>
          <a:stretch>
            <a:fillRect/>
          </a:stretch>
        </p:blipFill>
        <p:spPr>
          <a:xfrm>
            <a:off x="2063556" y="6508351"/>
            <a:ext cx="1684909" cy="252740"/>
          </a:xfrm>
          <a:prstGeom prst="rect">
            <a:avLst/>
          </a:prstGeom>
          <a:noFill/>
          <a:ln>
            <a:noFill/>
          </a:ln>
        </p:spPr>
      </p:pic>
      <p:sp>
        <p:nvSpPr>
          <p:cNvPr id="2" name="標題 1">
            <a:extLst>
              <a:ext uri="{FF2B5EF4-FFF2-40B4-BE49-F238E27FC236}">
                <a16:creationId xmlns:a16="http://schemas.microsoft.com/office/drawing/2014/main" xmlns="" id="{7C00665C-2D24-4928-A0BB-BF353E86560B}"/>
              </a:ext>
            </a:extLst>
          </p:cNvPr>
          <p:cNvSpPr txBox="1">
            <a:spLocks noGrp="1"/>
          </p:cNvSpPr>
          <p:nvPr>
            <p:ph type="title"/>
          </p:nvPr>
        </p:nvSpPr>
        <p:spPr>
          <a:xfrm>
            <a:off x="2389717" y="4800601"/>
            <a:ext cx="73152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a:extLst>
              <a:ext uri="{FF2B5EF4-FFF2-40B4-BE49-F238E27FC236}">
                <a16:creationId xmlns:a16="http://schemas.microsoft.com/office/drawing/2014/main" xmlns="" id="{570D43F8-DDAF-469F-89CD-7008AF69692D}"/>
              </a:ext>
            </a:extLst>
          </p:cNvPr>
          <p:cNvSpPr txBox="1">
            <a:spLocks noGrp="1"/>
          </p:cNvSpPr>
          <p:nvPr>
            <p:ph type="pic" idx="1"/>
          </p:nvPr>
        </p:nvSpPr>
        <p:spPr>
          <a:xfrm>
            <a:off x="2389717" y="612776"/>
            <a:ext cx="7315200" cy="4114800"/>
          </a:xfrm>
        </p:spPr>
        <p:txBody>
          <a:bodyPr/>
          <a:lstStyle>
            <a:lvl1pPr marL="0" indent="0">
              <a:buNone/>
              <a:defRPr/>
            </a:lvl1pPr>
          </a:lstStyle>
          <a:p>
            <a:pPr lvl="0"/>
            <a:r>
              <a:rPr lang="zh-TW"/>
              <a:t>按一下圖示以新增圖片</a:t>
            </a:r>
            <a:endParaRPr lang="en-US"/>
          </a:p>
        </p:txBody>
      </p:sp>
      <p:sp>
        <p:nvSpPr>
          <p:cNvPr id="4" name="文字版面配置區 3">
            <a:extLst>
              <a:ext uri="{FF2B5EF4-FFF2-40B4-BE49-F238E27FC236}">
                <a16:creationId xmlns:a16="http://schemas.microsoft.com/office/drawing/2014/main" xmlns="" id="{9FAF7A84-526E-4907-A7DB-9B18B1A13438}"/>
              </a:ext>
            </a:extLst>
          </p:cNvPr>
          <p:cNvSpPr txBox="1">
            <a:spLocks noGrp="1"/>
          </p:cNvSpPr>
          <p:nvPr>
            <p:ph type="body" idx="2"/>
          </p:nvPr>
        </p:nvSpPr>
        <p:spPr>
          <a:xfrm>
            <a:off x="2389717" y="5367335"/>
            <a:ext cx="73152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a:extLst>
              <a:ext uri="{FF2B5EF4-FFF2-40B4-BE49-F238E27FC236}">
                <a16:creationId xmlns:a16="http://schemas.microsoft.com/office/drawing/2014/main" xmlns="" id="{F97943A4-2CA9-4C50-BCE7-E77B8DDCDD17}"/>
              </a:ext>
            </a:extLst>
          </p:cNvPr>
          <p:cNvSpPr txBox="1">
            <a:spLocks noGrp="1"/>
          </p:cNvSpPr>
          <p:nvPr>
            <p:ph type="dt" sz="half" idx="7"/>
          </p:nvPr>
        </p:nvSpPr>
        <p:spPr>
          <a:xfrm>
            <a:off x="609600" y="6356352"/>
            <a:ext cx="2844795" cy="365129"/>
          </a:xfrm>
        </p:spPr>
        <p:txBody>
          <a:bodyPr/>
          <a:lstStyle>
            <a:lvl1pPr>
              <a:defRPr/>
            </a:lvl1pPr>
          </a:lstStyle>
          <a:p>
            <a:pPr lvl="0"/>
            <a:fld id="{5AC1CE03-796B-4998-8C9B-B56E94CCA411}" type="datetime1">
              <a:rPr lang="en-US"/>
              <a:pPr lvl="0"/>
              <a:t>6/23/2018</a:t>
            </a:fld>
            <a:endParaRPr lang="en-US"/>
          </a:p>
        </p:txBody>
      </p:sp>
      <p:sp>
        <p:nvSpPr>
          <p:cNvPr id="6" name="頁尾版面配置區 5">
            <a:extLst>
              <a:ext uri="{FF2B5EF4-FFF2-40B4-BE49-F238E27FC236}">
                <a16:creationId xmlns:a16="http://schemas.microsoft.com/office/drawing/2014/main" xmlns="" id="{F6BFD51C-E85E-4437-953B-A736582CC2D4}"/>
              </a:ext>
            </a:extLst>
          </p:cNvPr>
          <p:cNvSpPr txBox="1">
            <a:spLocks noGrp="1"/>
          </p:cNvSpPr>
          <p:nvPr>
            <p:ph type="ftr" sz="quarter" idx="9"/>
          </p:nvPr>
        </p:nvSpPr>
        <p:spPr>
          <a:xfrm>
            <a:off x="4165605" y="6356352"/>
            <a:ext cx="3860804" cy="365129"/>
          </a:xfrm>
        </p:spPr>
        <p:txBody>
          <a:bodyPr/>
          <a:lstStyle>
            <a:lvl1pPr>
              <a:defRPr/>
            </a:lvl1pPr>
          </a:lstStyle>
          <a:p>
            <a:pPr lvl="0"/>
            <a:endParaRPr lang="en-US"/>
          </a:p>
        </p:txBody>
      </p:sp>
      <p:sp>
        <p:nvSpPr>
          <p:cNvPr id="7" name="投影片編號版面配置區 6">
            <a:extLst>
              <a:ext uri="{FF2B5EF4-FFF2-40B4-BE49-F238E27FC236}">
                <a16:creationId xmlns:a16="http://schemas.microsoft.com/office/drawing/2014/main" xmlns="" id="{6A5FCF26-542B-4F50-A176-80A79D1542DA}"/>
              </a:ext>
            </a:extLst>
          </p:cNvPr>
          <p:cNvSpPr txBox="1">
            <a:spLocks noGrp="1"/>
          </p:cNvSpPr>
          <p:nvPr>
            <p:ph type="sldNum" sz="quarter" idx="8"/>
          </p:nvPr>
        </p:nvSpPr>
        <p:spPr>
          <a:xfrm>
            <a:off x="8737604" y="6356352"/>
            <a:ext cx="2844795" cy="365129"/>
          </a:xfrm>
        </p:spPr>
        <p:txBody>
          <a:bodyPr/>
          <a:lstStyle>
            <a:lvl1pPr>
              <a:defRPr/>
            </a:lvl1pPr>
          </a:lstStyle>
          <a:p>
            <a:pPr lvl="0"/>
            <a:fld id="{CF632B70-667F-48C3-A547-707B09F05DEE}" type="slidenum">
              <a:t>‹#›</a:t>
            </a:fld>
            <a:endParaRPr lang="en-US"/>
          </a:p>
        </p:txBody>
      </p:sp>
    </p:spTree>
    <p:extLst>
      <p:ext uri="{BB962C8B-B14F-4D97-AF65-F5344CB8AC3E}">
        <p14:creationId xmlns:p14="http://schemas.microsoft.com/office/powerpoint/2010/main" val="25073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C6E53ACA-5DBF-403B-AF6D-4CF7EABF3BCE}"/>
              </a:ext>
            </a:extLst>
          </p:cNvPr>
          <p:cNvSpPr txBox="1">
            <a:spLocks noGrp="1"/>
          </p:cNvSpPr>
          <p:nvPr>
            <p:ph type="title"/>
          </p:nvPr>
        </p:nvSpPr>
        <p:spPr>
          <a:xfrm>
            <a:off x="609600" y="274640"/>
            <a:ext cx="109728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a:extLst>
              <a:ext uri="{FF2B5EF4-FFF2-40B4-BE49-F238E27FC236}">
                <a16:creationId xmlns:a16="http://schemas.microsoft.com/office/drawing/2014/main" xmlns="" id="{83A34F55-7217-4396-8082-69EBF39CA34A}"/>
              </a:ext>
            </a:extLst>
          </p:cNvPr>
          <p:cNvSpPr txBox="1">
            <a:spLocks noGrp="1"/>
          </p:cNvSpPr>
          <p:nvPr>
            <p:ph type="body" idx="1"/>
          </p:nvPr>
        </p:nvSpPr>
        <p:spPr>
          <a:xfrm>
            <a:off x="609600" y="1600201"/>
            <a:ext cx="109728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a:extLst>
              <a:ext uri="{FF2B5EF4-FFF2-40B4-BE49-F238E27FC236}">
                <a16:creationId xmlns:a16="http://schemas.microsoft.com/office/drawing/2014/main" xmlns="" id="{82A0F26F-D4CE-407B-95E3-9165B7077D00}"/>
              </a:ext>
            </a:extLst>
          </p:cNvPr>
          <p:cNvSpPr txBox="1">
            <a:spLocks noGrp="1"/>
          </p:cNvSpPr>
          <p:nvPr>
            <p:ph type="dt" sz="half" idx="2"/>
          </p:nvPr>
        </p:nvSpPr>
        <p:spPr>
          <a:xfrm>
            <a:off x="609600" y="6356352"/>
            <a:ext cx="2844795"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5" name="頁尾版面配置區 4">
            <a:extLst>
              <a:ext uri="{FF2B5EF4-FFF2-40B4-BE49-F238E27FC236}">
                <a16:creationId xmlns:a16="http://schemas.microsoft.com/office/drawing/2014/main" xmlns="" id="{1A6D9E53-F9DD-46AC-B37A-A45C8E4C7CC0}"/>
              </a:ext>
            </a:extLst>
          </p:cNvPr>
          <p:cNvSpPr txBox="1">
            <a:spLocks noGrp="1"/>
          </p:cNvSpPr>
          <p:nvPr>
            <p:ph type="ftr" sz="quarter" idx="3"/>
          </p:nvPr>
        </p:nvSpPr>
        <p:spPr>
          <a:xfrm>
            <a:off x="4165605" y="6356352"/>
            <a:ext cx="3860804"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6" name="投影片編號版面配置區 5">
            <a:extLst>
              <a:ext uri="{FF2B5EF4-FFF2-40B4-BE49-F238E27FC236}">
                <a16:creationId xmlns:a16="http://schemas.microsoft.com/office/drawing/2014/main" xmlns="" id="{2A8D7901-69A9-4C6B-997C-FC6E1A98FF0A}"/>
              </a:ext>
            </a:extLst>
          </p:cNvPr>
          <p:cNvSpPr txBox="1">
            <a:spLocks noGrp="1"/>
          </p:cNvSpPr>
          <p:nvPr>
            <p:ph type="sldNum" sz="quarter" idx="4"/>
          </p:nvPr>
        </p:nvSpPr>
        <p:spPr>
          <a:xfrm>
            <a:off x="8737604" y="6356352"/>
            <a:ext cx="284479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9763F893-452A-4AD0-B6C9-091D0EAE7AE5}" type="slidenum">
              <a:t>‹#›</a:t>
            </a:fld>
            <a:endParaRPr lang="en-US"/>
          </a:p>
        </p:txBody>
      </p:sp>
      <p:pic>
        <p:nvPicPr>
          <p:cNvPr id="7" name="Picture 2" descr="C:\Users\BPC\Downloads\教育部logo991006-1.png">
            <a:extLst>
              <a:ext uri="{FF2B5EF4-FFF2-40B4-BE49-F238E27FC236}">
                <a16:creationId xmlns:a16="http://schemas.microsoft.com/office/drawing/2014/main" xmlns="" id="{3EB30DC4-A2FB-4F5E-96E7-57D9EE5C8788}"/>
              </a:ext>
            </a:extLst>
          </p:cNvPr>
          <p:cNvPicPr>
            <a:picLocks noChangeAspect="1"/>
          </p:cNvPicPr>
          <p:nvPr/>
        </p:nvPicPr>
        <p:blipFill>
          <a:blip r:embed="rId13"/>
          <a:srcRect/>
          <a:stretch>
            <a:fillRect/>
          </a:stretch>
        </p:blipFill>
        <p:spPr>
          <a:xfrm>
            <a:off x="0" y="6411443"/>
            <a:ext cx="1967544"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61865DFD-DDFC-4F43-8B1C-A1559AA729B8}"/>
              </a:ext>
            </a:extLst>
          </p:cNvPr>
          <p:cNvPicPr>
            <a:picLocks noChangeAspect="1"/>
          </p:cNvPicPr>
          <p:nvPr/>
        </p:nvPicPr>
        <p:blipFill>
          <a:blip r:embed="rId14"/>
          <a:srcRect/>
          <a:stretch>
            <a:fillRect/>
          </a:stretch>
        </p:blipFill>
        <p:spPr>
          <a:xfrm>
            <a:off x="2063556" y="6508351"/>
            <a:ext cx="1684909" cy="252740"/>
          </a:xfrm>
          <a:prstGeom prst="rect">
            <a:avLst/>
          </a:prstGeom>
          <a:noFill/>
          <a:ln>
            <a:noFill/>
          </a:ln>
        </p:spPr>
      </p:pic>
    </p:spTree>
    <p:extLst>
      <p:ext uri="{BB962C8B-B14F-4D97-AF65-F5344CB8AC3E}">
        <p14:creationId xmlns:p14="http://schemas.microsoft.com/office/powerpoint/2010/main" val="5954411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tiff"/><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D44069E-CB15-3F4A-902F-BAB1D789C5B8}"/>
              </a:ext>
            </a:extLst>
          </p:cNvPr>
          <p:cNvSpPr>
            <a:spLocks noGrp="1"/>
          </p:cNvSpPr>
          <p:nvPr>
            <p:ph type="ctrTitle"/>
          </p:nvPr>
        </p:nvSpPr>
        <p:spPr/>
        <p:txBody>
          <a:bodyPr/>
          <a:lstStyle/>
          <a:p>
            <a:r>
              <a:rPr kumimoji="1" lang="zh-TW" altLang="en-US" dirty="0"/>
              <a:t>運動與性別「下」</a:t>
            </a:r>
          </a:p>
        </p:txBody>
      </p:sp>
      <p:sp>
        <p:nvSpPr>
          <p:cNvPr id="3" name="副標題 2">
            <a:extLst>
              <a:ext uri="{FF2B5EF4-FFF2-40B4-BE49-F238E27FC236}">
                <a16:creationId xmlns:a16="http://schemas.microsoft.com/office/drawing/2014/main" xmlns="" id="{9AD23E22-DB2D-D34B-B2EB-CB24AACA3483}"/>
              </a:ext>
            </a:extLst>
          </p:cNvPr>
          <p:cNvSpPr>
            <a:spLocks noGrp="1"/>
          </p:cNvSpPr>
          <p:nvPr>
            <p:ph type="subTitle" idx="1"/>
          </p:nvPr>
        </p:nvSpPr>
        <p:spPr>
          <a:xfrm>
            <a:off x="1721922" y="3197432"/>
            <a:ext cx="8534400" cy="1752603"/>
          </a:xfrm>
        </p:spPr>
        <p:txBody>
          <a:bodyPr/>
          <a:lstStyle/>
          <a:p>
            <a:r>
              <a:rPr kumimoji="1" lang="zh-TW" altLang="en-US" dirty="0"/>
              <a:t>女性參與運動的迷思與問題</a:t>
            </a:r>
            <a:endParaRPr kumimoji="1" lang="en-US" altLang="zh-TW" dirty="0"/>
          </a:p>
          <a:p>
            <a:endParaRPr kumimoji="1" lang="en-US" altLang="zh-TW" dirty="0"/>
          </a:p>
          <a:p>
            <a:r>
              <a:rPr kumimoji="1" lang="en-US" altLang="zh-TW" sz="2400" dirty="0"/>
              <a:t> </a:t>
            </a:r>
            <a:r>
              <a:rPr kumimoji="1" lang="zh-CN" altLang="en-US" sz="2400" dirty="0"/>
              <a:t>授課教師：陳渝苓</a:t>
            </a:r>
            <a:endParaRPr kumimoji="1" lang="en-US" altLang="zh-CN" sz="2400" dirty="0"/>
          </a:p>
          <a:p>
            <a:r>
              <a:rPr kumimoji="1" lang="zh-CN" altLang="en-US" sz="2400" dirty="0"/>
              <a:t>國立臺灣體育運動大學</a:t>
            </a:r>
            <a:endParaRPr kumimoji="1" lang="zh-TW" altLang="en-US" sz="2400" dirty="0"/>
          </a:p>
        </p:txBody>
      </p:sp>
    </p:spTree>
    <p:extLst>
      <p:ext uri="{BB962C8B-B14F-4D97-AF65-F5344CB8AC3E}">
        <p14:creationId xmlns:p14="http://schemas.microsoft.com/office/powerpoint/2010/main" val="8716935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若說生育問題，男生也一樣。</a:t>
            </a:r>
          </a:p>
        </p:txBody>
      </p:sp>
      <p:sp>
        <p:nvSpPr>
          <p:cNvPr id="3" name="內容版面配置區 2"/>
          <p:cNvSpPr>
            <a:spLocks noGrp="1"/>
          </p:cNvSpPr>
          <p:nvPr>
            <p:ph idx="1"/>
          </p:nvPr>
        </p:nvSpPr>
        <p:spPr>
          <a:xfrm>
            <a:off x="1981200" y="1609726"/>
            <a:ext cx="7239000" cy="3619475"/>
          </a:xfrm>
        </p:spPr>
        <p:txBody>
          <a:bodyPr/>
          <a:lstStyle/>
          <a:p>
            <a:pPr latinLnBrk="1"/>
            <a:r>
              <a:rPr lang="zh-TW" altLang="en-US" dirty="0"/>
              <a:t>有研究顯示，每週至少騎</a:t>
            </a:r>
            <a:r>
              <a:rPr lang="en-US" altLang="zh-TW" dirty="0"/>
              <a:t>5</a:t>
            </a:r>
            <a:r>
              <a:rPr lang="zh-TW" altLang="en-US" dirty="0"/>
              <a:t>個小時單車的男子，精子數量和活躍程度都</a:t>
            </a:r>
            <a:r>
              <a:rPr lang="zh-TW" altLang="en-US" dirty="0">
                <a:solidFill>
                  <a:srgbClr val="FF0000"/>
                </a:solidFill>
              </a:rPr>
              <a:t>較不運動的男子低</a:t>
            </a:r>
            <a:r>
              <a:rPr lang="zh-TW" altLang="en-US" dirty="0"/>
              <a:t>。</a:t>
            </a:r>
            <a:endParaRPr lang="en-US" altLang="zh-TW" dirty="0"/>
          </a:p>
          <a:p>
            <a:pPr marL="0" indent="0" latinLnBrk="1">
              <a:buNone/>
            </a:pPr>
            <a:endParaRPr lang="en-US" altLang="zh-TW" dirty="0"/>
          </a:p>
          <a:p>
            <a:pPr latinLnBrk="1"/>
            <a:r>
              <a:rPr lang="zh-TW" altLang="en-US" dirty="0"/>
              <a:t>「美國波士頓大學」研究對競技運動員所進行的研究顯示，</a:t>
            </a:r>
            <a:r>
              <a:rPr lang="zh-TW" altLang="en-US" dirty="0">
                <a:solidFill>
                  <a:srgbClr val="FF0000"/>
                </a:solidFill>
              </a:rPr>
              <a:t>生殖、泌尿疾病和精液品質不佳</a:t>
            </a:r>
            <a:r>
              <a:rPr lang="zh-TW" altLang="en-US" dirty="0"/>
              <a:t>等問題，都和單車運動有關連。</a:t>
            </a:r>
          </a:p>
        </p:txBody>
      </p:sp>
    </p:spTree>
    <p:extLst>
      <p:ext uri="{BB962C8B-B14F-4D97-AF65-F5344CB8AC3E}">
        <p14:creationId xmlns:p14="http://schemas.microsoft.com/office/powerpoint/2010/main" val="253298967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19536" y="260648"/>
            <a:ext cx="7239000" cy="1143000"/>
          </a:xfrm>
        </p:spPr>
        <p:txBody>
          <a:bodyPr/>
          <a:lstStyle/>
          <a:p>
            <a:pPr fontAlgn="auto">
              <a:spcAft>
                <a:spcPts val="0"/>
              </a:spcAft>
              <a:defRPr/>
            </a:pPr>
            <a:r>
              <a:rPr lang="zh-TW" altLang="en-US" dirty="0"/>
              <a:t>運動改善女性疾病</a:t>
            </a:r>
          </a:p>
        </p:txBody>
      </p:sp>
      <p:graphicFrame>
        <p:nvGraphicFramePr>
          <p:cNvPr id="2" name="內容版面配置區 1"/>
          <p:cNvGraphicFramePr>
            <a:graphicFrameLocks noGrp="1"/>
          </p:cNvGraphicFramePr>
          <p:nvPr>
            <p:ph idx="1"/>
            <p:extLst/>
          </p:nvPr>
        </p:nvGraphicFramePr>
        <p:xfrm>
          <a:off x="1825496" y="1658363"/>
          <a:ext cx="7724775" cy="398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027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5009" y="1642187"/>
            <a:ext cx="5961412" cy="1584176"/>
          </a:xfrm>
        </p:spPr>
        <p:txBody>
          <a:bodyPr>
            <a:normAutofit fontScale="90000"/>
          </a:bodyPr>
          <a:lstStyle/>
          <a:p>
            <a:pPr fontAlgn="auto">
              <a:spcAft>
                <a:spcPts val="0"/>
              </a:spcAft>
              <a:defRPr/>
            </a:pPr>
            <a:r>
              <a:rPr lang="zh-TW" altLang="en-US" dirty="0"/>
              <a:t>迷思三</a:t>
            </a:r>
            <a:br>
              <a:rPr lang="zh-TW" altLang="en-US" dirty="0"/>
            </a:br>
            <a:r>
              <a:rPr lang="zh-TW" altLang="en-US" dirty="0"/>
              <a:t>運動對女性的形象有</a:t>
            </a:r>
            <a:r>
              <a:rPr lang="zh-TW" altLang="en-US" dirty="0">
                <a:solidFill>
                  <a:srgbClr val="FF0000"/>
                </a:solidFill>
              </a:rPr>
              <a:t>害</a:t>
            </a:r>
            <a:r>
              <a:rPr lang="zh-TW" altLang="en-US" dirty="0"/>
              <a:t>？？</a:t>
            </a:r>
            <a:r>
              <a:rPr lang="en-US" altLang="zh-TW" dirty="0"/>
              <a:t/>
            </a:r>
            <a:br>
              <a:rPr lang="en-US" altLang="zh-TW" dirty="0"/>
            </a:br>
            <a:r>
              <a:rPr lang="zh-TW" altLang="en-US" dirty="0"/>
              <a:t>甚至影響性別認同？</a:t>
            </a:r>
          </a:p>
        </p:txBody>
      </p:sp>
      <p:sp>
        <p:nvSpPr>
          <p:cNvPr id="2" name="圓角矩形圖說文字 1"/>
          <p:cNvSpPr/>
          <p:nvPr/>
        </p:nvSpPr>
        <p:spPr>
          <a:xfrm>
            <a:off x="8337791" y="850099"/>
            <a:ext cx="2952328" cy="1584176"/>
          </a:xfrm>
          <a:prstGeom prst="wedgeRoundRectCallout">
            <a:avLst>
              <a:gd name="adj1" fmla="val -127279"/>
              <a:gd name="adj2" fmla="val 881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dirty="0"/>
              <a:t>社會上對於女性運動員</a:t>
            </a:r>
            <a:endParaRPr kumimoji="1" lang="en-US" altLang="zh-TW" dirty="0"/>
          </a:p>
          <a:p>
            <a:pPr algn="ctr"/>
            <a:r>
              <a:rPr lang="zh-TW" altLang="en-US" dirty="0"/>
              <a:t>最關切的小事</a:t>
            </a:r>
            <a:endParaRPr kumimoji="1" lang="zh-TW" altLang="en-US" dirty="0"/>
          </a:p>
        </p:txBody>
      </p:sp>
    </p:spTree>
    <p:extLst>
      <p:ext uri="{BB962C8B-B14F-4D97-AF65-F5344CB8AC3E}">
        <p14:creationId xmlns:p14="http://schemas.microsoft.com/office/powerpoint/2010/main" val="26821379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524000" y="0"/>
            <a:ext cx="5148064" cy="6858000"/>
          </a:xfrm>
          <a:prstGeom prst="rect">
            <a:avLst/>
          </a:prstGeom>
        </p:spPr>
      </p:pic>
      <p:pic>
        <p:nvPicPr>
          <p:cNvPr id="5" name="圖片 4"/>
          <p:cNvPicPr>
            <a:picLocks noChangeAspect="1"/>
          </p:cNvPicPr>
          <p:nvPr/>
        </p:nvPicPr>
        <p:blipFill>
          <a:blip r:embed="rId3"/>
          <a:stretch>
            <a:fillRect/>
          </a:stretch>
        </p:blipFill>
        <p:spPr>
          <a:xfrm>
            <a:off x="6580090" y="0"/>
            <a:ext cx="4061233" cy="4825132"/>
          </a:xfrm>
          <a:prstGeom prst="rect">
            <a:avLst/>
          </a:prstGeom>
        </p:spPr>
      </p:pic>
      <p:pic>
        <p:nvPicPr>
          <p:cNvPr id="6" name="圖片 5"/>
          <p:cNvPicPr>
            <a:picLocks noChangeAspect="1"/>
          </p:cNvPicPr>
          <p:nvPr/>
        </p:nvPicPr>
        <p:blipFill>
          <a:blip r:embed="rId4"/>
          <a:stretch>
            <a:fillRect/>
          </a:stretch>
        </p:blipFill>
        <p:spPr>
          <a:xfrm>
            <a:off x="6563544" y="4128538"/>
            <a:ext cx="4104456" cy="2729463"/>
          </a:xfrm>
          <a:prstGeom prst="rect">
            <a:avLst/>
          </a:prstGeom>
        </p:spPr>
      </p:pic>
    </p:spTree>
    <p:extLst>
      <p:ext uri="{BB962C8B-B14F-4D97-AF65-F5344CB8AC3E}">
        <p14:creationId xmlns:p14="http://schemas.microsoft.com/office/powerpoint/2010/main" val="367864741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fontAlgn="auto">
              <a:spcAft>
                <a:spcPts val="0"/>
              </a:spcAft>
              <a:defRPr/>
            </a:pPr>
            <a:r>
              <a:rPr lang="zh-TW" altLang="en-US" dirty="0"/>
              <a:t>女性化 </a:t>
            </a:r>
            <a:r>
              <a:rPr lang="en-US" altLang="zh-TW" dirty="0"/>
              <a:t>vs. </a:t>
            </a:r>
            <a:r>
              <a:rPr lang="zh-TW" altLang="en-US" dirty="0"/>
              <a:t>男性化</a:t>
            </a:r>
          </a:p>
        </p:txBody>
      </p:sp>
      <p:sp>
        <p:nvSpPr>
          <p:cNvPr id="20483" name="Rectangle 4"/>
          <p:cNvSpPr>
            <a:spLocks noGrp="1" noChangeArrowheads="1"/>
          </p:cNvSpPr>
          <p:nvPr>
            <p:ph sz="half" idx="1"/>
          </p:nvPr>
        </p:nvSpPr>
        <p:spPr/>
        <p:txBody>
          <a:bodyPr/>
          <a:lstStyle/>
          <a:p>
            <a:endParaRPr lang="zh-TW" altLang="zh-TW"/>
          </a:p>
        </p:txBody>
      </p:sp>
      <p:sp>
        <p:nvSpPr>
          <p:cNvPr id="20484" name="Rectangle 5"/>
          <p:cNvSpPr>
            <a:spLocks noGrp="1" noChangeArrowheads="1"/>
          </p:cNvSpPr>
          <p:nvPr>
            <p:ph sz="half" idx="2"/>
          </p:nvPr>
        </p:nvSpPr>
        <p:spPr/>
        <p:txBody>
          <a:bodyPr/>
          <a:lstStyle/>
          <a:p>
            <a:endParaRPr lang="zh-TW" altLang="zh-TW"/>
          </a:p>
        </p:txBody>
      </p:sp>
      <p:pic>
        <p:nvPicPr>
          <p:cNvPr id="20485" name="Picture 7" descr="图文：法网第六日女单比赛 毛瑞斯莫告别法网"/>
          <p:cNvPicPr>
            <a:picLocks noChangeAspect="1" noChangeArrowheads="1"/>
          </p:cNvPicPr>
          <p:nvPr/>
        </p:nvPicPr>
        <p:blipFill>
          <a:blip r:embed="rId3" cstate="print"/>
          <a:srcRect/>
          <a:stretch>
            <a:fillRect/>
          </a:stretch>
        </p:blipFill>
        <p:spPr bwMode="auto">
          <a:xfrm>
            <a:off x="1775520" y="1565881"/>
            <a:ext cx="3240087" cy="4572000"/>
          </a:xfrm>
          <a:prstGeom prst="rect">
            <a:avLst/>
          </a:prstGeom>
          <a:noFill/>
          <a:ln w="9525">
            <a:noFill/>
            <a:miter lim="800000"/>
            <a:headEnd/>
            <a:tailEnd/>
          </a:ln>
        </p:spPr>
      </p:pic>
      <p:pic>
        <p:nvPicPr>
          <p:cNvPr id="20486" name="Picture 9" descr="Serena Williams"/>
          <p:cNvPicPr>
            <a:picLocks noChangeAspect="1" noChangeArrowheads="1"/>
          </p:cNvPicPr>
          <p:nvPr/>
        </p:nvPicPr>
        <p:blipFill>
          <a:blip r:embed="rId4" cstate="print"/>
          <a:srcRect/>
          <a:stretch>
            <a:fillRect/>
          </a:stretch>
        </p:blipFill>
        <p:spPr bwMode="auto">
          <a:xfrm>
            <a:off x="5667376" y="1643064"/>
            <a:ext cx="3609975" cy="4714875"/>
          </a:xfrm>
          <a:prstGeom prst="rect">
            <a:avLst/>
          </a:prstGeom>
          <a:noFill/>
          <a:ln w="9525">
            <a:noFill/>
            <a:miter lim="800000"/>
            <a:headEnd/>
            <a:tailEnd/>
          </a:ln>
        </p:spPr>
      </p:pic>
    </p:spTree>
    <p:extLst>
      <p:ext uri="{BB962C8B-B14F-4D97-AF65-F5344CB8AC3E}">
        <p14:creationId xmlns:p14="http://schemas.microsoft.com/office/powerpoint/2010/main" val="29696847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fontAlgn="auto">
              <a:spcAft>
                <a:spcPts val="0"/>
              </a:spcAft>
              <a:defRPr/>
            </a:pPr>
            <a:endParaRPr lang="zh-TW" altLang="zh-TW"/>
          </a:p>
        </p:txBody>
      </p:sp>
      <p:sp>
        <p:nvSpPr>
          <p:cNvPr id="21507" name="Rectangle 5"/>
          <p:cNvSpPr>
            <a:spLocks noGrp="1" noChangeArrowheads="1"/>
          </p:cNvSpPr>
          <p:nvPr>
            <p:ph sz="half" idx="1"/>
          </p:nvPr>
        </p:nvSpPr>
        <p:spPr/>
        <p:txBody>
          <a:bodyPr/>
          <a:lstStyle/>
          <a:p>
            <a:endParaRPr lang="zh-TW" altLang="zh-TW"/>
          </a:p>
        </p:txBody>
      </p:sp>
      <p:sp>
        <p:nvSpPr>
          <p:cNvPr id="21508" name="Rectangle 6"/>
          <p:cNvSpPr>
            <a:spLocks noGrp="1" noChangeArrowheads="1"/>
          </p:cNvSpPr>
          <p:nvPr>
            <p:ph sz="half" idx="2"/>
          </p:nvPr>
        </p:nvSpPr>
        <p:spPr/>
        <p:txBody>
          <a:bodyPr/>
          <a:lstStyle/>
          <a:p>
            <a:endParaRPr lang="zh-TW" altLang="zh-TW"/>
          </a:p>
        </p:txBody>
      </p:sp>
      <p:pic>
        <p:nvPicPr>
          <p:cNvPr id="21509" name="Picture 8" descr="39_Serena_Williams"/>
          <p:cNvPicPr>
            <a:picLocks noChangeAspect="1" noChangeArrowheads="1"/>
          </p:cNvPicPr>
          <p:nvPr/>
        </p:nvPicPr>
        <p:blipFill>
          <a:blip r:embed="rId3" cstate="print"/>
          <a:srcRect/>
          <a:stretch>
            <a:fillRect/>
          </a:stretch>
        </p:blipFill>
        <p:spPr bwMode="auto">
          <a:xfrm>
            <a:off x="1881189" y="1571625"/>
            <a:ext cx="3895725" cy="4762500"/>
          </a:xfrm>
          <a:prstGeom prst="rect">
            <a:avLst/>
          </a:prstGeom>
          <a:noFill/>
          <a:ln w="9525">
            <a:noFill/>
            <a:miter lim="800000"/>
            <a:headEnd/>
            <a:tailEnd/>
          </a:ln>
        </p:spPr>
      </p:pic>
      <p:pic>
        <p:nvPicPr>
          <p:cNvPr id="21510" name="Picture 10" descr="xinsrc_0720702201038062784392"/>
          <p:cNvPicPr>
            <a:picLocks noChangeAspect="1" noChangeArrowheads="1"/>
          </p:cNvPicPr>
          <p:nvPr/>
        </p:nvPicPr>
        <p:blipFill>
          <a:blip r:embed="rId4" cstate="print"/>
          <a:srcRect/>
          <a:stretch>
            <a:fillRect/>
          </a:stretch>
        </p:blipFill>
        <p:spPr bwMode="auto">
          <a:xfrm>
            <a:off x="5810251" y="1571625"/>
            <a:ext cx="3598863" cy="4618038"/>
          </a:xfrm>
          <a:prstGeom prst="rect">
            <a:avLst/>
          </a:prstGeom>
          <a:noFill/>
          <a:ln w="9525">
            <a:noFill/>
            <a:miter lim="800000"/>
            <a:headEnd/>
            <a:tailEnd/>
          </a:ln>
        </p:spPr>
      </p:pic>
    </p:spTree>
    <p:extLst>
      <p:ext uri="{BB962C8B-B14F-4D97-AF65-F5344CB8AC3E}">
        <p14:creationId xmlns:p14="http://schemas.microsoft.com/office/powerpoint/2010/main" val="45866070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pPr fontAlgn="auto">
              <a:spcAft>
                <a:spcPts val="0"/>
              </a:spcAft>
              <a:defRPr/>
            </a:pPr>
            <a:endParaRPr lang="zh-TW" altLang="en-US" dirty="0"/>
          </a:p>
        </p:txBody>
      </p:sp>
      <p:sp>
        <p:nvSpPr>
          <p:cNvPr id="22531" name="文字版面配置區 2"/>
          <p:cNvSpPr>
            <a:spLocks noGrp="1"/>
          </p:cNvSpPr>
          <p:nvPr>
            <p:ph type="body" idx="1"/>
          </p:nvPr>
        </p:nvSpPr>
        <p:spPr/>
        <p:txBody>
          <a:bodyPr/>
          <a:lstStyle/>
          <a:p>
            <a:endParaRPr lang="zh-TW" altLang="en-US"/>
          </a:p>
        </p:txBody>
      </p:sp>
      <p:sp>
        <p:nvSpPr>
          <p:cNvPr id="22532" name="文字版面配置區 4"/>
          <p:cNvSpPr>
            <a:spLocks noGrp="1"/>
          </p:cNvSpPr>
          <p:nvPr>
            <p:ph type="body" sz="half" idx="3"/>
          </p:nvPr>
        </p:nvSpPr>
        <p:spPr/>
        <p:txBody>
          <a:bodyPr/>
          <a:lstStyle/>
          <a:p>
            <a:endParaRPr lang="zh-TW" altLang="en-US"/>
          </a:p>
        </p:txBody>
      </p:sp>
      <p:sp>
        <p:nvSpPr>
          <p:cNvPr id="22533" name="內容版面配置區 3"/>
          <p:cNvSpPr>
            <a:spLocks noGrp="1"/>
          </p:cNvSpPr>
          <p:nvPr>
            <p:ph sz="quarter" idx="2"/>
          </p:nvPr>
        </p:nvSpPr>
        <p:spPr/>
        <p:txBody>
          <a:bodyPr/>
          <a:lstStyle/>
          <a:p>
            <a:endParaRPr lang="zh-TW" altLang="en-US"/>
          </a:p>
        </p:txBody>
      </p:sp>
      <p:pic>
        <p:nvPicPr>
          <p:cNvPr id="22534" name="內容版面配置區 7" descr="RuthRiley2.jpg"/>
          <p:cNvPicPr>
            <a:picLocks noGrp="1" noChangeAspect="1"/>
          </p:cNvPicPr>
          <p:nvPr>
            <p:ph sz="quarter" idx="4"/>
          </p:nvPr>
        </p:nvPicPr>
        <p:blipFill>
          <a:blip r:embed="rId3" cstate="print"/>
          <a:srcRect/>
          <a:stretch>
            <a:fillRect/>
          </a:stretch>
        </p:blipFill>
        <p:spPr>
          <a:xfrm>
            <a:off x="5837085" y="1210744"/>
            <a:ext cx="3929062" cy="4429125"/>
          </a:xfrm>
        </p:spPr>
      </p:pic>
      <p:pic>
        <p:nvPicPr>
          <p:cNvPr id="22535" name="Picture 2" descr="http://www.wnba.com/media/riley2_300_071026.jpg"/>
          <p:cNvPicPr>
            <a:picLocks noChangeAspect="1" noChangeArrowheads="1"/>
          </p:cNvPicPr>
          <p:nvPr/>
        </p:nvPicPr>
        <p:blipFill>
          <a:blip r:embed="rId4" cstate="print"/>
          <a:srcRect/>
          <a:stretch>
            <a:fillRect/>
          </a:stretch>
        </p:blipFill>
        <p:spPr bwMode="auto">
          <a:xfrm>
            <a:off x="2128081" y="1210744"/>
            <a:ext cx="3571875" cy="4429125"/>
          </a:xfrm>
          <a:prstGeom prst="rect">
            <a:avLst/>
          </a:prstGeom>
          <a:noFill/>
          <a:ln w="9525">
            <a:noFill/>
            <a:miter lim="800000"/>
            <a:headEnd/>
            <a:tailEnd/>
          </a:ln>
        </p:spPr>
      </p:pic>
      <p:sp>
        <p:nvSpPr>
          <p:cNvPr id="8" name="矩形 7"/>
          <p:cNvSpPr/>
          <p:nvPr/>
        </p:nvSpPr>
        <p:spPr>
          <a:xfrm>
            <a:off x="3503712" y="17347"/>
            <a:ext cx="439248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WNBA   </a:t>
            </a:r>
          </a:p>
          <a:p>
            <a:pPr algn="ctr"/>
            <a:r>
              <a:rPr lang="en-US" altLang="zh-TW" dirty="0"/>
              <a:t>Ruth Riley</a:t>
            </a:r>
            <a:endParaRPr lang="zh-TW" altLang="en-US" dirty="0"/>
          </a:p>
        </p:txBody>
      </p:sp>
    </p:spTree>
    <p:extLst>
      <p:ext uri="{BB962C8B-B14F-4D97-AF65-F5344CB8AC3E}">
        <p14:creationId xmlns:p14="http://schemas.microsoft.com/office/powerpoint/2010/main" val="1698194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defRPr/>
            </a:pPr>
            <a:endParaRPr lang="zh-TW" altLang="en-US"/>
          </a:p>
        </p:txBody>
      </p:sp>
      <p:sp>
        <p:nvSpPr>
          <p:cNvPr id="38915" name="文字版面配置區 2"/>
          <p:cNvSpPr>
            <a:spLocks noGrp="1"/>
          </p:cNvSpPr>
          <p:nvPr>
            <p:ph type="body" idx="1"/>
          </p:nvPr>
        </p:nvSpPr>
        <p:spPr/>
        <p:txBody>
          <a:bodyPr/>
          <a:lstStyle/>
          <a:p>
            <a:pPr eaLnBrk="1" hangingPunct="1"/>
            <a:endParaRPr lang="zh-TW" altLang="en-US"/>
          </a:p>
        </p:txBody>
      </p:sp>
      <p:pic>
        <p:nvPicPr>
          <p:cNvPr id="38916" name="Picture 2"/>
          <p:cNvPicPr>
            <a:picLocks noChangeAspect="1" noChangeArrowheads="1"/>
          </p:cNvPicPr>
          <p:nvPr/>
        </p:nvPicPr>
        <p:blipFill>
          <a:blip r:embed="rId3" cstate="print"/>
          <a:srcRect/>
          <a:stretch>
            <a:fillRect/>
          </a:stretch>
        </p:blipFill>
        <p:spPr bwMode="auto">
          <a:xfrm>
            <a:off x="1524000" y="142876"/>
            <a:ext cx="8097838" cy="6500813"/>
          </a:xfrm>
          <a:prstGeom prst="rect">
            <a:avLst/>
          </a:prstGeom>
          <a:noFill/>
          <a:ln w="9525">
            <a:noFill/>
            <a:miter lim="800000"/>
            <a:headEnd/>
            <a:tailEnd/>
          </a:ln>
        </p:spPr>
      </p:pic>
      <p:sp>
        <p:nvSpPr>
          <p:cNvPr id="5" name="矩形 4"/>
          <p:cNvSpPr/>
          <p:nvPr/>
        </p:nvSpPr>
        <p:spPr>
          <a:xfrm>
            <a:off x="2999657" y="980728"/>
            <a:ext cx="928687" cy="285750"/>
          </a:xfrm>
          <a:prstGeom prst="rect">
            <a:avLst/>
          </a:prstGeom>
          <a:noFill/>
          <a:ln w="41275">
            <a:solidFill>
              <a:srgbClr val="9900CC"/>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endParaRPr lang="zh-TW" altLang="en-US">
              <a:solidFill>
                <a:prstClr val="white"/>
              </a:solidFill>
            </a:endParaRPr>
          </a:p>
        </p:txBody>
      </p:sp>
      <p:sp>
        <p:nvSpPr>
          <p:cNvPr id="6" name="矩形 5"/>
          <p:cNvSpPr/>
          <p:nvPr/>
        </p:nvSpPr>
        <p:spPr>
          <a:xfrm>
            <a:off x="1524001" y="1268760"/>
            <a:ext cx="4211960" cy="576064"/>
          </a:xfrm>
          <a:prstGeom prst="rect">
            <a:avLst/>
          </a:prstGeom>
          <a:noFill/>
          <a:ln w="41275">
            <a:solidFill>
              <a:srgbClr val="9900CC"/>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endParaRPr lang="zh-TW" altLang="en-US">
              <a:solidFill>
                <a:prstClr val="white"/>
              </a:solidFill>
            </a:endParaRPr>
          </a:p>
        </p:txBody>
      </p:sp>
      <p:sp>
        <p:nvSpPr>
          <p:cNvPr id="7" name="矩形 6"/>
          <p:cNvSpPr/>
          <p:nvPr/>
        </p:nvSpPr>
        <p:spPr>
          <a:xfrm>
            <a:off x="1524000" y="2708920"/>
            <a:ext cx="1619672" cy="285750"/>
          </a:xfrm>
          <a:prstGeom prst="rect">
            <a:avLst/>
          </a:prstGeom>
          <a:noFill/>
          <a:ln w="41275">
            <a:solidFill>
              <a:srgbClr val="9900CC"/>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endParaRPr lang="zh-TW" altLang="en-US">
              <a:solidFill>
                <a:prstClr val="white"/>
              </a:solidFill>
            </a:endParaRPr>
          </a:p>
        </p:txBody>
      </p:sp>
      <p:sp>
        <p:nvSpPr>
          <p:cNvPr id="8" name="矩形 7"/>
          <p:cNvSpPr/>
          <p:nvPr/>
        </p:nvSpPr>
        <p:spPr>
          <a:xfrm>
            <a:off x="2351585" y="3212976"/>
            <a:ext cx="928687" cy="285750"/>
          </a:xfrm>
          <a:prstGeom prst="rect">
            <a:avLst/>
          </a:prstGeom>
          <a:noFill/>
          <a:ln w="41275">
            <a:solidFill>
              <a:srgbClr val="9900CC"/>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endParaRPr lang="zh-TW" altLang="en-US">
              <a:solidFill>
                <a:prstClr val="white"/>
              </a:solidFill>
            </a:endParaRPr>
          </a:p>
        </p:txBody>
      </p:sp>
      <p:sp>
        <p:nvSpPr>
          <p:cNvPr id="9" name="矩形 8"/>
          <p:cNvSpPr/>
          <p:nvPr/>
        </p:nvSpPr>
        <p:spPr>
          <a:xfrm>
            <a:off x="1991545" y="4365104"/>
            <a:ext cx="928687" cy="285750"/>
          </a:xfrm>
          <a:prstGeom prst="rect">
            <a:avLst/>
          </a:prstGeom>
          <a:noFill/>
          <a:ln w="41275">
            <a:solidFill>
              <a:srgbClr val="9900CC"/>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endParaRPr lang="zh-TW" altLang="en-US">
              <a:solidFill>
                <a:prstClr val="white"/>
              </a:solidFill>
            </a:endParaRPr>
          </a:p>
        </p:txBody>
      </p:sp>
    </p:spTree>
    <p:extLst>
      <p:ext uri="{BB962C8B-B14F-4D97-AF65-F5344CB8AC3E}">
        <p14:creationId xmlns:p14="http://schemas.microsoft.com/office/powerpoint/2010/main" val="8871706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文字版面配置區 2"/>
          <p:cNvSpPr>
            <a:spLocks noGrp="1"/>
          </p:cNvSpPr>
          <p:nvPr>
            <p:ph type="body" idx="1"/>
          </p:nvPr>
        </p:nvSpPr>
        <p:spPr/>
        <p:txBody>
          <a:bodyPr/>
          <a:lstStyle/>
          <a:p>
            <a:endParaRPr kumimoji="1" lang="zh-TW" altLang="en-US"/>
          </a:p>
        </p:txBody>
      </p:sp>
      <p:pic>
        <p:nvPicPr>
          <p:cNvPr id="4" name="圖片 3" descr="螢幕快照 2013-12-10 上午11.11.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830" y="260648"/>
            <a:ext cx="9080500" cy="5676900"/>
          </a:xfrm>
          <a:prstGeom prst="rect">
            <a:avLst/>
          </a:prstGeom>
        </p:spPr>
      </p:pic>
      <p:sp>
        <p:nvSpPr>
          <p:cNvPr id="6" name="矩形 5"/>
          <p:cNvSpPr/>
          <p:nvPr/>
        </p:nvSpPr>
        <p:spPr>
          <a:xfrm>
            <a:off x="2496913" y="4740800"/>
            <a:ext cx="763284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dirty="0"/>
              <a:t>“</a:t>
            </a:r>
            <a:r>
              <a:rPr kumimoji="1" lang="zh-TW" altLang="en-US" dirty="0"/>
              <a:t>別蠢了，</a:t>
            </a:r>
            <a:r>
              <a:rPr lang="zh-TW" altLang="en-US" dirty="0"/>
              <a:t>你可以有今天都是因為你這張漂亮的臉蛋，如果不是長得漂亮，誰會關注你阿？</a:t>
            </a:r>
            <a:endParaRPr kumimoji="1" lang="zh-TW" altLang="en-US" dirty="0"/>
          </a:p>
        </p:txBody>
      </p:sp>
    </p:spTree>
    <p:extLst>
      <p:ext uri="{BB962C8B-B14F-4D97-AF65-F5344CB8AC3E}">
        <p14:creationId xmlns:p14="http://schemas.microsoft.com/office/powerpoint/2010/main" val="1419298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335360" y="72008"/>
            <a:ext cx="4992175" cy="6858000"/>
          </a:xfrm>
          <a:prstGeom prst="rect">
            <a:avLst/>
          </a:prstGeom>
        </p:spPr>
      </p:pic>
      <p:pic>
        <p:nvPicPr>
          <p:cNvPr id="5" name="圖片 4"/>
          <p:cNvPicPr>
            <a:picLocks noChangeAspect="1"/>
          </p:cNvPicPr>
          <p:nvPr/>
        </p:nvPicPr>
        <p:blipFill>
          <a:blip r:embed="rId4"/>
          <a:stretch>
            <a:fillRect/>
          </a:stretch>
        </p:blipFill>
        <p:spPr>
          <a:xfrm>
            <a:off x="5807968" y="332656"/>
            <a:ext cx="4860032" cy="3069494"/>
          </a:xfrm>
          <a:prstGeom prst="rect">
            <a:avLst/>
          </a:prstGeom>
        </p:spPr>
      </p:pic>
      <p:pic>
        <p:nvPicPr>
          <p:cNvPr id="6" name="圖片 5"/>
          <p:cNvPicPr>
            <a:picLocks noChangeAspect="1"/>
          </p:cNvPicPr>
          <p:nvPr/>
        </p:nvPicPr>
        <p:blipFill>
          <a:blip r:embed="rId5"/>
          <a:stretch>
            <a:fillRect/>
          </a:stretch>
        </p:blipFill>
        <p:spPr>
          <a:xfrm>
            <a:off x="5843464" y="3717032"/>
            <a:ext cx="4824536" cy="2968202"/>
          </a:xfrm>
          <a:prstGeom prst="rect">
            <a:avLst/>
          </a:prstGeom>
        </p:spPr>
      </p:pic>
      <p:pic>
        <p:nvPicPr>
          <p:cNvPr id="2" name="圖片 1"/>
          <p:cNvPicPr>
            <a:picLocks noChangeAspect="1"/>
          </p:cNvPicPr>
          <p:nvPr/>
        </p:nvPicPr>
        <p:blipFill>
          <a:blip r:embed="rId6"/>
          <a:stretch>
            <a:fillRect/>
          </a:stretch>
        </p:blipFill>
        <p:spPr>
          <a:xfrm>
            <a:off x="6096732" y="326008"/>
            <a:ext cx="4318000" cy="6350000"/>
          </a:xfrm>
          <a:prstGeom prst="rect">
            <a:avLst/>
          </a:prstGeom>
        </p:spPr>
      </p:pic>
    </p:spTree>
    <p:extLst>
      <p:ext uri="{BB962C8B-B14F-4D97-AF65-F5344CB8AC3E}">
        <p14:creationId xmlns:p14="http://schemas.microsoft.com/office/powerpoint/2010/main" val="39525133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fontAlgn="auto">
              <a:spcAft>
                <a:spcPts val="0"/>
              </a:spcAft>
              <a:defRPr/>
            </a:pPr>
            <a:r>
              <a:rPr lang="en-US" altLang="zh-TW" dirty="0"/>
              <a:t/>
            </a:r>
            <a:br>
              <a:rPr lang="en-US" altLang="zh-TW" dirty="0"/>
            </a:br>
            <a:endParaRPr lang="zh-TW" altLang="en-US" dirty="0"/>
          </a:p>
        </p:txBody>
      </p:sp>
      <p:pic>
        <p:nvPicPr>
          <p:cNvPr id="2050" name="Picture 2" descr="http://www.nike.com.tw/pop/images091229/women_01.jpg"/>
          <p:cNvPicPr>
            <a:picLocks noGrp="1" noChangeAspect="1" noChangeArrowheads="1"/>
          </p:cNvPicPr>
          <p:nvPr>
            <p:ph type="pic" idx="1"/>
          </p:nvPr>
        </p:nvPicPr>
        <p:blipFill>
          <a:blip r:embed="rId3" cstate="print"/>
          <a:srcRect t="14538" b="14538"/>
          <a:stretch>
            <a:fillRect/>
          </a:stretch>
        </p:blipFill>
        <p:spPr>
          <a:xfrm>
            <a:off x="76944" y="1413164"/>
            <a:ext cx="7315200" cy="4114800"/>
          </a:xfrm>
          <a:noFill/>
        </p:spPr>
      </p:pic>
      <p:sp>
        <p:nvSpPr>
          <p:cNvPr id="9219" name="文字版面配置區 5"/>
          <p:cNvSpPr>
            <a:spLocks noGrp="1"/>
          </p:cNvSpPr>
          <p:nvPr>
            <p:ph type="body" idx="2"/>
          </p:nvPr>
        </p:nvSpPr>
        <p:spPr>
          <a:xfrm>
            <a:off x="7712778" y="3163093"/>
            <a:ext cx="3429000" cy="1920875"/>
          </a:xfrm>
        </p:spPr>
        <p:txBody>
          <a:bodyPr/>
          <a:lstStyle/>
          <a:p>
            <a:pPr>
              <a:spcBef>
                <a:spcPct val="0"/>
              </a:spcBef>
            </a:pPr>
            <a:r>
              <a:rPr lang="zh-TW" altLang="en-US" sz="4000" dirty="0"/>
              <a:t>運動場域中</a:t>
            </a:r>
            <a:endParaRPr lang="en-US" altLang="zh-TW" sz="4000" dirty="0"/>
          </a:p>
          <a:p>
            <a:pPr>
              <a:spcBef>
                <a:spcPct val="0"/>
              </a:spcBef>
            </a:pPr>
            <a:r>
              <a:rPr lang="zh-TW" altLang="en-US" sz="4000" dirty="0"/>
              <a:t>的</a:t>
            </a:r>
            <a:endParaRPr lang="en-US" altLang="zh-TW" sz="4000" dirty="0"/>
          </a:p>
          <a:p>
            <a:pPr>
              <a:spcBef>
                <a:spcPct val="0"/>
              </a:spcBef>
            </a:pPr>
            <a:r>
              <a:rPr lang="zh-TW" altLang="en-US" sz="4000" dirty="0"/>
              <a:t>性別歧視</a:t>
            </a:r>
          </a:p>
        </p:txBody>
      </p:sp>
    </p:spTree>
    <p:extLst>
      <p:ext uri="{BB962C8B-B14F-4D97-AF65-F5344CB8AC3E}">
        <p14:creationId xmlns:p14="http://schemas.microsoft.com/office/powerpoint/2010/main" val="54528910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47448" y="0"/>
            <a:ext cx="9120552" cy="1143000"/>
          </a:xfrm>
        </p:spPr>
        <p:txBody>
          <a:bodyPr>
            <a:normAutofit fontScale="90000"/>
          </a:bodyPr>
          <a:lstStyle/>
          <a:p>
            <a:pPr fontAlgn="auto">
              <a:spcAft>
                <a:spcPts val="0"/>
              </a:spcAft>
              <a:defRPr/>
            </a:pPr>
            <a:r>
              <a:rPr lang="en-US" altLang="zh-TW" dirty="0"/>
              <a:t/>
            </a:r>
            <a:br>
              <a:rPr lang="en-US" altLang="zh-TW" dirty="0"/>
            </a:br>
            <a:r>
              <a:rPr lang="zh-TW" altLang="en-US" dirty="0"/>
              <a:t>迷思四</a:t>
            </a:r>
            <a:br>
              <a:rPr lang="zh-TW" altLang="en-US" dirty="0"/>
            </a:br>
            <a:r>
              <a:rPr lang="zh-TW" altLang="en-US" dirty="0"/>
              <a:t>女性並非真的對運動感興趣</a:t>
            </a:r>
            <a:r>
              <a:rPr lang="en-US" altLang="zh-TW" dirty="0"/>
              <a:t>??</a:t>
            </a:r>
          </a:p>
        </p:txBody>
      </p:sp>
      <p:sp>
        <p:nvSpPr>
          <p:cNvPr id="13315" name="Rectangle 3"/>
          <p:cNvSpPr>
            <a:spLocks noChangeArrowheads="1"/>
          </p:cNvSpPr>
          <p:nvPr/>
        </p:nvSpPr>
        <p:spPr bwMode="auto">
          <a:xfrm>
            <a:off x="3309939" y="5776914"/>
            <a:ext cx="5113337" cy="1081087"/>
          </a:xfrm>
          <a:prstGeom prst="rect">
            <a:avLst/>
          </a:prstGeom>
          <a:solidFill>
            <a:schemeClr val="accent1"/>
          </a:solidFill>
          <a:ln w="9525">
            <a:solidFill>
              <a:schemeClr val="tx1"/>
            </a:solidFill>
            <a:miter lim="800000"/>
            <a:headEnd/>
            <a:tailEnd/>
          </a:ln>
        </p:spPr>
        <p:txBody>
          <a:bodyPr wrap="none" anchor="ctr"/>
          <a:lstStyle/>
          <a:p>
            <a:r>
              <a:rPr kumimoji="0" lang="zh-TW" altLang="en-US" sz="3200" b="1" dirty="0">
                <a:latin typeface="Trebuchet MS" pitchFamily="34" charset="0"/>
                <a:ea typeface="微軟正黑體" pitchFamily="34" charset="-120"/>
              </a:rPr>
              <a:t>運動相對弱勢</a:t>
            </a:r>
            <a:endParaRPr kumimoji="0" lang="en-US" altLang="zh-TW" sz="3200" b="1" dirty="0">
              <a:latin typeface="Trebuchet MS" pitchFamily="34" charset="0"/>
              <a:ea typeface="微軟正黑體" pitchFamily="34" charset="-120"/>
            </a:endParaRPr>
          </a:p>
          <a:p>
            <a:r>
              <a:rPr kumimoji="0" lang="zh-TW" altLang="en-US" sz="3200" b="1" dirty="0">
                <a:latin typeface="Trebuchet MS" pitchFamily="34" charset="0"/>
                <a:ea typeface="微軟正黑體" pitchFamily="34" charset="-120"/>
              </a:rPr>
              <a:t>惡性循環的結果</a:t>
            </a:r>
          </a:p>
        </p:txBody>
      </p:sp>
      <p:sp>
        <p:nvSpPr>
          <p:cNvPr id="4" name="矩形 3"/>
          <p:cNvSpPr/>
          <p:nvPr/>
        </p:nvSpPr>
        <p:spPr>
          <a:xfrm>
            <a:off x="1809751" y="1714501"/>
            <a:ext cx="2714625" cy="785813"/>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zh-TW" altLang="en-US" dirty="0"/>
              <a:t>社會不期望</a:t>
            </a:r>
          </a:p>
        </p:txBody>
      </p:sp>
      <p:sp>
        <p:nvSpPr>
          <p:cNvPr id="5" name="矩形 4"/>
          <p:cNvSpPr/>
          <p:nvPr/>
        </p:nvSpPr>
        <p:spPr>
          <a:xfrm>
            <a:off x="5015881" y="3717032"/>
            <a:ext cx="2714625" cy="785812"/>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r>
              <a:rPr kumimoji="0" lang="zh-TW" altLang="en-US" dirty="0"/>
              <a:t>消極參與或不參與</a:t>
            </a:r>
            <a:endParaRPr kumimoji="0" lang="en-US" altLang="zh-TW" dirty="0"/>
          </a:p>
          <a:p>
            <a:pPr fontAlgn="auto">
              <a:spcBef>
                <a:spcPts val="0"/>
              </a:spcBef>
              <a:spcAft>
                <a:spcPts val="0"/>
              </a:spcAft>
            </a:pPr>
            <a:r>
              <a:rPr kumimoji="0" lang="zh-TW" altLang="en-US" dirty="0"/>
              <a:t>以順應社會</a:t>
            </a:r>
            <a:endParaRPr kumimoji="0" lang="en-US" altLang="zh-TW" dirty="0"/>
          </a:p>
        </p:txBody>
      </p:sp>
      <p:sp>
        <p:nvSpPr>
          <p:cNvPr id="6" name="矩形 5"/>
          <p:cNvSpPr/>
          <p:nvPr/>
        </p:nvSpPr>
        <p:spPr>
          <a:xfrm>
            <a:off x="4953001" y="1714501"/>
            <a:ext cx="2714625" cy="785813"/>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r>
              <a:rPr kumimoji="0" lang="zh-TW" altLang="en-US" dirty="0"/>
              <a:t>女性運動不被鼓勵</a:t>
            </a:r>
          </a:p>
        </p:txBody>
      </p:sp>
      <p:sp>
        <p:nvSpPr>
          <p:cNvPr id="7" name="矩形 6"/>
          <p:cNvSpPr/>
          <p:nvPr/>
        </p:nvSpPr>
        <p:spPr>
          <a:xfrm>
            <a:off x="5015881" y="2708920"/>
            <a:ext cx="2714625" cy="785812"/>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r>
              <a:rPr kumimoji="0" lang="zh-TW" altLang="en-US" dirty="0"/>
              <a:t>從眾</a:t>
            </a:r>
            <a:endParaRPr kumimoji="0" lang="en-US" altLang="zh-TW" dirty="0"/>
          </a:p>
        </p:txBody>
      </p:sp>
      <p:sp>
        <p:nvSpPr>
          <p:cNvPr id="8" name="矩形 7"/>
          <p:cNvSpPr/>
          <p:nvPr/>
        </p:nvSpPr>
        <p:spPr>
          <a:xfrm>
            <a:off x="5015880" y="4797153"/>
            <a:ext cx="2643188" cy="714375"/>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r>
              <a:rPr kumimoji="0" lang="zh-TW" altLang="en-US" dirty="0"/>
              <a:t>女生不運動</a:t>
            </a:r>
            <a:endParaRPr kumimoji="0" lang="en-US" altLang="zh-TW" dirty="0"/>
          </a:p>
          <a:p>
            <a:pPr fontAlgn="auto">
              <a:spcBef>
                <a:spcPts val="0"/>
              </a:spcBef>
              <a:spcAft>
                <a:spcPts val="0"/>
              </a:spcAft>
            </a:pPr>
            <a:r>
              <a:rPr kumimoji="0" lang="zh-TW" altLang="en-US" dirty="0"/>
              <a:t>也不討論運動</a:t>
            </a:r>
          </a:p>
        </p:txBody>
      </p:sp>
      <p:sp>
        <p:nvSpPr>
          <p:cNvPr id="9" name="向下箭號 8"/>
          <p:cNvSpPr/>
          <p:nvPr/>
        </p:nvSpPr>
        <p:spPr>
          <a:xfrm>
            <a:off x="6023992" y="2420888"/>
            <a:ext cx="504056" cy="353764"/>
          </a:xfrm>
          <a:prstGeom prst="downArrow">
            <a:avLst/>
          </a:prstGeom>
        </p:spPr>
        <p:style>
          <a:lnRef idx="3">
            <a:schemeClr val="lt1"/>
          </a:lnRef>
          <a:fillRef idx="1">
            <a:schemeClr val="accent4"/>
          </a:fillRef>
          <a:effectRef idx="1">
            <a:schemeClr val="accent4"/>
          </a:effectRef>
          <a:fontRef idx="minor">
            <a:schemeClr val="lt1"/>
          </a:fontRef>
        </p:style>
        <p:txBody>
          <a:bodyPr anchor="ctr"/>
          <a:lstStyle/>
          <a:p>
            <a:pPr fontAlgn="auto">
              <a:spcBef>
                <a:spcPts val="0"/>
              </a:spcBef>
              <a:spcAft>
                <a:spcPts val="0"/>
              </a:spcAft>
            </a:pPr>
            <a:endParaRPr kumimoji="0" lang="zh-TW" altLang="en-US"/>
          </a:p>
        </p:txBody>
      </p:sp>
      <p:cxnSp>
        <p:nvCxnSpPr>
          <p:cNvPr id="11" name="圖案 10"/>
          <p:cNvCxnSpPr>
            <a:stCxn id="13315" idx="1"/>
          </p:cNvCxnSpPr>
          <p:nvPr/>
        </p:nvCxnSpPr>
        <p:spPr>
          <a:xfrm rot="10800000">
            <a:off x="2524126" y="2643188"/>
            <a:ext cx="785813" cy="3675062"/>
          </a:xfrm>
          <a:prstGeom prst="bentConnector2">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4" idx="3"/>
            <a:endCxn id="6" idx="1"/>
          </p:cNvCxnSpPr>
          <p:nvPr/>
        </p:nvCxnSpPr>
        <p:spPr>
          <a:xfrm>
            <a:off x="4524376" y="2108200"/>
            <a:ext cx="428625"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7" name="向下箭號 16"/>
          <p:cNvSpPr/>
          <p:nvPr/>
        </p:nvSpPr>
        <p:spPr>
          <a:xfrm>
            <a:off x="6096000" y="5445224"/>
            <a:ext cx="576064" cy="353764"/>
          </a:xfrm>
          <a:prstGeom prst="downArrow">
            <a:avLst/>
          </a:prstGeom>
        </p:spPr>
        <p:style>
          <a:lnRef idx="3">
            <a:schemeClr val="lt1"/>
          </a:lnRef>
          <a:fillRef idx="1">
            <a:schemeClr val="accent4"/>
          </a:fillRef>
          <a:effectRef idx="1">
            <a:schemeClr val="accent4"/>
          </a:effectRef>
          <a:fontRef idx="minor">
            <a:schemeClr val="lt1"/>
          </a:fontRef>
        </p:style>
        <p:txBody>
          <a:bodyPr anchor="ctr"/>
          <a:lstStyle/>
          <a:p>
            <a:pPr fontAlgn="auto">
              <a:spcBef>
                <a:spcPts val="0"/>
              </a:spcBef>
              <a:spcAft>
                <a:spcPts val="0"/>
              </a:spcAft>
            </a:pPr>
            <a:endParaRPr kumimoji="0" lang="zh-TW" altLang="en-US"/>
          </a:p>
        </p:txBody>
      </p:sp>
      <p:sp>
        <p:nvSpPr>
          <p:cNvPr id="18" name="向下箭號 17"/>
          <p:cNvSpPr/>
          <p:nvPr/>
        </p:nvSpPr>
        <p:spPr>
          <a:xfrm>
            <a:off x="6096000" y="3429000"/>
            <a:ext cx="504056" cy="353764"/>
          </a:xfrm>
          <a:prstGeom prst="downArrow">
            <a:avLst/>
          </a:prstGeom>
        </p:spPr>
        <p:style>
          <a:lnRef idx="3">
            <a:schemeClr val="lt1"/>
          </a:lnRef>
          <a:fillRef idx="1">
            <a:schemeClr val="accent4"/>
          </a:fillRef>
          <a:effectRef idx="1">
            <a:schemeClr val="accent4"/>
          </a:effectRef>
          <a:fontRef idx="minor">
            <a:schemeClr val="lt1"/>
          </a:fontRef>
        </p:style>
        <p:txBody>
          <a:bodyPr anchor="ctr"/>
          <a:lstStyle/>
          <a:p>
            <a:pPr fontAlgn="auto">
              <a:spcBef>
                <a:spcPts val="0"/>
              </a:spcBef>
              <a:spcAft>
                <a:spcPts val="0"/>
              </a:spcAft>
            </a:pPr>
            <a:endParaRPr kumimoji="0" lang="zh-TW" altLang="en-US"/>
          </a:p>
        </p:txBody>
      </p:sp>
      <p:sp>
        <p:nvSpPr>
          <p:cNvPr id="19" name="向下箭號 18"/>
          <p:cNvSpPr/>
          <p:nvPr/>
        </p:nvSpPr>
        <p:spPr>
          <a:xfrm>
            <a:off x="6096000" y="4509120"/>
            <a:ext cx="504056" cy="353764"/>
          </a:xfrm>
          <a:prstGeom prst="downArrow">
            <a:avLst/>
          </a:prstGeom>
        </p:spPr>
        <p:style>
          <a:lnRef idx="3">
            <a:schemeClr val="lt1"/>
          </a:lnRef>
          <a:fillRef idx="1">
            <a:schemeClr val="accent4"/>
          </a:fillRef>
          <a:effectRef idx="1">
            <a:schemeClr val="accent4"/>
          </a:effectRef>
          <a:fontRef idx="minor">
            <a:schemeClr val="lt1"/>
          </a:fontRef>
        </p:style>
        <p:txBody>
          <a:bodyPr anchor="ctr"/>
          <a:lstStyle/>
          <a:p>
            <a:pPr fontAlgn="auto">
              <a:spcBef>
                <a:spcPts val="0"/>
              </a:spcBef>
              <a:spcAft>
                <a:spcPts val="0"/>
              </a:spcAft>
            </a:pPr>
            <a:endParaRPr kumimoji="0" lang="zh-TW" altLang="en-US"/>
          </a:p>
        </p:txBody>
      </p:sp>
    </p:spTree>
    <p:extLst>
      <p:ext uri="{BB962C8B-B14F-4D97-AF65-F5344CB8AC3E}">
        <p14:creationId xmlns:p14="http://schemas.microsoft.com/office/powerpoint/2010/main" val="260948483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315"/>
                                        </p:tgtEl>
                                        <p:attrNameLst>
                                          <p:attrName>style.visibility</p:attrName>
                                        </p:attrNameLst>
                                      </p:cBhvr>
                                      <p:to>
                                        <p:strVal val="visible"/>
                                      </p:to>
                                    </p:set>
                                    <p:animEffect transition="in" filter="checkerboard(across)">
                                      <p:cBhvr>
                                        <p:cTn id="42" dur="500"/>
                                        <p:tgtEl>
                                          <p:spTgt spid="1331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heckerboard(across)">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checkerboard(across)">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4" grpId="0" animBg="1"/>
      <p:bldP spid="5" grpId="0" animBg="1"/>
      <p:bldP spid="6" grpId="0" animBg="1"/>
      <p:bldP spid="7" grpId="0" animBg="1"/>
      <p:bldP spid="8" grpId="0" animBg="1"/>
      <p:bldP spid="9"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91544" y="116632"/>
            <a:ext cx="7239000" cy="1143000"/>
          </a:xfrm>
        </p:spPr>
        <p:txBody>
          <a:bodyPr/>
          <a:lstStyle/>
          <a:p>
            <a:pPr fontAlgn="auto">
              <a:spcAft>
                <a:spcPts val="0"/>
              </a:spcAft>
              <a:defRPr/>
            </a:pPr>
            <a:r>
              <a:rPr lang="en-US" altLang="zh-TW" dirty="0"/>
              <a:t>sexism</a:t>
            </a:r>
            <a:r>
              <a:rPr lang="zh-TW" altLang="en-US" dirty="0"/>
              <a:t>造成的結果</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637313445"/>
              </p:ext>
            </p:extLst>
          </p:nvPr>
        </p:nvGraphicFramePr>
        <p:xfrm>
          <a:off x="1942324" y="1220986"/>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a:extLst>
              <a:ext uri="{FF2B5EF4-FFF2-40B4-BE49-F238E27FC236}">
                <a16:creationId xmlns:a16="http://schemas.microsoft.com/office/drawing/2014/main" xmlns="" id="{72598593-924C-0B47-9D5D-8E13A8B832F8}"/>
              </a:ext>
            </a:extLst>
          </p:cNvPr>
          <p:cNvSpPr/>
          <p:nvPr/>
        </p:nvSpPr>
        <p:spPr>
          <a:xfrm>
            <a:off x="1246909" y="5248894"/>
            <a:ext cx="8467107" cy="10925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Tree>
    <p:extLst>
      <p:ext uri="{BB962C8B-B14F-4D97-AF65-F5344CB8AC3E}">
        <p14:creationId xmlns:p14="http://schemas.microsoft.com/office/powerpoint/2010/main" val="35119529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graphicEl>
                                              <a:dgm id="{EACA9CBC-5700-D34B-B34E-649A66972D8D}"/>
                                            </p:graphicEl>
                                          </p:spTgt>
                                        </p:tgtEl>
                                        <p:attrNameLst>
                                          <p:attrName>style.visibility</p:attrName>
                                        </p:attrNameLst>
                                      </p:cBhvr>
                                      <p:to>
                                        <p:strVal val="visible"/>
                                      </p:to>
                                    </p:set>
                                    <p:animEffect transition="in" filter="strips(downLeft)">
                                      <p:cBhvr>
                                        <p:cTn id="7" dur="500"/>
                                        <p:tgtEl>
                                          <p:spTgt spid="2">
                                            <p:graphicEl>
                                              <a:dgm id="{EACA9CBC-5700-D34B-B34E-649A66972D8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graphicEl>
                                              <a:dgm id="{BB781EE6-3C38-F744-ADD1-EC760E72DA45}"/>
                                            </p:graphicEl>
                                          </p:spTgt>
                                        </p:tgtEl>
                                        <p:attrNameLst>
                                          <p:attrName>style.visibility</p:attrName>
                                        </p:attrNameLst>
                                      </p:cBhvr>
                                      <p:to>
                                        <p:strVal val="visible"/>
                                      </p:to>
                                    </p:set>
                                    <p:animEffect transition="in" filter="strips(downLeft)">
                                      <p:cBhvr>
                                        <p:cTn id="12" dur="500"/>
                                        <p:tgtEl>
                                          <p:spTgt spid="2">
                                            <p:graphicEl>
                                              <a:dgm id="{BB781EE6-3C38-F744-ADD1-EC760E72DA4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graphicEl>
                                              <a:dgm id="{36BCEC46-C7B9-3E40-9B58-68DA7EAE0223}"/>
                                            </p:graphicEl>
                                          </p:spTgt>
                                        </p:tgtEl>
                                        <p:attrNameLst>
                                          <p:attrName>style.visibility</p:attrName>
                                        </p:attrNameLst>
                                      </p:cBhvr>
                                      <p:to>
                                        <p:strVal val="visible"/>
                                      </p:to>
                                    </p:set>
                                    <p:animEffect transition="in" filter="strips(downLeft)">
                                      <p:cBhvr>
                                        <p:cTn id="17" dur="500"/>
                                        <p:tgtEl>
                                          <p:spTgt spid="2">
                                            <p:graphicEl>
                                              <a:dgm id="{36BCEC46-C7B9-3E40-9B58-68DA7EAE022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
                                            <p:graphicEl>
                                              <a:dgm id="{B0DD0A82-EB75-E94A-A449-65662BC9B9CE}"/>
                                            </p:graphicEl>
                                          </p:spTgt>
                                        </p:tgtEl>
                                        <p:attrNameLst>
                                          <p:attrName>style.visibility</p:attrName>
                                        </p:attrNameLst>
                                      </p:cBhvr>
                                      <p:to>
                                        <p:strVal val="visible"/>
                                      </p:to>
                                    </p:set>
                                    <p:animEffect transition="in" filter="strips(downLeft)">
                                      <p:cBhvr>
                                        <p:cTn id="22" dur="500"/>
                                        <p:tgtEl>
                                          <p:spTgt spid="2">
                                            <p:graphicEl>
                                              <a:dgm id="{B0DD0A82-EB75-E94A-A449-65662BC9B9C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
                                            <p:graphicEl>
                                              <a:dgm id="{C8454B34-DA29-0444-BE86-0DCE385E4660}"/>
                                            </p:graphicEl>
                                          </p:spTgt>
                                        </p:tgtEl>
                                        <p:attrNameLst>
                                          <p:attrName>style.visibility</p:attrName>
                                        </p:attrNameLst>
                                      </p:cBhvr>
                                      <p:to>
                                        <p:strVal val="visible"/>
                                      </p:to>
                                    </p:set>
                                    <p:animEffect transition="in" filter="strips(downLeft)">
                                      <p:cBhvr>
                                        <p:cTn id="27" dur="500"/>
                                        <p:tgtEl>
                                          <p:spTgt spid="2">
                                            <p:graphicEl>
                                              <a:dgm id="{C8454B34-DA29-0444-BE86-0DCE385E466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
                                            <p:graphicEl>
                                              <a:dgm id="{84639F0C-0FA3-964F-ABF0-AC38F37EDF0A}"/>
                                            </p:graphicEl>
                                          </p:spTgt>
                                        </p:tgtEl>
                                        <p:attrNameLst>
                                          <p:attrName>style.visibility</p:attrName>
                                        </p:attrNameLst>
                                      </p:cBhvr>
                                      <p:to>
                                        <p:strVal val="visible"/>
                                      </p:to>
                                    </p:set>
                                    <p:animEffect transition="in" filter="strips(downLeft)">
                                      <p:cBhvr>
                                        <p:cTn id="32" dur="500"/>
                                        <p:tgtEl>
                                          <p:spTgt spid="2">
                                            <p:graphicEl>
                                              <a:dgm id="{84639F0C-0FA3-964F-ABF0-AC38F37EDF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802314" y="2953626"/>
            <a:ext cx="5909324" cy="3323995"/>
          </a:xfrm>
          <a:prstGeom prst="rect">
            <a:avLst/>
          </a:prstGeom>
        </p:spPr>
      </p:pic>
      <p:pic>
        <p:nvPicPr>
          <p:cNvPr id="2" name="圖片 1"/>
          <p:cNvPicPr>
            <a:picLocks noChangeAspect="1"/>
          </p:cNvPicPr>
          <p:nvPr/>
        </p:nvPicPr>
        <p:blipFill>
          <a:blip r:embed="rId4"/>
          <a:stretch>
            <a:fillRect/>
          </a:stretch>
        </p:blipFill>
        <p:spPr>
          <a:xfrm>
            <a:off x="7074353" y="0"/>
            <a:ext cx="4203725" cy="6858000"/>
          </a:xfrm>
          <a:prstGeom prst="rect">
            <a:avLst/>
          </a:prstGeom>
        </p:spPr>
      </p:pic>
      <p:sp>
        <p:nvSpPr>
          <p:cNvPr id="45058" name="Rectangle 2"/>
          <p:cNvSpPr>
            <a:spLocks noGrp="1" noChangeArrowheads="1"/>
          </p:cNvSpPr>
          <p:nvPr>
            <p:ph type="title"/>
          </p:nvPr>
        </p:nvSpPr>
        <p:spPr>
          <a:xfrm>
            <a:off x="-1551709" y="332179"/>
            <a:ext cx="10972800" cy="1143000"/>
          </a:xfrm>
        </p:spPr>
        <p:txBody>
          <a:bodyPr/>
          <a:lstStyle/>
          <a:p>
            <a:pPr fontAlgn="auto">
              <a:spcAft>
                <a:spcPts val="0"/>
              </a:spcAft>
              <a:defRPr/>
            </a:pPr>
            <a:r>
              <a:rPr lang="en-US" altLang="zh-TW" sz="3600" dirty="0"/>
              <a:t/>
            </a:r>
            <a:br>
              <a:rPr lang="en-US" altLang="zh-TW" sz="3600" dirty="0"/>
            </a:br>
            <a:r>
              <a:rPr lang="zh-TW" altLang="en-US" sz="3600" dirty="0"/>
              <a:t>女性在運動中的地位</a:t>
            </a:r>
          </a:p>
        </p:txBody>
      </p:sp>
      <p:sp>
        <p:nvSpPr>
          <p:cNvPr id="27651" name="Rectangle 3"/>
          <p:cNvSpPr>
            <a:spLocks noGrp="1" noChangeArrowheads="1"/>
          </p:cNvSpPr>
          <p:nvPr>
            <p:ph idx="1"/>
          </p:nvPr>
        </p:nvSpPr>
        <p:spPr>
          <a:xfrm>
            <a:off x="1504261" y="1700809"/>
            <a:ext cx="7239000" cy="1027187"/>
          </a:xfrm>
        </p:spPr>
        <p:txBody>
          <a:bodyPr/>
          <a:lstStyle/>
          <a:p>
            <a:r>
              <a:rPr lang="zh-TW" altLang="en-US" dirty="0"/>
              <a:t>男性的形象</a:t>
            </a:r>
            <a:r>
              <a:rPr lang="en-US" altLang="zh-TW" dirty="0"/>
              <a:t>: </a:t>
            </a:r>
            <a:r>
              <a:rPr lang="zh-TW" altLang="en-US" dirty="0"/>
              <a:t>場內的</a:t>
            </a:r>
            <a:r>
              <a:rPr lang="zh-TW" altLang="en-US" dirty="0">
                <a:solidFill>
                  <a:srgbClr val="FF0000"/>
                </a:solidFill>
              </a:rPr>
              <a:t>英雄</a:t>
            </a:r>
            <a:endParaRPr lang="en-US" altLang="zh-TW" dirty="0">
              <a:solidFill>
                <a:srgbClr val="FF0000"/>
              </a:solidFill>
            </a:endParaRPr>
          </a:p>
          <a:p>
            <a:r>
              <a:rPr lang="zh-TW" altLang="en-US" dirty="0"/>
              <a:t>女性的形象</a:t>
            </a:r>
            <a:r>
              <a:rPr lang="en-US" altLang="zh-TW" dirty="0"/>
              <a:t>: </a:t>
            </a:r>
            <a:r>
              <a:rPr lang="zh-TW" altLang="en-US" dirty="0"/>
              <a:t>場外的</a:t>
            </a:r>
            <a:r>
              <a:rPr lang="zh-TW" altLang="en-US" dirty="0">
                <a:solidFill>
                  <a:srgbClr val="FF0000"/>
                </a:solidFill>
              </a:rPr>
              <a:t>觀眾</a:t>
            </a:r>
            <a:r>
              <a:rPr lang="zh-TW" altLang="en-US" dirty="0"/>
              <a:t>。</a:t>
            </a:r>
            <a:endParaRPr lang="en-US" altLang="zh-TW" dirty="0"/>
          </a:p>
          <a:p>
            <a:endParaRPr lang="en-US" altLang="zh-TW" dirty="0"/>
          </a:p>
        </p:txBody>
      </p:sp>
    </p:spTree>
    <p:extLst>
      <p:ext uri="{BB962C8B-B14F-4D97-AF65-F5344CB8AC3E}">
        <p14:creationId xmlns:p14="http://schemas.microsoft.com/office/powerpoint/2010/main" val="4715985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524000" y="381000"/>
            <a:ext cx="9144000" cy="6096000"/>
          </a:xfrm>
          <a:prstGeom prst="rect">
            <a:avLst/>
          </a:prstGeom>
        </p:spPr>
      </p:pic>
    </p:spTree>
    <p:extLst>
      <p:ext uri="{BB962C8B-B14F-4D97-AF65-F5344CB8AC3E}">
        <p14:creationId xmlns:p14="http://schemas.microsoft.com/office/powerpoint/2010/main" val="29976990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07568" y="32172"/>
            <a:ext cx="7242048" cy="1143000"/>
          </a:xfrm>
        </p:spPr>
        <p:txBody>
          <a:bodyPr>
            <a:normAutofit fontScale="90000"/>
          </a:bodyPr>
          <a:lstStyle/>
          <a:p>
            <a:r>
              <a:rPr kumimoji="1" lang="en-US" altLang="zh-TW" dirty="0"/>
              <a:t>Screw</a:t>
            </a:r>
            <a:r>
              <a:rPr kumimoji="1" lang="zh-TW" altLang="en-US" dirty="0"/>
              <a:t> </a:t>
            </a:r>
            <a:r>
              <a:rPr kumimoji="1" lang="en-US" altLang="zh-TW" dirty="0"/>
              <a:t>you,</a:t>
            </a:r>
            <a:r>
              <a:rPr kumimoji="1" lang="zh-TW" altLang="en-US" dirty="0"/>
              <a:t> </a:t>
            </a:r>
            <a:r>
              <a:rPr kumimoji="1" lang="en-US" altLang="zh-TW" dirty="0"/>
              <a:t>Gilbert</a:t>
            </a:r>
            <a:r>
              <a:rPr kumimoji="1" lang="zh-TW" altLang="en-US" dirty="0"/>
              <a:t> </a:t>
            </a:r>
            <a:r>
              <a:rPr kumimoji="1" lang="en-US" altLang="zh-TW" dirty="0"/>
              <a:t>Arena</a:t>
            </a:r>
            <a:br>
              <a:rPr kumimoji="1" lang="en-US" altLang="zh-TW" dirty="0"/>
            </a:br>
            <a:endParaRPr kumimoji="1" lang="zh-TW" altLang="en-US" dirty="0"/>
          </a:p>
        </p:txBody>
      </p:sp>
      <p:pic>
        <p:nvPicPr>
          <p:cNvPr id="3" name="圖片 2"/>
          <p:cNvPicPr>
            <a:picLocks noChangeAspect="1"/>
          </p:cNvPicPr>
          <p:nvPr/>
        </p:nvPicPr>
        <p:blipFill>
          <a:blip r:embed="rId3"/>
          <a:stretch>
            <a:fillRect/>
          </a:stretch>
        </p:blipFill>
        <p:spPr>
          <a:xfrm>
            <a:off x="2213320" y="729834"/>
            <a:ext cx="7236296" cy="5581250"/>
          </a:xfrm>
          <a:prstGeom prst="rect">
            <a:avLst/>
          </a:prstGeom>
        </p:spPr>
      </p:pic>
    </p:spTree>
    <p:extLst>
      <p:ext uri="{BB962C8B-B14F-4D97-AF65-F5344CB8AC3E}">
        <p14:creationId xmlns:p14="http://schemas.microsoft.com/office/powerpoint/2010/main" val="69038872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58333" y="500952"/>
            <a:ext cx="4302743" cy="5405862"/>
          </a:xfrm>
        </p:spPr>
        <p:txBody>
          <a:bodyPr/>
          <a:lstStyle/>
          <a:p>
            <a:r>
              <a:rPr kumimoji="1" lang="zh-TW" altLang="en-US" dirty="0"/>
              <a:t>突破</a:t>
            </a:r>
          </a:p>
        </p:txBody>
      </p:sp>
      <p:pic>
        <p:nvPicPr>
          <p:cNvPr id="3" name="Picture 2" descr="http://www.nike.com.tw/pop/images091229/women_01.jpg"/>
          <p:cNvPicPr>
            <a:picLocks noChangeAspect="1" noChangeArrowheads="1"/>
          </p:cNvPicPr>
          <p:nvPr/>
        </p:nvPicPr>
        <p:blipFill>
          <a:blip r:embed="rId2" cstate="print"/>
          <a:srcRect/>
          <a:stretch>
            <a:fillRect/>
          </a:stretch>
        </p:blipFill>
        <p:spPr bwMode="auto">
          <a:xfrm>
            <a:off x="-112795" y="381759"/>
            <a:ext cx="7281494" cy="5422941"/>
          </a:xfrm>
          <a:prstGeom prst="rect">
            <a:avLst/>
          </a:prstGeom>
          <a:noFill/>
          <a:ln w="9525">
            <a:noFill/>
            <a:miter lim="800000"/>
            <a:headEnd/>
            <a:tailEnd/>
          </a:ln>
        </p:spPr>
      </p:pic>
    </p:spTree>
    <p:extLst>
      <p:ext uri="{BB962C8B-B14F-4D97-AF65-F5344CB8AC3E}">
        <p14:creationId xmlns:p14="http://schemas.microsoft.com/office/powerpoint/2010/main" val="39845056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74640"/>
            <a:ext cx="4894139" cy="1143000"/>
          </a:xfrm>
        </p:spPr>
        <p:txBody>
          <a:bodyPr/>
          <a:lstStyle/>
          <a:p>
            <a:pPr algn="l" fontAlgn="auto">
              <a:spcAft>
                <a:spcPts val="0"/>
              </a:spcAft>
              <a:defRPr/>
            </a:pPr>
            <a:r>
              <a:rPr lang="en-US" altLang="zh-TW" sz="3600" dirty="0"/>
              <a:t>Sexism: </a:t>
            </a:r>
            <a:r>
              <a:rPr lang="zh-TW" altLang="en-US" sz="3600" dirty="0"/>
              <a:t>性別歧視</a:t>
            </a:r>
          </a:p>
        </p:txBody>
      </p:sp>
      <p:sp>
        <p:nvSpPr>
          <p:cNvPr id="12291" name="Rectangle 3"/>
          <p:cNvSpPr>
            <a:spLocks noGrp="1" noChangeArrowheads="1"/>
          </p:cNvSpPr>
          <p:nvPr>
            <p:ph idx="1"/>
          </p:nvPr>
        </p:nvSpPr>
        <p:spPr/>
        <p:txBody>
          <a:bodyPr/>
          <a:lstStyle/>
          <a:p>
            <a:r>
              <a:rPr lang="zh-TW" altLang="en-US" dirty="0"/>
              <a:t>包含思想和行為上貶低女性的專業。</a:t>
            </a:r>
            <a:endParaRPr lang="en-US" altLang="zh-TW" dirty="0"/>
          </a:p>
          <a:p>
            <a:r>
              <a:rPr lang="zh-TW" altLang="en-US" dirty="0"/>
              <a:t>輕視女性</a:t>
            </a:r>
            <a:endParaRPr lang="en-US" altLang="zh-TW" dirty="0"/>
          </a:p>
          <a:p>
            <a:r>
              <a:rPr lang="zh-TW" altLang="en-US" dirty="0"/>
              <a:t>在機會上限制女性的發展。</a:t>
            </a:r>
            <a:endParaRPr lang="en-US" altLang="zh-TW" sz="2800" dirty="0"/>
          </a:p>
          <a:p>
            <a:pPr>
              <a:buFontTx/>
              <a:buNone/>
            </a:pPr>
            <a:endParaRPr lang="zh-TW" altLang="en-US" sz="2400" u="sng" dirty="0">
              <a:solidFill>
                <a:srgbClr val="9900CC"/>
              </a:solidFill>
            </a:endParaRPr>
          </a:p>
          <a:p>
            <a:pPr>
              <a:buFontTx/>
              <a:buNone/>
            </a:pPr>
            <a:endParaRPr lang="en-US" altLang="zh-TW" sz="2800" dirty="0"/>
          </a:p>
        </p:txBody>
      </p:sp>
      <p:pic>
        <p:nvPicPr>
          <p:cNvPr id="5" name="Picture 4"/>
          <p:cNvPicPr>
            <a:picLocks noChangeAspect="1" noChangeArrowheads="1"/>
          </p:cNvPicPr>
          <p:nvPr/>
        </p:nvPicPr>
        <p:blipFill>
          <a:blip r:embed="rId3" cstate="print"/>
          <a:srcRect/>
          <a:stretch>
            <a:fillRect/>
          </a:stretch>
        </p:blipFill>
        <p:spPr bwMode="auto">
          <a:xfrm>
            <a:off x="6705600" y="620688"/>
            <a:ext cx="4500563" cy="6000750"/>
          </a:xfrm>
          <a:prstGeom prst="rect">
            <a:avLst/>
          </a:prstGeom>
          <a:noFill/>
          <a:ln w="9525" algn="ctr">
            <a:noFill/>
            <a:miter lim="800000"/>
            <a:headEnd/>
            <a:tailEnd/>
          </a:ln>
        </p:spPr>
      </p:pic>
      <p:sp>
        <p:nvSpPr>
          <p:cNvPr id="2" name="矩形 1"/>
          <p:cNvSpPr/>
          <p:nvPr/>
        </p:nvSpPr>
        <p:spPr>
          <a:xfrm>
            <a:off x="342742" y="3536365"/>
            <a:ext cx="6096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9900CC"/>
                </a:solidFill>
                <a:effectLst/>
                <a:uLnTx/>
                <a:uFillTx/>
                <a:latin typeface="Trebuchet MS"/>
                <a:ea typeface="微軟正黑體" panose="020B0604030504040204" pitchFamily="34" charset="-120"/>
                <a:cs typeface="+mn-cs"/>
              </a:rPr>
              <a:t>社會價值觀：</a:t>
            </a:r>
            <a:endParaRPr kumimoji="1" lang="en-US" altLang="zh-TW" sz="1800" b="0" i="0" u="none" strike="noStrike" kern="1200" cap="none" spc="0" normalizeH="0" baseline="0" noProof="0" dirty="0">
              <a:ln>
                <a:noFill/>
              </a:ln>
              <a:solidFill>
                <a:srgbClr val="9900CC"/>
              </a:solidFill>
              <a:effectLst/>
              <a:uLnTx/>
              <a:uFillTx/>
              <a:latin typeface="Trebuchet MS"/>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9900CC"/>
                </a:solidFill>
                <a:effectLst/>
                <a:uLnTx/>
                <a:uFillTx/>
                <a:latin typeface="Trebuchet MS"/>
                <a:ea typeface="微軟正黑體" panose="020B0604030504040204" pitchFamily="34" charset="-120"/>
                <a:cs typeface="+mn-cs"/>
              </a:rPr>
              <a:t>女性該符合傳統的角色</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9900CC"/>
                </a:solidFill>
                <a:effectLst/>
                <a:uLnTx/>
                <a:uFillTx/>
                <a:latin typeface="Trebuchet MS"/>
                <a:ea typeface="微軟正黑體" panose="020B0604030504040204" pitchFamily="34" charset="-120"/>
                <a:cs typeface="+mn-cs"/>
              </a:rPr>
              <a:t>女性所從事的運動或休閒活動也要符合社會規範</a:t>
            </a:r>
            <a:endParaRPr kumimoji="1" lang="en-US" altLang="zh-TW" sz="1800" b="0" i="0" u="none" strike="noStrike" kern="1200" cap="none" spc="0" normalizeH="0" baseline="0" noProof="0" dirty="0">
              <a:ln>
                <a:noFill/>
              </a:ln>
              <a:solidFill>
                <a:srgbClr val="9900CC"/>
              </a:solidFill>
              <a:effectLst/>
              <a:uLnTx/>
              <a:uFillTx/>
              <a:latin typeface="Trebuchet MS"/>
              <a:ea typeface="微軟正黑體" panose="020B0604030504040204" pitchFamily="34" charset="-120"/>
              <a:cs typeface="+mn-cs"/>
              <a:sym typeface="Wingdings" pitchFamily="2"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srgbClr val="9900CC"/>
                </a:solidFill>
                <a:effectLst/>
                <a:uLnTx/>
                <a:uFillTx/>
                <a:latin typeface="Trebuchet MS"/>
                <a:ea typeface="微軟正黑體" panose="020B0604030504040204" pitchFamily="34" charset="-120"/>
                <a:cs typeface="+mn-cs"/>
                <a:sym typeface="Wingdings" pitchFamily="2" charset="2"/>
              </a:rPr>
              <a:t>當女性有所突破時</a:t>
            </a:r>
            <a:r>
              <a:rPr kumimoji="1" lang="en-US" altLang="zh-TW" sz="1800" b="0" i="0" u="none" strike="noStrike" kern="1200" cap="none" spc="0" normalizeH="0" baseline="0" noProof="0" dirty="0">
                <a:ln>
                  <a:noFill/>
                </a:ln>
                <a:solidFill>
                  <a:srgbClr val="9900CC"/>
                </a:solidFill>
                <a:effectLst/>
                <a:uLnTx/>
                <a:uFillTx/>
                <a:latin typeface="Trebuchet MS"/>
                <a:ea typeface="微軟正黑體" panose="020B0604030504040204" pitchFamily="34" charset="-120"/>
                <a:cs typeface="+mn-cs"/>
                <a:sym typeface="Wingdings" pitchFamily="2" charset="2"/>
              </a:rPr>
              <a:t>, </a:t>
            </a:r>
            <a:r>
              <a:rPr kumimoji="1" lang="zh-TW" altLang="en-US" sz="1800" b="0" i="0" u="none" strike="noStrike" kern="1200" cap="none" spc="0" normalizeH="0" baseline="0" noProof="0" dirty="0">
                <a:ln>
                  <a:noFill/>
                </a:ln>
                <a:solidFill>
                  <a:srgbClr val="9900CC"/>
                </a:solidFill>
                <a:effectLst/>
                <a:uLnTx/>
                <a:uFillTx/>
                <a:latin typeface="Trebuchet MS"/>
                <a:ea typeface="微軟正黑體" panose="020B0604030504040204" pitchFamily="34" charset="-120"/>
                <a:cs typeface="+mn-cs"/>
                <a:sym typeface="Wingdings" pitchFamily="2" charset="2"/>
              </a:rPr>
              <a:t>予以</a:t>
            </a:r>
            <a:r>
              <a:rPr kumimoji="1" lang="zh-TW" altLang="en-US" sz="1800" b="0" i="0" u="sng" strike="noStrike" kern="1200" cap="none" spc="0" normalizeH="0" baseline="0" noProof="0" dirty="0">
                <a:ln>
                  <a:noFill/>
                </a:ln>
                <a:solidFill>
                  <a:srgbClr val="9900CC"/>
                </a:solidFill>
                <a:effectLst/>
                <a:uLnTx/>
                <a:uFillTx/>
                <a:latin typeface="Trebuchet MS"/>
                <a:ea typeface="微軟正黑體" panose="020B0604030504040204" pitchFamily="34" charset="-120"/>
                <a:cs typeface="+mn-cs"/>
                <a:sym typeface="Wingdings" pitchFamily="2" charset="2"/>
              </a:rPr>
              <a:t>污名化</a:t>
            </a:r>
            <a:r>
              <a:rPr kumimoji="1" lang="en-US" altLang="zh-TW" sz="1800" b="0" i="0" u="sng" strike="noStrike" kern="1200" cap="none" spc="0" normalizeH="0" baseline="0" noProof="0" dirty="0">
                <a:ln>
                  <a:noFill/>
                </a:ln>
                <a:solidFill>
                  <a:srgbClr val="9900CC"/>
                </a:solidFill>
                <a:effectLst/>
                <a:uLnTx/>
                <a:uFillTx/>
                <a:latin typeface="Trebuchet MS"/>
                <a:ea typeface="微軟正黑體" panose="020B0604030504040204" pitchFamily="34" charset="-120"/>
                <a:cs typeface="+mn-cs"/>
                <a:sym typeface="Wingdings" pitchFamily="2" charset="2"/>
              </a:rPr>
              <a:t>(Stigma).</a:t>
            </a:r>
          </a:p>
        </p:txBody>
      </p:sp>
      <p:sp>
        <p:nvSpPr>
          <p:cNvPr id="3" name="橢圓 2"/>
          <p:cNvSpPr/>
          <p:nvPr/>
        </p:nvSpPr>
        <p:spPr>
          <a:xfrm>
            <a:off x="5879976" y="770061"/>
            <a:ext cx="2198712" cy="1387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white"/>
                </a:solidFill>
                <a:effectLst/>
                <a:uLnTx/>
                <a:uFillTx/>
                <a:latin typeface="Trebuchet MS"/>
                <a:ea typeface="微軟正黑體" panose="020B0604030504040204" pitchFamily="34" charset="-120"/>
                <a:cs typeface="+mn-cs"/>
              </a:rPr>
              <a:t>金剛芭比</a:t>
            </a:r>
          </a:p>
        </p:txBody>
      </p:sp>
      <p:sp>
        <p:nvSpPr>
          <p:cNvPr id="8" name="橢圓 7"/>
          <p:cNvSpPr/>
          <p:nvPr/>
        </p:nvSpPr>
        <p:spPr>
          <a:xfrm>
            <a:off x="9768440" y="1392449"/>
            <a:ext cx="2198712" cy="1387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rPr>
              <a:t>男人婆</a:t>
            </a:r>
            <a:endParaRPr kumimoji="1" lang="zh-TW" altLang="en-US" sz="1800" b="0" i="0" u="none" strike="noStrike" kern="1200" cap="none" spc="0" normalizeH="0" baseline="0" noProof="0" dirty="0">
              <a:ln>
                <a:noFill/>
              </a:ln>
              <a:solidFill>
                <a:prstClr val="white"/>
              </a:solidFill>
              <a:effectLst/>
              <a:uLnTx/>
              <a:uFillTx/>
              <a:latin typeface="Trebuchet MS"/>
              <a:ea typeface="微軟正黑體" panose="020B0604030504040204" pitchFamily="34" charset="-120"/>
              <a:cs typeface="+mn-cs"/>
            </a:endParaRPr>
          </a:p>
        </p:txBody>
      </p:sp>
      <p:sp>
        <p:nvSpPr>
          <p:cNvPr id="9" name="橢圓 8"/>
          <p:cNvSpPr/>
          <p:nvPr/>
        </p:nvSpPr>
        <p:spPr>
          <a:xfrm>
            <a:off x="5848320" y="3939943"/>
            <a:ext cx="2198712" cy="1387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white"/>
                </a:solidFill>
                <a:effectLst/>
                <a:uLnTx/>
                <a:uFillTx/>
                <a:latin typeface="Trebuchet MS"/>
                <a:ea typeface="微軟正黑體" panose="020B0604030504040204" pitchFamily="34" charset="-120"/>
                <a:cs typeface="+mn-cs"/>
              </a:rPr>
              <a:t>變性人</a:t>
            </a:r>
          </a:p>
        </p:txBody>
      </p:sp>
      <p:sp>
        <p:nvSpPr>
          <p:cNvPr id="11" name="橢圓 10"/>
          <p:cNvSpPr/>
          <p:nvPr/>
        </p:nvSpPr>
        <p:spPr>
          <a:xfrm>
            <a:off x="9768440" y="3695590"/>
            <a:ext cx="2198712" cy="1387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white"/>
                </a:solidFill>
                <a:effectLst/>
                <a:uLnTx/>
                <a:uFillTx/>
                <a:latin typeface="Trebuchet MS"/>
                <a:ea typeface="微軟正黑體" panose="020B0604030504040204" pitchFamily="34" charset="-120"/>
                <a:cs typeface="+mn-cs"/>
              </a:rPr>
              <a:t>不是女人</a:t>
            </a:r>
          </a:p>
        </p:txBody>
      </p:sp>
    </p:spTree>
    <p:extLst>
      <p:ext uri="{BB962C8B-B14F-4D97-AF65-F5344CB8AC3E}">
        <p14:creationId xmlns:p14="http://schemas.microsoft.com/office/powerpoint/2010/main" val="220809978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amond(in)">
                                      <p:cBhvr>
                                        <p:cTn id="7" dur="2000"/>
                                        <p:tgtEl>
                                          <p:spTgt spid="12291">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diamond(in)">
                                      <p:cBhvr>
                                        <p:cTn id="10" dur="2000"/>
                                        <p:tgtEl>
                                          <p:spTgt spid="12291">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diamond(in)">
                                      <p:cBhvr>
                                        <p:cTn id="13" dur="2000"/>
                                        <p:tgtEl>
                                          <p:spTgt spid="122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42324" y="404664"/>
            <a:ext cx="7239000" cy="1143000"/>
          </a:xfrm>
        </p:spPr>
        <p:txBody>
          <a:bodyPr/>
          <a:lstStyle/>
          <a:p>
            <a:pPr fontAlgn="auto">
              <a:spcAft>
                <a:spcPts val="0"/>
              </a:spcAft>
              <a:defRPr/>
            </a:pPr>
            <a:r>
              <a:rPr lang="en-US" altLang="zh-TW" dirty="0"/>
              <a:t>sexism</a:t>
            </a:r>
            <a:r>
              <a:rPr lang="zh-TW" altLang="en-US" dirty="0"/>
              <a:t>造成的結果</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440369442"/>
              </p:ext>
            </p:extLst>
          </p:nvPr>
        </p:nvGraphicFramePr>
        <p:xfrm>
          <a:off x="1942324" y="625049"/>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894362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graphicEl>
                                              <a:dgm id="{EACA9CBC-5700-D34B-B34E-649A66972D8D}"/>
                                            </p:graphicEl>
                                          </p:spTgt>
                                        </p:tgtEl>
                                        <p:attrNameLst>
                                          <p:attrName>style.visibility</p:attrName>
                                        </p:attrNameLst>
                                      </p:cBhvr>
                                      <p:to>
                                        <p:strVal val="visible"/>
                                      </p:to>
                                    </p:set>
                                    <p:animEffect transition="in" filter="strips(downLeft)">
                                      <p:cBhvr>
                                        <p:cTn id="7" dur="500"/>
                                        <p:tgtEl>
                                          <p:spTgt spid="2">
                                            <p:graphicEl>
                                              <a:dgm id="{EACA9CBC-5700-D34B-B34E-649A66972D8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graphicEl>
                                              <a:dgm id="{BB781EE6-3C38-F744-ADD1-EC760E72DA45}"/>
                                            </p:graphicEl>
                                          </p:spTgt>
                                        </p:tgtEl>
                                        <p:attrNameLst>
                                          <p:attrName>style.visibility</p:attrName>
                                        </p:attrNameLst>
                                      </p:cBhvr>
                                      <p:to>
                                        <p:strVal val="visible"/>
                                      </p:to>
                                    </p:set>
                                    <p:animEffect transition="in" filter="strips(downLeft)">
                                      <p:cBhvr>
                                        <p:cTn id="12" dur="500"/>
                                        <p:tgtEl>
                                          <p:spTgt spid="2">
                                            <p:graphicEl>
                                              <a:dgm id="{BB781EE6-3C38-F744-ADD1-EC760E72DA4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graphicEl>
                                              <a:dgm id="{36BCEC46-C7B9-3E40-9B58-68DA7EAE0223}"/>
                                            </p:graphicEl>
                                          </p:spTgt>
                                        </p:tgtEl>
                                        <p:attrNameLst>
                                          <p:attrName>style.visibility</p:attrName>
                                        </p:attrNameLst>
                                      </p:cBhvr>
                                      <p:to>
                                        <p:strVal val="visible"/>
                                      </p:to>
                                    </p:set>
                                    <p:animEffect transition="in" filter="strips(downLeft)">
                                      <p:cBhvr>
                                        <p:cTn id="17" dur="500"/>
                                        <p:tgtEl>
                                          <p:spTgt spid="2">
                                            <p:graphicEl>
                                              <a:dgm id="{36BCEC46-C7B9-3E40-9B58-68DA7EAE022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
                                            <p:graphicEl>
                                              <a:dgm id="{B0DD0A82-EB75-E94A-A449-65662BC9B9CE}"/>
                                            </p:graphicEl>
                                          </p:spTgt>
                                        </p:tgtEl>
                                        <p:attrNameLst>
                                          <p:attrName>style.visibility</p:attrName>
                                        </p:attrNameLst>
                                      </p:cBhvr>
                                      <p:to>
                                        <p:strVal val="visible"/>
                                      </p:to>
                                    </p:set>
                                    <p:animEffect transition="in" filter="strips(downLeft)">
                                      <p:cBhvr>
                                        <p:cTn id="22" dur="500"/>
                                        <p:tgtEl>
                                          <p:spTgt spid="2">
                                            <p:graphicEl>
                                              <a:dgm id="{B0DD0A82-EB75-E94A-A449-65662BC9B9C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
                                            <p:graphicEl>
                                              <a:dgm id="{C8454B34-DA29-0444-BE86-0DCE385E4660}"/>
                                            </p:graphicEl>
                                          </p:spTgt>
                                        </p:tgtEl>
                                        <p:attrNameLst>
                                          <p:attrName>style.visibility</p:attrName>
                                        </p:attrNameLst>
                                      </p:cBhvr>
                                      <p:to>
                                        <p:strVal val="visible"/>
                                      </p:to>
                                    </p:set>
                                    <p:animEffect transition="in" filter="strips(downLeft)">
                                      <p:cBhvr>
                                        <p:cTn id="27" dur="500"/>
                                        <p:tgtEl>
                                          <p:spTgt spid="2">
                                            <p:graphicEl>
                                              <a:dgm id="{C8454B34-DA29-0444-BE86-0DCE385E46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1761506" y="2022887"/>
            <a:ext cx="8229600" cy="1143000"/>
          </a:xfrm>
        </p:spPr>
        <p:txBody>
          <a:bodyPr>
            <a:normAutofit fontScale="90000"/>
          </a:bodyPr>
          <a:lstStyle/>
          <a:p>
            <a:pPr fontAlgn="auto">
              <a:spcAft>
                <a:spcPts val="0"/>
              </a:spcAft>
              <a:defRPr/>
            </a:pPr>
            <a:r>
              <a:rPr lang="zh-TW" altLang="en-US" dirty="0"/>
              <a:t>迷思一</a:t>
            </a:r>
            <a:br>
              <a:rPr lang="zh-TW" altLang="en-US" dirty="0"/>
            </a:br>
            <a:r>
              <a:rPr lang="zh-TW" altLang="en-US" dirty="0"/>
              <a:t>女性本身不擅長運動？？</a:t>
            </a:r>
          </a:p>
        </p:txBody>
      </p:sp>
    </p:spTree>
    <p:extLst>
      <p:ext uri="{BB962C8B-B14F-4D97-AF65-F5344CB8AC3E}">
        <p14:creationId xmlns:p14="http://schemas.microsoft.com/office/powerpoint/2010/main" val="32585428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螢幕快照 2011-12-21 下午1.48.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20688"/>
            <a:ext cx="9093200" cy="2108200"/>
          </a:xfrm>
          <a:prstGeom prst="rect">
            <a:avLst/>
          </a:prstGeom>
        </p:spPr>
      </p:pic>
      <p:pic>
        <p:nvPicPr>
          <p:cNvPr id="14" name="圖片 13"/>
          <p:cNvPicPr>
            <a:picLocks noChangeAspect="1"/>
          </p:cNvPicPr>
          <p:nvPr/>
        </p:nvPicPr>
        <p:blipFill>
          <a:blip r:embed="rId4"/>
          <a:stretch>
            <a:fillRect/>
          </a:stretch>
        </p:blipFill>
        <p:spPr>
          <a:xfrm>
            <a:off x="6023992" y="404664"/>
            <a:ext cx="3556000" cy="4953000"/>
          </a:xfrm>
          <a:prstGeom prst="rect">
            <a:avLst/>
          </a:prstGeom>
        </p:spPr>
      </p:pic>
      <p:pic>
        <p:nvPicPr>
          <p:cNvPr id="6" name="圖片 5" descr="螢幕快照 2011-12-21 下午1.42.5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3573016"/>
            <a:ext cx="8801100" cy="2832100"/>
          </a:xfrm>
          <a:prstGeom prst="rect">
            <a:avLst/>
          </a:prstGeom>
        </p:spPr>
      </p:pic>
      <p:pic>
        <p:nvPicPr>
          <p:cNvPr id="8" name="Picture 4" descr="Florence Griffith Joyner"/>
          <p:cNvPicPr>
            <a:picLocks noChangeAspect="1" noChangeArrowheads="1"/>
          </p:cNvPicPr>
          <p:nvPr/>
        </p:nvPicPr>
        <p:blipFill>
          <a:blip r:embed="rId6" cstate="print"/>
          <a:srcRect/>
          <a:stretch>
            <a:fillRect/>
          </a:stretch>
        </p:blipFill>
        <p:spPr bwMode="auto">
          <a:xfrm>
            <a:off x="7394853" y="1951658"/>
            <a:ext cx="3270250" cy="4929188"/>
          </a:xfrm>
          <a:prstGeom prst="rect">
            <a:avLst/>
          </a:prstGeom>
          <a:noFill/>
          <a:ln w="9525">
            <a:noFill/>
            <a:miter lim="800000"/>
            <a:headEnd/>
            <a:tailEnd/>
          </a:ln>
        </p:spPr>
      </p:pic>
      <p:sp>
        <p:nvSpPr>
          <p:cNvPr id="7" name="標題 1"/>
          <p:cNvSpPr txBox="1">
            <a:spLocks/>
          </p:cNvSpPr>
          <p:nvPr/>
        </p:nvSpPr>
        <p:spPr>
          <a:xfrm>
            <a:off x="1538261" y="0"/>
            <a:ext cx="7793037" cy="785812"/>
          </a:xfrm>
          <a:prstGeom prst="rect">
            <a:avLst/>
          </a:prstGeom>
        </p:spPr>
        <p:txBody>
          <a:bodyPr/>
          <a:lst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ea typeface="微軟正黑體" pitchFamily="34" charset="-120"/>
              </a:defRPr>
            </a:lvl2pPr>
            <a:lvl3pPr algn="l" rtl="0" fontAlgn="base">
              <a:spcBef>
                <a:spcPct val="0"/>
              </a:spcBef>
              <a:spcAft>
                <a:spcPct val="0"/>
              </a:spcAft>
              <a:defRPr sz="3800" b="1">
                <a:solidFill>
                  <a:schemeClr val="tx1"/>
                </a:solidFill>
                <a:latin typeface="Trebuchet MS" pitchFamily="34" charset="0"/>
                <a:ea typeface="微軟正黑體" pitchFamily="34" charset="-120"/>
              </a:defRPr>
            </a:lvl3pPr>
            <a:lvl4pPr algn="l" rtl="0" fontAlgn="base">
              <a:spcBef>
                <a:spcPct val="0"/>
              </a:spcBef>
              <a:spcAft>
                <a:spcPct val="0"/>
              </a:spcAft>
              <a:defRPr sz="3800" b="1">
                <a:solidFill>
                  <a:schemeClr val="tx1"/>
                </a:solidFill>
                <a:latin typeface="Trebuchet MS" pitchFamily="34" charset="0"/>
                <a:ea typeface="微軟正黑體" pitchFamily="34" charset="-120"/>
              </a:defRPr>
            </a:lvl4pPr>
            <a:lvl5pPr algn="l" rtl="0" fontAlgn="base">
              <a:spcBef>
                <a:spcPct val="0"/>
              </a:spcBef>
              <a:spcAft>
                <a:spcPct val="0"/>
              </a:spcAft>
              <a:defRPr sz="3800" b="1">
                <a:solidFill>
                  <a:schemeClr val="tx1"/>
                </a:solidFill>
                <a:latin typeface="Trebuchet MS" pitchFamily="34" charset="0"/>
                <a:ea typeface="微軟正黑體" pitchFamily="34" charset="-120"/>
              </a:defRPr>
            </a:lvl5pPr>
            <a:lvl6pPr marL="457200" algn="l" rtl="0" fontAlgn="base">
              <a:spcBef>
                <a:spcPct val="0"/>
              </a:spcBef>
              <a:spcAft>
                <a:spcPct val="0"/>
              </a:spcAft>
              <a:defRPr sz="3800" b="1">
                <a:solidFill>
                  <a:schemeClr val="tx1"/>
                </a:solidFill>
                <a:latin typeface="Trebuchet MS" pitchFamily="34" charset="0"/>
                <a:ea typeface="微軟正黑體" pitchFamily="34" charset="-120"/>
              </a:defRPr>
            </a:lvl6pPr>
            <a:lvl7pPr marL="914400" algn="l" rtl="0" fontAlgn="base">
              <a:spcBef>
                <a:spcPct val="0"/>
              </a:spcBef>
              <a:spcAft>
                <a:spcPct val="0"/>
              </a:spcAft>
              <a:defRPr sz="3800" b="1">
                <a:solidFill>
                  <a:schemeClr val="tx1"/>
                </a:solidFill>
                <a:latin typeface="Trebuchet MS" pitchFamily="34" charset="0"/>
                <a:ea typeface="微軟正黑體" pitchFamily="34" charset="-120"/>
              </a:defRPr>
            </a:lvl7pPr>
            <a:lvl8pPr marL="1371600" algn="l" rtl="0" fontAlgn="base">
              <a:spcBef>
                <a:spcPct val="0"/>
              </a:spcBef>
              <a:spcAft>
                <a:spcPct val="0"/>
              </a:spcAft>
              <a:defRPr sz="3800" b="1">
                <a:solidFill>
                  <a:schemeClr val="tx1"/>
                </a:solidFill>
                <a:latin typeface="Trebuchet MS" pitchFamily="34" charset="0"/>
                <a:ea typeface="微軟正黑體" pitchFamily="34" charset="-120"/>
              </a:defRPr>
            </a:lvl8pPr>
            <a:lvl9pPr marL="1828800" algn="l" rtl="0" fontAlgn="base">
              <a:spcBef>
                <a:spcPct val="0"/>
              </a:spcBef>
              <a:spcAft>
                <a:spcPct val="0"/>
              </a:spcAft>
              <a:defRPr sz="3800" b="1">
                <a:solidFill>
                  <a:schemeClr val="tx1"/>
                </a:solidFill>
                <a:latin typeface="Trebuchet MS" pitchFamily="34" charset="0"/>
                <a:ea typeface="微軟正黑體" pitchFamily="34" charset="-120"/>
              </a:defRPr>
            </a:lvl9pPr>
            <a:extLst/>
          </a:lstStyle>
          <a:p>
            <a:pPr fontAlgn="auto">
              <a:spcAft>
                <a:spcPts val="0"/>
              </a:spcAft>
              <a:defRPr/>
            </a:pPr>
            <a:r>
              <a:rPr lang="en-US" altLang="zh-TW" sz="2800" dirty="0"/>
              <a:t>Ex 1.</a:t>
            </a:r>
            <a:r>
              <a:rPr lang="zh-TW" altLang="en-US" sz="2800" dirty="0"/>
              <a:t> 女生不擅長運動</a:t>
            </a:r>
          </a:p>
        </p:txBody>
      </p:sp>
      <p:sp>
        <p:nvSpPr>
          <p:cNvPr id="2" name="矩形 1"/>
          <p:cNvSpPr/>
          <p:nvPr/>
        </p:nvSpPr>
        <p:spPr>
          <a:xfrm>
            <a:off x="1775520" y="4221088"/>
            <a:ext cx="4283968" cy="360040"/>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9" name="矩形 8"/>
          <p:cNvSpPr/>
          <p:nvPr/>
        </p:nvSpPr>
        <p:spPr>
          <a:xfrm>
            <a:off x="1631504" y="548680"/>
            <a:ext cx="4283968" cy="360040"/>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7703789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1846772" y="661607"/>
            <a:ext cx="7793037" cy="1000125"/>
          </a:xfrm>
        </p:spPr>
        <p:txBody>
          <a:bodyPr>
            <a:normAutofit fontScale="90000"/>
          </a:bodyPr>
          <a:lstStyle/>
          <a:p>
            <a:pPr fontAlgn="auto">
              <a:spcAft>
                <a:spcPts val="0"/>
              </a:spcAft>
              <a:defRPr/>
            </a:pPr>
            <a:r>
              <a:rPr lang="en-US" altLang="zh-TW" dirty="0"/>
              <a:t>Ex 2.</a:t>
            </a:r>
            <a:br>
              <a:rPr lang="en-US" altLang="zh-TW" dirty="0"/>
            </a:br>
            <a:r>
              <a:rPr lang="zh-TW" altLang="en-US" dirty="0"/>
              <a:t>項目問題</a:t>
            </a:r>
            <a:r>
              <a:rPr lang="en-US" altLang="zh-TW" dirty="0"/>
              <a:t/>
            </a:r>
            <a:br>
              <a:rPr lang="en-US" altLang="zh-TW" dirty="0"/>
            </a:br>
            <a:r>
              <a:rPr lang="zh-TW" altLang="en-US" sz="2800" dirty="0"/>
              <a:t>愈長距離、需要耐力，或需要柔軟度的比賽項目，</a:t>
            </a:r>
            <a:r>
              <a:rPr lang="en-US" altLang="zh-TW" sz="2800" dirty="0"/>
              <a:t/>
            </a:r>
            <a:br>
              <a:rPr lang="en-US" altLang="zh-TW" sz="2800" dirty="0"/>
            </a:br>
            <a:r>
              <a:rPr lang="zh-TW" altLang="en-US" sz="2800" dirty="0"/>
              <a:t>女性的表現就愈好。</a:t>
            </a:r>
          </a:p>
        </p:txBody>
      </p:sp>
      <p:sp>
        <p:nvSpPr>
          <p:cNvPr id="14339" name="內容版面配置區 2"/>
          <p:cNvSpPr>
            <a:spLocks noGrp="1"/>
          </p:cNvSpPr>
          <p:nvPr>
            <p:ph idx="1"/>
          </p:nvPr>
        </p:nvSpPr>
        <p:spPr>
          <a:xfrm>
            <a:off x="1631504" y="2132856"/>
            <a:ext cx="7772400" cy="4851202"/>
          </a:xfrm>
        </p:spPr>
        <p:txBody>
          <a:bodyPr/>
          <a:lstStyle/>
          <a:p>
            <a:r>
              <a:rPr lang="en-US" altLang="zh-TW" sz="2400" dirty="0"/>
              <a:t>1971</a:t>
            </a:r>
            <a:r>
              <a:rPr lang="zh-TW" altLang="en-US" sz="2400" dirty="0"/>
              <a:t> </a:t>
            </a:r>
            <a:r>
              <a:rPr lang="en-US" altLang="zh-TW" sz="2400" dirty="0"/>
              <a:t>Natalie </a:t>
            </a:r>
            <a:r>
              <a:rPr lang="en-US" altLang="zh-TW" sz="2400" dirty="0" err="1"/>
              <a:t>Cullimore</a:t>
            </a:r>
            <a:r>
              <a:rPr lang="zh-TW" altLang="en-US" sz="2400" dirty="0"/>
              <a:t>參加</a:t>
            </a:r>
            <a:r>
              <a:rPr lang="zh-TW" altLang="en-US" sz="2400" dirty="0">
                <a:solidFill>
                  <a:srgbClr val="FF0000"/>
                </a:solidFill>
              </a:rPr>
              <a:t>一百英里的超級馬拉松</a:t>
            </a:r>
            <a:r>
              <a:rPr lang="zh-TW" altLang="en-US" sz="2400" dirty="0"/>
              <a:t>比賽，以十六小時十一分獲得第二名。</a:t>
            </a:r>
            <a:endParaRPr lang="en-US" altLang="zh-TW" sz="2400" dirty="0"/>
          </a:p>
          <a:p>
            <a:endParaRPr lang="en-US" altLang="zh-TW" sz="2400" dirty="0"/>
          </a:p>
          <a:p>
            <a:r>
              <a:rPr lang="zh-TW" altLang="en-US" sz="2400" dirty="0"/>
              <a:t>二○○三年七月，三十歲的英國女子自由潛水員</a:t>
            </a:r>
            <a:r>
              <a:rPr lang="en-US" altLang="zh-TW" sz="2400" dirty="0"/>
              <a:t>Tanya Streeter</a:t>
            </a:r>
            <a:r>
              <a:rPr lang="zh-TW" altLang="en-US" sz="2400" dirty="0"/>
              <a:t>在未帶水肺、完全沒有浮力輔助器材的情形下，</a:t>
            </a:r>
            <a:r>
              <a:rPr lang="zh-TW" altLang="en-US" sz="2400" dirty="0">
                <a:solidFill>
                  <a:srgbClr val="FF0000"/>
                </a:solidFill>
              </a:rPr>
              <a:t>閉氣三分三十八秒潛入加勒比海一百二十二公尺深海後完全靠個人體力游回海面</a:t>
            </a:r>
            <a:r>
              <a:rPr lang="zh-TW" altLang="en-US" sz="2400" dirty="0"/>
              <a:t>，刷新女子自由潛水九十五公尺的紀錄，也超越男子自由潛水一二○．四公尺的紀錄</a:t>
            </a:r>
            <a:r>
              <a:rPr lang="zh-TW" altLang="en-US" dirty="0"/>
              <a:t>。</a:t>
            </a:r>
          </a:p>
        </p:txBody>
      </p:sp>
    </p:spTree>
    <p:extLst>
      <p:ext uri="{BB962C8B-B14F-4D97-AF65-F5344CB8AC3E}">
        <p14:creationId xmlns:p14="http://schemas.microsoft.com/office/powerpoint/2010/main" val="2292953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805161" y="1191459"/>
            <a:ext cx="5821271" cy="1143000"/>
          </a:xfrm>
        </p:spPr>
        <p:txBody>
          <a:bodyPr>
            <a:normAutofit fontScale="90000"/>
          </a:bodyPr>
          <a:lstStyle/>
          <a:p>
            <a:pPr algn="l" fontAlgn="auto">
              <a:spcAft>
                <a:spcPts val="0"/>
              </a:spcAft>
              <a:defRPr/>
            </a:pPr>
            <a:r>
              <a:rPr lang="zh-TW" altLang="en-US" dirty="0"/>
              <a:t>迷思一</a:t>
            </a:r>
            <a:br>
              <a:rPr lang="zh-TW" altLang="en-US" dirty="0"/>
            </a:br>
            <a:r>
              <a:rPr lang="zh-TW" altLang="en-US" dirty="0"/>
              <a:t>女性本身不擅長運動？？</a:t>
            </a:r>
          </a:p>
        </p:txBody>
      </p:sp>
      <p:sp>
        <p:nvSpPr>
          <p:cNvPr id="8199" name="Rectangle 7"/>
          <p:cNvSpPr>
            <a:spLocks noChangeArrowheads="1"/>
          </p:cNvSpPr>
          <p:nvPr/>
        </p:nvSpPr>
        <p:spPr bwMode="auto">
          <a:xfrm>
            <a:off x="4401479" y="2587898"/>
            <a:ext cx="7128792" cy="17145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r>
              <a:rPr kumimoji="0" lang="zh-TW" altLang="en-US" sz="2800" b="1" dirty="0">
                <a:latin typeface="Trebuchet MS" pitchFamily="34" charset="0"/>
                <a:ea typeface="微軟正黑體" pitchFamily="34" charset="-120"/>
              </a:rPr>
              <a:t>＊比較上的問題</a:t>
            </a:r>
            <a:endParaRPr kumimoji="0" lang="en-US" altLang="zh-TW" sz="2800" b="1" dirty="0">
              <a:latin typeface="Trebuchet MS" pitchFamily="34" charset="0"/>
              <a:ea typeface="微軟正黑體" pitchFamily="34" charset="-120"/>
            </a:endParaRPr>
          </a:p>
          <a:p>
            <a:r>
              <a:rPr kumimoji="0" lang="zh-TW" altLang="en-US" sz="2800" b="1" dirty="0">
                <a:latin typeface="Trebuchet MS" pitchFamily="34" charset="0"/>
                <a:ea typeface="微軟正黑體" pitchFamily="34" charset="-120"/>
              </a:rPr>
              <a:t>＊運動的項目</a:t>
            </a:r>
            <a:r>
              <a:rPr kumimoji="0" lang="zh-TW" altLang="en-US" sz="2800" b="1" dirty="0">
                <a:solidFill>
                  <a:schemeClr val="bg1"/>
                </a:solidFill>
                <a:latin typeface="Trebuchet MS" pitchFamily="34" charset="0"/>
                <a:ea typeface="微軟正黑體" pitchFamily="34" charset="-120"/>
              </a:rPr>
              <a:t>緣起</a:t>
            </a:r>
            <a:r>
              <a:rPr kumimoji="0" lang="zh-TW" altLang="en-US" sz="2800" b="1" dirty="0">
                <a:latin typeface="Trebuchet MS" pitchFamily="34" charset="0"/>
                <a:ea typeface="微軟正黑體" pitchFamily="34" charset="-120"/>
              </a:rPr>
              <a:t>對女性並非公平。</a:t>
            </a:r>
          </a:p>
        </p:txBody>
      </p:sp>
    </p:spTree>
    <p:extLst>
      <p:ext uri="{BB962C8B-B14F-4D97-AF65-F5344CB8AC3E}">
        <p14:creationId xmlns:p14="http://schemas.microsoft.com/office/powerpoint/2010/main" val="22349099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9">
                                            <p:bg/>
                                          </p:spTgt>
                                        </p:tgtEl>
                                        <p:attrNameLst>
                                          <p:attrName>style.visibility</p:attrName>
                                        </p:attrNameLst>
                                      </p:cBhvr>
                                      <p:to>
                                        <p:strVal val="visible"/>
                                      </p:to>
                                    </p:set>
                                    <p:animEffect transition="in" filter="checkerboard(across)">
                                      <p:cBhvr>
                                        <p:cTn id="7" dur="500"/>
                                        <p:tgtEl>
                                          <p:spTgt spid="8199">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199">
                                            <p:txEl>
                                              <p:pRg st="0" end="0"/>
                                            </p:txEl>
                                          </p:spTgt>
                                        </p:tgtEl>
                                        <p:attrNameLst>
                                          <p:attrName>style.visibility</p:attrName>
                                        </p:attrNameLst>
                                      </p:cBhvr>
                                      <p:to>
                                        <p:strVal val="visible"/>
                                      </p:to>
                                    </p:set>
                                    <p:animEffect transition="in" filter="checkerboard(across)">
                                      <p:cBhvr>
                                        <p:cTn id="10" dur="500"/>
                                        <p:tgtEl>
                                          <p:spTgt spid="8199">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199">
                                            <p:txEl>
                                              <p:pRg st="1" end="1"/>
                                            </p:txEl>
                                          </p:spTgt>
                                        </p:tgtEl>
                                        <p:attrNameLst>
                                          <p:attrName>style.visibility</p:attrName>
                                        </p:attrNameLst>
                                      </p:cBhvr>
                                      <p:to>
                                        <p:strVal val="visible"/>
                                      </p:to>
                                    </p:set>
                                    <p:animEffect transition="in" filter="checkerboard(across)">
                                      <p:cBhvr>
                                        <p:cTn id="13" dur="500"/>
                                        <p:tgtEl>
                                          <p:spTgt spid="81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09720" y="642918"/>
            <a:ext cx="8229600" cy="1143000"/>
          </a:xfrm>
        </p:spPr>
        <p:txBody>
          <a:bodyPr>
            <a:normAutofit fontScale="90000"/>
          </a:bodyPr>
          <a:lstStyle/>
          <a:p>
            <a:pPr fontAlgn="auto">
              <a:spcAft>
                <a:spcPts val="0"/>
              </a:spcAft>
              <a:defRPr/>
            </a:pPr>
            <a:r>
              <a:rPr lang="zh-TW" altLang="en-US" dirty="0"/>
              <a:t>迷思 二</a:t>
            </a:r>
            <a:br>
              <a:rPr lang="zh-TW" altLang="en-US" dirty="0"/>
            </a:br>
            <a:r>
              <a:rPr lang="zh-TW" altLang="en-US" dirty="0"/>
              <a:t>運動對女性的身體有害？？</a:t>
            </a:r>
          </a:p>
        </p:txBody>
      </p:sp>
      <p:sp>
        <p:nvSpPr>
          <p:cNvPr id="11267" name="Rectangle 3"/>
          <p:cNvSpPr>
            <a:spLocks noChangeArrowheads="1"/>
          </p:cNvSpPr>
          <p:nvPr/>
        </p:nvSpPr>
        <p:spPr bwMode="auto">
          <a:xfrm>
            <a:off x="1919537" y="2060849"/>
            <a:ext cx="7561263" cy="15843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r>
              <a:rPr kumimoji="0" lang="zh-TW" altLang="en-US" sz="3200" b="1" dirty="0">
                <a:latin typeface="Trebuchet MS" pitchFamily="34" charset="0"/>
                <a:ea typeface="微軟正黑體" pitchFamily="34" charset="-120"/>
              </a:rPr>
              <a:t>尤其認為會破壞女性與生俱來的生殖能力</a:t>
            </a:r>
          </a:p>
        </p:txBody>
      </p:sp>
      <p:sp>
        <p:nvSpPr>
          <p:cNvPr id="4" name="圓角矩形 3"/>
          <p:cNvSpPr/>
          <p:nvPr/>
        </p:nvSpPr>
        <p:spPr>
          <a:xfrm>
            <a:off x="2063552" y="3933055"/>
            <a:ext cx="7416824" cy="1700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運動</a:t>
            </a:r>
            <a:r>
              <a:rPr lang="zh-TW" altLang="en-US" dirty="0"/>
              <a:t>過度所以不能生育的傳說。</a:t>
            </a:r>
            <a:endParaRPr lang="en-US" altLang="zh-TW" dirty="0"/>
          </a:p>
          <a:p>
            <a:pPr algn="ctr"/>
            <a:r>
              <a:rPr lang="zh-TW" altLang="en-US" dirty="0"/>
              <a:t>健身減肥有害身體的傳說。</a:t>
            </a:r>
            <a:endParaRPr lang="en-US" altLang="zh-TW" dirty="0"/>
          </a:p>
          <a:p>
            <a:pPr algn="ctr"/>
            <a:endParaRPr lang="en-US" altLang="zh-TW" dirty="0"/>
          </a:p>
          <a:p>
            <a:pPr algn="ctr"/>
            <a:endParaRPr lang="zh-TW" altLang="en-US" dirty="0"/>
          </a:p>
        </p:txBody>
      </p:sp>
    </p:spTree>
    <p:extLst>
      <p:ext uri="{BB962C8B-B14F-4D97-AF65-F5344CB8AC3E}">
        <p14:creationId xmlns:p14="http://schemas.microsoft.com/office/powerpoint/2010/main" val="13536413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4" grpId="0" animBg="1"/>
    </p:bldLst>
  </p:timing>
</p:sld>
</file>

<file path=ppt/theme/theme1.xml><?xml version="1.0" encoding="utf-8"?>
<a:theme xmlns:a="http://schemas.openxmlformats.org/drawingml/2006/main" name="課程名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TotalTime>
  <Words>771</Words>
  <Application>Microsoft Office PowerPoint</Application>
  <PresentationFormat>寬螢幕</PresentationFormat>
  <Paragraphs>106</Paragraphs>
  <Slides>25</Slides>
  <Notes>19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25</vt:i4>
      </vt:variant>
    </vt:vector>
  </HeadingPairs>
  <TitlesOfParts>
    <vt:vector size="34" baseType="lpstr">
      <vt:lpstr>微軟正黑體</vt:lpstr>
      <vt:lpstr>新細明體</vt:lpstr>
      <vt:lpstr>標楷體</vt:lpstr>
      <vt:lpstr>Arial</vt:lpstr>
      <vt:lpstr>Calibri</vt:lpstr>
      <vt:lpstr>Calibri Light</vt:lpstr>
      <vt:lpstr>Trebuchet MS</vt:lpstr>
      <vt:lpstr>Wingdings</vt:lpstr>
      <vt:lpstr>課程名稱</vt:lpstr>
      <vt:lpstr>運動與性別「下」</vt:lpstr>
      <vt:lpstr> </vt:lpstr>
      <vt:lpstr>Sexism: 性別歧視</vt:lpstr>
      <vt:lpstr>sexism造成的結果</vt:lpstr>
      <vt:lpstr>迷思一 女性本身不擅長運動？？</vt:lpstr>
      <vt:lpstr>PowerPoint 簡報</vt:lpstr>
      <vt:lpstr>Ex 2. 項目問題 愈長距離、需要耐力，或需要柔軟度的比賽項目， 女性的表現就愈好。</vt:lpstr>
      <vt:lpstr>迷思一 女性本身不擅長運動？？</vt:lpstr>
      <vt:lpstr>迷思 二 運動對女性的身體有害？？</vt:lpstr>
      <vt:lpstr>若說生育問題，男生也一樣。</vt:lpstr>
      <vt:lpstr>運動改善女性疾病</vt:lpstr>
      <vt:lpstr>迷思三 運動對女性的形象有害？？ 甚至影響性別認同？</vt:lpstr>
      <vt:lpstr>PowerPoint 簡報</vt:lpstr>
      <vt:lpstr>女性化 vs. 男性化</vt:lpstr>
      <vt:lpstr>PowerPoint 簡報</vt:lpstr>
      <vt:lpstr>PowerPoint 簡報</vt:lpstr>
      <vt:lpstr>PowerPoint 簡報</vt:lpstr>
      <vt:lpstr>PowerPoint 簡報</vt:lpstr>
      <vt:lpstr>PowerPoint 簡報</vt:lpstr>
      <vt:lpstr> 迷思四 女性並非真的對運動感興趣??</vt:lpstr>
      <vt:lpstr>sexism造成的結果</vt:lpstr>
      <vt:lpstr> 女性在運動中的地位</vt:lpstr>
      <vt:lpstr>PowerPoint 簡報</vt:lpstr>
      <vt:lpstr>Screw you, Gilbert Arena </vt:lpstr>
      <vt:lpstr>突破</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運動與性別「下」</dc:title>
  <dc:creator>Microsoft Office User</dc:creator>
  <cp:lastModifiedBy>YenTing_Lin</cp:lastModifiedBy>
  <cp:revision>5</cp:revision>
  <dcterms:created xsi:type="dcterms:W3CDTF">2018-06-23T12:50:15Z</dcterms:created>
  <dcterms:modified xsi:type="dcterms:W3CDTF">2018-06-23T16:33:11Z</dcterms:modified>
</cp:coreProperties>
</file>