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01" autoAdjust="0"/>
  </p:normalViewPr>
  <p:slideViewPr>
    <p:cSldViewPr>
      <p:cViewPr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1506</Words>
  <Application>Microsoft Office PowerPoint</Application>
  <PresentationFormat>如螢幕大小 (4:3)</PresentationFormat>
  <Paragraphs>265</Paragraphs>
  <Slides>45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6" baseType="lpstr">
      <vt:lpstr>Office 佈景主題</vt:lpstr>
      <vt:lpstr>腕部之運動傷害防護與處置</vt:lpstr>
      <vt:lpstr>投影片 2</vt:lpstr>
      <vt:lpstr>前言</vt:lpstr>
      <vt:lpstr>解剖介紹</vt:lpstr>
      <vt:lpstr>骨性組織</vt:lpstr>
      <vt:lpstr>骨頭 </vt:lpstr>
      <vt:lpstr>八塊小腕骨(右手腕背側)</vt:lpstr>
      <vt:lpstr>八塊小腕骨(右手腕掌側)</vt:lpstr>
      <vt:lpstr>八塊小腕骨(右手腕掌側)拆開</vt:lpstr>
      <vt:lpstr>腕骨與橈尺骨的聯結</vt:lpstr>
      <vt:lpstr>三角韌帶軟骨</vt:lpstr>
      <vt:lpstr>主要的功能</vt:lpstr>
      <vt:lpstr>肌肉</vt:lpstr>
      <vt:lpstr>投影片 14</vt:lpstr>
      <vt:lpstr>投影片 15</vt:lpstr>
      <vt:lpstr>鼻煙壺Anatomic snuffbox</vt:lpstr>
      <vt:lpstr>該隱通道Guyon tunnel</vt:lpstr>
      <vt:lpstr>該隱通道</vt:lpstr>
      <vt:lpstr>神經</vt:lpstr>
      <vt:lpstr>腕部的整體功能</vt:lpstr>
      <vt:lpstr>掌指關節Metacarpophalangeal (MCP, MP) joint</vt:lpstr>
      <vt:lpstr>指間(指)關節Interphalangeal (IP)joint</vt:lpstr>
      <vt:lpstr>神經 </vt:lpstr>
      <vt:lpstr>投影片 24</vt:lpstr>
      <vt:lpstr>投影片 25</vt:lpstr>
      <vt:lpstr>投影片 26</vt:lpstr>
      <vt:lpstr>傷害介紹</vt:lpstr>
      <vt:lpstr>腕關節扭傷</vt:lpstr>
      <vt:lpstr>介紹</vt:lpstr>
      <vt:lpstr>常見運動項目</vt:lpstr>
      <vt:lpstr>常見症狀</vt:lpstr>
      <vt:lpstr>分級</vt:lpstr>
      <vt:lpstr>影響</vt:lpstr>
      <vt:lpstr>常用檢查方式</vt:lpstr>
      <vt:lpstr>手腕部三角纖維軟骨(TFCC)損傷 </vt:lpstr>
      <vt:lpstr>造成急性損傷的原因</vt:lpstr>
      <vt:lpstr>慢性的損傷</vt:lpstr>
      <vt:lpstr>三角韌帶軟骨損傷(急性)</vt:lpstr>
      <vt:lpstr>三角韌帶軟骨損傷(慢性)</vt:lpstr>
      <vt:lpstr>症狀</vt:lpstr>
      <vt:lpstr> 評估試驗</vt:lpstr>
      <vt:lpstr>觸診</vt:lpstr>
      <vt:lpstr>評估</vt:lpstr>
      <vt:lpstr>評估</vt:lpstr>
      <vt:lpstr>治療方式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WGChang</dc:creator>
  <cp:lastModifiedBy>WGChang</cp:lastModifiedBy>
  <cp:revision>75</cp:revision>
  <dcterms:created xsi:type="dcterms:W3CDTF">2018-04-14T05:20:00Z</dcterms:created>
  <dcterms:modified xsi:type="dcterms:W3CDTF">2018-07-23T04:10:18Z</dcterms:modified>
</cp:coreProperties>
</file>