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6" r:id="rId7"/>
    <p:sldId id="262" r:id="rId8"/>
    <p:sldId id="267" r:id="rId9"/>
    <p:sldId id="270" r:id="rId10"/>
    <p:sldId id="268" r:id="rId11"/>
    <p:sldId id="271" r:id="rId12"/>
    <p:sldId id="272" r:id="rId13"/>
    <p:sldId id="276" r:id="rId14"/>
    <p:sldId id="274" r:id="rId15"/>
    <p:sldId id="277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ngYi Wu" initials="CW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AB7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96" autoAdjust="0"/>
    <p:restoredTop sz="93142" autoAdjust="0"/>
  </p:normalViewPr>
  <p:slideViewPr>
    <p:cSldViewPr snapToGrid="0" snapToObjects="1">
      <p:cViewPr varScale="1">
        <p:scale>
          <a:sx n="122" d="100"/>
          <a:sy n="122" d="100"/>
        </p:scale>
        <p:origin x="208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3200" b="1" i="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人體運動學就業取向範疇</a:t>
            </a:r>
            <a:endParaRPr lang="en-US" altLang="zh-TW" sz="3200" b="1" i="0" dirty="0">
              <a:solidFill>
                <a:srgbClr val="0432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c:rich>
      </c:tx>
      <c:layout>
        <c:manualLayout>
          <c:xMode val="edge"/>
          <c:yMode val="edge"/>
          <c:x val="0.0230401234567901"/>
          <c:y val="0.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工作表1!$B$1</c:f>
              <c:strCache>
                <c:ptCount val="1"/>
                <c:pt idx="0">
                  <c:v>銷售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6C-8447-9BCC-66CE7739A681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06C-8447-9BCC-66CE7739A681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6C-8447-9BCC-66CE7739A681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06C-8447-9BCC-66CE7739A681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06C-8447-9BCC-66CE7739A681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206C-8447-9BCC-66CE7739A681}"/>
              </c:ext>
            </c:extLst>
          </c:dPt>
          <c:dLbls>
            <c:dLbl>
              <c:idx val="0"/>
              <c:layout>
                <c:manualLayout>
                  <c:x val="-0.115902717021483"/>
                  <c:y val="0.13098316455391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r>
                      <a:rPr lang="zh-TW" altLang="en-US" sz="2400" b="1" i="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體育教師</a:t>
                    </a:r>
                    <a:endParaRPr lang="zh-TW" altLang="en-US" sz="3200" b="1" i="0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endParaRPr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06C-8447-9BCC-66CE7739A68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98420336346846"/>
                  <c:y val="-0.069716038029757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r>
                      <a:rPr lang="zh-TW" altLang="en-US" sz="2400" b="0" i="0" dirty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運動教練</a:t>
                    </a:r>
                    <a:endParaRPr lang="zh-TW" altLang="en-US" sz="2400" b="0" i="0" baseline="0" dirty="0">
                      <a:latin typeface="標楷體" panose="03000509000000000000" pitchFamily="65" charset="-120"/>
                      <a:ea typeface="標楷體" panose="03000509000000000000" pitchFamily="65" charset="-120"/>
                    </a:endParaRPr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06C-8447-9BCC-66CE7739A68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50326382813259"/>
                  <c:y val="-0.16699481485418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r>
                      <a: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運動教育</a:t>
                    </a:r>
                  </a:p>
                  <a:p>
                    <a:pPr>
                      <a:defRPr sz="280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defRPr>
                    </a:pPr>
                    <a:r>
                      <a:rPr lang="zh-TW" altLang="en-US" sz="2400" dirty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工作者</a:t>
                    </a:r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06C-8447-9BCC-66CE7739A68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69753086419753"/>
                  <c:y val="-0.18909265160540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r>
                      <a: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運動及體育行政管理人員</a:t>
                    </a:r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06C-8447-9BCC-66CE7739A68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75017983863128"/>
                  <c:y val="-0.071498138177018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r>
                      <a: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健康促進與體適能推動人員</a:t>
                    </a:r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06C-8447-9BCC-66CE7739A681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4465490424808"/>
                  <c:y val="0.194150309244277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r>
                      <a: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t>運動傷害防護與治療</a:t>
                    </a:r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06C-8447-9BCC-66CE7739A681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03718042189171"/>
                  <c:y val="0.13727725243496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800" b="0" i="0" u="none" strike="noStrike" kern="1200" baseline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defRPr>
                    </a:pPr>
                    <a:fld id="{5DFAF318-7FD1-1B40-9262-A9AE562B6A0E}" type="CATEGORYNAME">
                      <a:rPr lang="zh-TW" altLang="en-US" sz="2000" b="1" i="0" smtClean="0">
                        <a:latin typeface="標楷體" panose="03000509000000000000" pitchFamily="65" charset="-120"/>
                        <a:ea typeface="標楷體" panose="03000509000000000000" pitchFamily="65" charset="-120"/>
                      </a:rPr>
                      <a:pPr>
                        <a:defRPr sz="280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defRPr>
                      </a:pPr>
                      <a:t>[CATEGORY NAME]</a:t>
                    </a:fld>
                    <a:endParaRPr lang="zh-TW" altLang="en-US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effectLst/>
                      <a:latin typeface="標楷體" panose="03000509000000000000" pitchFamily="65" charset="-120"/>
                      <a:ea typeface="標楷體" panose="03000509000000000000" pitchFamily="65" charset="-120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06C-8447-9BCC-66CE7739A68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effectLst/>
                    <a:latin typeface="標楷體" panose="03000509000000000000" pitchFamily="65" charset="-120"/>
                    <a:ea typeface="標楷體" panose="03000509000000000000" pitchFamily="65" charset="-120"/>
                    <a:cs typeface="+mn-cs"/>
                  </a:defRPr>
                </a:pPr>
                <a:endParaRPr lang="zh-TW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工作表1!$A$2:$A$7</c:f>
              <c:strCache>
                <c:ptCount val="6"/>
                <c:pt idx="0">
                  <c:v>自我表達</c:v>
                </c:pt>
                <c:pt idx="1">
                  <c:v>競賽</c:v>
                </c:pt>
                <c:pt idx="2">
                  <c:v>工作</c:v>
                </c:pt>
                <c:pt idx="3">
                  <c:v>教育</c:v>
                </c:pt>
                <c:pt idx="4">
                  <c:v>休閒</c:v>
                </c:pt>
                <c:pt idx="5">
                  <c:v>健康</c:v>
                </c:pt>
              </c:strCache>
            </c:strRef>
          </c:cat>
          <c:val>
            <c:numRef>
              <c:f>工作表1!$B$2:$B$7</c:f>
              <c:numCache>
                <c:formatCode>General</c:formatCode>
                <c:ptCount val="6"/>
                <c:pt idx="0">
                  <c:v>16.0</c:v>
                </c:pt>
                <c:pt idx="1">
                  <c:v>16.0</c:v>
                </c:pt>
                <c:pt idx="2">
                  <c:v>16.0</c:v>
                </c:pt>
                <c:pt idx="3">
                  <c:v>16.0</c:v>
                </c:pt>
                <c:pt idx="4">
                  <c:v>16.0</c:v>
                </c:pt>
                <c:pt idx="5">
                  <c:v>16.0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06C-8447-9BCC-66CE7739A68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CC67EC-C14C-7648-92CA-B776712F40F8}" type="doc">
      <dgm:prSet loTypeId="urn:microsoft.com/office/officeart/2005/8/layout/radial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AB8B1A-27B4-4E42-BAAE-EE56552A4F3A}">
      <dgm:prSet phldrT="[文字]"/>
      <dgm:spPr/>
      <dgm:t>
        <a:bodyPr/>
        <a:lstStyle/>
        <a:p>
          <a:r>
            <a:rPr lang="zh-TW" altLang="en-US" b="0" i="0" dirty="0">
              <a:latin typeface="標楷體" panose="03000509000000000000" pitchFamily="65" charset="-120"/>
              <a:ea typeface="標楷體" panose="03000509000000000000" pitchFamily="65" charset="-120"/>
            </a:rPr>
            <a:t>人體運動學</a:t>
          </a:r>
        </a:p>
      </dgm:t>
    </dgm:pt>
    <dgm:pt modelId="{84664FBD-ABB4-C549-A85F-FC7F32E1476C}" type="parTrans" cxnId="{5E5E0BD0-4A4E-1E4F-944E-4A153983ADBB}">
      <dgm:prSet/>
      <dgm:spPr/>
      <dgm:t>
        <a:bodyPr/>
        <a:lstStyle/>
        <a:p>
          <a:endParaRPr lang="zh-TW" altLang="en-US"/>
        </a:p>
      </dgm:t>
    </dgm:pt>
    <dgm:pt modelId="{5D00C72C-96E4-4E46-94F4-5DB5F49F0C1A}" type="sibTrans" cxnId="{5E5E0BD0-4A4E-1E4F-944E-4A153983ADBB}">
      <dgm:prSet/>
      <dgm:spPr/>
      <dgm:t>
        <a:bodyPr/>
        <a:lstStyle/>
        <a:p>
          <a:endParaRPr lang="zh-TW" altLang="en-US"/>
        </a:p>
      </dgm:t>
    </dgm:pt>
    <dgm:pt modelId="{B49967B1-1F2A-3946-81C3-352ACDCB52B6}">
      <dgm:prSet phldrT="[文字]"/>
      <dgm:spPr>
        <a:solidFill>
          <a:srgbClr val="AB7942"/>
        </a:solidFill>
      </dgm:spPr>
      <dgm:t>
        <a:bodyPr/>
        <a:lstStyle/>
        <a:p>
          <a:r>
            <a:rPr lang="zh-TW" altLang="en-US" b="0" i="0" dirty="0">
              <a:latin typeface="標楷體" panose="03000509000000000000" pitchFamily="65" charset="-120"/>
              <a:ea typeface="標楷體" panose="03000509000000000000" pitchFamily="65" charset="-120"/>
            </a:rPr>
            <a:t>以身體活動為中心的專業性練習</a:t>
          </a:r>
        </a:p>
      </dgm:t>
    </dgm:pt>
    <dgm:pt modelId="{810BECF0-5DA3-3040-9247-8139FC327773}" type="parTrans" cxnId="{3FBD0229-B03E-D347-822C-A7615C01FD1C}">
      <dgm:prSet/>
      <dgm:spPr/>
      <dgm:t>
        <a:bodyPr/>
        <a:lstStyle/>
        <a:p>
          <a:endParaRPr lang="zh-TW" altLang="en-US"/>
        </a:p>
      </dgm:t>
    </dgm:pt>
    <dgm:pt modelId="{E2F35CC5-EA98-6F46-9917-6B8933DB8971}" type="sibTrans" cxnId="{3FBD0229-B03E-D347-822C-A7615C01FD1C}">
      <dgm:prSet/>
      <dgm:spPr/>
      <dgm:t>
        <a:bodyPr/>
        <a:lstStyle/>
        <a:p>
          <a:endParaRPr lang="zh-TW" altLang="en-US"/>
        </a:p>
      </dgm:t>
    </dgm:pt>
    <dgm:pt modelId="{8222A655-9E6F-334E-AAB1-3F33784BA92E}">
      <dgm:prSet phldrT="[文字]"/>
      <dgm:spPr>
        <a:solidFill>
          <a:srgbClr val="942092"/>
        </a:solidFill>
      </dgm:spPr>
      <dgm:t>
        <a:bodyPr/>
        <a:lstStyle/>
        <a:p>
          <a:r>
            <a:rPr lang="zh-TW" altLang="en-US" b="0" i="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身體活動的經驗</a:t>
          </a:r>
        </a:p>
      </dgm:t>
    </dgm:pt>
    <dgm:pt modelId="{D8C68BF7-66D7-234E-B236-81587278303D}" type="parTrans" cxnId="{031E50DA-46E7-A046-83D6-CA51BE863BD9}">
      <dgm:prSet/>
      <dgm:spPr/>
      <dgm:t>
        <a:bodyPr/>
        <a:lstStyle/>
        <a:p>
          <a:endParaRPr lang="zh-TW" altLang="en-US"/>
        </a:p>
      </dgm:t>
    </dgm:pt>
    <dgm:pt modelId="{00B45467-6C6C-5E4E-9181-A579D39FCAFD}" type="sibTrans" cxnId="{031E50DA-46E7-A046-83D6-CA51BE863BD9}">
      <dgm:prSet/>
      <dgm:spPr/>
      <dgm:t>
        <a:bodyPr/>
        <a:lstStyle/>
        <a:p>
          <a:endParaRPr lang="zh-TW" altLang="en-US"/>
        </a:p>
      </dgm:t>
    </dgm:pt>
    <dgm:pt modelId="{AC191800-0C19-1F4A-8E58-018D02B0A5A0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b="0" i="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身體活動的學科學習</a:t>
          </a:r>
        </a:p>
      </dgm:t>
    </dgm:pt>
    <dgm:pt modelId="{E69764C4-4BAB-074B-A6C9-40386920A498}" type="parTrans" cxnId="{A29FB7F3-4960-2C44-9468-C3A0C0CC2583}">
      <dgm:prSet/>
      <dgm:spPr/>
      <dgm:t>
        <a:bodyPr/>
        <a:lstStyle/>
        <a:p>
          <a:endParaRPr lang="zh-TW" altLang="en-US"/>
        </a:p>
      </dgm:t>
    </dgm:pt>
    <dgm:pt modelId="{01A7ACBA-FA44-0446-B267-5281CC7D6D08}" type="sibTrans" cxnId="{A29FB7F3-4960-2C44-9468-C3A0C0CC2583}">
      <dgm:prSet/>
      <dgm:spPr/>
      <dgm:t>
        <a:bodyPr/>
        <a:lstStyle/>
        <a:p>
          <a:endParaRPr lang="zh-TW" altLang="en-US"/>
        </a:p>
      </dgm:t>
    </dgm:pt>
    <dgm:pt modelId="{99906B77-7D09-3A4B-8304-888FA3DF2C4B}" type="pres">
      <dgm:prSet presAssocID="{32CC67EC-C14C-7648-92CA-B776712F40F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BF3565A-E45B-0C40-BB94-B93431C6C753}" type="pres">
      <dgm:prSet presAssocID="{FEAB8B1A-27B4-4E42-BAAE-EE56552A4F3A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CBB1D088-E825-0248-88F1-03535970D507}" type="pres">
      <dgm:prSet presAssocID="{810BECF0-5DA3-3040-9247-8139FC327773}" presName="parTrans" presStyleLbl="bgSibTrans2D1" presStyleIdx="0" presStyleCnt="3"/>
      <dgm:spPr/>
      <dgm:t>
        <a:bodyPr/>
        <a:lstStyle/>
        <a:p>
          <a:endParaRPr lang="zh-TW" altLang="en-US"/>
        </a:p>
      </dgm:t>
    </dgm:pt>
    <dgm:pt modelId="{8C488298-3B1B-7241-B928-148CAC74D278}" type="pres">
      <dgm:prSet presAssocID="{B49967B1-1F2A-3946-81C3-352ACDCB52B6}" presName="node" presStyleLbl="node1" presStyleIdx="0" presStyleCnt="3" custScaleX="110532" custRadScaleRad="106126" custRadScaleInc="-48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B0F543-505D-9540-870D-5C876F5A6496}" type="pres">
      <dgm:prSet presAssocID="{D8C68BF7-66D7-234E-B236-81587278303D}" presName="parTrans" presStyleLbl="bgSibTrans2D1" presStyleIdx="1" presStyleCnt="3"/>
      <dgm:spPr/>
      <dgm:t>
        <a:bodyPr/>
        <a:lstStyle/>
        <a:p>
          <a:endParaRPr lang="zh-TW" altLang="en-US"/>
        </a:p>
      </dgm:t>
    </dgm:pt>
    <dgm:pt modelId="{5184CE97-0BCD-5442-B685-0266968F3942}" type="pres">
      <dgm:prSet presAssocID="{8222A655-9E6F-334E-AAB1-3F33784BA92E}" presName="node" presStyleLbl="node1" presStyleIdx="1" presStyleCnt="3" custScaleX="11142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1C0428-C90B-4348-9CCA-A2CE8538A313}" type="pres">
      <dgm:prSet presAssocID="{E69764C4-4BAB-074B-A6C9-40386920A498}" presName="parTrans" presStyleLbl="bgSibTrans2D1" presStyleIdx="2" presStyleCnt="3"/>
      <dgm:spPr/>
      <dgm:t>
        <a:bodyPr/>
        <a:lstStyle/>
        <a:p>
          <a:endParaRPr lang="zh-TW" altLang="en-US"/>
        </a:p>
      </dgm:t>
    </dgm:pt>
    <dgm:pt modelId="{47510A93-6460-3F44-BE06-E1C40E9FB7CD}" type="pres">
      <dgm:prSet presAssocID="{AC191800-0C19-1F4A-8E58-018D02B0A5A0}" presName="node" presStyleLbl="node1" presStyleIdx="2" presStyleCnt="3" custScaleX="114336" custRadScaleRad="106397" custRadScaleInc="64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BEC68FC-13A5-7944-837F-7188BB00E815}" type="presOf" srcId="{32CC67EC-C14C-7648-92CA-B776712F40F8}" destId="{99906B77-7D09-3A4B-8304-888FA3DF2C4B}" srcOrd="0" destOrd="0" presId="urn:microsoft.com/office/officeart/2005/8/layout/radial4"/>
    <dgm:cxn modelId="{798F0F3A-0024-EC44-8493-6E2D57691B8C}" type="presOf" srcId="{B49967B1-1F2A-3946-81C3-352ACDCB52B6}" destId="{8C488298-3B1B-7241-B928-148CAC74D278}" srcOrd="0" destOrd="0" presId="urn:microsoft.com/office/officeart/2005/8/layout/radial4"/>
    <dgm:cxn modelId="{47D079FD-B8C5-A344-979A-E6DD05C2A96F}" type="presOf" srcId="{8222A655-9E6F-334E-AAB1-3F33784BA92E}" destId="{5184CE97-0BCD-5442-B685-0266968F3942}" srcOrd="0" destOrd="0" presId="urn:microsoft.com/office/officeart/2005/8/layout/radial4"/>
    <dgm:cxn modelId="{57CEB329-A5B9-5F4D-9E2B-246EBFBBB4F8}" type="presOf" srcId="{FEAB8B1A-27B4-4E42-BAAE-EE56552A4F3A}" destId="{1BF3565A-E45B-0C40-BB94-B93431C6C753}" srcOrd="0" destOrd="0" presId="urn:microsoft.com/office/officeart/2005/8/layout/radial4"/>
    <dgm:cxn modelId="{5E5E0BD0-4A4E-1E4F-944E-4A153983ADBB}" srcId="{32CC67EC-C14C-7648-92CA-B776712F40F8}" destId="{FEAB8B1A-27B4-4E42-BAAE-EE56552A4F3A}" srcOrd="0" destOrd="0" parTransId="{84664FBD-ABB4-C549-A85F-FC7F32E1476C}" sibTransId="{5D00C72C-96E4-4E46-94F4-5DB5F49F0C1A}"/>
    <dgm:cxn modelId="{FCDEC65C-1BA4-A940-9950-79819BB9A949}" type="presOf" srcId="{D8C68BF7-66D7-234E-B236-81587278303D}" destId="{14B0F543-505D-9540-870D-5C876F5A6496}" srcOrd="0" destOrd="0" presId="urn:microsoft.com/office/officeart/2005/8/layout/radial4"/>
    <dgm:cxn modelId="{E16AFB91-BDE5-0644-9F86-6C960C2ED97E}" type="presOf" srcId="{810BECF0-5DA3-3040-9247-8139FC327773}" destId="{CBB1D088-E825-0248-88F1-03535970D507}" srcOrd="0" destOrd="0" presId="urn:microsoft.com/office/officeart/2005/8/layout/radial4"/>
    <dgm:cxn modelId="{3FBD0229-B03E-D347-822C-A7615C01FD1C}" srcId="{FEAB8B1A-27B4-4E42-BAAE-EE56552A4F3A}" destId="{B49967B1-1F2A-3946-81C3-352ACDCB52B6}" srcOrd="0" destOrd="0" parTransId="{810BECF0-5DA3-3040-9247-8139FC327773}" sibTransId="{E2F35CC5-EA98-6F46-9917-6B8933DB8971}"/>
    <dgm:cxn modelId="{A29FB7F3-4960-2C44-9468-C3A0C0CC2583}" srcId="{FEAB8B1A-27B4-4E42-BAAE-EE56552A4F3A}" destId="{AC191800-0C19-1F4A-8E58-018D02B0A5A0}" srcOrd="2" destOrd="0" parTransId="{E69764C4-4BAB-074B-A6C9-40386920A498}" sibTransId="{01A7ACBA-FA44-0446-B267-5281CC7D6D08}"/>
    <dgm:cxn modelId="{031E50DA-46E7-A046-83D6-CA51BE863BD9}" srcId="{FEAB8B1A-27B4-4E42-BAAE-EE56552A4F3A}" destId="{8222A655-9E6F-334E-AAB1-3F33784BA92E}" srcOrd="1" destOrd="0" parTransId="{D8C68BF7-66D7-234E-B236-81587278303D}" sibTransId="{00B45467-6C6C-5E4E-9181-A579D39FCAFD}"/>
    <dgm:cxn modelId="{5C1D5BB2-4577-524E-871D-07FE81248A81}" type="presOf" srcId="{AC191800-0C19-1F4A-8E58-018D02B0A5A0}" destId="{47510A93-6460-3F44-BE06-E1C40E9FB7CD}" srcOrd="0" destOrd="0" presId="urn:microsoft.com/office/officeart/2005/8/layout/radial4"/>
    <dgm:cxn modelId="{02FB81D7-CA06-6D46-B5D2-4D201830AE7E}" type="presOf" srcId="{E69764C4-4BAB-074B-A6C9-40386920A498}" destId="{D51C0428-C90B-4348-9CCA-A2CE8538A313}" srcOrd="0" destOrd="0" presId="urn:microsoft.com/office/officeart/2005/8/layout/radial4"/>
    <dgm:cxn modelId="{671FD0A1-D02E-8441-ADFB-218C269472B6}" type="presParOf" srcId="{99906B77-7D09-3A4B-8304-888FA3DF2C4B}" destId="{1BF3565A-E45B-0C40-BB94-B93431C6C753}" srcOrd="0" destOrd="0" presId="urn:microsoft.com/office/officeart/2005/8/layout/radial4"/>
    <dgm:cxn modelId="{9448099C-900D-C143-A1AC-BCA40EC42F5E}" type="presParOf" srcId="{99906B77-7D09-3A4B-8304-888FA3DF2C4B}" destId="{CBB1D088-E825-0248-88F1-03535970D507}" srcOrd="1" destOrd="0" presId="urn:microsoft.com/office/officeart/2005/8/layout/radial4"/>
    <dgm:cxn modelId="{7DE2CA1F-6730-A44F-8F3B-E5284E8D1727}" type="presParOf" srcId="{99906B77-7D09-3A4B-8304-888FA3DF2C4B}" destId="{8C488298-3B1B-7241-B928-148CAC74D278}" srcOrd="2" destOrd="0" presId="urn:microsoft.com/office/officeart/2005/8/layout/radial4"/>
    <dgm:cxn modelId="{E56D5A3B-794E-7547-94A0-D88FDA88176B}" type="presParOf" srcId="{99906B77-7D09-3A4B-8304-888FA3DF2C4B}" destId="{14B0F543-505D-9540-870D-5C876F5A6496}" srcOrd="3" destOrd="0" presId="urn:microsoft.com/office/officeart/2005/8/layout/radial4"/>
    <dgm:cxn modelId="{179DC14E-C346-5741-98F0-0E6BD3FBF6C2}" type="presParOf" srcId="{99906B77-7D09-3A4B-8304-888FA3DF2C4B}" destId="{5184CE97-0BCD-5442-B685-0266968F3942}" srcOrd="4" destOrd="0" presId="urn:microsoft.com/office/officeart/2005/8/layout/radial4"/>
    <dgm:cxn modelId="{234D6D58-3736-4348-B3EB-2D5076ED3493}" type="presParOf" srcId="{99906B77-7D09-3A4B-8304-888FA3DF2C4B}" destId="{D51C0428-C90B-4348-9CCA-A2CE8538A313}" srcOrd="5" destOrd="0" presId="urn:microsoft.com/office/officeart/2005/8/layout/radial4"/>
    <dgm:cxn modelId="{A3AEEBCD-FB5B-C946-9B47-838B3404A13B}" type="presParOf" srcId="{99906B77-7D09-3A4B-8304-888FA3DF2C4B}" destId="{47510A93-6460-3F44-BE06-E1C40E9FB7C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7873C-9B36-C042-BCC3-379B325C794D}" type="doc">
      <dgm:prSet loTypeId="urn:microsoft.com/office/officeart/2005/8/layout/cycle7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8A42629-62A1-3C4D-B92F-E08D1F18188E}">
      <dgm:prSet phldrT="[文字]" custT="1"/>
      <dgm:spPr/>
      <dgm:t>
        <a:bodyPr/>
        <a:lstStyle/>
        <a:p>
          <a:r>
            <a:rPr lang="zh-TW" altLang="en-US" sz="2800" b="0" i="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身體活動的經驗</a:t>
          </a:r>
        </a:p>
      </dgm:t>
    </dgm:pt>
    <dgm:pt modelId="{38BD5375-CBDB-5F48-81A7-5A15057FB88E}" type="parTrans" cxnId="{BC81A2E8-E59D-4746-9FB7-431CEFCB9CA4}">
      <dgm:prSet/>
      <dgm:spPr/>
      <dgm:t>
        <a:bodyPr/>
        <a:lstStyle/>
        <a:p>
          <a:endParaRPr lang="zh-TW" altLang="en-US"/>
        </a:p>
      </dgm:t>
    </dgm:pt>
    <dgm:pt modelId="{99127D3B-3226-224A-BD78-5F0E429F6060}" type="sibTrans" cxnId="{BC81A2E8-E59D-4746-9FB7-431CEFCB9CA4}">
      <dgm:prSet/>
      <dgm:spPr/>
      <dgm:t>
        <a:bodyPr/>
        <a:lstStyle/>
        <a:p>
          <a:endParaRPr lang="zh-TW" altLang="en-US"/>
        </a:p>
      </dgm:t>
    </dgm:pt>
    <dgm:pt modelId="{8A6BA716-CB3A-7247-AA6A-748854C4683B}">
      <dgm:prSet phldrT="[文字]" custT="1"/>
      <dgm:spPr>
        <a:solidFill>
          <a:srgbClr val="0070C0"/>
        </a:solidFill>
      </dgm:spPr>
      <dgm:t>
        <a:bodyPr/>
        <a:lstStyle/>
        <a:p>
          <a:r>
            <a:rPr lang="zh-TW" altLang="en-US" sz="2800" b="0" i="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身體活動的學科學習</a:t>
          </a:r>
        </a:p>
      </dgm:t>
    </dgm:pt>
    <dgm:pt modelId="{6AC98936-99F9-2545-82F9-90AC43136BDD}" type="parTrans" cxnId="{13E9690C-1A19-0946-BA71-08A166C7A1DE}">
      <dgm:prSet/>
      <dgm:spPr/>
      <dgm:t>
        <a:bodyPr/>
        <a:lstStyle/>
        <a:p>
          <a:endParaRPr lang="zh-TW" altLang="en-US"/>
        </a:p>
      </dgm:t>
    </dgm:pt>
    <dgm:pt modelId="{99C38F31-F647-A64C-999F-CF8DD671DC66}" type="sibTrans" cxnId="{13E9690C-1A19-0946-BA71-08A166C7A1DE}">
      <dgm:prSet/>
      <dgm:spPr>
        <a:solidFill>
          <a:srgbClr val="0432FF"/>
        </a:solidFill>
      </dgm:spPr>
      <dgm:t>
        <a:bodyPr/>
        <a:lstStyle/>
        <a:p>
          <a:endParaRPr lang="zh-TW" altLang="en-US"/>
        </a:p>
      </dgm:t>
    </dgm:pt>
    <dgm:pt modelId="{731519EF-3920-FE44-8F37-A8B1B2ED8B44}">
      <dgm:prSet phldrT="[文字]" custT="1"/>
      <dgm:spPr>
        <a:solidFill>
          <a:srgbClr val="FF0000"/>
        </a:solidFill>
      </dgm:spPr>
      <dgm:t>
        <a:bodyPr/>
        <a:lstStyle/>
        <a:p>
          <a:r>
            <a:rPr lang="zh-TW" altLang="en-US" sz="2800" b="0" i="0" dirty="0">
              <a:latin typeface="標楷體" panose="03000509000000000000" pitchFamily="65" charset="-120"/>
              <a:ea typeface="標楷體" panose="03000509000000000000" pitchFamily="65" charset="-120"/>
            </a:rPr>
            <a:t>以身體活動為中心的專業性練習</a:t>
          </a:r>
        </a:p>
      </dgm:t>
    </dgm:pt>
    <dgm:pt modelId="{D5D24D5F-EE3A-734F-B5F4-1221CCE94F7F}" type="parTrans" cxnId="{29D11740-EFBA-CD47-B87E-49C1B024E2F0}">
      <dgm:prSet/>
      <dgm:spPr/>
      <dgm:t>
        <a:bodyPr/>
        <a:lstStyle/>
        <a:p>
          <a:endParaRPr lang="zh-TW" altLang="en-US"/>
        </a:p>
      </dgm:t>
    </dgm:pt>
    <dgm:pt modelId="{307E5501-CBF8-F74F-BE90-CD683093AA01}" type="sibTrans" cxnId="{29D11740-EFBA-CD47-B87E-49C1B024E2F0}">
      <dgm:prSet/>
      <dgm:spPr>
        <a:solidFill>
          <a:srgbClr val="FF0000"/>
        </a:solidFill>
      </dgm:spPr>
      <dgm:t>
        <a:bodyPr/>
        <a:lstStyle/>
        <a:p>
          <a:endParaRPr lang="zh-TW" altLang="en-US"/>
        </a:p>
      </dgm:t>
    </dgm:pt>
    <dgm:pt modelId="{79B39B6C-E104-2946-B628-CD5BDBA6432D}" type="pres">
      <dgm:prSet presAssocID="{1007873C-9B36-C042-BCC3-379B325C794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7D8D4AD-D3CA-D346-8057-08A253AA12B1}" type="pres">
      <dgm:prSet presAssocID="{A8A42629-62A1-3C4D-B92F-E08D1F18188E}" presName="node" presStyleLbl="node1" presStyleIdx="0" presStyleCnt="3" custScaleX="138517" custRadScaleRad="90418" custRadScaleInc="402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23E006-716D-1548-BD3C-2DEB6CB62B55}" type="pres">
      <dgm:prSet presAssocID="{99127D3B-3226-224A-BD78-5F0E429F6060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690CB7FF-BC13-B642-A68C-87F92C1A9B69}" type="pres">
      <dgm:prSet presAssocID="{99127D3B-3226-224A-BD78-5F0E429F6060}" presName="connectorText" presStyleLbl="sibTrans2D1" presStyleIdx="0" presStyleCnt="3"/>
      <dgm:spPr/>
      <dgm:t>
        <a:bodyPr/>
        <a:lstStyle/>
        <a:p>
          <a:endParaRPr lang="zh-TW" altLang="en-US"/>
        </a:p>
      </dgm:t>
    </dgm:pt>
    <dgm:pt modelId="{E850CD87-F602-FF40-8C4B-68F038C21F3E}" type="pres">
      <dgm:prSet presAssocID="{8A6BA716-CB3A-7247-AA6A-748854C4683B}" presName="node" presStyleLbl="node1" presStyleIdx="1" presStyleCnt="3" custScaleX="144682" custRadScaleRad="134591" custRadScaleInc="-1452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BC4721-A9C2-E549-A25A-03E0BFD89C85}" type="pres">
      <dgm:prSet presAssocID="{99C38F31-F647-A64C-999F-CF8DD671DC66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AF9FE5E8-58FB-7548-A0C1-9AE76DB2E0B3}" type="pres">
      <dgm:prSet presAssocID="{99C38F31-F647-A64C-999F-CF8DD671DC66}" presName="connectorText" presStyleLbl="sibTrans2D1" presStyleIdx="1" presStyleCnt="3"/>
      <dgm:spPr/>
      <dgm:t>
        <a:bodyPr/>
        <a:lstStyle/>
        <a:p>
          <a:endParaRPr lang="zh-TW" altLang="en-US"/>
        </a:p>
      </dgm:t>
    </dgm:pt>
    <dgm:pt modelId="{895BB990-A6A5-FB4A-AEF2-4E5C8CCD4CDF}" type="pres">
      <dgm:prSet presAssocID="{731519EF-3920-FE44-8F37-A8B1B2ED8B44}" presName="node" presStyleLbl="node1" presStyleIdx="2" presStyleCnt="3" custScaleX="135071" custRadScaleRad="122908" custRadScaleInc="797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19A5DD-61BA-A74D-9E5F-3DD901B37EF3}" type="pres">
      <dgm:prSet presAssocID="{307E5501-CBF8-F74F-BE90-CD683093AA01}" presName="sibTrans" presStyleLbl="sibTrans2D1" presStyleIdx="2" presStyleCnt="3"/>
      <dgm:spPr/>
      <dgm:t>
        <a:bodyPr/>
        <a:lstStyle/>
        <a:p>
          <a:endParaRPr lang="zh-TW" altLang="en-US"/>
        </a:p>
      </dgm:t>
    </dgm:pt>
    <dgm:pt modelId="{67794AC8-545C-8B48-9DF9-9730C81B44F3}" type="pres">
      <dgm:prSet presAssocID="{307E5501-CBF8-F74F-BE90-CD683093AA01}" presName="connectorText" presStyleLbl="sibTrans2D1" presStyleIdx="2" presStyleCnt="3"/>
      <dgm:spPr/>
      <dgm:t>
        <a:bodyPr/>
        <a:lstStyle/>
        <a:p>
          <a:endParaRPr lang="zh-TW" altLang="en-US"/>
        </a:p>
      </dgm:t>
    </dgm:pt>
  </dgm:ptLst>
  <dgm:cxnLst>
    <dgm:cxn modelId="{C8155284-C52E-1A4E-ACA9-952047BC8A3C}" type="presOf" srcId="{1007873C-9B36-C042-BCC3-379B325C794D}" destId="{79B39B6C-E104-2946-B628-CD5BDBA6432D}" srcOrd="0" destOrd="0" presId="urn:microsoft.com/office/officeart/2005/8/layout/cycle7"/>
    <dgm:cxn modelId="{279CC1A4-FB62-9142-BE2A-3620C0C2F1FA}" type="presOf" srcId="{99C38F31-F647-A64C-999F-CF8DD671DC66}" destId="{42BC4721-A9C2-E549-A25A-03E0BFD89C85}" srcOrd="0" destOrd="0" presId="urn:microsoft.com/office/officeart/2005/8/layout/cycle7"/>
    <dgm:cxn modelId="{677605C5-E68E-C243-82A6-1D33E7F2B365}" type="presOf" srcId="{307E5501-CBF8-F74F-BE90-CD683093AA01}" destId="{67794AC8-545C-8B48-9DF9-9730C81B44F3}" srcOrd="1" destOrd="0" presId="urn:microsoft.com/office/officeart/2005/8/layout/cycle7"/>
    <dgm:cxn modelId="{2DAA1119-7DF7-1D40-906B-7C8AF2CA09ED}" type="presOf" srcId="{307E5501-CBF8-F74F-BE90-CD683093AA01}" destId="{4419A5DD-61BA-A74D-9E5F-3DD901B37EF3}" srcOrd="0" destOrd="0" presId="urn:microsoft.com/office/officeart/2005/8/layout/cycle7"/>
    <dgm:cxn modelId="{29D11740-EFBA-CD47-B87E-49C1B024E2F0}" srcId="{1007873C-9B36-C042-BCC3-379B325C794D}" destId="{731519EF-3920-FE44-8F37-A8B1B2ED8B44}" srcOrd="2" destOrd="0" parTransId="{D5D24D5F-EE3A-734F-B5F4-1221CCE94F7F}" sibTransId="{307E5501-CBF8-F74F-BE90-CD683093AA01}"/>
    <dgm:cxn modelId="{787F30DA-35C5-3C44-A682-E346A4928E33}" type="presOf" srcId="{99127D3B-3226-224A-BD78-5F0E429F6060}" destId="{AC23E006-716D-1548-BD3C-2DEB6CB62B55}" srcOrd="0" destOrd="0" presId="urn:microsoft.com/office/officeart/2005/8/layout/cycle7"/>
    <dgm:cxn modelId="{13E9690C-1A19-0946-BA71-08A166C7A1DE}" srcId="{1007873C-9B36-C042-BCC3-379B325C794D}" destId="{8A6BA716-CB3A-7247-AA6A-748854C4683B}" srcOrd="1" destOrd="0" parTransId="{6AC98936-99F9-2545-82F9-90AC43136BDD}" sibTransId="{99C38F31-F647-A64C-999F-CF8DD671DC66}"/>
    <dgm:cxn modelId="{A74FC8F3-3D01-4F4D-83D2-3BDE9CD2AA5C}" type="presOf" srcId="{8A6BA716-CB3A-7247-AA6A-748854C4683B}" destId="{E850CD87-F602-FF40-8C4B-68F038C21F3E}" srcOrd="0" destOrd="0" presId="urn:microsoft.com/office/officeart/2005/8/layout/cycle7"/>
    <dgm:cxn modelId="{85E1DC9E-5808-3646-9219-D26B9C296064}" type="presOf" srcId="{99127D3B-3226-224A-BD78-5F0E429F6060}" destId="{690CB7FF-BC13-B642-A68C-87F92C1A9B69}" srcOrd="1" destOrd="0" presId="urn:microsoft.com/office/officeart/2005/8/layout/cycle7"/>
    <dgm:cxn modelId="{36D2C6BD-4C8F-8247-9B08-C6C1B9B938A0}" type="presOf" srcId="{99C38F31-F647-A64C-999F-CF8DD671DC66}" destId="{AF9FE5E8-58FB-7548-A0C1-9AE76DB2E0B3}" srcOrd="1" destOrd="0" presId="urn:microsoft.com/office/officeart/2005/8/layout/cycle7"/>
    <dgm:cxn modelId="{A4A0CBD0-26A8-FC41-B74E-5A0FA86E82EB}" type="presOf" srcId="{A8A42629-62A1-3C4D-B92F-E08D1F18188E}" destId="{17D8D4AD-D3CA-D346-8057-08A253AA12B1}" srcOrd="0" destOrd="0" presId="urn:microsoft.com/office/officeart/2005/8/layout/cycle7"/>
    <dgm:cxn modelId="{BC81A2E8-E59D-4746-9FB7-431CEFCB9CA4}" srcId="{1007873C-9B36-C042-BCC3-379B325C794D}" destId="{A8A42629-62A1-3C4D-B92F-E08D1F18188E}" srcOrd="0" destOrd="0" parTransId="{38BD5375-CBDB-5F48-81A7-5A15057FB88E}" sibTransId="{99127D3B-3226-224A-BD78-5F0E429F6060}"/>
    <dgm:cxn modelId="{70150329-DC7B-4848-B1E8-C2502E536B57}" type="presOf" srcId="{731519EF-3920-FE44-8F37-A8B1B2ED8B44}" destId="{895BB990-A6A5-FB4A-AEF2-4E5C8CCD4CDF}" srcOrd="0" destOrd="0" presId="urn:microsoft.com/office/officeart/2005/8/layout/cycle7"/>
    <dgm:cxn modelId="{1CF1F788-7E42-9D49-A8CD-BA0EA2EDA6EC}" type="presParOf" srcId="{79B39B6C-E104-2946-B628-CD5BDBA6432D}" destId="{17D8D4AD-D3CA-D346-8057-08A253AA12B1}" srcOrd="0" destOrd="0" presId="urn:microsoft.com/office/officeart/2005/8/layout/cycle7"/>
    <dgm:cxn modelId="{D7FB155D-8E3F-A649-9627-FA8B490E23CD}" type="presParOf" srcId="{79B39B6C-E104-2946-B628-CD5BDBA6432D}" destId="{AC23E006-716D-1548-BD3C-2DEB6CB62B55}" srcOrd="1" destOrd="0" presId="urn:microsoft.com/office/officeart/2005/8/layout/cycle7"/>
    <dgm:cxn modelId="{FC3A44D6-6DF2-3D40-AA7D-2849623FE6DA}" type="presParOf" srcId="{AC23E006-716D-1548-BD3C-2DEB6CB62B55}" destId="{690CB7FF-BC13-B642-A68C-87F92C1A9B69}" srcOrd="0" destOrd="0" presId="urn:microsoft.com/office/officeart/2005/8/layout/cycle7"/>
    <dgm:cxn modelId="{E1618022-4CCE-1F44-91DA-D5BB90AC3C5D}" type="presParOf" srcId="{79B39B6C-E104-2946-B628-CD5BDBA6432D}" destId="{E850CD87-F602-FF40-8C4B-68F038C21F3E}" srcOrd="2" destOrd="0" presId="urn:microsoft.com/office/officeart/2005/8/layout/cycle7"/>
    <dgm:cxn modelId="{A7AF0C18-DCD3-5A4F-9C04-EF5D5A9B8026}" type="presParOf" srcId="{79B39B6C-E104-2946-B628-CD5BDBA6432D}" destId="{42BC4721-A9C2-E549-A25A-03E0BFD89C85}" srcOrd="3" destOrd="0" presId="urn:microsoft.com/office/officeart/2005/8/layout/cycle7"/>
    <dgm:cxn modelId="{C28E7113-9BB0-7B4E-BF0A-D52533E6BE42}" type="presParOf" srcId="{42BC4721-A9C2-E549-A25A-03E0BFD89C85}" destId="{AF9FE5E8-58FB-7548-A0C1-9AE76DB2E0B3}" srcOrd="0" destOrd="0" presId="urn:microsoft.com/office/officeart/2005/8/layout/cycle7"/>
    <dgm:cxn modelId="{1186B2E4-ABF9-4D47-8B9D-DD6CC0302EE0}" type="presParOf" srcId="{79B39B6C-E104-2946-B628-CD5BDBA6432D}" destId="{895BB990-A6A5-FB4A-AEF2-4E5C8CCD4CDF}" srcOrd="4" destOrd="0" presId="urn:microsoft.com/office/officeart/2005/8/layout/cycle7"/>
    <dgm:cxn modelId="{DEC6ED54-A16C-1B49-A368-3C7D2206A3E1}" type="presParOf" srcId="{79B39B6C-E104-2946-B628-CD5BDBA6432D}" destId="{4419A5DD-61BA-A74D-9E5F-3DD901B37EF3}" srcOrd="5" destOrd="0" presId="urn:microsoft.com/office/officeart/2005/8/layout/cycle7"/>
    <dgm:cxn modelId="{AC9BF857-28AB-E84D-9255-2CBE8E052C17}" type="presParOf" srcId="{4419A5DD-61BA-A74D-9E5F-3DD901B37EF3}" destId="{67794AC8-545C-8B48-9DF9-9730C81B44F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2BE1C2-CB57-0B42-A933-17CE597CFE06}" type="doc">
      <dgm:prSet loTypeId="urn:microsoft.com/office/officeart/2005/8/layout/ven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5ECAC75-1C1F-E349-916B-BC4B865F2F75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2400" b="0" i="0" dirty="0">
              <a:latin typeface="標楷體" panose="03000509000000000000" pitchFamily="65" charset="-120"/>
              <a:ea typeface="標楷體" panose="03000509000000000000" pitchFamily="65" charset="-120"/>
            </a:rPr>
            <a:t>運動社團及</a:t>
          </a:r>
          <a:endParaRPr lang="en-US" altLang="zh-TW" sz="2400" b="0" i="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>
            <a:spcAft>
              <a:spcPts val="0"/>
            </a:spcAft>
          </a:pPr>
          <a:r>
            <a:rPr lang="zh-TW" altLang="en-US" sz="2400" b="0" i="0" dirty="0">
              <a:latin typeface="標楷體" panose="03000509000000000000" pitchFamily="65" charset="-120"/>
              <a:ea typeface="標楷體" panose="03000509000000000000" pitchFamily="65" charset="-120"/>
            </a:rPr>
            <a:t>校外參與</a:t>
          </a:r>
        </a:p>
      </dgm:t>
    </dgm:pt>
    <dgm:pt modelId="{0A7AED20-4F73-3946-8787-70869F253F88}" type="parTrans" cxnId="{43C05FCE-5DBF-5A4A-9E8A-F5378C9A094C}">
      <dgm:prSet/>
      <dgm:spPr/>
      <dgm:t>
        <a:bodyPr/>
        <a:lstStyle/>
        <a:p>
          <a:endParaRPr lang="zh-TW" altLang="en-US"/>
        </a:p>
      </dgm:t>
    </dgm:pt>
    <dgm:pt modelId="{4A09159D-3F68-4444-9FDC-531D5B4AC8A4}" type="sibTrans" cxnId="{43C05FCE-5DBF-5A4A-9E8A-F5378C9A094C}">
      <dgm:prSet/>
      <dgm:spPr/>
      <dgm:t>
        <a:bodyPr/>
        <a:lstStyle/>
        <a:p>
          <a:endParaRPr lang="zh-TW" altLang="en-US"/>
        </a:p>
      </dgm:t>
    </dgm:pt>
    <dgm:pt modelId="{E55E1F93-E8E4-1D43-85CF-D6D9AD788D58}">
      <dgm:prSet phldrT="[文字]" custT="1"/>
      <dgm:spPr/>
      <dgm:t>
        <a:bodyPr/>
        <a:lstStyle/>
        <a:p>
          <a:r>
            <a:rPr lang="zh-TW" altLang="en-US" sz="2400" b="0" i="0" dirty="0">
              <a:latin typeface="標楷體" panose="03000509000000000000" pitchFamily="65" charset="-120"/>
              <a:ea typeface="標楷體" panose="03000509000000000000" pitchFamily="65" charset="-120"/>
            </a:rPr>
            <a:t>學校體育課程</a:t>
          </a:r>
        </a:p>
      </dgm:t>
    </dgm:pt>
    <dgm:pt modelId="{292CC924-F5EC-7446-9810-16909F5F0BC2}" type="parTrans" cxnId="{C96898D9-9E49-0D4D-9D2D-C5EDA57B086C}">
      <dgm:prSet/>
      <dgm:spPr/>
      <dgm:t>
        <a:bodyPr/>
        <a:lstStyle/>
        <a:p>
          <a:endParaRPr lang="zh-TW" altLang="en-US"/>
        </a:p>
      </dgm:t>
    </dgm:pt>
    <dgm:pt modelId="{A3D431A2-AD7A-154A-A7E1-BE1BB7C51FC8}" type="sibTrans" cxnId="{C96898D9-9E49-0D4D-9D2D-C5EDA57B086C}">
      <dgm:prSet/>
      <dgm:spPr/>
      <dgm:t>
        <a:bodyPr/>
        <a:lstStyle/>
        <a:p>
          <a:endParaRPr lang="zh-TW" altLang="en-US"/>
        </a:p>
      </dgm:t>
    </dgm:pt>
    <dgm:pt modelId="{3DEA9D6E-821D-E541-8BE1-8EBC8E3417B5}" type="pres">
      <dgm:prSet presAssocID="{4E2BE1C2-CB57-0B42-A933-17CE597CFE0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8817BC-5F7D-E74F-81D0-8DA1A6DD274D}" type="pres">
      <dgm:prSet presAssocID="{4E2BE1C2-CB57-0B42-A933-17CE597CFE06}" presName="comp1" presStyleCnt="0"/>
      <dgm:spPr/>
    </dgm:pt>
    <dgm:pt modelId="{C1A900F4-B5F4-1048-AE05-8CBD7D763E94}" type="pres">
      <dgm:prSet presAssocID="{4E2BE1C2-CB57-0B42-A933-17CE597CFE06}" presName="circle1" presStyleLbl="node1" presStyleIdx="0" presStyleCnt="2"/>
      <dgm:spPr/>
      <dgm:t>
        <a:bodyPr/>
        <a:lstStyle/>
        <a:p>
          <a:endParaRPr lang="zh-TW" altLang="en-US"/>
        </a:p>
      </dgm:t>
    </dgm:pt>
    <dgm:pt modelId="{E03AD37A-A765-D84D-ADFD-33515950B4DA}" type="pres">
      <dgm:prSet presAssocID="{4E2BE1C2-CB57-0B42-A933-17CE597CFE06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756723-1397-1048-9E19-EE7B12EB3E2B}" type="pres">
      <dgm:prSet presAssocID="{4E2BE1C2-CB57-0B42-A933-17CE597CFE06}" presName="comp2" presStyleCnt="0"/>
      <dgm:spPr/>
    </dgm:pt>
    <dgm:pt modelId="{41315168-91AF-D545-AA52-BF8A830C5571}" type="pres">
      <dgm:prSet presAssocID="{4E2BE1C2-CB57-0B42-A933-17CE597CFE06}" presName="circle2" presStyleLbl="node1" presStyleIdx="1" presStyleCnt="2" custScaleX="58596" custScaleY="54079" custLinFactNeighborY="-18750"/>
      <dgm:spPr/>
      <dgm:t>
        <a:bodyPr/>
        <a:lstStyle/>
        <a:p>
          <a:endParaRPr lang="zh-TW" altLang="en-US"/>
        </a:p>
      </dgm:t>
    </dgm:pt>
    <dgm:pt modelId="{09C4D09D-722C-F54D-9B50-382AB38AB73E}" type="pres">
      <dgm:prSet presAssocID="{4E2BE1C2-CB57-0B42-A933-17CE597CFE06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D4D040-65F2-4445-8093-C9611E986DCB}" type="presOf" srcId="{E55E1F93-E8E4-1D43-85CF-D6D9AD788D58}" destId="{41315168-91AF-D545-AA52-BF8A830C5571}" srcOrd="0" destOrd="0" presId="urn:microsoft.com/office/officeart/2005/8/layout/venn2"/>
    <dgm:cxn modelId="{43C05FCE-5DBF-5A4A-9E8A-F5378C9A094C}" srcId="{4E2BE1C2-CB57-0B42-A933-17CE597CFE06}" destId="{B5ECAC75-1C1F-E349-916B-BC4B865F2F75}" srcOrd="0" destOrd="0" parTransId="{0A7AED20-4F73-3946-8787-70869F253F88}" sibTransId="{4A09159D-3F68-4444-9FDC-531D5B4AC8A4}"/>
    <dgm:cxn modelId="{9A674C85-448B-3442-A8DC-3CE7B4428291}" type="presOf" srcId="{B5ECAC75-1C1F-E349-916B-BC4B865F2F75}" destId="{C1A900F4-B5F4-1048-AE05-8CBD7D763E94}" srcOrd="0" destOrd="0" presId="urn:microsoft.com/office/officeart/2005/8/layout/venn2"/>
    <dgm:cxn modelId="{9A5C542B-BA0F-4141-AF93-60087310EBBA}" type="presOf" srcId="{B5ECAC75-1C1F-E349-916B-BC4B865F2F75}" destId="{E03AD37A-A765-D84D-ADFD-33515950B4DA}" srcOrd="1" destOrd="0" presId="urn:microsoft.com/office/officeart/2005/8/layout/venn2"/>
    <dgm:cxn modelId="{C96898D9-9E49-0D4D-9D2D-C5EDA57B086C}" srcId="{4E2BE1C2-CB57-0B42-A933-17CE597CFE06}" destId="{E55E1F93-E8E4-1D43-85CF-D6D9AD788D58}" srcOrd="1" destOrd="0" parTransId="{292CC924-F5EC-7446-9810-16909F5F0BC2}" sibTransId="{A3D431A2-AD7A-154A-A7E1-BE1BB7C51FC8}"/>
    <dgm:cxn modelId="{D0182AE7-1BB4-284B-9319-658730D7D7F9}" type="presOf" srcId="{E55E1F93-E8E4-1D43-85CF-D6D9AD788D58}" destId="{09C4D09D-722C-F54D-9B50-382AB38AB73E}" srcOrd="1" destOrd="0" presId="urn:microsoft.com/office/officeart/2005/8/layout/venn2"/>
    <dgm:cxn modelId="{70E8C051-276D-D041-877E-C39A4E7FDF04}" type="presOf" srcId="{4E2BE1C2-CB57-0B42-A933-17CE597CFE06}" destId="{3DEA9D6E-821D-E541-8BE1-8EBC8E3417B5}" srcOrd="0" destOrd="0" presId="urn:microsoft.com/office/officeart/2005/8/layout/venn2"/>
    <dgm:cxn modelId="{B5B38A2C-1188-9646-9DE8-30847B6175A4}" type="presParOf" srcId="{3DEA9D6E-821D-E541-8BE1-8EBC8E3417B5}" destId="{D48817BC-5F7D-E74F-81D0-8DA1A6DD274D}" srcOrd="0" destOrd="0" presId="urn:microsoft.com/office/officeart/2005/8/layout/venn2"/>
    <dgm:cxn modelId="{0ACF6599-985A-2745-86F7-0ACCA20C1C26}" type="presParOf" srcId="{D48817BC-5F7D-E74F-81D0-8DA1A6DD274D}" destId="{C1A900F4-B5F4-1048-AE05-8CBD7D763E94}" srcOrd="0" destOrd="0" presId="urn:microsoft.com/office/officeart/2005/8/layout/venn2"/>
    <dgm:cxn modelId="{38D8550A-8602-C549-A816-FCD4DECB2114}" type="presParOf" srcId="{D48817BC-5F7D-E74F-81D0-8DA1A6DD274D}" destId="{E03AD37A-A765-D84D-ADFD-33515950B4DA}" srcOrd="1" destOrd="0" presId="urn:microsoft.com/office/officeart/2005/8/layout/venn2"/>
    <dgm:cxn modelId="{DBD328D1-6493-354B-BF7E-FE5EB403E451}" type="presParOf" srcId="{3DEA9D6E-821D-E541-8BE1-8EBC8E3417B5}" destId="{DA756723-1397-1048-9E19-EE7B12EB3E2B}" srcOrd="1" destOrd="0" presId="urn:microsoft.com/office/officeart/2005/8/layout/venn2"/>
    <dgm:cxn modelId="{D62E00B8-DB95-F64B-BBC8-79D8FB8ACB72}" type="presParOf" srcId="{DA756723-1397-1048-9E19-EE7B12EB3E2B}" destId="{41315168-91AF-D545-AA52-BF8A830C5571}" srcOrd="0" destOrd="0" presId="urn:microsoft.com/office/officeart/2005/8/layout/venn2"/>
    <dgm:cxn modelId="{AC177B59-D765-F049-B0E0-A34E55C17268}" type="presParOf" srcId="{DA756723-1397-1048-9E19-EE7B12EB3E2B}" destId="{09C4D09D-722C-F54D-9B50-382AB38AB73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2BE1C2-CB57-0B42-A933-17CE597CFE06}" type="doc">
      <dgm:prSet loTypeId="urn:microsoft.com/office/officeart/2005/8/layout/ven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5ECAC75-1C1F-E349-916B-BC4B865F2F75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2400" b="0" i="0" dirty="0">
              <a:latin typeface="標楷體" panose="03000509000000000000" pitchFamily="65" charset="-120"/>
              <a:ea typeface="標楷體" panose="03000509000000000000" pitchFamily="65" charset="-120"/>
            </a:rPr>
            <a:t>運動相關外顯知識的涉獵</a:t>
          </a:r>
        </a:p>
      </dgm:t>
    </dgm:pt>
    <dgm:pt modelId="{0A7AED20-4F73-3946-8787-70869F253F88}" type="parTrans" cxnId="{43C05FCE-5DBF-5A4A-9E8A-F5378C9A094C}">
      <dgm:prSet/>
      <dgm:spPr/>
      <dgm:t>
        <a:bodyPr/>
        <a:lstStyle/>
        <a:p>
          <a:endParaRPr lang="zh-TW" altLang="en-US"/>
        </a:p>
      </dgm:t>
    </dgm:pt>
    <dgm:pt modelId="{4A09159D-3F68-4444-9FDC-531D5B4AC8A4}" type="sibTrans" cxnId="{43C05FCE-5DBF-5A4A-9E8A-F5378C9A094C}">
      <dgm:prSet/>
      <dgm:spPr/>
      <dgm:t>
        <a:bodyPr/>
        <a:lstStyle/>
        <a:p>
          <a:endParaRPr lang="zh-TW" altLang="en-US"/>
        </a:p>
      </dgm:t>
    </dgm:pt>
    <dgm:pt modelId="{E55E1F93-E8E4-1D43-85CF-D6D9AD788D58}">
      <dgm:prSet phldrT="[文字]" custT="1"/>
      <dgm:spPr/>
      <dgm:t>
        <a:bodyPr/>
        <a:lstStyle/>
        <a:p>
          <a:r>
            <a:rPr lang="zh-TW" altLang="en-US" sz="2000" b="0" i="0" dirty="0">
              <a:latin typeface="標楷體" panose="03000509000000000000" pitchFamily="65" charset="-120"/>
              <a:ea typeface="標楷體" panose="03000509000000000000" pitchFamily="65" charset="-120"/>
            </a:rPr>
            <a:t>學校專業體育理論課程</a:t>
          </a:r>
        </a:p>
      </dgm:t>
    </dgm:pt>
    <dgm:pt modelId="{292CC924-F5EC-7446-9810-16909F5F0BC2}" type="parTrans" cxnId="{C96898D9-9E49-0D4D-9D2D-C5EDA57B086C}">
      <dgm:prSet/>
      <dgm:spPr/>
      <dgm:t>
        <a:bodyPr/>
        <a:lstStyle/>
        <a:p>
          <a:endParaRPr lang="zh-TW" altLang="en-US"/>
        </a:p>
      </dgm:t>
    </dgm:pt>
    <dgm:pt modelId="{A3D431A2-AD7A-154A-A7E1-BE1BB7C51FC8}" type="sibTrans" cxnId="{C96898D9-9E49-0D4D-9D2D-C5EDA57B086C}">
      <dgm:prSet/>
      <dgm:spPr/>
      <dgm:t>
        <a:bodyPr/>
        <a:lstStyle/>
        <a:p>
          <a:endParaRPr lang="zh-TW" altLang="en-US"/>
        </a:p>
      </dgm:t>
    </dgm:pt>
    <dgm:pt modelId="{3DEA9D6E-821D-E541-8BE1-8EBC8E3417B5}" type="pres">
      <dgm:prSet presAssocID="{4E2BE1C2-CB57-0B42-A933-17CE597CFE0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8817BC-5F7D-E74F-81D0-8DA1A6DD274D}" type="pres">
      <dgm:prSet presAssocID="{4E2BE1C2-CB57-0B42-A933-17CE597CFE06}" presName="comp1" presStyleCnt="0"/>
      <dgm:spPr/>
    </dgm:pt>
    <dgm:pt modelId="{C1A900F4-B5F4-1048-AE05-8CBD7D763E94}" type="pres">
      <dgm:prSet presAssocID="{4E2BE1C2-CB57-0B42-A933-17CE597CFE06}" presName="circle1" presStyleLbl="node1" presStyleIdx="0" presStyleCnt="2"/>
      <dgm:spPr/>
      <dgm:t>
        <a:bodyPr/>
        <a:lstStyle/>
        <a:p>
          <a:endParaRPr lang="zh-TW" altLang="en-US"/>
        </a:p>
      </dgm:t>
    </dgm:pt>
    <dgm:pt modelId="{E03AD37A-A765-D84D-ADFD-33515950B4DA}" type="pres">
      <dgm:prSet presAssocID="{4E2BE1C2-CB57-0B42-A933-17CE597CFE06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756723-1397-1048-9E19-EE7B12EB3E2B}" type="pres">
      <dgm:prSet presAssocID="{4E2BE1C2-CB57-0B42-A933-17CE597CFE06}" presName="comp2" presStyleCnt="0"/>
      <dgm:spPr/>
    </dgm:pt>
    <dgm:pt modelId="{41315168-91AF-D545-AA52-BF8A830C5571}" type="pres">
      <dgm:prSet presAssocID="{4E2BE1C2-CB57-0B42-A933-17CE597CFE06}" presName="circle2" presStyleLbl="node1" presStyleIdx="1" presStyleCnt="2" custScaleX="58596" custScaleY="54079" custLinFactNeighborY="-18750"/>
      <dgm:spPr/>
      <dgm:t>
        <a:bodyPr/>
        <a:lstStyle/>
        <a:p>
          <a:endParaRPr lang="zh-TW" altLang="en-US"/>
        </a:p>
      </dgm:t>
    </dgm:pt>
    <dgm:pt modelId="{09C4D09D-722C-F54D-9B50-382AB38AB73E}" type="pres">
      <dgm:prSet presAssocID="{4E2BE1C2-CB57-0B42-A933-17CE597CFE06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D4D040-65F2-4445-8093-C9611E986DCB}" type="presOf" srcId="{E55E1F93-E8E4-1D43-85CF-D6D9AD788D58}" destId="{41315168-91AF-D545-AA52-BF8A830C5571}" srcOrd="0" destOrd="0" presId="urn:microsoft.com/office/officeart/2005/8/layout/venn2"/>
    <dgm:cxn modelId="{43C05FCE-5DBF-5A4A-9E8A-F5378C9A094C}" srcId="{4E2BE1C2-CB57-0B42-A933-17CE597CFE06}" destId="{B5ECAC75-1C1F-E349-916B-BC4B865F2F75}" srcOrd="0" destOrd="0" parTransId="{0A7AED20-4F73-3946-8787-70869F253F88}" sibTransId="{4A09159D-3F68-4444-9FDC-531D5B4AC8A4}"/>
    <dgm:cxn modelId="{9A674C85-448B-3442-A8DC-3CE7B4428291}" type="presOf" srcId="{B5ECAC75-1C1F-E349-916B-BC4B865F2F75}" destId="{C1A900F4-B5F4-1048-AE05-8CBD7D763E94}" srcOrd="0" destOrd="0" presId="urn:microsoft.com/office/officeart/2005/8/layout/venn2"/>
    <dgm:cxn modelId="{9A5C542B-BA0F-4141-AF93-60087310EBBA}" type="presOf" srcId="{B5ECAC75-1C1F-E349-916B-BC4B865F2F75}" destId="{E03AD37A-A765-D84D-ADFD-33515950B4DA}" srcOrd="1" destOrd="0" presId="urn:microsoft.com/office/officeart/2005/8/layout/venn2"/>
    <dgm:cxn modelId="{C96898D9-9E49-0D4D-9D2D-C5EDA57B086C}" srcId="{4E2BE1C2-CB57-0B42-A933-17CE597CFE06}" destId="{E55E1F93-E8E4-1D43-85CF-D6D9AD788D58}" srcOrd="1" destOrd="0" parTransId="{292CC924-F5EC-7446-9810-16909F5F0BC2}" sibTransId="{A3D431A2-AD7A-154A-A7E1-BE1BB7C51FC8}"/>
    <dgm:cxn modelId="{D0182AE7-1BB4-284B-9319-658730D7D7F9}" type="presOf" srcId="{E55E1F93-E8E4-1D43-85CF-D6D9AD788D58}" destId="{09C4D09D-722C-F54D-9B50-382AB38AB73E}" srcOrd="1" destOrd="0" presId="urn:microsoft.com/office/officeart/2005/8/layout/venn2"/>
    <dgm:cxn modelId="{70E8C051-276D-D041-877E-C39A4E7FDF04}" type="presOf" srcId="{4E2BE1C2-CB57-0B42-A933-17CE597CFE06}" destId="{3DEA9D6E-821D-E541-8BE1-8EBC8E3417B5}" srcOrd="0" destOrd="0" presId="urn:microsoft.com/office/officeart/2005/8/layout/venn2"/>
    <dgm:cxn modelId="{B5B38A2C-1188-9646-9DE8-30847B6175A4}" type="presParOf" srcId="{3DEA9D6E-821D-E541-8BE1-8EBC8E3417B5}" destId="{D48817BC-5F7D-E74F-81D0-8DA1A6DD274D}" srcOrd="0" destOrd="0" presId="urn:microsoft.com/office/officeart/2005/8/layout/venn2"/>
    <dgm:cxn modelId="{0ACF6599-985A-2745-86F7-0ACCA20C1C26}" type="presParOf" srcId="{D48817BC-5F7D-E74F-81D0-8DA1A6DD274D}" destId="{C1A900F4-B5F4-1048-AE05-8CBD7D763E94}" srcOrd="0" destOrd="0" presId="urn:microsoft.com/office/officeart/2005/8/layout/venn2"/>
    <dgm:cxn modelId="{38D8550A-8602-C549-A816-FCD4DECB2114}" type="presParOf" srcId="{D48817BC-5F7D-E74F-81D0-8DA1A6DD274D}" destId="{E03AD37A-A765-D84D-ADFD-33515950B4DA}" srcOrd="1" destOrd="0" presId="urn:microsoft.com/office/officeart/2005/8/layout/venn2"/>
    <dgm:cxn modelId="{DBD328D1-6493-354B-BF7E-FE5EB403E451}" type="presParOf" srcId="{3DEA9D6E-821D-E541-8BE1-8EBC8E3417B5}" destId="{DA756723-1397-1048-9E19-EE7B12EB3E2B}" srcOrd="1" destOrd="0" presId="urn:microsoft.com/office/officeart/2005/8/layout/venn2"/>
    <dgm:cxn modelId="{D62E00B8-DB95-F64B-BBC8-79D8FB8ACB72}" type="presParOf" srcId="{DA756723-1397-1048-9E19-EE7B12EB3E2B}" destId="{41315168-91AF-D545-AA52-BF8A830C5571}" srcOrd="0" destOrd="0" presId="urn:microsoft.com/office/officeart/2005/8/layout/venn2"/>
    <dgm:cxn modelId="{AC177B59-D765-F049-B0E0-A34E55C17268}" type="presParOf" srcId="{DA756723-1397-1048-9E19-EE7B12EB3E2B}" destId="{09C4D09D-722C-F54D-9B50-382AB38AB73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2BE1C2-CB57-0B42-A933-17CE597CFE06}" type="doc">
      <dgm:prSet loTypeId="urn:microsoft.com/office/officeart/2005/8/layout/ven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5ECAC75-1C1F-E349-916B-BC4B865F2F75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2400" b="0" i="0" dirty="0">
              <a:latin typeface="標楷體" panose="03000509000000000000" pitchFamily="65" charset="-120"/>
              <a:ea typeface="標楷體" panose="03000509000000000000" pitchFamily="65" charset="-120"/>
            </a:rPr>
            <a:t>自我實踐能力的提升與素養精進</a:t>
          </a:r>
        </a:p>
      </dgm:t>
    </dgm:pt>
    <dgm:pt modelId="{0A7AED20-4F73-3946-8787-70869F253F88}" type="parTrans" cxnId="{43C05FCE-5DBF-5A4A-9E8A-F5378C9A094C}">
      <dgm:prSet/>
      <dgm:spPr/>
      <dgm:t>
        <a:bodyPr/>
        <a:lstStyle/>
        <a:p>
          <a:endParaRPr lang="zh-TW" altLang="en-US"/>
        </a:p>
      </dgm:t>
    </dgm:pt>
    <dgm:pt modelId="{4A09159D-3F68-4444-9FDC-531D5B4AC8A4}" type="sibTrans" cxnId="{43C05FCE-5DBF-5A4A-9E8A-F5378C9A094C}">
      <dgm:prSet/>
      <dgm:spPr/>
      <dgm:t>
        <a:bodyPr/>
        <a:lstStyle/>
        <a:p>
          <a:endParaRPr lang="zh-TW" altLang="en-US"/>
        </a:p>
      </dgm:t>
    </dgm:pt>
    <dgm:pt modelId="{E55E1F93-E8E4-1D43-85CF-D6D9AD788D58}">
      <dgm:prSet phldrT="[文字]" custT="1"/>
      <dgm:spPr/>
      <dgm:t>
        <a:bodyPr/>
        <a:lstStyle/>
        <a:p>
          <a:r>
            <a:rPr lang="zh-TW" altLang="en-US" sz="2000" b="0" i="0" dirty="0">
              <a:latin typeface="標楷體" panose="03000509000000000000" pitchFamily="65" charset="-120"/>
              <a:ea typeface="標楷體" panose="03000509000000000000" pitchFamily="65" charset="-120"/>
            </a:rPr>
            <a:t>學校專業術科技能的培育</a:t>
          </a:r>
        </a:p>
      </dgm:t>
    </dgm:pt>
    <dgm:pt modelId="{292CC924-F5EC-7446-9810-16909F5F0BC2}" type="parTrans" cxnId="{C96898D9-9E49-0D4D-9D2D-C5EDA57B086C}">
      <dgm:prSet/>
      <dgm:spPr/>
      <dgm:t>
        <a:bodyPr/>
        <a:lstStyle/>
        <a:p>
          <a:endParaRPr lang="zh-TW" altLang="en-US"/>
        </a:p>
      </dgm:t>
    </dgm:pt>
    <dgm:pt modelId="{A3D431A2-AD7A-154A-A7E1-BE1BB7C51FC8}" type="sibTrans" cxnId="{C96898D9-9E49-0D4D-9D2D-C5EDA57B086C}">
      <dgm:prSet/>
      <dgm:spPr/>
      <dgm:t>
        <a:bodyPr/>
        <a:lstStyle/>
        <a:p>
          <a:endParaRPr lang="zh-TW" altLang="en-US"/>
        </a:p>
      </dgm:t>
    </dgm:pt>
    <dgm:pt modelId="{3DEA9D6E-821D-E541-8BE1-8EBC8E3417B5}" type="pres">
      <dgm:prSet presAssocID="{4E2BE1C2-CB57-0B42-A933-17CE597CFE0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8817BC-5F7D-E74F-81D0-8DA1A6DD274D}" type="pres">
      <dgm:prSet presAssocID="{4E2BE1C2-CB57-0B42-A933-17CE597CFE06}" presName="comp1" presStyleCnt="0"/>
      <dgm:spPr/>
    </dgm:pt>
    <dgm:pt modelId="{C1A900F4-B5F4-1048-AE05-8CBD7D763E94}" type="pres">
      <dgm:prSet presAssocID="{4E2BE1C2-CB57-0B42-A933-17CE597CFE06}" presName="circle1" presStyleLbl="node1" presStyleIdx="0" presStyleCnt="2"/>
      <dgm:spPr/>
      <dgm:t>
        <a:bodyPr/>
        <a:lstStyle/>
        <a:p>
          <a:endParaRPr lang="zh-TW" altLang="en-US"/>
        </a:p>
      </dgm:t>
    </dgm:pt>
    <dgm:pt modelId="{E03AD37A-A765-D84D-ADFD-33515950B4DA}" type="pres">
      <dgm:prSet presAssocID="{4E2BE1C2-CB57-0B42-A933-17CE597CFE06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756723-1397-1048-9E19-EE7B12EB3E2B}" type="pres">
      <dgm:prSet presAssocID="{4E2BE1C2-CB57-0B42-A933-17CE597CFE06}" presName="comp2" presStyleCnt="0"/>
      <dgm:spPr/>
    </dgm:pt>
    <dgm:pt modelId="{41315168-91AF-D545-AA52-BF8A830C5571}" type="pres">
      <dgm:prSet presAssocID="{4E2BE1C2-CB57-0B42-A933-17CE597CFE06}" presName="circle2" presStyleLbl="node1" presStyleIdx="1" presStyleCnt="2" custScaleX="58596" custScaleY="54079" custLinFactNeighborY="-18750"/>
      <dgm:spPr/>
      <dgm:t>
        <a:bodyPr/>
        <a:lstStyle/>
        <a:p>
          <a:endParaRPr lang="zh-TW" altLang="en-US"/>
        </a:p>
      </dgm:t>
    </dgm:pt>
    <dgm:pt modelId="{09C4D09D-722C-F54D-9B50-382AB38AB73E}" type="pres">
      <dgm:prSet presAssocID="{4E2BE1C2-CB57-0B42-A933-17CE597CFE06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DD4D040-65F2-4445-8093-C9611E986DCB}" type="presOf" srcId="{E55E1F93-E8E4-1D43-85CF-D6D9AD788D58}" destId="{41315168-91AF-D545-AA52-BF8A830C5571}" srcOrd="0" destOrd="0" presId="urn:microsoft.com/office/officeart/2005/8/layout/venn2"/>
    <dgm:cxn modelId="{43C05FCE-5DBF-5A4A-9E8A-F5378C9A094C}" srcId="{4E2BE1C2-CB57-0B42-A933-17CE597CFE06}" destId="{B5ECAC75-1C1F-E349-916B-BC4B865F2F75}" srcOrd="0" destOrd="0" parTransId="{0A7AED20-4F73-3946-8787-70869F253F88}" sibTransId="{4A09159D-3F68-4444-9FDC-531D5B4AC8A4}"/>
    <dgm:cxn modelId="{9A674C85-448B-3442-A8DC-3CE7B4428291}" type="presOf" srcId="{B5ECAC75-1C1F-E349-916B-BC4B865F2F75}" destId="{C1A900F4-B5F4-1048-AE05-8CBD7D763E94}" srcOrd="0" destOrd="0" presId="urn:microsoft.com/office/officeart/2005/8/layout/venn2"/>
    <dgm:cxn modelId="{9A5C542B-BA0F-4141-AF93-60087310EBBA}" type="presOf" srcId="{B5ECAC75-1C1F-E349-916B-BC4B865F2F75}" destId="{E03AD37A-A765-D84D-ADFD-33515950B4DA}" srcOrd="1" destOrd="0" presId="urn:microsoft.com/office/officeart/2005/8/layout/venn2"/>
    <dgm:cxn modelId="{C96898D9-9E49-0D4D-9D2D-C5EDA57B086C}" srcId="{4E2BE1C2-CB57-0B42-A933-17CE597CFE06}" destId="{E55E1F93-E8E4-1D43-85CF-D6D9AD788D58}" srcOrd="1" destOrd="0" parTransId="{292CC924-F5EC-7446-9810-16909F5F0BC2}" sibTransId="{A3D431A2-AD7A-154A-A7E1-BE1BB7C51FC8}"/>
    <dgm:cxn modelId="{D0182AE7-1BB4-284B-9319-658730D7D7F9}" type="presOf" srcId="{E55E1F93-E8E4-1D43-85CF-D6D9AD788D58}" destId="{09C4D09D-722C-F54D-9B50-382AB38AB73E}" srcOrd="1" destOrd="0" presId="urn:microsoft.com/office/officeart/2005/8/layout/venn2"/>
    <dgm:cxn modelId="{70E8C051-276D-D041-877E-C39A4E7FDF04}" type="presOf" srcId="{4E2BE1C2-CB57-0B42-A933-17CE597CFE06}" destId="{3DEA9D6E-821D-E541-8BE1-8EBC8E3417B5}" srcOrd="0" destOrd="0" presId="urn:microsoft.com/office/officeart/2005/8/layout/venn2"/>
    <dgm:cxn modelId="{B5B38A2C-1188-9646-9DE8-30847B6175A4}" type="presParOf" srcId="{3DEA9D6E-821D-E541-8BE1-8EBC8E3417B5}" destId="{D48817BC-5F7D-E74F-81D0-8DA1A6DD274D}" srcOrd="0" destOrd="0" presId="urn:microsoft.com/office/officeart/2005/8/layout/venn2"/>
    <dgm:cxn modelId="{0ACF6599-985A-2745-86F7-0ACCA20C1C26}" type="presParOf" srcId="{D48817BC-5F7D-E74F-81D0-8DA1A6DD274D}" destId="{C1A900F4-B5F4-1048-AE05-8CBD7D763E94}" srcOrd="0" destOrd="0" presId="urn:microsoft.com/office/officeart/2005/8/layout/venn2"/>
    <dgm:cxn modelId="{38D8550A-8602-C549-A816-FCD4DECB2114}" type="presParOf" srcId="{D48817BC-5F7D-E74F-81D0-8DA1A6DD274D}" destId="{E03AD37A-A765-D84D-ADFD-33515950B4DA}" srcOrd="1" destOrd="0" presId="urn:microsoft.com/office/officeart/2005/8/layout/venn2"/>
    <dgm:cxn modelId="{DBD328D1-6493-354B-BF7E-FE5EB403E451}" type="presParOf" srcId="{3DEA9D6E-821D-E541-8BE1-8EBC8E3417B5}" destId="{DA756723-1397-1048-9E19-EE7B12EB3E2B}" srcOrd="1" destOrd="0" presId="urn:microsoft.com/office/officeart/2005/8/layout/venn2"/>
    <dgm:cxn modelId="{D62E00B8-DB95-F64B-BBC8-79D8FB8ACB72}" type="presParOf" srcId="{DA756723-1397-1048-9E19-EE7B12EB3E2B}" destId="{41315168-91AF-D545-AA52-BF8A830C5571}" srcOrd="0" destOrd="0" presId="urn:microsoft.com/office/officeart/2005/8/layout/venn2"/>
    <dgm:cxn modelId="{AC177B59-D765-F049-B0E0-A34E55C17268}" type="presParOf" srcId="{DA756723-1397-1048-9E19-EE7B12EB3E2B}" destId="{09C4D09D-722C-F54D-9B50-382AB38AB73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F3565A-E45B-0C40-BB94-B93431C6C753}">
      <dsp:nvSpPr>
        <dsp:cNvPr id="0" name=""/>
        <dsp:cNvSpPr/>
      </dsp:nvSpPr>
      <dsp:spPr>
        <a:xfrm>
          <a:off x="3061338" y="2630714"/>
          <a:ext cx="2206749" cy="22067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9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人體運動學</a:t>
          </a:r>
        </a:p>
      </dsp:txBody>
      <dsp:txXfrm>
        <a:off x="3384509" y="2953885"/>
        <a:ext cx="1560407" cy="1560407"/>
      </dsp:txXfrm>
    </dsp:sp>
    <dsp:sp modelId="{CBB1D088-E825-0248-88F1-03535970D507}">
      <dsp:nvSpPr>
        <dsp:cNvPr id="0" name=""/>
        <dsp:cNvSpPr/>
      </dsp:nvSpPr>
      <dsp:spPr>
        <a:xfrm rot="12726912">
          <a:off x="1420827" y="2281098"/>
          <a:ext cx="1859966" cy="6289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88298-3B1B-7241-B928-148CAC74D278}">
      <dsp:nvSpPr>
        <dsp:cNvPr id="0" name=""/>
        <dsp:cNvSpPr/>
      </dsp:nvSpPr>
      <dsp:spPr>
        <a:xfrm>
          <a:off x="404529" y="1262594"/>
          <a:ext cx="2317205" cy="1677129"/>
        </a:xfrm>
        <a:prstGeom prst="roundRect">
          <a:avLst>
            <a:gd name="adj" fmla="val 10000"/>
          </a:avLst>
        </a:prstGeom>
        <a:solidFill>
          <a:srgbClr val="AB794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以身體活動為中心的專業性練習</a:t>
          </a:r>
        </a:p>
      </dsp:txBody>
      <dsp:txXfrm>
        <a:off x="453650" y="1311715"/>
        <a:ext cx="2218963" cy="1578887"/>
      </dsp:txXfrm>
    </dsp:sp>
    <dsp:sp modelId="{14B0F543-505D-9540-870D-5C876F5A6496}">
      <dsp:nvSpPr>
        <dsp:cNvPr id="0" name=""/>
        <dsp:cNvSpPr/>
      </dsp:nvSpPr>
      <dsp:spPr>
        <a:xfrm rot="16200000">
          <a:off x="3318506" y="1371545"/>
          <a:ext cx="1692413" cy="6289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4CE97-0BCD-5442-B685-0266968F3942}">
      <dsp:nvSpPr>
        <dsp:cNvPr id="0" name=""/>
        <dsp:cNvSpPr/>
      </dsp:nvSpPr>
      <dsp:spPr>
        <a:xfrm>
          <a:off x="2996739" y="1236"/>
          <a:ext cx="2335947" cy="1677129"/>
        </a:xfrm>
        <a:prstGeom prst="roundRect">
          <a:avLst>
            <a:gd name="adj" fmla="val 10000"/>
          </a:avLst>
        </a:prstGeom>
        <a:solidFill>
          <a:srgbClr val="94209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身體活動的經驗</a:t>
          </a:r>
        </a:p>
      </dsp:txBody>
      <dsp:txXfrm>
        <a:off x="3045860" y="50357"/>
        <a:ext cx="2237705" cy="1578887"/>
      </dsp:txXfrm>
    </dsp:sp>
    <dsp:sp modelId="{D51C0428-C90B-4348-9CCA-A2CE8538A313}">
      <dsp:nvSpPr>
        <dsp:cNvPr id="0" name=""/>
        <dsp:cNvSpPr/>
      </dsp:nvSpPr>
      <dsp:spPr>
        <a:xfrm rot="19730760">
          <a:off x="5067311" y="2309546"/>
          <a:ext cx="1867378" cy="62892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510A93-6460-3F44-BE06-E1C40E9FB7CD}">
      <dsp:nvSpPr>
        <dsp:cNvPr id="0" name=""/>
        <dsp:cNvSpPr/>
      </dsp:nvSpPr>
      <dsp:spPr>
        <a:xfrm>
          <a:off x="5601556" y="1302408"/>
          <a:ext cx="2396953" cy="1677129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59055" rIns="59055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身體活動的學科學習</a:t>
          </a:r>
        </a:p>
      </dsp:txBody>
      <dsp:txXfrm>
        <a:off x="5650677" y="1351529"/>
        <a:ext cx="2298711" cy="15788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8D4AD-D3CA-D346-8057-08A253AA12B1}">
      <dsp:nvSpPr>
        <dsp:cNvPr id="0" name=""/>
        <dsp:cNvSpPr/>
      </dsp:nvSpPr>
      <dsp:spPr>
        <a:xfrm>
          <a:off x="2566114" y="229527"/>
          <a:ext cx="3424910" cy="123627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身體活動的經驗</a:t>
          </a:r>
        </a:p>
      </dsp:txBody>
      <dsp:txXfrm>
        <a:off x="2602323" y="265736"/>
        <a:ext cx="3352492" cy="1163860"/>
      </dsp:txXfrm>
    </dsp:sp>
    <dsp:sp modelId="{AC23E006-716D-1548-BD3C-2DEB6CB62B55}">
      <dsp:nvSpPr>
        <dsp:cNvPr id="0" name=""/>
        <dsp:cNvSpPr/>
      </dsp:nvSpPr>
      <dsp:spPr>
        <a:xfrm rot="3210061">
          <a:off x="4861388" y="2272720"/>
          <a:ext cx="1263420" cy="4326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4991197" y="2359259"/>
        <a:ext cx="1003802" cy="259619"/>
      </dsp:txXfrm>
    </dsp:sp>
    <dsp:sp modelId="{E850CD87-F602-FF40-8C4B-68F038C21F3E}">
      <dsp:nvSpPr>
        <dsp:cNvPr id="0" name=""/>
        <dsp:cNvSpPr/>
      </dsp:nvSpPr>
      <dsp:spPr>
        <a:xfrm>
          <a:off x="4918956" y="3512332"/>
          <a:ext cx="3577343" cy="1236278"/>
        </a:xfrm>
        <a:prstGeom prst="roundRect">
          <a:avLst>
            <a:gd name="adj" fmla="val 10000"/>
          </a:avLst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身體活動的學科學習</a:t>
          </a:r>
        </a:p>
      </dsp:txBody>
      <dsp:txXfrm>
        <a:off x="4955165" y="3548541"/>
        <a:ext cx="3504925" cy="1163860"/>
      </dsp:txXfrm>
    </dsp:sp>
    <dsp:sp modelId="{42BC4721-A9C2-E549-A25A-03E0BFD89C85}">
      <dsp:nvSpPr>
        <dsp:cNvPr id="0" name=""/>
        <dsp:cNvSpPr/>
      </dsp:nvSpPr>
      <dsp:spPr>
        <a:xfrm rot="10780566">
          <a:off x="3497621" y="3928698"/>
          <a:ext cx="1263420" cy="432697"/>
        </a:xfrm>
        <a:prstGeom prst="leftRightArrow">
          <a:avLst>
            <a:gd name="adj1" fmla="val 60000"/>
            <a:gd name="adj2" fmla="val 50000"/>
          </a:avLst>
        </a:prstGeom>
        <a:solidFill>
          <a:srgbClr val="0432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3627430" y="4015237"/>
        <a:ext cx="1003802" cy="259619"/>
      </dsp:txXfrm>
    </dsp:sp>
    <dsp:sp modelId="{895BB990-A6A5-FB4A-AEF2-4E5C8CCD4CDF}">
      <dsp:nvSpPr>
        <dsp:cNvPr id="0" name=""/>
        <dsp:cNvSpPr/>
      </dsp:nvSpPr>
      <dsp:spPr>
        <a:xfrm>
          <a:off x="0" y="3540811"/>
          <a:ext cx="3339706" cy="1236278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以身體活動為中心的專業性練習</a:t>
          </a:r>
        </a:p>
      </dsp:txBody>
      <dsp:txXfrm>
        <a:off x="36209" y="3577020"/>
        <a:ext cx="3267288" cy="1163860"/>
      </dsp:txXfrm>
    </dsp:sp>
    <dsp:sp modelId="{4419A5DD-61BA-A74D-9E5F-3DD901B37EF3}">
      <dsp:nvSpPr>
        <dsp:cNvPr id="0" name=""/>
        <dsp:cNvSpPr/>
      </dsp:nvSpPr>
      <dsp:spPr>
        <a:xfrm rot="18493918">
          <a:off x="2342501" y="2286960"/>
          <a:ext cx="1263420" cy="432697"/>
        </a:xfrm>
        <a:prstGeom prst="left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2472310" y="2373499"/>
        <a:ext cx="1003802" cy="2596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900F4-B5F4-1048-AE05-8CBD7D763E94}">
      <dsp:nvSpPr>
        <dsp:cNvPr id="0" name=""/>
        <dsp:cNvSpPr/>
      </dsp:nvSpPr>
      <dsp:spPr>
        <a:xfrm>
          <a:off x="412750" y="0"/>
          <a:ext cx="4825999" cy="48259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24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運動社團及</a:t>
          </a:r>
          <a:endParaRPr lang="en-US" altLang="zh-TW" sz="2400" b="0" i="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24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校外參與</a:t>
          </a:r>
        </a:p>
      </dsp:txBody>
      <dsp:txXfrm>
        <a:off x="1558925" y="361950"/>
        <a:ext cx="2533650" cy="820420"/>
      </dsp:txXfrm>
    </dsp:sp>
    <dsp:sp modelId="{41315168-91AF-D545-AA52-BF8A830C5571}">
      <dsp:nvSpPr>
        <dsp:cNvPr id="0" name=""/>
        <dsp:cNvSpPr/>
      </dsp:nvSpPr>
      <dsp:spPr>
        <a:xfrm>
          <a:off x="1765308" y="1358899"/>
          <a:ext cx="2120882" cy="19573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學校體育課程</a:t>
          </a:r>
        </a:p>
      </dsp:txBody>
      <dsp:txXfrm>
        <a:off x="2075904" y="1848246"/>
        <a:ext cx="1499690" cy="978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900F4-B5F4-1048-AE05-8CBD7D763E94}">
      <dsp:nvSpPr>
        <dsp:cNvPr id="0" name=""/>
        <dsp:cNvSpPr/>
      </dsp:nvSpPr>
      <dsp:spPr>
        <a:xfrm>
          <a:off x="412750" y="0"/>
          <a:ext cx="4825999" cy="48259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24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運動相關外顯知識的涉獵</a:t>
          </a:r>
        </a:p>
      </dsp:txBody>
      <dsp:txXfrm>
        <a:off x="1558925" y="361950"/>
        <a:ext cx="2533650" cy="820420"/>
      </dsp:txXfrm>
    </dsp:sp>
    <dsp:sp modelId="{41315168-91AF-D545-AA52-BF8A830C5571}">
      <dsp:nvSpPr>
        <dsp:cNvPr id="0" name=""/>
        <dsp:cNvSpPr/>
      </dsp:nvSpPr>
      <dsp:spPr>
        <a:xfrm>
          <a:off x="1765308" y="1358899"/>
          <a:ext cx="2120882" cy="19573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學校專業體育理論課程</a:t>
          </a:r>
        </a:p>
      </dsp:txBody>
      <dsp:txXfrm>
        <a:off x="2075904" y="1848246"/>
        <a:ext cx="1499690" cy="9786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A900F4-B5F4-1048-AE05-8CBD7D763E94}">
      <dsp:nvSpPr>
        <dsp:cNvPr id="0" name=""/>
        <dsp:cNvSpPr/>
      </dsp:nvSpPr>
      <dsp:spPr>
        <a:xfrm>
          <a:off x="412750" y="0"/>
          <a:ext cx="4825999" cy="48259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zh-TW" altLang="en-US" sz="24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自我實踐能力的提升與素養精進</a:t>
          </a:r>
        </a:p>
      </dsp:txBody>
      <dsp:txXfrm>
        <a:off x="1558925" y="361950"/>
        <a:ext cx="2533650" cy="820420"/>
      </dsp:txXfrm>
    </dsp:sp>
    <dsp:sp modelId="{41315168-91AF-D545-AA52-BF8A830C5571}">
      <dsp:nvSpPr>
        <dsp:cNvPr id="0" name=""/>
        <dsp:cNvSpPr/>
      </dsp:nvSpPr>
      <dsp:spPr>
        <a:xfrm>
          <a:off x="1765308" y="1358899"/>
          <a:ext cx="2120882" cy="195738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i="0" kern="1200" dirty="0">
              <a:latin typeface="標楷體" panose="03000509000000000000" pitchFamily="65" charset="-120"/>
              <a:ea typeface="標楷體" panose="03000509000000000000" pitchFamily="65" charset="-120"/>
            </a:rPr>
            <a:t>學校專業術科技能的培育</a:t>
          </a:r>
        </a:p>
      </dsp:txBody>
      <dsp:txXfrm>
        <a:off x="2075904" y="1848246"/>
        <a:ext cx="1499690" cy="9786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A8F18-30C3-4FB0-8DCB-CD69C673763C}" type="datetimeFigureOut">
              <a:rPr lang="zh-TW" altLang="en-US" smtClean="0"/>
              <a:t>2018/7/1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F77B0-ED41-48B5-A1A4-7EC96C044DA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0436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AF77B0-ED41-48B5-A1A4-7EC96C044DA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553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7ED9C-2399-5643-8AC5-2A6AC21F2DC0}" type="slidenum">
              <a:rPr kumimoji="1" lang="zh-TW" altLang="en-US" smtClean="0"/>
              <a:t>16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377293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4DDCE7F4-86F4-479D-B566-21F443C3F7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41D1AF4F-EA94-4180-B03A-E4DD52C53BE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0A220FA5-E6E2-4ADB-BA5F-5D37570CAAC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4E48074A-0274-4CD7-83F9-693861ED9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4AD9F8B3-6052-46BB-A34D-2A6300F7A7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24D4EDB-4F76-874C-9566-C60457598D58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652C2F11-F89C-498A-9D3F-61A88B7687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72CD317D-13D2-42E6-B877-DFBCC8348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E3149CE-FF63-4B9C-902F-5D04E847B5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8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81087E8B-2A95-40F3-9837-42C8B78312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196A0B58-ABE2-41CC-AE1C-B48CF3EF4D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E6F76CF-4A77-4982-A100-7614670C51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FDAE474B-E34B-4DB2-8D2C-28D3B153616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3535303-7098-46ED-8E3F-C2E7DD46C1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1916DF03-369E-CC4F-961C-95157D282A54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17EC9D63-A1C8-4F5F-B201-9C0C88B9BAB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E10396BD-ACC4-4636-9833-6AE379BB95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BAFB97A-2356-478F-AA7B-62770B99E00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7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1F378848-4416-4BE9-AA41-DF5DBA5ADD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E3F1280B-A510-42EE-ACB7-4300D94FF8A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直排標題 1">
            <a:extLst>
              <a:ext uri="{FF2B5EF4-FFF2-40B4-BE49-F238E27FC236}">
                <a16:creationId xmlns:a16="http://schemas.microsoft.com/office/drawing/2014/main" xmlns="" id="{8A249DBC-7FBA-45FB-968F-F030BFF99E5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xmlns="" id="{A38511CE-2575-4985-BCE2-24AC525EEBC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3468B33B-7800-4D58-8443-1FE85272A6F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FD8F3F7-6790-C544-A06F-A837B2121F18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AA91AB96-C49B-449C-833C-643BCE021F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25EBA5D8-214A-4E42-9CC3-A686506B3B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FC6988F-8CB5-4E8D-8194-3BABA44E1E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793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68458DB-34C2-4B49-B110-BC8A52C65D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936B3C95-D7C0-4E0B-93C9-AAC6969CDA8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84BF02F-FCFC-49B4-896E-F6BB347BE0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7A00B19-7D14-414E-8497-E64FB1A3E1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10B090E2-C23E-45C3-B87D-88C307DB556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7314071-5788-3149-9FC0-8CEDE807B961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838E6F95-EB4E-4E42-8515-189F632B2C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6FCE347-BCE6-4E83-8718-221019EBCD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ECE3F86-B6ED-4AAD-ABB2-DECD00EBF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6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B3755B0C-2699-4063-BFE2-DE18568107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5362FB08-AC44-4061-AFF3-B82162C8A6A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32A7B92-1F65-4F26-8AF5-EF18098E1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B625EBCE-0ED6-46FE-BEC9-70F737F7D8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F2F50B2A-010A-48ED-823E-8841F28B38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051BEA7-FD75-1E48-A396-419C0970DC4B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19A4BCF6-4914-41DF-97F4-965DFEF4E5B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D949F642-0C27-4FD1-A1C5-37A6EF1557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020A85D-204E-4FFF-8DD5-30F9851E11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9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48387A25-631A-4617-92C4-F63A3E86C8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95D37CE0-0213-4AA2-BCD9-32365C7434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3A51C5F-16A4-4BB3-BEE3-47F3736CA6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F16D9B5-B276-46EF-AFF1-323830CCFF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C11B7794-8849-4727-B347-48F8EECE7DD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405B349A-C59A-4D10-A9D6-EC3CA7415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7556383-3776-FC40-9C8D-A8AF6736E2D1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5BAFBCC6-9758-456A-98C5-37BCF7B0426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E7ABD3F6-C038-4346-8E6E-A54E541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80698CD-1859-4572-AD55-54CDDB6C87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A7DB41E-512E-45C2-8AC9-6B574DD456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8B251052-67D9-414C-AC66-BF74EC77F2A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778136CC-1FAC-4847-BD1D-4500878C0A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4D207D36-CC97-4B81-8D48-69F7F0EBBA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xmlns="" id="{ADBEDE40-2687-4611-ABB6-18BC2ACFCCE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xmlns="" id="{338D9A26-D5CC-4DE2-BC1C-E705F15349B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16392358-649C-4DC2-95E8-07B4B599328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xmlns="" id="{4EAB876A-A342-442B-8E37-F0B1FAD516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1615EDF-7C57-AB47-9D94-299541B31D88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xmlns="" id="{73B91603-A6C4-4934-9849-E91F3BD165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xmlns="" id="{557EC2AA-881B-4D2A-9F2E-1171BC742A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160AB84-31A0-4DE3-ACE9-3FAB59694A7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3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BPC\Downloads\教育部logo991006-1.png">
            <a:extLst>
              <a:ext uri="{FF2B5EF4-FFF2-40B4-BE49-F238E27FC236}">
                <a16:creationId xmlns:a16="http://schemas.microsoft.com/office/drawing/2014/main" xmlns="" id="{9C025174-9103-4602-B8DC-68E23946E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194F6A3E-B2EB-4145-B270-65333ECB60D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AF1DD1C-0CA2-44A0-A146-1246CBB58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xmlns="" id="{CF4D4840-C4D9-4100-9DF1-C588BE2616A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BC662A9-E367-3A4E-813D-2534B55510C7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6BCEC56F-E468-48C6-8108-C6845CB3A2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4241F976-A8F1-468B-B273-86E9E48D9C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108A94-483C-4A1A-8715-123F934BBB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PC\Downloads\教育部logo991006-1.png">
            <a:extLst>
              <a:ext uri="{FF2B5EF4-FFF2-40B4-BE49-F238E27FC236}">
                <a16:creationId xmlns:a16="http://schemas.microsoft.com/office/drawing/2014/main" xmlns="" id="{55772E3F-FA37-415F-B4EB-A7AD0AA5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BC805DB8-5C12-44C3-952A-80582D6374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xmlns="" id="{E7D11D90-673F-4AEE-BF9E-4EE39331E1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8FD777-8934-D34C-9950-AB1699FF7126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E08C0245-51D9-466C-B165-D00AC7C5CDA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F0DD5799-032E-4670-BBED-637193F24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14C753B-55BE-4FB9-864A-82E3E935934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65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8810FC3E-62A5-4CF7-A837-9FD51AFFC7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EBFB7CD7-557B-49B3-9E59-056F084EFA9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FF5870A6-4EDA-466E-AED3-2479263BF3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74BFDF45-8F6E-41FB-8197-3F34B74C578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E68A001F-0FE9-4BB7-A668-65E807DF17D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DFFA2372-1CFD-4404-BCCB-05201FF08F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9957952-FD68-404C-8F27-9BA69D22C05A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C950F3E3-76D9-40F5-8874-5A1D379626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2F622D66-19E1-44AD-A21D-5642E6E8B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CEE2A1E8-9201-479D-8271-90A2BBEA5EB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4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BPC\Downloads\教育部logo991006-1.png">
            <a:extLst>
              <a:ext uri="{FF2B5EF4-FFF2-40B4-BE49-F238E27FC236}">
                <a16:creationId xmlns:a16="http://schemas.microsoft.com/office/drawing/2014/main" xmlns="" id="{26E60E8E-DF00-4441-A8D7-047D535B8F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86868FCB-0974-4E5D-BC9E-7AB426634E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938543F-41AA-4537-8036-B8B930D36E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xmlns="" id="{E2D56FF5-D07C-457B-9645-7320D100D48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xmlns="" id="{DAB4880D-6FD0-4D24-ACF4-4D2D27925CF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xmlns="" id="{532A6FFE-2643-496A-B93A-58850B442F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CB159A8-A008-5A47-A04E-38EB90F0157B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95421A71-5A41-41E5-A37E-D851A0BE958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203" y="6356351"/>
            <a:ext cx="2895603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14C43EA6-A93C-4FEC-81FA-6D696B8A24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203" y="6356351"/>
            <a:ext cx="2133596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9A9A51D-D4BF-4E97-97F9-A89BEB0DFD1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5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xmlns="" id="{9F78509A-2842-4C60-B2EC-865143C502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xmlns="" id="{3D240657-314A-4EE3-B69C-047093124A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xmlns="" id="{766C13D3-9298-40A4-A52B-5E97C75101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EE5DBF2B-D16A-0946-87C4-F8578BCC38C0}" type="datetime1">
              <a:rPr lang="zh-TW" altLang="en-US" smtClean="0"/>
              <a:t>2018/7/1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xmlns="" id="{4186C0C6-F514-4A20-9190-D2493A39D11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xmlns="" id="{16C1FDEE-4BEB-4914-8AAE-03611FFC2EA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FDD3D73-3D11-48CE-BBE3-1036B0D0241D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C2312091-E7C7-456F-8976-63A4A4093DFF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7F0DAC8-9536-4FA7-8A69-3BD63E035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16867A2C-4807-47AC-B418-B7B42B47B1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CN" altLang="en-US" dirty="0"/>
              <a:t>人體運動學（</a:t>
            </a:r>
            <a:r>
              <a:rPr lang="en-US" altLang="zh-CN" dirty="0"/>
              <a:t>Kinesiology</a:t>
            </a:r>
            <a:r>
              <a:rPr lang="zh-CN" altLang="en-US" dirty="0"/>
              <a:t>）</a:t>
            </a:r>
            <a:endParaRPr lang="zh-TW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7C0A779F-1B1C-452B-BADD-CD715D31E4A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/>
              <a:t>吳忠誼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90B8A990-9C07-40A0-B7D8-C1B399DD31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D70F472B-E2CD-49B4-9070-5F6C3A3919F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>
            <a:extLst>
              <a:ext uri="{FF2B5EF4-FFF2-40B4-BE49-F238E27FC236}">
                <a16:creationId xmlns:a16="http://schemas.microsoft.com/office/drawing/2014/main" xmlns="" id="{A56C88B1-FFEB-4BC0-9600-27617B0AE662}"/>
              </a:ext>
            </a:extLst>
          </p:cNvPr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>
                <a:solidFill>
                  <a:srgbClr val="898989"/>
                </a:solidFill>
                <a:latin typeface="Calibri"/>
                <a:ea typeface="新細明體"/>
                <a:cs typeface=""/>
              </a:rPr>
              <a:t>16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uk-UA" smtClean="0"/>
              <a:t>1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7FB1B12-4527-DA47-96A8-C4BB961A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三、人體運動學知識的獲取路徑</a:t>
            </a:r>
          </a:p>
        </p:txBody>
      </p:sp>
      <p:graphicFrame>
        <p:nvGraphicFramePr>
          <p:cNvPr id="6" name="資料庫圖表 5">
            <a:extLst>
              <a:ext uri="{FF2B5EF4-FFF2-40B4-BE49-F238E27FC236}">
                <a16:creationId xmlns:a16="http://schemas.microsoft.com/office/drawing/2014/main" xmlns="" id="{499E2D93-8B5B-074B-A218-5B7F5C9DA4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0934736"/>
              </p:ext>
            </p:extLst>
          </p:nvPr>
        </p:nvGraphicFramePr>
        <p:xfrm>
          <a:off x="457200" y="1450980"/>
          <a:ext cx="565150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xmlns="" id="{13D0B6DB-5177-FD49-89E7-96234D23C24D}"/>
              </a:ext>
            </a:extLst>
          </p:cNvPr>
          <p:cNvSpPr/>
          <p:nvPr/>
        </p:nvSpPr>
        <p:spPr>
          <a:xfrm>
            <a:off x="5943600" y="3863980"/>
            <a:ext cx="2946400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在人體運動學的系統</a:t>
            </a:r>
            <a:r>
              <a:rPr lang="zh-TW" altLang="en-US" sz="28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，從經驗性的身體活動獲得知識 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4F89343A-B954-0741-BB28-926B51C88F6F}"/>
              </a:ext>
            </a:extLst>
          </p:cNvPr>
          <p:cNvSpPr/>
          <p:nvPr/>
        </p:nvSpPr>
        <p:spPr>
          <a:xfrm>
            <a:off x="5943600" y="1473090"/>
            <a:ext cx="2946400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在人體運動學的系統</a:t>
            </a:r>
            <a:r>
              <a:rPr lang="zh-TW" altLang="en-US" sz="28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，從經驗性的身體活動獲得知識 </a:t>
            </a:r>
          </a:p>
        </p:txBody>
      </p:sp>
      <p:sp>
        <p:nvSpPr>
          <p:cNvPr id="11" name="向右箭號 10">
            <a:extLst>
              <a:ext uri="{FF2B5EF4-FFF2-40B4-BE49-F238E27FC236}">
                <a16:creationId xmlns:a16="http://schemas.microsoft.com/office/drawing/2014/main" xmlns="" id="{2B753530-1E9F-2D42-AF55-D0C90AEF4D4C}"/>
              </a:ext>
            </a:extLst>
          </p:cNvPr>
          <p:cNvSpPr/>
          <p:nvPr/>
        </p:nvSpPr>
        <p:spPr>
          <a:xfrm>
            <a:off x="4394200" y="2381031"/>
            <a:ext cx="1447800" cy="120869"/>
          </a:xfrm>
          <a:prstGeom prst="rightArrow">
            <a:avLst/>
          </a:prstGeom>
          <a:solidFill>
            <a:srgbClr val="FF0000"/>
          </a:solidFill>
          <a:ln w="25400" cap="rnd">
            <a:solidFill>
              <a:srgbClr val="FF0000">
                <a:alpha val="95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14" name="直線箭頭接點 13">
            <a:extLst>
              <a:ext uri="{FF2B5EF4-FFF2-40B4-BE49-F238E27FC236}">
                <a16:creationId xmlns:a16="http://schemas.microsoft.com/office/drawing/2014/main" xmlns="" id="{307C65C2-0309-204B-9DB0-4137A53F6171}"/>
              </a:ext>
            </a:extLst>
          </p:cNvPr>
          <p:cNvCxnSpPr>
            <a:cxnSpLocks/>
          </p:cNvCxnSpPr>
          <p:nvPr/>
        </p:nvCxnSpPr>
        <p:spPr>
          <a:xfrm>
            <a:off x="3860800" y="3908430"/>
            <a:ext cx="1981200" cy="86349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8E46328C-BD17-CD41-9B52-386118AC6EFD}"/>
              </a:ext>
            </a:extLst>
          </p:cNvPr>
          <p:cNvSpPr txBox="1"/>
          <p:nvPr/>
        </p:nvSpPr>
        <p:spPr>
          <a:xfrm>
            <a:off x="4572000" y="6068257"/>
            <a:ext cx="449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經驗性的身體活動與知識關聯圖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010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7FB1B12-4527-DA47-96A8-C4BB961A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三、人體運動學知識的獲取路徑</a:t>
            </a:r>
          </a:p>
        </p:txBody>
      </p:sp>
      <p:graphicFrame>
        <p:nvGraphicFramePr>
          <p:cNvPr id="6" name="資料庫圖表 5">
            <a:extLst>
              <a:ext uri="{FF2B5EF4-FFF2-40B4-BE49-F238E27FC236}">
                <a16:creationId xmlns:a16="http://schemas.microsoft.com/office/drawing/2014/main" xmlns="" id="{499E2D93-8B5B-074B-A218-5B7F5C9DA4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4114199"/>
              </p:ext>
            </p:extLst>
          </p:nvPr>
        </p:nvGraphicFramePr>
        <p:xfrm>
          <a:off x="457200" y="1450980"/>
          <a:ext cx="565150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xmlns="" id="{13D0B6DB-5177-FD49-89E7-96234D23C24D}"/>
              </a:ext>
            </a:extLst>
          </p:cNvPr>
          <p:cNvSpPr/>
          <p:nvPr/>
        </p:nvSpPr>
        <p:spPr>
          <a:xfrm>
            <a:off x="5943600" y="3863980"/>
            <a:ext cx="2946400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在人體運動學的系統</a:t>
            </a:r>
            <a:r>
              <a:rPr lang="zh-TW" altLang="en-US" sz="28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，從經驗性的身體活動獲得知識 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4F89343A-B954-0741-BB28-926B51C88F6F}"/>
              </a:ext>
            </a:extLst>
          </p:cNvPr>
          <p:cNvSpPr/>
          <p:nvPr/>
        </p:nvSpPr>
        <p:spPr>
          <a:xfrm>
            <a:off x="5943600" y="1473090"/>
            <a:ext cx="2946400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在人體運動學的系統</a:t>
            </a:r>
            <a:r>
              <a:rPr lang="zh-TW" altLang="en-US" sz="28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，從經驗性的身體活動獲得知識 </a:t>
            </a:r>
          </a:p>
        </p:txBody>
      </p:sp>
      <p:sp>
        <p:nvSpPr>
          <p:cNvPr id="11" name="向右箭號 10">
            <a:extLst>
              <a:ext uri="{FF2B5EF4-FFF2-40B4-BE49-F238E27FC236}">
                <a16:creationId xmlns:a16="http://schemas.microsoft.com/office/drawing/2014/main" xmlns="" id="{2B753530-1E9F-2D42-AF55-D0C90AEF4D4C}"/>
              </a:ext>
            </a:extLst>
          </p:cNvPr>
          <p:cNvSpPr/>
          <p:nvPr/>
        </p:nvSpPr>
        <p:spPr>
          <a:xfrm>
            <a:off x="4394200" y="2381031"/>
            <a:ext cx="1447800" cy="120869"/>
          </a:xfrm>
          <a:prstGeom prst="rightArrow">
            <a:avLst/>
          </a:prstGeom>
          <a:solidFill>
            <a:srgbClr val="FF0000"/>
          </a:solidFill>
          <a:ln w="25400" cap="rnd">
            <a:solidFill>
              <a:srgbClr val="FF0000">
                <a:alpha val="95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14" name="直線箭頭接點 13">
            <a:extLst>
              <a:ext uri="{FF2B5EF4-FFF2-40B4-BE49-F238E27FC236}">
                <a16:creationId xmlns:a16="http://schemas.microsoft.com/office/drawing/2014/main" xmlns="" id="{307C65C2-0309-204B-9DB0-4137A53F6171}"/>
              </a:ext>
            </a:extLst>
          </p:cNvPr>
          <p:cNvCxnSpPr>
            <a:cxnSpLocks/>
          </p:cNvCxnSpPr>
          <p:nvPr/>
        </p:nvCxnSpPr>
        <p:spPr>
          <a:xfrm>
            <a:off x="3860800" y="3908430"/>
            <a:ext cx="1981200" cy="86349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8E46328C-BD17-CD41-9B52-386118AC6EFD}"/>
              </a:ext>
            </a:extLst>
          </p:cNvPr>
          <p:cNvSpPr txBox="1"/>
          <p:nvPr/>
        </p:nvSpPr>
        <p:spPr>
          <a:xfrm>
            <a:off x="4229100" y="6113873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身體活動的學科學習與知識關聯圖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98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C7FB1B12-4527-DA47-96A8-C4BB961A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三、人體運動學知識的獲取路徑</a:t>
            </a:r>
          </a:p>
        </p:txBody>
      </p:sp>
      <p:graphicFrame>
        <p:nvGraphicFramePr>
          <p:cNvPr id="6" name="資料庫圖表 5">
            <a:extLst>
              <a:ext uri="{FF2B5EF4-FFF2-40B4-BE49-F238E27FC236}">
                <a16:creationId xmlns:a16="http://schemas.microsoft.com/office/drawing/2014/main" xmlns="" id="{499E2D93-8B5B-074B-A218-5B7F5C9DA4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2892215"/>
              </p:ext>
            </p:extLst>
          </p:nvPr>
        </p:nvGraphicFramePr>
        <p:xfrm>
          <a:off x="457200" y="1450980"/>
          <a:ext cx="5651500" cy="482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xmlns="" id="{13D0B6DB-5177-FD49-89E7-96234D23C24D}"/>
              </a:ext>
            </a:extLst>
          </p:cNvPr>
          <p:cNvSpPr/>
          <p:nvPr/>
        </p:nvSpPr>
        <p:spPr>
          <a:xfrm>
            <a:off x="5943600" y="3863980"/>
            <a:ext cx="2946400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在人體運動學的系統</a:t>
            </a:r>
            <a:r>
              <a:rPr lang="zh-TW" altLang="en-US" sz="28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，從經驗性的身體活動獲得知識 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4F89343A-B954-0741-BB28-926B51C88F6F}"/>
              </a:ext>
            </a:extLst>
          </p:cNvPr>
          <p:cNvSpPr/>
          <p:nvPr/>
        </p:nvSpPr>
        <p:spPr>
          <a:xfrm>
            <a:off x="5943600" y="1473090"/>
            <a:ext cx="2946400" cy="181588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在人體運動學的系統</a:t>
            </a:r>
            <a:r>
              <a:rPr lang="zh-TW" altLang="en-US" sz="2800" dirty="0">
                <a:solidFill>
                  <a:srgbClr val="0432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，從經驗性的身體活動獲得知識 </a:t>
            </a:r>
          </a:p>
        </p:txBody>
      </p:sp>
      <p:sp>
        <p:nvSpPr>
          <p:cNvPr id="11" name="向右箭號 10">
            <a:extLst>
              <a:ext uri="{FF2B5EF4-FFF2-40B4-BE49-F238E27FC236}">
                <a16:creationId xmlns:a16="http://schemas.microsoft.com/office/drawing/2014/main" xmlns="" id="{2B753530-1E9F-2D42-AF55-D0C90AEF4D4C}"/>
              </a:ext>
            </a:extLst>
          </p:cNvPr>
          <p:cNvSpPr/>
          <p:nvPr/>
        </p:nvSpPr>
        <p:spPr>
          <a:xfrm>
            <a:off x="4394200" y="2381031"/>
            <a:ext cx="1447800" cy="120869"/>
          </a:xfrm>
          <a:prstGeom prst="rightArrow">
            <a:avLst/>
          </a:prstGeom>
          <a:solidFill>
            <a:srgbClr val="FF0000"/>
          </a:solidFill>
          <a:ln w="25400" cap="rnd">
            <a:solidFill>
              <a:srgbClr val="FF0000">
                <a:alpha val="95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14" name="直線箭頭接點 13">
            <a:extLst>
              <a:ext uri="{FF2B5EF4-FFF2-40B4-BE49-F238E27FC236}">
                <a16:creationId xmlns:a16="http://schemas.microsoft.com/office/drawing/2014/main" xmlns="" id="{307C65C2-0309-204B-9DB0-4137A53F6171}"/>
              </a:ext>
            </a:extLst>
          </p:cNvPr>
          <p:cNvCxnSpPr>
            <a:cxnSpLocks/>
          </p:cNvCxnSpPr>
          <p:nvPr/>
        </p:nvCxnSpPr>
        <p:spPr>
          <a:xfrm>
            <a:off x="3860800" y="3908430"/>
            <a:ext cx="1981200" cy="86349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8E46328C-BD17-CD41-9B52-386118AC6EFD}"/>
              </a:ext>
            </a:extLst>
          </p:cNvPr>
          <p:cNvSpPr txBox="1"/>
          <p:nvPr/>
        </p:nvSpPr>
        <p:spPr>
          <a:xfrm>
            <a:off x="3733800" y="6276980"/>
            <a:ext cx="5314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以身體活動為中心的專業性練習與知識關聯圖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139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A57DAAEA-1365-1D44-936E-3597ECED8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005"/>
            <a:ext cx="8229600" cy="937472"/>
          </a:xfrm>
        </p:spPr>
        <p:txBody>
          <a:bodyPr/>
          <a:lstStyle/>
          <a:p>
            <a:r>
              <a:rPr lang="zh-TW" altLang="en-US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人體運動學</a:t>
            </a:r>
            <a:r>
              <a:rPr lang="zh-TW" altLang="en-US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的就業取向藍圖</a:t>
            </a:r>
            <a:endParaRPr kumimoji="1" lang="zh-TW" altLang="en-US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xmlns="" id="{47D8C720-C869-6744-9E5A-860DB9B08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183121"/>
              </p:ext>
            </p:extLst>
          </p:nvPr>
        </p:nvGraphicFramePr>
        <p:xfrm>
          <a:off x="457200" y="1006477"/>
          <a:ext cx="8229600" cy="5851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37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EEF6425-1A0F-9C45-82E4-EF7C56BED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0030"/>
            <a:ext cx="9169400" cy="1143000"/>
          </a:xfrm>
        </p:spPr>
        <p:txBody>
          <a:bodyPr/>
          <a:lstStyle/>
          <a:p>
            <a:r>
              <a:rPr lang="zh-CN" altLang="en-US" sz="36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zh-TW" sz="36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人體運動學</a:t>
            </a:r>
            <a:r>
              <a:rPr lang="zh-TW" altLang="en-US" sz="3600" kern="1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的就業取向藍圖</a:t>
            </a:r>
            <a:endParaRPr kumimoji="1"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59A5264C-0B28-594E-88D7-061E3F7AD6FE}"/>
              </a:ext>
            </a:extLst>
          </p:cNvPr>
          <p:cNvSpPr/>
          <p:nvPr/>
        </p:nvSpPr>
        <p:spPr>
          <a:xfrm>
            <a:off x="3543300" y="1414469"/>
            <a:ext cx="2057400" cy="9731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人體運動學學士學位學生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xmlns="" id="{D43B2BBE-E3F0-B14C-BF31-16EFFFCFAF5A}"/>
              </a:ext>
            </a:extLst>
          </p:cNvPr>
          <p:cNvSpPr/>
          <p:nvPr/>
        </p:nvSpPr>
        <p:spPr>
          <a:xfrm>
            <a:off x="5448300" y="2709860"/>
            <a:ext cx="2057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發展進階特殊性知識（研究所）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2A5780B8-5924-634F-BF7B-D21BBDF9AE30}"/>
              </a:ext>
            </a:extLst>
          </p:cNvPr>
          <p:cNvSpPr/>
          <p:nvPr/>
        </p:nvSpPr>
        <p:spPr>
          <a:xfrm>
            <a:off x="1638300" y="2709860"/>
            <a:ext cx="2057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建構專業理論知識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培育專業技術能力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089CF71C-C53C-B246-AA4E-DB8A9F708B7F}"/>
              </a:ext>
            </a:extLst>
          </p:cNvPr>
          <p:cNvSpPr/>
          <p:nvPr/>
        </p:nvSpPr>
        <p:spPr>
          <a:xfrm>
            <a:off x="5829300" y="5661000"/>
            <a:ext cx="1130300" cy="8287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學校推動運動管理者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D4563429-1FBF-8C4E-A343-CEE5D13B2643}"/>
              </a:ext>
            </a:extLst>
          </p:cNvPr>
          <p:cNvSpPr/>
          <p:nvPr/>
        </p:nvSpPr>
        <p:spPr>
          <a:xfrm>
            <a:off x="1498600" y="4046530"/>
            <a:ext cx="1168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運動教練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9AF82BCC-C4E2-444C-A126-69615586C6AB}"/>
              </a:ext>
            </a:extLst>
          </p:cNvPr>
          <p:cNvSpPr/>
          <p:nvPr/>
        </p:nvSpPr>
        <p:spPr>
          <a:xfrm>
            <a:off x="4140200" y="4049690"/>
            <a:ext cx="1168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體適能指導人員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402EB340-A864-154D-9C60-FE57266AAD36}"/>
              </a:ext>
            </a:extLst>
          </p:cNvPr>
          <p:cNvSpPr/>
          <p:nvPr/>
        </p:nvSpPr>
        <p:spPr>
          <a:xfrm>
            <a:off x="2819400" y="4049690"/>
            <a:ext cx="1168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一般競技訓練員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9F08237-581C-FA49-B90F-D6EEC9710BC5}"/>
              </a:ext>
            </a:extLst>
          </p:cNvPr>
          <p:cNvSpPr/>
          <p:nvPr/>
        </p:nvSpPr>
        <p:spPr>
          <a:xfrm>
            <a:off x="5461000" y="4049690"/>
            <a:ext cx="13462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體能訓練師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0B2B5C76-7628-B248-81DC-D9C0BB68AB91}"/>
              </a:ext>
            </a:extLst>
          </p:cNvPr>
          <p:cNvSpPr/>
          <p:nvPr/>
        </p:nvSpPr>
        <p:spPr>
          <a:xfrm>
            <a:off x="6959600" y="4046530"/>
            <a:ext cx="1168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運動產業管理人員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B1ADF4CE-E618-0B4F-BB5C-C7A0F8219111}"/>
              </a:ext>
            </a:extLst>
          </p:cNvPr>
          <p:cNvSpPr/>
          <p:nvPr/>
        </p:nvSpPr>
        <p:spPr>
          <a:xfrm>
            <a:off x="139700" y="4046530"/>
            <a:ext cx="1168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體育教師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575FB07C-6F91-904B-BBAB-BE65519EE817}"/>
              </a:ext>
            </a:extLst>
          </p:cNvPr>
          <p:cNvSpPr/>
          <p:nvPr/>
        </p:nvSpPr>
        <p:spPr>
          <a:xfrm>
            <a:off x="4432300" y="5661000"/>
            <a:ext cx="1168400" cy="8287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心臟復健及按摩訓練師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6AEA589A-4DF2-5D4E-8C94-9B4198EA55D9}"/>
              </a:ext>
            </a:extLst>
          </p:cNvPr>
          <p:cNvSpPr/>
          <p:nvPr/>
        </p:nvSpPr>
        <p:spPr>
          <a:xfrm>
            <a:off x="3060698" y="5662600"/>
            <a:ext cx="1168400" cy="6477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運動競技訓練員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63017DBC-EC9F-F64C-8265-6EB8ED034D05}"/>
              </a:ext>
            </a:extLst>
          </p:cNvPr>
          <p:cNvSpPr/>
          <p:nvPr/>
        </p:nvSpPr>
        <p:spPr>
          <a:xfrm>
            <a:off x="1485900" y="5662600"/>
            <a:ext cx="1371600" cy="6477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物理治療師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F16E656F-7AE5-C346-ACE0-7580ED6A0677}"/>
              </a:ext>
            </a:extLst>
          </p:cNvPr>
          <p:cNvSpPr/>
          <p:nvPr/>
        </p:nvSpPr>
        <p:spPr>
          <a:xfrm>
            <a:off x="7213600" y="5661000"/>
            <a:ext cx="1130300" cy="8287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0"/>
              </a:spcAft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運動法規及競技運動管理者</a:t>
            </a:r>
          </a:p>
        </p:txBody>
      </p:sp>
      <p:sp>
        <p:nvSpPr>
          <p:cNvPr id="21" name="右大括弧 20">
            <a:extLst>
              <a:ext uri="{FF2B5EF4-FFF2-40B4-BE49-F238E27FC236}">
                <a16:creationId xmlns:a16="http://schemas.microsoft.com/office/drawing/2014/main" xmlns="" id="{DEE19F8A-CDF6-2A4F-A248-A1D53853A75A}"/>
              </a:ext>
            </a:extLst>
          </p:cNvPr>
          <p:cNvSpPr/>
          <p:nvPr/>
        </p:nvSpPr>
        <p:spPr>
          <a:xfrm rot="16200000">
            <a:off x="4423570" y="821530"/>
            <a:ext cx="322260" cy="345440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2" name="右大括弧 21">
            <a:extLst>
              <a:ext uri="{FF2B5EF4-FFF2-40B4-BE49-F238E27FC236}">
                <a16:creationId xmlns:a16="http://schemas.microsoft.com/office/drawing/2014/main" xmlns="" id="{AEC45876-741E-414C-8F33-5BF40DE5E975}"/>
              </a:ext>
            </a:extLst>
          </p:cNvPr>
          <p:cNvSpPr/>
          <p:nvPr/>
        </p:nvSpPr>
        <p:spPr>
          <a:xfrm rot="16200000">
            <a:off x="3967959" y="362740"/>
            <a:ext cx="573081" cy="6705600"/>
          </a:xfrm>
          <a:prstGeom prst="rightBrace">
            <a:avLst>
              <a:gd name="adj1" fmla="val 0"/>
              <a:gd name="adj2" fmla="val 263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6EAC985B-E5F0-6042-A964-664A0C6E3158}"/>
              </a:ext>
            </a:extLst>
          </p:cNvPr>
          <p:cNvSpPr txBox="1"/>
          <p:nvPr/>
        </p:nvSpPr>
        <p:spPr>
          <a:xfrm>
            <a:off x="1955800" y="3911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TW" altLang="en-US" dirty="0"/>
          </a:p>
        </p:txBody>
      </p: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xmlns="" id="{34202D9E-F510-F543-9C0B-F911A8161869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2082800" y="3715540"/>
            <a:ext cx="0" cy="330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xmlns="" id="{6C573AD1-BF80-D34F-9A27-4AC0CD354B61}"/>
              </a:ext>
            </a:extLst>
          </p:cNvPr>
          <p:cNvCxnSpPr>
            <a:cxnSpLocks/>
          </p:cNvCxnSpPr>
          <p:nvPr/>
        </p:nvCxnSpPr>
        <p:spPr>
          <a:xfrm>
            <a:off x="3289300" y="3715540"/>
            <a:ext cx="0" cy="330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xmlns="" id="{A19C2F22-F8C3-B144-B373-641A56C019E0}"/>
              </a:ext>
            </a:extLst>
          </p:cNvPr>
          <p:cNvCxnSpPr>
            <a:cxnSpLocks/>
          </p:cNvCxnSpPr>
          <p:nvPr/>
        </p:nvCxnSpPr>
        <p:spPr>
          <a:xfrm>
            <a:off x="4864100" y="3715540"/>
            <a:ext cx="0" cy="330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>
            <a:extLst>
              <a:ext uri="{FF2B5EF4-FFF2-40B4-BE49-F238E27FC236}">
                <a16:creationId xmlns:a16="http://schemas.microsoft.com/office/drawing/2014/main" xmlns="" id="{ACDD11F1-0B5A-B44E-8865-6EAB7075E466}"/>
              </a:ext>
            </a:extLst>
          </p:cNvPr>
          <p:cNvCxnSpPr>
            <a:cxnSpLocks/>
          </p:cNvCxnSpPr>
          <p:nvPr/>
        </p:nvCxnSpPr>
        <p:spPr>
          <a:xfrm>
            <a:off x="6134100" y="3715540"/>
            <a:ext cx="0" cy="330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右大括弧 31">
            <a:extLst>
              <a:ext uri="{FF2B5EF4-FFF2-40B4-BE49-F238E27FC236}">
                <a16:creationId xmlns:a16="http://schemas.microsoft.com/office/drawing/2014/main" xmlns="" id="{EE1B9173-7B69-9B4A-81DF-573DAFF2E9A4}"/>
              </a:ext>
            </a:extLst>
          </p:cNvPr>
          <p:cNvSpPr/>
          <p:nvPr/>
        </p:nvSpPr>
        <p:spPr>
          <a:xfrm rot="16200000">
            <a:off x="4704558" y="2201848"/>
            <a:ext cx="573081" cy="6273803"/>
          </a:xfrm>
          <a:prstGeom prst="rightBrace">
            <a:avLst>
              <a:gd name="adj1" fmla="val 0"/>
              <a:gd name="adj2" fmla="val 522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xmlns="" id="{59E9F72E-752D-7F4E-9893-EA62F5AEE8C2}"/>
              </a:ext>
            </a:extLst>
          </p:cNvPr>
          <p:cNvCxnSpPr/>
          <p:nvPr/>
        </p:nvCxnSpPr>
        <p:spPr>
          <a:xfrm>
            <a:off x="3695700" y="5346700"/>
            <a:ext cx="0" cy="3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xmlns="" id="{58BDE0F8-73F5-C448-AA77-F77B72202A87}"/>
              </a:ext>
            </a:extLst>
          </p:cNvPr>
          <p:cNvCxnSpPr/>
          <p:nvPr/>
        </p:nvCxnSpPr>
        <p:spPr>
          <a:xfrm>
            <a:off x="5130800" y="5337200"/>
            <a:ext cx="0" cy="3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>
            <a:extLst>
              <a:ext uri="{FF2B5EF4-FFF2-40B4-BE49-F238E27FC236}">
                <a16:creationId xmlns:a16="http://schemas.microsoft.com/office/drawing/2014/main" xmlns="" id="{967D1181-42A0-A445-907B-EB2F166CD65F}"/>
              </a:ext>
            </a:extLst>
          </p:cNvPr>
          <p:cNvCxnSpPr/>
          <p:nvPr/>
        </p:nvCxnSpPr>
        <p:spPr>
          <a:xfrm>
            <a:off x="6413500" y="5337200"/>
            <a:ext cx="0" cy="3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xmlns="" id="{352107FF-D64E-A840-9D8C-CF494BCAB5A0}"/>
              </a:ext>
            </a:extLst>
          </p:cNvPr>
          <p:cNvCxnSpPr>
            <a:stCxn id="32" idx="1"/>
          </p:cNvCxnSpPr>
          <p:nvPr/>
        </p:nvCxnSpPr>
        <p:spPr>
          <a:xfrm flipV="1">
            <a:off x="5129122" y="5052208"/>
            <a:ext cx="358307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xmlns="" id="{42194CDA-F644-FD47-A18D-9A34F716626B}"/>
              </a:ext>
            </a:extLst>
          </p:cNvPr>
          <p:cNvCxnSpPr/>
          <p:nvPr/>
        </p:nvCxnSpPr>
        <p:spPr>
          <a:xfrm flipV="1">
            <a:off x="8699500" y="3109898"/>
            <a:ext cx="0" cy="19423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9028CFD2-4F9B-3F46-966E-A7026922BCF9}"/>
              </a:ext>
            </a:extLst>
          </p:cNvPr>
          <p:cNvCxnSpPr/>
          <p:nvPr/>
        </p:nvCxnSpPr>
        <p:spPr>
          <a:xfrm flipH="1">
            <a:off x="7505700" y="3109898"/>
            <a:ext cx="1206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75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75D0AC0-7686-7543-A530-00588F26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五、結語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5C980081-C0AC-BF44-A390-87F80D2C7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744" y="1600200"/>
            <a:ext cx="8897256" cy="4525959"/>
          </a:xfrm>
        </p:spPr>
        <p:txBody>
          <a:bodyPr/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成為一位專業之人 </a:t>
            </a: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通達身體活動的專業技巧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知曉身體活動的知識範疇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將理論應用至實際場域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不斷積累與不斷反省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做中學、學中做，達到知識的螺旋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循環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增長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邁向自我成功的未來 </a:t>
            </a: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059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參考文獻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9696" y="1702942"/>
            <a:ext cx="8874304" cy="4471827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2000" dirty="0"/>
              <a:t>Hoffman . S</a:t>
            </a:r>
            <a:r>
              <a:rPr lang="en-US" altLang="zh-TW" sz="2000" dirty="0" smtClean="0"/>
              <a:t>.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(2013</a:t>
            </a:r>
            <a:r>
              <a:rPr lang="en-US" altLang="zh-TW" sz="2000" dirty="0"/>
              <a:t>). Introduction to kinesiology. Human Kinetics.</a:t>
            </a:r>
            <a:endParaRPr lang="zh-TW" altLang="zh-TW" sz="2000" dirty="0"/>
          </a:p>
          <a:p>
            <a:pPr marL="0" indent="0">
              <a:buNone/>
            </a:pPr>
            <a:r>
              <a:rPr lang="zh-TW" altLang="zh-TW" sz="2000" dirty="0"/>
              <a:t>江良規（</a:t>
            </a:r>
            <a:r>
              <a:rPr lang="en-US" altLang="zh-TW" sz="2000" dirty="0"/>
              <a:t>1982</a:t>
            </a:r>
            <a:r>
              <a:rPr lang="zh-TW" altLang="zh-TW" sz="2000" dirty="0"/>
              <a:t>）。體育學原理新論。台北：臺灣商務印書館。</a:t>
            </a:r>
          </a:p>
          <a:p>
            <a:pPr marL="0" indent="0">
              <a:buNone/>
            </a:pPr>
            <a:r>
              <a:rPr lang="zh-TW" altLang="zh-TW" sz="2000" dirty="0"/>
              <a:t>徐元民（</a:t>
            </a:r>
            <a:r>
              <a:rPr lang="en-US" altLang="zh-TW" sz="2000" dirty="0"/>
              <a:t>2006</a:t>
            </a:r>
            <a:r>
              <a:rPr lang="zh-TW" altLang="zh-TW" sz="2000" dirty="0"/>
              <a:t>）。體育學導論。台北：品度。</a:t>
            </a:r>
          </a:p>
          <a:p>
            <a:pPr marL="0" indent="0">
              <a:buNone/>
            </a:pPr>
            <a:r>
              <a:rPr lang="zh-TW" altLang="zh-TW" sz="2000" dirty="0"/>
              <a:t>許義雄（</a:t>
            </a:r>
            <a:r>
              <a:rPr lang="en-US" altLang="zh-TW" sz="2000" dirty="0"/>
              <a:t>1983</a:t>
            </a:r>
            <a:r>
              <a:rPr lang="zh-TW" altLang="zh-TW" sz="2000" dirty="0"/>
              <a:t>）。體育學原理。台北：體育學會。</a:t>
            </a:r>
          </a:p>
          <a:p>
            <a:pPr marL="0" indent="0">
              <a:buNone/>
            </a:pPr>
            <a:r>
              <a:rPr lang="zh-TW" altLang="zh-TW" sz="2000" dirty="0"/>
              <a:t>許義雄（</a:t>
            </a:r>
            <a:r>
              <a:rPr lang="en-US" altLang="zh-TW" sz="2000" dirty="0"/>
              <a:t>2001</a:t>
            </a:r>
            <a:r>
              <a:rPr lang="zh-TW" altLang="zh-TW" sz="2000" dirty="0"/>
              <a:t>）（譯）。體育、體適能及運動入門。臺南：復文書局。</a:t>
            </a:r>
          </a:p>
          <a:p>
            <a:pPr marL="0" indent="0">
              <a:buNone/>
            </a:pPr>
            <a:r>
              <a:rPr lang="zh-TW" altLang="zh-TW" sz="2000" dirty="0"/>
              <a:t>劉一民（</a:t>
            </a:r>
            <a:r>
              <a:rPr lang="en-US" altLang="zh-TW" sz="2000" dirty="0"/>
              <a:t>1991</a:t>
            </a:r>
            <a:r>
              <a:rPr lang="zh-TW" altLang="zh-TW" sz="2000" dirty="0"/>
              <a:t>）。運動哲學研究－遊戲、運動與人生。台北市：師大書苑。</a:t>
            </a:r>
          </a:p>
          <a:p>
            <a:pPr marL="0" indent="0">
              <a:buNone/>
            </a:pPr>
            <a:r>
              <a:rPr lang="zh-TW" altLang="zh-TW" sz="2000" dirty="0"/>
              <a:t>劉一民（</a:t>
            </a:r>
            <a:r>
              <a:rPr lang="en-US" altLang="zh-TW" sz="2000" dirty="0"/>
              <a:t>2005</a:t>
            </a:r>
            <a:r>
              <a:rPr lang="zh-TW" altLang="zh-TW" sz="2000" dirty="0"/>
              <a:t>）。運動哲學新論－實踐知識的想像痕跡。台北市：師大書苑。</a:t>
            </a:r>
          </a:p>
          <a:p>
            <a:pPr marL="0" indent="0">
              <a:buNone/>
            </a:pPr>
            <a:r>
              <a:rPr lang="zh-TW" altLang="zh-TW" sz="2000" dirty="0"/>
              <a:t>蔡政杰、程瑞福（</a:t>
            </a:r>
            <a:r>
              <a:rPr lang="en-US" altLang="zh-TW" sz="2000" dirty="0"/>
              <a:t>2000</a:t>
            </a:r>
            <a:r>
              <a:rPr lang="zh-TW" altLang="zh-TW" sz="2000" dirty="0"/>
              <a:t>）（編）。體育學原理</a:t>
            </a:r>
            <a:r>
              <a:rPr lang="zh-TW" altLang="zh-TW" sz="2000" dirty="0" smtClean="0"/>
              <a:t>。</a:t>
            </a:r>
            <a:endParaRPr lang="en-US" altLang="zh-TW" sz="2000" dirty="0" smtClean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zh-TW" altLang="en-US" sz="2000" dirty="0" smtClean="0"/>
              <a:t>附註：</a:t>
            </a:r>
            <a:r>
              <a:rPr lang="en-US" altLang="zh-TW" sz="2000" dirty="0" smtClean="0"/>
              <a:t>PPT</a:t>
            </a:r>
            <a:r>
              <a:rPr lang="zh-TW" altLang="en-US" sz="2000" dirty="0" smtClean="0"/>
              <a:t>中相關圖片皆透過</a:t>
            </a:r>
            <a:r>
              <a:rPr lang="en-US" altLang="zh-TW" sz="2000" dirty="0" smtClean="0"/>
              <a:t>Google</a:t>
            </a:r>
            <a:r>
              <a:rPr lang="zh-TW" altLang="en-US" sz="2000" dirty="0" smtClean="0"/>
              <a:t>搜尋獲得（</a:t>
            </a:r>
            <a:r>
              <a:rPr lang="en-US" altLang="zh-TW" sz="2000" dirty="0" smtClean="0"/>
              <a:t>2018.6.10</a:t>
            </a:r>
            <a:r>
              <a:rPr lang="zh-TW" altLang="en-US" sz="2000" dirty="0" smtClean="0"/>
              <a:t>搜尋）</a:t>
            </a:r>
            <a:endParaRPr lang="zh-TW" altLang="zh-TW" sz="2000" dirty="0"/>
          </a:p>
          <a:p>
            <a:pPr marL="0" lvl="0" indent="0">
              <a:spcBef>
                <a:spcPts val="0"/>
              </a:spcBef>
              <a:buSzTx/>
              <a:buNone/>
            </a:pP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217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FB7763F-777F-4C57-855F-B7A5DC66962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/>
              <a:t>人體運動學～第二部分</a:t>
            </a:r>
            <a:endParaRPr 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xmlns="" id="{939AFC3E-728F-4212-9C8E-7D86A822B7B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12329" y="2353857"/>
            <a:ext cx="8023399" cy="3363998"/>
          </a:xfrm>
        </p:spPr>
        <p:txBody>
          <a:bodyPr/>
          <a:lstStyle/>
          <a:p>
            <a:pPr algn="l"/>
            <a:r>
              <a:rPr lang="zh-TW" altLang="en-US" dirty="0">
                <a:solidFill>
                  <a:srgbClr val="0432FF"/>
                </a:solidFill>
              </a:rPr>
              <a:t>一、</a:t>
            </a:r>
            <a:r>
              <a:rPr lang="zh-TW" altLang="zh-TW" kern="100" dirty="0">
                <a:solidFill>
                  <a:srgbClr val="0432FF"/>
                </a:solidFill>
              </a:rPr>
              <a:t>人體運動學中身體活動的定義</a:t>
            </a:r>
            <a:endParaRPr lang="en-US" altLang="zh-TW" kern="100" dirty="0">
              <a:solidFill>
                <a:srgbClr val="0432FF"/>
              </a:solidFill>
            </a:endParaRPr>
          </a:p>
          <a:p>
            <a:pPr algn="l"/>
            <a:r>
              <a:rPr lang="zh-TW" altLang="en-US" dirty="0">
                <a:solidFill>
                  <a:srgbClr val="0432FF"/>
                </a:solidFill>
              </a:rPr>
              <a:t>二、</a:t>
            </a:r>
            <a:r>
              <a:rPr lang="zh-TW" altLang="zh-TW" kern="100" dirty="0">
                <a:solidFill>
                  <a:srgbClr val="0432FF"/>
                </a:solidFill>
              </a:rPr>
              <a:t>人體運動學的</a:t>
            </a:r>
            <a:r>
              <a:rPr lang="zh-TW" altLang="en-US" kern="100" dirty="0">
                <a:solidFill>
                  <a:srgbClr val="0432FF"/>
                </a:solidFill>
              </a:rPr>
              <a:t>學習觀點與</a:t>
            </a:r>
            <a:r>
              <a:rPr lang="zh-TW" altLang="zh-TW" kern="100" dirty="0">
                <a:solidFill>
                  <a:srgbClr val="0432FF"/>
                </a:solidFill>
              </a:rPr>
              <a:t>範疇</a:t>
            </a:r>
            <a:endParaRPr lang="en-US" altLang="zh-TW" kern="100" dirty="0">
              <a:solidFill>
                <a:srgbClr val="0432FF"/>
              </a:solidFill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</a:rPr>
              <a:t>三、</a:t>
            </a:r>
            <a:r>
              <a:rPr lang="zh-TW" altLang="zh-TW" kern="100" dirty="0">
                <a:solidFill>
                  <a:srgbClr val="0432FF"/>
                </a:solidFill>
              </a:rPr>
              <a:t>人體運動學知識獲取的路徑</a:t>
            </a:r>
            <a:endParaRPr lang="zh-TW" altLang="zh-TW" sz="2800" kern="100" dirty="0">
              <a:solidFill>
                <a:srgbClr val="0432FF"/>
              </a:solidFill>
              <a:latin typeface="Calibri" charset="0"/>
              <a:ea typeface="新細明體" charset="-120"/>
              <a:cs typeface="Times New Roman" charset="0"/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</a:rPr>
              <a:t>四、</a:t>
            </a:r>
            <a:r>
              <a:rPr lang="zh-TW" altLang="zh-TW" kern="100" dirty="0">
                <a:solidFill>
                  <a:srgbClr val="0432FF"/>
                </a:solidFill>
              </a:rPr>
              <a:t>人體運動學的就業</a:t>
            </a:r>
            <a:r>
              <a:rPr lang="zh-TW" altLang="en-US" kern="100" dirty="0">
                <a:solidFill>
                  <a:srgbClr val="0432FF"/>
                </a:solidFill>
              </a:rPr>
              <a:t>取向藍圖</a:t>
            </a:r>
            <a:endParaRPr lang="en-US" altLang="zh-TW" kern="100" dirty="0">
              <a:solidFill>
                <a:srgbClr val="0432FF"/>
              </a:solidFill>
            </a:endParaRPr>
          </a:p>
          <a:p>
            <a:pPr algn="l"/>
            <a:r>
              <a:rPr lang="zh-TW" altLang="en-US" kern="100" dirty="0">
                <a:solidFill>
                  <a:srgbClr val="0432FF"/>
                </a:solidFill>
              </a:rPr>
              <a:t>五、結語</a:t>
            </a:r>
            <a:endParaRPr lang="en-US" altLang="zh-TW" kern="100" dirty="0">
              <a:solidFill>
                <a:srgbClr val="0432FF"/>
              </a:solidFill>
            </a:endParaRPr>
          </a:p>
          <a:p>
            <a:endParaRPr lang="zh-TW" altLang="zh-TW" sz="2800" kern="100" dirty="0">
              <a:latin typeface="Calibri" charset="0"/>
              <a:ea typeface="新細明體" charset="-120"/>
              <a:cs typeface="Times New Roman" charset="0"/>
            </a:endParaRPr>
          </a:p>
          <a:p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791D71BF-8F96-4DFA-8979-3392927AF9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AD1DCB2D-BA42-47F3-81E2-DEA16E98F7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FE3149CE-FF63-4B9C-902F-5D04E847B579}" type="slidenum">
              <a:rPr lang="uk-UA" smtClean="0"/>
              <a:t>2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DFDE8352-1CD4-4EBA-B695-96AF53D96E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/>
          <a:p>
            <a:r>
              <a:rPr lang="zh-CN" altLang="en-US" dirty="0"/>
              <a:t>一、人體運動學的定義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1C80DCF9-3E28-439F-BE99-2C7D1AF77BB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855382"/>
            <a:ext cx="4433777" cy="3737344"/>
          </a:xfrm>
        </p:spPr>
        <p:txBody>
          <a:bodyPr/>
          <a:lstStyle/>
          <a:p>
            <a:r>
              <a:rPr lang="zh-TW" altLang="en-US" dirty="0"/>
              <a:t>僅著重於身體活動？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dirty="0"/>
              <a:t>身體活動的範圍？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課程內與課程外？</a:t>
            </a:r>
          </a:p>
          <a:p>
            <a:endParaRPr 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xmlns="" id="{7AE94CE8-CC93-9D45-A084-48391E760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977" y="1855382"/>
            <a:ext cx="3983833" cy="3327991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B4542B75-29E3-564D-B9BF-3381CB4DE81B}"/>
              </a:ext>
            </a:extLst>
          </p:cNvPr>
          <p:cNvSpPr txBox="1"/>
          <p:nvPr/>
        </p:nvSpPr>
        <p:spPr>
          <a:xfrm>
            <a:off x="4890977" y="5408060"/>
            <a:ext cx="4192173" cy="5309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dirty="0">
                <a:latin typeface="Kaiti SC" panose="02010600040101010101" pitchFamily="2" charset="-122"/>
                <a:ea typeface="Kaiti SC" panose="02010600040101010101" pitchFamily="2" charset="-122"/>
              </a:rPr>
              <a:t>身體活動示意圖中文版，取自運動星球</a:t>
            </a:r>
            <a:endParaRPr kumimoji="1" lang="en-US" altLang="zh-TW" sz="1200" dirty="0">
              <a:latin typeface="Kaiti SC" panose="02010600040101010101" pitchFamily="2" charset="-122"/>
              <a:ea typeface="Kaiti SC" panose="02010600040101010101" pitchFamily="2" charset="-122"/>
            </a:endParaRPr>
          </a:p>
          <a:p>
            <a:r>
              <a:rPr kumimoji="1" lang="en-US" altLang="zh-TW" sz="1050" dirty="0"/>
              <a:t>https://</a:t>
            </a:r>
            <a:r>
              <a:rPr kumimoji="1" lang="en-US" altLang="zh-TW" sz="1050" dirty="0" err="1"/>
              <a:t>www.sportsplanetmag.com</a:t>
            </a:r>
            <a:r>
              <a:rPr kumimoji="1" lang="en-US" altLang="zh-TW" sz="1050" dirty="0"/>
              <a:t>/sportwiki_16051618133389284.aspx</a:t>
            </a:r>
            <a:endParaRPr kumimoji="1" lang="zh-TW" altLang="en-US" sz="1400" dirty="0"/>
          </a:p>
        </p:txBody>
      </p:sp>
      <p:sp>
        <p:nvSpPr>
          <p:cNvPr id="8" name="圓角矩形圖說文字 7">
            <a:extLst>
              <a:ext uri="{FF2B5EF4-FFF2-40B4-BE49-F238E27FC236}">
                <a16:creationId xmlns:a16="http://schemas.microsoft.com/office/drawing/2014/main" xmlns="" id="{83FE2B38-8CA8-8A4C-AC85-320E4F21DB69}"/>
              </a:ext>
            </a:extLst>
          </p:cNvPr>
          <p:cNvSpPr/>
          <p:nvPr/>
        </p:nvSpPr>
        <p:spPr>
          <a:xfrm>
            <a:off x="5145563" y="2360817"/>
            <a:ext cx="3454400" cy="2317119"/>
          </a:xfrm>
          <a:prstGeom prst="wedgeRoundRectCallout">
            <a:avLst>
              <a:gd name="adj1" fmla="val -69730"/>
              <a:gd name="adj2" fmla="val -20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身體活動是什麼？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3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BF1D5B4-5892-4971-9786-328B93A940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/>
          <a:p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一、人體運動學的定義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xmlns="" id="{ED209B16-C792-794A-A42A-06FBB7D4EA6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714500"/>
            <a:ext cx="4381500" cy="4411659"/>
          </a:xfrm>
        </p:spPr>
        <p:txBody>
          <a:bodyPr/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你認為的身體活動是什麼？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lvl="1"/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大肌肉的運動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人類的活動</a:t>
            </a:r>
            <a:endParaRPr lang="en-US" altLang="zh-CN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電競運動？</a:t>
            </a:r>
            <a:endParaRPr 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5F987F27-0B22-C141-B889-C50ADF0183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800" y="2257425"/>
            <a:ext cx="2857500" cy="3571875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xmlns="" id="{7FE16297-802C-674B-B018-B08E151FE5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43" y="2939254"/>
            <a:ext cx="4259957" cy="239395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xmlns="" id="{AA642402-2F50-3242-A2D4-818AE02AB7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543" y="2801382"/>
            <a:ext cx="4259957" cy="2531822"/>
          </a:xfrm>
          <a:prstGeom prst="rect">
            <a:avLst/>
          </a:prstGeom>
        </p:spPr>
      </p:pic>
      <p:sp>
        <p:nvSpPr>
          <p:cNvPr id="13" name="內容版面配置區 2">
            <a:extLst>
              <a:ext uri="{FF2B5EF4-FFF2-40B4-BE49-F238E27FC236}">
                <a16:creationId xmlns:a16="http://schemas.microsoft.com/office/drawing/2014/main" xmlns="" id="{F1461EA5-ACAD-DF44-9CA6-C47D1DCF7835}"/>
              </a:ext>
            </a:extLst>
          </p:cNvPr>
          <p:cNvSpPr txBox="1">
            <a:spLocks/>
          </p:cNvSpPr>
          <p:nvPr/>
        </p:nvSpPr>
        <p:spPr>
          <a:xfrm>
            <a:off x="312043" y="2740471"/>
            <a:ext cx="4381500" cy="21609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algn="l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3200" b="0" i="0" u="none" strike="noStrike" kern="1200" cap="none" spc="0" baseline="0">
                <a:solidFill>
                  <a:srgbClr val="0000FF"/>
                </a:solidFill>
                <a:uFillTx/>
                <a:latin typeface="標楷體" pitchFamily="65"/>
                <a:ea typeface="標楷體" pitchFamily="65"/>
                <a:cs typeface="標楷體" pitchFamily="65"/>
              </a:defRPr>
            </a:lvl1pPr>
            <a:lvl2pPr marL="742950" marR="0" lvl="1" indent="-285750" algn="l" defTabSz="914400" rtl="0" fontAlgn="auto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2pPr>
            <a:lvl3pPr marL="1143000" marR="0" lvl="2" indent="-228600" algn="l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3pPr>
            <a:lvl4pPr marL="1600200" marR="0" lvl="3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4pPr>
            <a:lvl5pPr marL="2057400" marR="0" lvl="4" indent="-228600" algn="l" defTabSz="914400" rtl="0" fontAlgn="auto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新細明體"/>
                <a:cs typeface="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dirty="0"/>
              <a:t>身體活動是</a:t>
            </a:r>
            <a:r>
              <a:rPr lang="en-US" altLang="zh-TW" dirty="0"/>
              <a:t>『</a:t>
            </a:r>
            <a:r>
              <a:rPr lang="zh-TW" altLang="en-US" dirty="0"/>
              <a:t>身體</a:t>
            </a:r>
            <a:r>
              <a:rPr lang="en-US" altLang="zh-TW" dirty="0"/>
              <a:t>』</a:t>
            </a:r>
            <a:r>
              <a:rPr lang="zh-CN" altLang="en-US" dirty="0"/>
              <a:t>全身性、</a:t>
            </a:r>
            <a:r>
              <a:rPr lang="zh-TW" altLang="en-US" dirty="0"/>
              <a:t>有意圖、主動朝向達成同一性目標的活動 </a:t>
            </a:r>
            <a:r>
              <a:rPr lang="en-US" altLang="zh-TW" dirty="0"/>
              <a:t>(Newell, 1990) 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4</a:t>
            </a:fld>
            <a:endParaRPr lang="uk-U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B4811E4F-8C6F-B541-B7A5-E4288C176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一、人體運動學的定義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4414E96B-B2B3-4944-B663-7A44EAFAE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對身體活動定義的討論</a:t>
            </a:r>
            <a:endParaRPr kumimoji="1"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不需要規範行動能力的要求所產生的活動 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大肌肉活動定義的限制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這種設定在某些身體活動發生的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時候必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須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涵蓋的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投籃和投擲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簡單的移動身體並不會構成身體活動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必須全身性、主動、有意圖的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069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xmlns="" id="{B14A71BE-8A02-AD4D-9694-F70BF36033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094891"/>
              </p:ext>
            </p:extLst>
          </p:nvPr>
        </p:nvGraphicFramePr>
        <p:xfrm>
          <a:off x="457200" y="1600200"/>
          <a:ext cx="8369300" cy="4838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783D267A-AD58-EC49-BD4E-DC5468E8218F}"/>
              </a:ext>
            </a:extLst>
          </p:cNvPr>
          <p:cNvSpPr txBox="1"/>
          <p:nvPr/>
        </p:nvSpPr>
        <p:spPr>
          <a:xfrm>
            <a:off x="5368607" y="6177290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人體運動學概念來源圖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xmlns="" id="{AF75DA36-A3CF-3C42-907C-1FE0740BB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61940"/>
            <a:ext cx="8686800" cy="11430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二、人體運動學的學習觀點與範疇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9D2DDD2B-2B4B-9247-B6D6-108B20D63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50" y="287340"/>
            <a:ext cx="8597900" cy="11430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二、人體運動學的學習觀點與範疇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D4A4EAA7-7EF0-0C4C-BE23-C81A511FA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0340"/>
            <a:ext cx="8229600" cy="4525959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身體活動的經驗 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從自身的經驗出發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從看與做的過程去吸取與學習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身體活動的學科學習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從思考的過程去領悟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從理論的知識獲得概念 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以身體活動為中心的專業練習 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Learing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by doing</a:t>
            </a:r>
          </a:p>
          <a:p>
            <a:pPr lvl="1"/>
            <a:r>
              <a:rPr lang="zh-CN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專業技術（能）的提升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265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6C596BFD-D004-414D-9DA0-7FA904AE7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59"/>
          </a:xfrm>
        </p:spPr>
        <p:txBody>
          <a:bodyPr/>
          <a:lstStyle/>
          <a:p>
            <a:r>
              <a:rPr kumimoji="1"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人體運動學的知識範疇</a:t>
            </a:r>
            <a:endParaRPr kumimoji="1"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經驗性的身體活動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實作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 lvl="2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經驗知識 </a:t>
            </a: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學習以身體活動為主的理論和內涵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閱讀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 lvl="2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理論知識 </a:t>
            </a:r>
          </a:p>
          <a:p>
            <a:pPr lvl="1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以身體活動為中心的專業訓練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理論與實踐</a:t>
            </a: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pPr lvl="2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個人實務知識 </a:t>
            </a:r>
          </a:p>
          <a:p>
            <a:pPr marL="0" indent="0">
              <a:buNone/>
            </a:pP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xmlns="" id="{E3F2E38E-08A6-AA4A-A3F6-2838F17C6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61940"/>
            <a:ext cx="8686800" cy="11430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二、人體運動學的學習觀點與範疇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749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xmlns="" id="{7DA02992-65EA-E74E-A9B0-A4976A20A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/>
          <a:p>
            <a:r>
              <a:rPr kumimoji="1"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三、人體運動學知識的獲取路徑</a:t>
            </a:r>
          </a:p>
        </p:txBody>
      </p:sp>
      <p:graphicFrame>
        <p:nvGraphicFramePr>
          <p:cNvPr id="9" name="內容版面配置區 8">
            <a:extLst>
              <a:ext uri="{FF2B5EF4-FFF2-40B4-BE49-F238E27FC236}">
                <a16:creationId xmlns:a16="http://schemas.microsoft.com/office/drawing/2014/main" xmlns="" id="{81D56A07-1801-7440-8602-AC5D57032A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794473"/>
              </p:ext>
            </p:extLst>
          </p:nvPr>
        </p:nvGraphicFramePr>
        <p:xfrm>
          <a:off x="323850" y="1417640"/>
          <a:ext cx="8496300" cy="4777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4ECE3F86-B6ED-4AAD-ABB2-DECD00EBF3F7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109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1054</TotalTime>
  <Words>928</Words>
  <Application>Microsoft Macintosh PowerPoint</Application>
  <PresentationFormat>如螢幕大小 (4:3)</PresentationFormat>
  <Paragraphs>139</Paragraphs>
  <Slides>16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3" baseType="lpstr">
      <vt:lpstr>Calibri</vt:lpstr>
      <vt:lpstr>Kaiti SC</vt:lpstr>
      <vt:lpstr>Times New Roman</vt:lpstr>
      <vt:lpstr>新細明體</vt:lpstr>
      <vt:lpstr>標楷體</vt:lpstr>
      <vt:lpstr>Arial</vt:lpstr>
      <vt:lpstr>課程名稱</vt:lpstr>
      <vt:lpstr>人體運動學（Kinesiology）</vt:lpstr>
      <vt:lpstr>人體運動學～第二部分</vt:lpstr>
      <vt:lpstr>一、人體運動學的定義</vt:lpstr>
      <vt:lpstr>一、人體運動學的定義</vt:lpstr>
      <vt:lpstr>一、人體運動學的定義</vt:lpstr>
      <vt:lpstr>二、人體運動學的學習觀點與範疇</vt:lpstr>
      <vt:lpstr>二、人體運動學的學習觀點與範疇</vt:lpstr>
      <vt:lpstr>二、人體運動學的學習觀點與範疇</vt:lpstr>
      <vt:lpstr>三、人體運動學知識的獲取路徑</vt:lpstr>
      <vt:lpstr>三、人體運動學知識的獲取路徑</vt:lpstr>
      <vt:lpstr>三、人體運動學知識的獲取路徑</vt:lpstr>
      <vt:lpstr>三、人體運動學知識的獲取路徑</vt:lpstr>
      <vt:lpstr>四、人體運動學的就業取向藍圖</vt:lpstr>
      <vt:lpstr>四、人體運動學的就業取向藍圖</vt:lpstr>
      <vt:lpstr>五、結語</vt:lpstr>
      <vt:lpstr>參考文獻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Microsoft Office 使用者</cp:lastModifiedBy>
  <cp:revision>32</cp:revision>
  <dcterms:created xsi:type="dcterms:W3CDTF">2017-11-07T02:54:43Z</dcterms:created>
  <dcterms:modified xsi:type="dcterms:W3CDTF">2018-07-01T04:15:01Z</dcterms:modified>
</cp:coreProperties>
</file>