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2.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2.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2" name="Shape 2"/>
        <p:cNvGrpSpPr/>
        <p:nvPr/>
      </p:nvGrpSpPr>
      <p:grpSpPr>
        <a:xfrm>
          <a:off x="0" y="0"/>
          <a:ext cx="0" cy="0"/>
          <a:chOff x="0" y="0"/>
          <a:chExt cx="0" cy="0"/>
        </a:xfrm>
      </p:grpSpPr>
      <p:sp>
        <p:nvSpPr>
          <p:cNvPr id="3" name="Shape 3"/>
          <p:cNvSpPr txBox="1"/>
          <p:nvPr>
            <p:ph idx="2" type="hdr"/>
          </p:nvPr>
        </p:nvSpPr>
        <p:spPr>
          <a:xfrm>
            <a:off x="0" y="0"/>
            <a:ext cx="2971800" cy="457200"/>
          </a:xfrm>
          <a:prstGeom prst="rect">
            <a:avLst/>
          </a:prstGeom>
          <a:noFill/>
          <a:ln>
            <a:noFill/>
          </a:ln>
        </p:spPr>
        <p:txBody>
          <a:bodyPr anchorCtr="0" anchor="t" bIns="45700" lIns="91425" spcFirstLastPara="1" rIns="91425" wrap="square" tIns="45700"/>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Shape 4"/>
          <p:cNvSpPr txBox="1"/>
          <p:nvPr>
            <p:ph idx="10" type="dt"/>
          </p:nvPr>
        </p:nvSpPr>
        <p:spPr>
          <a:xfrm>
            <a:off x="3884613" y="0"/>
            <a:ext cx="2971800" cy="457200"/>
          </a:xfrm>
          <a:prstGeom prst="rect">
            <a:avLst/>
          </a:prstGeom>
          <a:noFill/>
          <a:ln>
            <a:noFill/>
          </a:ln>
        </p:spPr>
        <p:txBody>
          <a:bodyPr anchorCtr="0" anchor="t" bIns="45700" lIns="91425" spcFirstLastPara="1" rIns="91425" wrap="square" tIns="45700"/>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Shape 5"/>
          <p:cNvSpPr/>
          <p:nvPr>
            <p:ph idx="3"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Shape 6"/>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Shape 7"/>
          <p:cNvSpPr txBox="1"/>
          <p:nvPr>
            <p:ph idx="11" type="ftr"/>
          </p:nvPr>
        </p:nvSpPr>
        <p:spPr>
          <a:xfrm>
            <a:off x="0" y="8685213"/>
            <a:ext cx="2971800" cy="457200"/>
          </a:xfrm>
          <a:prstGeom prst="rect">
            <a:avLst/>
          </a:prstGeom>
          <a:noFill/>
          <a:ln>
            <a:noFill/>
          </a:ln>
        </p:spPr>
        <p:txBody>
          <a:bodyPr anchorCtr="0" anchor="b" bIns="45700" lIns="91425" spcFirstLastPara="1" rIns="91425" wrap="square" tIns="45700"/>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Shape 8"/>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zh-TW"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6" name="Shape 86"/>
        <p:cNvGrpSpPr/>
        <p:nvPr/>
      </p:nvGrpSpPr>
      <p:grpSpPr>
        <a:xfrm>
          <a:off x="0" y="0"/>
          <a:ext cx="0" cy="0"/>
          <a:chOff x="0" y="0"/>
          <a:chExt cx="0" cy="0"/>
        </a:xfrm>
      </p:grpSpPr>
      <p:sp>
        <p:nvSpPr>
          <p:cNvPr id="87" name="Shape 87"/>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a:spcBef>
                <a:spcPts val="0"/>
              </a:spcBef>
              <a:spcAft>
                <a:spcPts val="0"/>
              </a:spcAft>
              <a:buNone/>
            </a:pPr>
            <a:r>
              <a:t/>
            </a:r>
            <a:endParaRPr/>
          </a:p>
        </p:txBody>
      </p:sp>
      <p:sp>
        <p:nvSpPr>
          <p:cNvPr id="88" name="Shape 8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1" name="Shape 151"/>
        <p:cNvGrpSpPr/>
        <p:nvPr/>
      </p:nvGrpSpPr>
      <p:grpSpPr>
        <a:xfrm>
          <a:off x="0" y="0"/>
          <a:ext cx="0" cy="0"/>
          <a:chOff x="0" y="0"/>
          <a:chExt cx="0" cy="0"/>
        </a:xfrm>
      </p:grpSpPr>
      <p:sp>
        <p:nvSpPr>
          <p:cNvPr id="152" name="Shape 152"/>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a:spcBef>
                <a:spcPts val="0"/>
              </a:spcBef>
              <a:spcAft>
                <a:spcPts val="0"/>
              </a:spcAft>
              <a:buNone/>
            </a:pPr>
            <a:r>
              <a:t/>
            </a:r>
            <a:endParaRPr/>
          </a:p>
        </p:txBody>
      </p:sp>
      <p:sp>
        <p:nvSpPr>
          <p:cNvPr id="153" name="Shape 153"/>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7" name="Shape 157"/>
        <p:cNvGrpSpPr/>
        <p:nvPr/>
      </p:nvGrpSpPr>
      <p:grpSpPr>
        <a:xfrm>
          <a:off x="0" y="0"/>
          <a:ext cx="0" cy="0"/>
          <a:chOff x="0" y="0"/>
          <a:chExt cx="0" cy="0"/>
        </a:xfrm>
      </p:grpSpPr>
      <p:sp>
        <p:nvSpPr>
          <p:cNvPr id="158" name="Shape 158"/>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a:spcBef>
                <a:spcPts val="0"/>
              </a:spcBef>
              <a:spcAft>
                <a:spcPts val="0"/>
              </a:spcAft>
              <a:buNone/>
            </a:pPr>
            <a:r>
              <a:t/>
            </a:r>
            <a:endParaRPr/>
          </a:p>
        </p:txBody>
      </p:sp>
      <p:sp>
        <p:nvSpPr>
          <p:cNvPr id="159" name="Shape 15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63" name="Shape 163"/>
        <p:cNvGrpSpPr/>
        <p:nvPr/>
      </p:nvGrpSpPr>
      <p:grpSpPr>
        <a:xfrm>
          <a:off x="0" y="0"/>
          <a:ext cx="0" cy="0"/>
          <a:chOff x="0" y="0"/>
          <a:chExt cx="0" cy="0"/>
        </a:xfrm>
      </p:grpSpPr>
      <p:sp>
        <p:nvSpPr>
          <p:cNvPr id="164" name="Shape 164"/>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a:spcBef>
                <a:spcPts val="0"/>
              </a:spcBef>
              <a:spcAft>
                <a:spcPts val="0"/>
              </a:spcAft>
              <a:buNone/>
            </a:pPr>
            <a:r>
              <a:t/>
            </a:r>
            <a:endParaRPr/>
          </a:p>
        </p:txBody>
      </p:sp>
      <p:sp>
        <p:nvSpPr>
          <p:cNvPr id="165" name="Shape 16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2" name="Shape 92"/>
        <p:cNvGrpSpPr/>
        <p:nvPr/>
      </p:nvGrpSpPr>
      <p:grpSpPr>
        <a:xfrm>
          <a:off x="0" y="0"/>
          <a:ext cx="0" cy="0"/>
          <a:chOff x="0" y="0"/>
          <a:chExt cx="0" cy="0"/>
        </a:xfrm>
      </p:grpSpPr>
      <p:sp>
        <p:nvSpPr>
          <p:cNvPr id="93" name="Shape 93"/>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a:spcBef>
                <a:spcPts val="0"/>
              </a:spcBef>
              <a:spcAft>
                <a:spcPts val="0"/>
              </a:spcAft>
              <a:buNone/>
            </a:pPr>
            <a:r>
              <a:t/>
            </a:r>
            <a:endParaRPr/>
          </a:p>
        </p:txBody>
      </p:sp>
      <p:sp>
        <p:nvSpPr>
          <p:cNvPr id="94" name="Shape 9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8" name="Shape 98"/>
        <p:cNvGrpSpPr/>
        <p:nvPr/>
      </p:nvGrpSpPr>
      <p:grpSpPr>
        <a:xfrm>
          <a:off x="0" y="0"/>
          <a:ext cx="0" cy="0"/>
          <a:chOff x="0" y="0"/>
          <a:chExt cx="0" cy="0"/>
        </a:xfrm>
      </p:grpSpPr>
      <p:sp>
        <p:nvSpPr>
          <p:cNvPr id="99" name="Shape 99"/>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a:spcBef>
                <a:spcPts val="0"/>
              </a:spcBef>
              <a:spcAft>
                <a:spcPts val="0"/>
              </a:spcAft>
              <a:buNone/>
            </a:pPr>
            <a:r>
              <a:t/>
            </a:r>
            <a:endParaRPr/>
          </a:p>
        </p:txBody>
      </p:sp>
      <p:sp>
        <p:nvSpPr>
          <p:cNvPr id="100" name="Shape 10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5" name="Shape 105"/>
        <p:cNvGrpSpPr/>
        <p:nvPr/>
      </p:nvGrpSpPr>
      <p:grpSpPr>
        <a:xfrm>
          <a:off x="0" y="0"/>
          <a:ext cx="0" cy="0"/>
          <a:chOff x="0" y="0"/>
          <a:chExt cx="0" cy="0"/>
        </a:xfrm>
      </p:grpSpPr>
      <p:sp>
        <p:nvSpPr>
          <p:cNvPr id="106" name="Shape 106"/>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a:spcBef>
                <a:spcPts val="0"/>
              </a:spcBef>
              <a:spcAft>
                <a:spcPts val="0"/>
              </a:spcAft>
              <a:buNone/>
            </a:pPr>
            <a:r>
              <a:t/>
            </a:r>
            <a:endParaRPr/>
          </a:p>
        </p:txBody>
      </p:sp>
      <p:sp>
        <p:nvSpPr>
          <p:cNvPr id="107" name="Shape 10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9" name="Shape 119"/>
        <p:cNvGrpSpPr/>
        <p:nvPr/>
      </p:nvGrpSpPr>
      <p:grpSpPr>
        <a:xfrm>
          <a:off x="0" y="0"/>
          <a:ext cx="0" cy="0"/>
          <a:chOff x="0" y="0"/>
          <a:chExt cx="0" cy="0"/>
        </a:xfrm>
      </p:grpSpPr>
      <p:sp>
        <p:nvSpPr>
          <p:cNvPr id="120" name="Shape 120"/>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a:spcBef>
                <a:spcPts val="0"/>
              </a:spcBef>
              <a:spcAft>
                <a:spcPts val="0"/>
              </a:spcAft>
              <a:buNone/>
            </a:pPr>
            <a:r>
              <a:t/>
            </a:r>
            <a:endParaRPr/>
          </a:p>
        </p:txBody>
      </p:sp>
      <p:sp>
        <p:nvSpPr>
          <p:cNvPr id="121" name="Shape 121"/>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5" name="Shape 125"/>
        <p:cNvGrpSpPr/>
        <p:nvPr/>
      </p:nvGrpSpPr>
      <p:grpSpPr>
        <a:xfrm>
          <a:off x="0" y="0"/>
          <a:ext cx="0" cy="0"/>
          <a:chOff x="0" y="0"/>
          <a:chExt cx="0" cy="0"/>
        </a:xfrm>
      </p:grpSpPr>
      <p:sp>
        <p:nvSpPr>
          <p:cNvPr id="126" name="Shape 126"/>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a:spcBef>
                <a:spcPts val="0"/>
              </a:spcBef>
              <a:spcAft>
                <a:spcPts val="0"/>
              </a:spcAft>
              <a:buNone/>
            </a:pPr>
            <a:r>
              <a:t/>
            </a:r>
            <a:endParaRPr/>
          </a:p>
        </p:txBody>
      </p:sp>
      <p:sp>
        <p:nvSpPr>
          <p:cNvPr id="127" name="Shape 12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1" name="Shape 131"/>
        <p:cNvGrpSpPr/>
        <p:nvPr/>
      </p:nvGrpSpPr>
      <p:grpSpPr>
        <a:xfrm>
          <a:off x="0" y="0"/>
          <a:ext cx="0" cy="0"/>
          <a:chOff x="0" y="0"/>
          <a:chExt cx="0" cy="0"/>
        </a:xfrm>
      </p:grpSpPr>
      <p:sp>
        <p:nvSpPr>
          <p:cNvPr id="132" name="Shape 132"/>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a:spcBef>
                <a:spcPts val="0"/>
              </a:spcBef>
              <a:spcAft>
                <a:spcPts val="0"/>
              </a:spcAft>
              <a:buNone/>
            </a:pPr>
            <a:r>
              <a:t/>
            </a:r>
            <a:endParaRPr/>
          </a:p>
        </p:txBody>
      </p:sp>
      <p:sp>
        <p:nvSpPr>
          <p:cNvPr id="133" name="Shape 133"/>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7" name="Shape 137"/>
        <p:cNvGrpSpPr/>
        <p:nvPr/>
      </p:nvGrpSpPr>
      <p:grpSpPr>
        <a:xfrm>
          <a:off x="0" y="0"/>
          <a:ext cx="0" cy="0"/>
          <a:chOff x="0" y="0"/>
          <a:chExt cx="0" cy="0"/>
        </a:xfrm>
      </p:grpSpPr>
      <p:sp>
        <p:nvSpPr>
          <p:cNvPr id="138" name="Shape 138"/>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a:spcBef>
                <a:spcPts val="0"/>
              </a:spcBef>
              <a:spcAft>
                <a:spcPts val="0"/>
              </a:spcAft>
              <a:buNone/>
            </a:pPr>
            <a:r>
              <a:t/>
            </a:r>
            <a:endParaRPr/>
          </a:p>
        </p:txBody>
      </p:sp>
      <p:sp>
        <p:nvSpPr>
          <p:cNvPr id="139" name="Shape 13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4" name="Shape 144"/>
        <p:cNvGrpSpPr/>
        <p:nvPr/>
      </p:nvGrpSpPr>
      <p:grpSpPr>
        <a:xfrm>
          <a:off x="0" y="0"/>
          <a:ext cx="0" cy="0"/>
          <a:chOff x="0" y="0"/>
          <a:chExt cx="0" cy="0"/>
        </a:xfrm>
      </p:grpSpPr>
      <p:sp>
        <p:nvSpPr>
          <p:cNvPr id="145" name="Shape 145"/>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a:spcBef>
                <a:spcPts val="0"/>
              </a:spcBef>
              <a:spcAft>
                <a:spcPts val="0"/>
              </a:spcAft>
              <a:buNone/>
            </a:pPr>
            <a:r>
              <a:t/>
            </a:r>
            <a:endParaRPr/>
          </a:p>
        </p:txBody>
      </p:sp>
      <p:sp>
        <p:nvSpPr>
          <p:cNvPr id="146" name="Shape 14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標題投影片" type="title">
  <p:cSld name="TITLE">
    <p:spTree>
      <p:nvGrpSpPr>
        <p:cNvPr id="17" name="Shape 17"/>
        <p:cNvGrpSpPr/>
        <p:nvPr/>
      </p:nvGrpSpPr>
      <p:grpSpPr>
        <a:xfrm>
          <a:off x="0" y="0"/>
          <a:ext cx="0" cy="0"/>
          <a:chOff x="0" y="0"/>
          <a:chExt cx="0" cy="0"/>
        </a:xfrm>
      </p:grpSpPr>
      <p:sp>
        <p:nvSpPr>
          <p:cNvPr id="18" name="Shape 18"/>
          <p:cNvSpPr txBox="1"/>
          <p:nvPr>
            <p:ph type="ctrTitle"/>
          </p:nvPr>
        </p:nvSpPr>
        <p:spPr>
          <a:xfrm>
            <a:off x="685800" y="2130423"/>
            <a:ext cx="7772400" cy="1470026"/>
          </a:xfrm>
          <a:prstGeom prst="rect">
            <a:avLst/>
          </a:prstGeom>
          <a:noFill/>
          <a:ln>
            <a:noFill/>
          </a:ln>
        </p:spPr>
        <p:txBody>
          <a:bodyPr anchorCtr="1" anchor="ctr" bIns="45700" lIns="91425" spcFirstLastPara="1" rIns="91425" wrap="square" tIns="45700"/>
          <a:lstStyle>
            <a:lvl1pPr lvl="0" marR="0" rtl="0" algn="ctr">
              <a:lnSpc>
                <a:spcPct val="100000"/>
              </a:lnSpc>
              <a:spcBef>
                <a:spcPts val="0"/>
              </a:spcBef>
              <a:spcAft>
                <a:spcPts val="0"/>
              </a:spcAft>
              <a:buClr>
                <a:srgbClr val="000000"/>
              </a:buClr>
              <a:buSzPts val="4400"/>
              <a:buFont typeface="Arial"/>
              <a:buNone/>
              <a:defRPr b="0" i="0" sz="4400" u="none" cap="none" strike="noStrike">
                <a:solidFill>
                  <a:srgbClr val="000000"/>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9" name="Shape 19"/>
          <p:cNvSpPr txBox="1"/>
          <p:nvPr>
            <p:ph idx="1" type="subTitle"/>
          </p:nvPr>
        </p:nvSpPr>
        <p:spPr>
          <a:xfrm>
            <a:off x="1371600" y="3886200"/>
            <a:ext cx="6400800" cy="1752603"/>
          </a:xfrm>
          <a:prstGeom prst="rect">
            <a:avLst/>
          </a:prstGeom>
          <a:noFill/>
          <a:ln>
            <a:noFill/>
          </a:ln>
        </p:spPr>
        <p:txBody>
          <a:bodyPr anchorCtr="1" anchor="t" bIns="45700" lIns="91425" spcFirstLastPara="1" rIns="91425" wrap="square" tIns="45700"/>
          <a:lstStyle>
            <a:lvl1pPr lvl="0" marR="0" rtl="0" algn="ctr">
              <a:lnSpc>
                <a:spcPct val="100000"/>
              </a:lnSpc>
              <a:spcBef>
                <a:spcPts val="800"/>
              </a:spcBef>
              <a:spcAft>
                <a:spcPts val="0"/>
              </a:spcAft>
              <a:buClr>
                <a:srgbClr val="898989"/>
              </a:buClr>
              <a:buSzPts val="3200"/>
              <a:buFont typeface="Arial"/>
              <a:buNone/>
              <a:defRPr b="0" i="0" sz="3200" u="none" cap="none" strike="noStrike">
                <a:solidFill>
                  <a:srgbClr val="898989"/>
                </a:solidFill>
                <a:latin typeface="Arial"/>
                <a:ea typeface="Arial"/>
                <a:cs typeface="Arial"/>
                <a:sym typeface="Arial"/>
              </a:defRPr>
            </a:lvl1pPr>
            <a:lvl2pPr lvl="1" marR="0" rtl="0" algn="l">
              <a:lnSpc>
                <a:spcPct val="100000"/>
              </a:lnSpc>
              <a:spcBef>
                <a:spcPts val="700"/>
              </a:spcBef>
              <a:spcAft>
                <a:spcPts val="0"/>
              </a:spcAft>
              <a:buClr>
                <a:srgbClr val="000000"/>
              </a:buClr>
              <a:buSzPts val="2800"/>
              <a:buFont typeface="Arial"/>
              <a:buChar char="–"/>
              <a:defRPr b="0" i="0" sz="2800" u="none" cap="none" strike="noStrike">
                <a:solidFill>
                  <a:srgbClr val="000000"/>
                </a:solidFill>
                <a:latin typeface="Calibri"/>
                <a:ea typeface="Calibri"/>
                <a:cs typeface="Calibri"/>
                <a:sym typeface="Calibri"/>
              </a:defRPr>
            </a:lvl2pPr>
            <a:lvl3pPr lvl="2" marR="0" rtl="0" algn="l">
              <a:lnSpc>
                <a:spcPct val="100000"/>
              </a:lnSpc>
              <a:spcBef>
                <a:spcPts val="600"/>
              </a:spcBef>
              <a:spcAft>
                <a:spcPts val="0"/>
              </a:spcAft>
              <a:buClr>
                <a:srgbClr val="000000"/>
              </a:buClr>
              <a:buSzPts val="2400"/>
              <a:buFont typeface="Arial"/>
              <a:buChar char="•"/>
              <a:defRPr b="0" i="0" sz="2400" u="none" cap="none" strike="noStrike">
                <a:solidFill>
                  <a:srgbClr val="000000"/>
                </a:solidFill>
                <a:latin typeface="Calibri"/>
                <a:ea typeface="Calibri"/>
                <a:cs typeface="Calibri"/>
                <a:sym typeface="Calibri"/>
              </a:defRPr>
            </a:lvl3pPr>
            <a:lvl4pPr lvl="3" marR="0" rtl="0" algn="l">
              <a:lnSpc>
                <a:spcPct val="100000"/>
              </a:lnSpc>
              <a:spcBef>
                <a:spcPts val="500"/>
              </a:spcBef>
              <a:spcAft>
                <a:spcPts val="0"/>
              </a:spcAft>
              <a:buClr>
                <a:srgbClr val="000000"/>
              </a:buClr>
              <a:buSzPts val="2000"/>
              <a:buFont typeface="Arial"/>
              <a:buChar char="–"/>
              <a:defRPr b="0" i="0" sz="2000" u="none" cap="none" strike="noStrike">
                <a:solidFill>
                  <a:srgbClr val="000000"/>
                </a:solidFill>
                <a:latin typeface="Calibri"/>
                <a:ea typeface="Calibri"/>
                <a:cs typeface="Calibri"/>
                <a:sym typeface="Calibri"/>
              </a:defRPr>
            </a:lvl4pPr>
            <a:lvl5pPr lvl="4" marR="0" rtl="0" algn="l">
              <a:lnSpc>
                <a:spcPct val="100000"/>
              </a:lnSpc>
              <a:spcBef>
                <a:spcPts val="500"/>
              </a:spcBef>
              <a:spcAft>
                <a:spcPts val="0"/>
              </a:spcAft>
              <a:buClr>
                <a:srgbClr val="000000"/>
              </a:buClr>
              <a:buSzPts val="2000"/>
              <a:buFont typeface="Arial"/>
              <a:buChar char="»"/>
              <a:defRPr b="0" i="0" sz="2000" u="none" cap="none" strike="noStrike">
                <a:solidFill>
                  <a:srgbClr val="000000"/>
                </a:solidFill>
                <a:latin typeface="Calibri"/>
                <a:ea typeface="Calibri"/>
                <a:cs typeface="Calibri"/>
                <a:sym typeface="Calibri"/>
              </a:defRPr>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20" name="Shape 20"/>
          <p:cNvSpPr txBox="1"/>
          <p:nvPr>
            <p:ph idx="10" type="dt"/>
          </p:nvPr>
        </p:nvSpPr>
        <p:spPr>
          <a:xfrm>
            <a:off x="457200" y="6356351"/>
            <a:ext cx="2133596" cy="365129"/>
          </a:xfrm>
          <a:prstGeom prst="rect">
            <a:avLst/>
          </a:prstGeom>
          <a:noFill/>
          <a:ln>
            <a:noFill/>
          </a:ln>
        </p:spPr>
        <p:txBody>
          <a:bodyPr anchorCtr="0" anchor="ctr" bIns="45700" lIns="91425" spcFirstLastPara="1" rIns="91425" wrap="square" tIns="45700"/>
          <a:lstStyle>
            <a:lvl1pPr lvl="0" marR="0" rtl="0" algn="l">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1" name="Shape 21"/>
          <p:cNvSpPr txBox="1"/>
          <p:nvPr>
            <p:ph idx="11" type="ftr"/>
          </p:nvPr>
        </p:nvSpPr>
        <p:spPr>
          <a:xfrm>
            <a:off x="3124203" y="6356351"/>
            <a:ext cx="2895603" cy="365129"/>
          </a:xfrm>
          <a:prstGeom prst="rect">
            <a:avLst/>
          </a:prstGeom>
          <a:noFill/>
          <a:ln>
            <a:noFill/>
          </a:ln>
        </p:spPr>
        <p:txBody>
          <a:bodyPr anchorCtr="1" anchor="ctr" bIns="45700" lIns="91425" spcFirstLastPara="1" rIns="91425" wrap="square" tIns="45700"/>
          <a:lstStyle>
            <a:lvl1pPr lvl="0" marR="0" rtl="0" algn="ct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2" name="Shape 22"/>
          <p:cNvSpPr txBox="1"/>
          <p:nvPr>
            <p:ph idx="12" type="sldNum"/>
          </p:nvPr>
        </p:nvSpPr>
        <p:spPr>
          <a:xfrm>
            <a:off x="6553203" y="6356351"/>
            <a:ext cx="2133596" cy="365129"/>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標題及直排文字" type="vertTx">
  <p:cSld name="VERTICAL_TEXT">
    <p:spTree>
      <p:nvGrpSpPr>
        <p:cNvPr id="74" name="Shape 74"/>
        <p:cNvGrpSpPr/>
        <p:nvPr/>
      </p:nvGrpSpPr>
      <p:grpSpPr>
        <a:xfrm>
          <a:off x="0" y="0"/>
          <a:ext cx="0" cy="0"/>
          <a:chOff x="0" y="0"/>
          <a:chExt cx="0" cy="0"/>
        </a:xfrm>
      </p:grpSpPr>
      <p:sp>
        <p:nvSpPr>
          <p:cNvPr id="75" name="Shape 75"/>
          <p:cNvSpPr txBox="1"/>
          <p:nvPr>
            <p:ph type="title"/>
          </p:nvPr>
        </p:nvSpPr>
        <p:spPr>
          <a:xfrm>
            <a:off x="457200" y="274640"/>
            <a:ext cx="8229600" cy="1143000"/>
          </a:xfrm>
          <a:prstGeom prst="rect">
            <a:avLst/>
          </a:prstGeom>
          <a:noFill/>
          <a:ln>
            <a:noFill/>
          </a:ln>
        </p:spPr>
        <p:txBody>
          <a:bodyPr anchorCtr="1" anchor="ctr" bIns="45700" lIns="91425" spcFirstLastPara="1" rIns="91425" wrap="square" tIns="45700"/>
          <a:lstStyle>
            <a:lvl1pPr lvl="0" marR="0" rtl="0" algn="ctr">
              <a:lnSpc>
                <a:spcPct val="100000"/>
              </a:lnSpc>
              <a:spcBef>
                <a:spcPts val="0"/>
              </a:spcBef>
              <a:spcAft>
                <a:spcPts val="0"/>
              </a:spcAft>
              <a:buClr>
                <a:srgbClr val="000000"/>
              </a:buClr>
              <a:buSzPts val="4400"/>
              <a:buFont typeface="Arial"/>
              <a:buNone/>
              <a:defRPr b="0" i="0" sz="4400" u="none" cap="none" strike="noStrike">
                <a:solidFill>
                  <a:srgbClr val="000000"/>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6" name="Shape 76"/>
          <p:cNvSpPr txBox="1"/>
          <p:nvPr>
            <p:ph idx="1" type="body"/>
          </p:nvPr>
        </p:nvSpPr>
        <p:spPr>
          <a:xfrm rot="5400000">
            <a:off x="2309020" y="-251621"/>
            <a:ext cx="4525959" cy="8229600"/>
          </a:xfrm>
          <a:prstGeom prst="rect">
            <a:avLst/>
          </a:prstGeom>
          <a:noFill/>
          <a:ln>
            <a:noFill/>
          </a:ln>
        </p:spPr>
        <p:txBody>
          <a:bodyPr anchorCtr="0" anchor="t" bIns="45700" lIns="91425" spcFirstLastPara="1" rIns="91425" wrap="square" tIns="45700"/>
          <a:lstStyle>
            <a:lvl1pPr indent="-431800" lvl="0" marL="457200" marR="0" rtl="0" algn="l">
              <a:lnSpc>
                <a:spcPct val="100000"/>
              </a:lnSpc>
              <a:spcBef>
                <a:spcPts val="800"/>
              </a:spcBef>
              <a:spcAft>
                <a:spcPts val="0"/>
              </a:spcAft>
              <a:buClr>
                <a:srgbClr val="0000FF"/>
              </a:buClr>
              <a:buSzPts val="3200"/>
              <a:buFont typeface="Arial"/>
              <a:buChar char="•"/>
              <a:defRPr b="0" i="0" sz="3200" u="none" cap="none" strike="noStrike">
                <a:solidFill>
                  <a:srgbClr val="0000FF"/>
                </a:solidFill>
                <a:latin typeface="Arial"/>
                <a:ea typeface="Arial"/>
                <a:cs typeface="Arial"/>
                <a:sym typeface="Arial"/>
              </a:defRPr>
            </a:lvl1pPr>
            <a:lvl2pPr indent="-406400" lvl="1" marL="914400" marR="0" rtl="0" algn="l">
              <a:lnSpc>
                <a:spcPct val="100000"/>
              </a:lnSpc>
              <a:spcBef>
                <a:spcPts val="700"/>
              </a:spcBef>
              <a:spcAft>
                <a:spcPts val="0"/>
              </a:spcAft>
              <a:buClr>
                <a:srgbClr val="000000"/>
              </a:buClr>
              <a:buSzPts val="2800"/>
              <a:buFont typeface="Arial"/>
              <a:buChar char="–"/>
              <a:defRPr b="0" i="0" sz="2800" u="none" cap="none" strike="noStrike">
                <a:solidFill>
                  <a:srgbClr val="000000"/>
                </a:solidFill>
                <a:latin typeface="Calibri"/>
                <a:ea typeface="Calibri"/>
                <a:cs typeface="Calibri"/>
                <a:sym typeface="Calibri"/>
              </a:defRPr>
            </a:lvl2pPr>
            <a:lvl3pPr indent="-381000" lvl="2" marL="1371600" marR="0" rtl="0" algn="l">
              <a:lnSpc>
                <a:spcPct val="100000"/>
              </a:lnSpc>
              <a:spcBef>
                <a:spcPts val="600"/>
              </a:spcBef>
              <a:spcAft>
                <a:spcPts val="0"/>
              </a:spcAft>
              <a:buClr>
                <a:srgbClr val="000000"/>
              </a:buClr>
              <a:buSzPts val="2400"/>
              <a:buFont typeface="Arial"/>
              <a:buChar char="•"/>
              <a:defRPr b="0" i="0" sz="2400" u="none" cap="none" strike="noStrike">
                <a:solidFill>
                  <a:srgbClr val="000000"/>
                </a:solidFill>
                <a:latin typeface="Calibri"/>
                <a:ea typeface="Calibri"/>
                <a:cs typeface="Calibri"/>
                <a:sym typeface="Calibri"/>
              </a:defRPr>
            </a:lvl3pPr>
            <a:lvl4pPr indent="-355600" lvl="3" marL="1828800" marR="0" rtl="0" algn="l">
              <a:lnSpc>
                <a:spcPct val="100000"/>
              </a:lnSpc>
              <a:spcBef>
                <a:spcPts val="500"/>
              </a:spcBef>
              <a:spcAft>
                <a:spcPts val="0"/>
              </a:spcAft>
              <a:buClr>
                <a:srgbClr val="000000"/>
              </a:buClr>
              <a:buSzPts val="2000"/>
              <a:buFont typeface="Arial"/>
              <a:buChar char="–"/>
              <a:defRPr b="0" i="0" sz="2000" u="none" cap="none" strike="noStrike">
                <a:solidFill>
                  <a:srgbClr val="000000"/>
                </a:solidFill>
                <a:latin typeface="Calibri"/>
                <a:ea typeface="Calibri"/>
                <a:cs typeface="Calibri"/>
                <a:sym typeface="Calibri"/>
              </a:defRPr>
            </a:lvl4pPr>
            <a:lvl5pPr indent="-355600" lvl="4" marL="2286000" marR="0" rtl="0" algn="l">
              <a:lnSpc>
                <a:spcPct val="100000"/>
              </a:lnSpc>
              <a:spcBef>
                <a:spcPts val="500"/>
              </a:spcBef>
              <a:spcAft>
                <a:spcPts val="0"/>
              </a:spcAft>
              <a:buClr>
                <a:srgbClr val="000000"/>
              </a:buClr>
              <a:buSzPts val="2000"/>
              <a:buFont typeface="Arial"/>
              <a:buChar char="»"/>
              <a:defRPr b="0" i="0" sz="2000" u="none" cap="none" strike="noStrike">
                <a:solidFill>
                  <a:srgbClr val="000000"/>
                </a:solidFill>
                <a:latin typeface="Calibri"/>
                <a:ea typeface="Calibri"/>
                <a:cs typeface="Calibri"/>
                <a:sym typeface="Calibri"/>
              </a:defRPr>
            </a:lvl5pPr>
            <a:lvl6pPr indent="-228600" lvl="5" marL="2743200">
              <a:spcBef>
                <a:spcPts val="0"/>
              </a:spcBef>
              <a:spcAft>
                <a:spcPts val="0"/>
              </a:spcAft>
              <a:buSzPts val="1400"/>
              <a:buNone/>
              <a:defRPr sz="1800"/>
            </a:lvl6pPr>
            <a:lvl7pPr indent="-228600" lvl="6" marL="3200400">
              <a:spcBef>
                <a:spcPts val="0"/>
              </a:spcBef>
              <a:spcAft>
                <a:spcPts val="0"/>
              </a:spcAft>
              <a:buSzPts val="1400"/>
              <a:buNone/>
              <a:defRPr sz="1800"/>
            </a:lvl7pPr>
            <a:lvl8pPr indent="-228600" lvl="7" marL="3657600">
              <a:spcBef>
                <a:spcPts val="0"/>
              </a:spcBef>
              <a:spcAft>
                <a:spcPts val="0"/>
              </a:spcAft>
              <a:buSzPts val="1400"/>
              <a:buNone/>
              <a:defRPr sz="1800"/>
            </a:lvl8pPr>
            <a:lvl9pPr indent="-228600" lvl="8" marL="4114800">
              <a:spcBef>
                <a:spcPts val="0"/>
              </a:spcBef>
              <a:spcAft>
                <a:spcPts val="0"/>
              </a:spcAft>
              <a:buSzPts val="1400"/>
              <a:buNone/>
              <a:defRPr sz="1800"/>
            </a:lvl9pPr>
          </a:lstStyle>
          <a:p/>
        </p:txBody>
      </p:sp>
      <p:sp>
        <p:nvSpPr>
          <p:cNvPr id="77" name="Shape 77"/>
          <p:cNvSpPr txBox="1"/>
          <p:nvPr>
            <p:ph idx="10" type="dt"/>
          </p:nvPr>
        </p:nvSpPr>
        <p:spPr>
          <a:xfrm>
            <a:off x="457200" y="6356351"/>
            <a:ext cx="2133596" cy="365129"/>
          </a:xfrm>
          <a:prstGeom prst="rect">
            <a:avLst/>
          </a:prstGeom>
          <a:noFill/>
          <a:ln>
            <a:noFill/>
          </a:ln>
        </p:spPr>
        <p:txBody>
          <a:bodyPr anchorCtr="0" anchor="ctr" bIns="45700" lIns="91425" spcFirstLastPara="1" rIns="91425" wrap="square" tIns="45700"/>
          <a:lstStyle>
            <a:lvl1pPr lvl="0" marR="0" rtl="0" algn="l">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78" name="Shape 78"/>
          <p:cNvSpPr txBox="1"/>
          <p:nvPr>
            <p:ph idx="11" type="ftr"/>
          </p:nvPr>
        </p:nvSpPr>
        <p:spPr>
          <a:xfrm>
            <a:off x="3124203" y="6356351"/>
            <a:ext cx="2895603" cy="365129"/>
          </a:xfrm>
          <a:prstGeom prst="rect">
            <a:avLst/>
          </a:prstGeom>
          <a:noFill/>
          <a:ln>
            <a:noFill/>
          </a:ln>
        </p:spPr>
        <p:txBody>
          <a:bodyPr anchorCtr="1" anchor="ctr" bIns="45700" lIns="91425" spcFirstLastPara="1" rIns="91425" wrap="square" tIns="45700"/>
          <a:lstStyle>
            <a:lvl1pPr lvl="0" marR="0" rtl="0" algn="ct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79" name="Shape 79"/>
          <p:cNvSpPr txBox="1"/>
          <p:nvPr>
            <p:ph idx="12" type="sldNum"/>
          </p:nvPr>
        </p:nvSpPr>
        <p:spPr>
          <a:xfrm>
            <a:off x="6553203" y="6356351"/>
            <a:ext cx="2133596" cy="365129"/>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直排標題及文字" type="vertTitleAndTx">
  <p:cSld name="VERTICAL_TITLE_AND_VERTICAL_TEXT">
    <p:spTree>
      <p:nvGrpSpPr>
        <p:cNvPr id="80" name="Shape 80"/>
        <p:cNvGrpSpPr/>
        <p:nvPr/>
      </p:nvGrpSpPr>
      <p:grpSpPr>
        <a:xfrm>
          <a:off x="0" y="0"/>
          <a:ext cx="0" cy="0"/>
          <a:chOff x="0" y="0"/>
          <a:chExt cx="0" cy="0"/>
        </a:xfrm>
      </p:grpSpPr>
      <p:sp>
        <p:nvSpPr>
          <p:cNvPr id="81" name="Shape 81"/>
          <p:cNvSpPr txBox="1"/>
          <p:nvPr>
            <p:ph type="title"/>
          </p:nvPr>
        </p:nvSpPr>
        <p:spPr>
          <a:xfrm rot="5400000">
            <a:off x="4732335" y="2171704"/>
            <a:ext cx="5851529" cy="2057400"/>
          </a:xfrm>
          <a:prstGeom prst="rect">
            <a:avLst/>
          </a:prstGeom>
          <a:noFill/>
          <a:ln>
            <a:noFill/>
          </a:ln>
        </p:spPr>
        <p:txBody>
          <a:bodyPr anchorCtr="1" anchor="ctr" bIns="45700" lIns="91425" spcFirstLastPara="1" rIns="91425" wrap="square" tIns="45700"/>
          <a:lstStyle>
            <a:lvl1pPr lvl="0" marR="0" rtl="0" algn="ctr">
              <a:lnSpc>
                <a:spcPct val="100000"/>
              </a:lnSpc>
              <a:spcBef>
                <a:spcPts val="0"/>
              </a:spcBef>
              <a:spcAft>
                <a:spcPts val="0"/>
              </a:spcAft>
              <a:buClr>
                <a:srgbClr val="000000"/>
              </a:buClr>
              <a:buSzPts val="4400"/>
              <a:buFont typeface="Arial"/>
              <a:buNone/>
              <a:defRPr b="0" i="0" sz="4400" u="none" cap="none" strike="noStrike">
                <a:solidFill>
                  <a:srgbClr val="000000"/>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82" name="Shape 82"/>
          <p:cNvSpPr txBox="1"/>
          <p:nvPr>
            <p:ph idx="1" type="body"/>
          </p:nvPr>
        </p:nvSpPr>
        <p:spPr>
          <a:xfrm rot="5400000">
            <a:off x="541334" y="190506"/>
            <a:ext cx="5851529" cy="6019796"/>
          </a:xfrm>
          <a:prstGeom prst="rect">
            <a:avLst/>
          </a:prstGeom>
          <a:noFill/>
          <a:ln>
            <a:noFill/>
          </a:ln>
        </p:spPr>
        <p:txBody>
          <a:bodyPr anchorCtr="0" anchor="t" bIns="45700" lIns="91425" spcFirstLastPara="1" rIns="91425" wrap="square" tIns="45700"/>
          <a:lstStyle>
            <a:lvl1pPr indent="-431800" lvl="0" marL="457200" marR="0" rtl="0" algn="l">
              <a:lnSpc>
                <a:spcPct val="100000"/>
              </a:lnSpc>
              <a:spcBef>
                <a:spcPts val="800"/>
              </a:spcBef>
              <a:spcAft>
                <a:spcPts val="0"/>
              </a:spcAft>
              <a:buClr>
                <a:srgbClr val="0000FF"/>
              </a:buClr>
              <a:buSzPts val="3200"/>
              <a:buFont typeface="Arial"/>
              <a:buChar char="•"/>
              <a:defRPr b="0" i="0" sz="3200" u="none" cap="none" strike="noStrike">
                <a:solidFill>
                  <a:srgbClr val="0000FF"/>
                </a:solidFill>
                <a:latin typeface="Arial"/>
                <a:ea typeface="Arial"/>
                <a:cs typeface="Arial"/>
                <a:sym typeface="Arial"/>
              </a:defRPr>
            </a:lvl1pPr>
            <a:lvl2pPr indent="-406400" lvl="1" marL="914400" marR="0" rtl="0" algn="l">
              <a:lnSpc>
                <a:spcPct val="100000"/>
              </a:lnSpc>
              <a:spcBef>
                <a:spcPts val="700"/>
              </a:spcBef>
              <a:spcAft>
                <a:spcPts val="0"/>
              </a:spcAft>
              <a:buClr>
                <a:srgbClr val="000000"/>
              </a:buClr>
              <a:buSzPts val="2800"/>
              <a:buFont typeface="Arial"/>
              <a:buChar char="–"/>
              <a:defRPr b="0" i="0" sz="2800" u="none" cap="none" strike="noStrike">
                <a:solidFill>
                  <a:srgbClr val="000000"/>
                </a:solidFill>
                <a:latin typeface="Calibri"/>
                <a:ea typeface="Calibri"/>
                <a:cs typeface="Calibri"/>
                <a:sym typeface="Calibri"/>
              </a:defRPr>
            </a:lvl2pPr>
            <a:lvl3pPr indent="-381000" lvl="2" marL="1371600" marR="0" rtl="0" algn="l">
              <a:lnSpc>
                <a:spcPct val="100000"/>
              </a:lnSpc>
              <a:spcBef>
                <a:spcPts val="600"/>
              </a:spcBef>
              <a:spcAft>
                <a:spcPts val="0"/>
              </a:spcAft>
              <a:buClr>
                <a:srgbClr val="000000"/>
              </a:buClr>
              <a:buSzPts val="2400"/>
              <a:buFont typeface="Arial"/>
              <a:buChar char="•"/>
              <a:defRPr b="0" i="0" sz="2400" u="none" cap="none" strike="noStrike">
                <a:solidFill>
                  <a:srgbClr val="000000"/>
                </a:solidFill>
                <a:latin typeface="Calibri"/>
                <a:ea typeface="Calibri"/>
                <a:cs typeface="Calibri"/>
                <a:sym typeface="Calibri"/>
              </a:defRPr>
            </a:lvl3pPr>
            <a:lvl4pPr indent="-355600" lvl="3" marL="1828800" marR="0" rtl="0" algn="l">
              <a:lnSpc>
                <a:spcPct val="100000"/>
              </a:lnSpc>
              <a:spcBef>
                <a:spcPts val="500"/>
              </a:spcBef>
              <a:spcAft>
                <a:spcPts val="0"/>
              </a:spcAft>
              <a:buClr>
                <a:srgbClr val="000000"/>
              </a:buClr>
              <a:buSzPts val="2000"/>
              <a:buFont typeface="Arial"/>
              <a:buChar char="–"/>
              <a:defRPr b="0" i="0" sz="2000" u="none" cap="none" strike="noStrike">
                <a:solidFill>
                  <a:srgbClr val="000000"/>
                </a:solidFill>
                <a:latin typeface="Calibri"/>
                <a:ea typeface="Calibri"/>
                <a:cs typeface="Calibri"/>
                <a:sym typeface="Calibri"/>
              </a:defRPr>
            </a:lvl4pPr>
            <a:lvl5pPr indent="-355600" lvl="4" marL="2286000" marR="0" rtl="0" algn="l">
              <a:lnSpc>
                <a:spcPct val="100000"/>
              </a:lnSpc>
              <a:spcBef>
                <a:spcPts val="500"/>
              </a:spcBef>
              <a:spcAft>
                <a:spcPts val="0"/>
              </a:spcAft>
              <a:buClr>
                <a:srgbClr val="000000"/>
              </a:buClr>
              <a:buSzPts val="2000"/>
              <a:buFont typeface="Arial"/>
              <a:buChar char="»"/>
              <a:defRPr b="0" i="0" sz="2000" u="none" cap="none" strike="noStrike">
                <a:solidFill>
                  <a:srgbClr val="000000"/>
                </a:solidFill>
                <a:latin typeface="Calibri"/>
                <a:ea typeface="Calibri"/>
                <a:cs typeface="Calibri"/>
                <a:sym typeface="Calibri"/>
              </a:defRPr>
            </a:lvl5pPr>
            <a:lvl6pPr indent="-228600" lvl="5" marL="2743200">
              <a:spcBef>
                <a:spcPts val="0"/>
              </a:spcBef>
              <a:spcAft>
                <a:spcPts val="0"/>
              </a:spcAft>
              <a:buSzPts val="1400"/>
              <a:buNone/>
              <a:defRPr sz="1800"/>
            </a:lvl6pPr>
            <a:lvl7pPr indent="-228600" lvl="6" marL="3200400">
              <a:spcBef>
                <a:spcPts val="0"/>
              </a:spcBef>
              <a:spcAft>
                <a:spcPts val="0"/>
              </a:spcAft>
              <a:buSzPts val="1400"/>
              <a:buNone/>
              <a:defRPr sz="1800"/>
            </a:lvl7pPr>
            <a:lvl8pPr indent="-228600" lvl="7" marL="3657600">
              <a:spcBef>
                <a:spcPts val="0"/>
              </a:spcBef>
              <a:spcAft>
                <a:spcPts val="0"/>
              </a:spcAft>
              <a:buSzPts val="1400"/>
              <a:buNone/>
              <a:defRPr sz="1800"/>
            </a:lvl8pPr>
            <a:lvl9pPr indent="-228600" lvl="8" marL="4114800">
              <a:spcBef>
                <a:spcPts val="0"/>
              </a:spcBef>
              <a:spcAft>
                <a:spcPts val="0"/>
              </a:spcAft>
              <a:buSzPts val="1400"/>
              <a:buNone/>
              <a:defRPr sz="1800"/>
            </a:lvl9pPr>
          </a:lstStyle>
          <a:p/>
        </p:txBody>
      </p:sp>
      <p:sp>
        <p:nvSpPr>
          <p:cNvPr id="83" name="Shape 83"/>
          <p:cNvSpPr txBox="1"/>
          <p:nvPr>
            <p:ph idx="10" type="dt"/>
          </p:nvPr>
        </p:nvSpPr>
        <p:spPr>
          <a:xfrm>
            <a:off x="457200" y="6356351"/>
            <a:ext cx="2133596" cy="365129"/>
          </a:xfrm>
          <a:prstGeom prst="rect">
            <a:avLst/>
          </a:prstGeom>
          <a:noFill/>
          <a:ln>
            <a:noFill/>
          </a:ln>
        </p:spPr>
        <p:txBody>
          <a:bodyPr anchorCtr="0" anchor="ctr" bIns="45700" lIns="91425" spcFirstLastPara="1" rIns="91425" wrap="square" tIns="45700"/>
          <a:lstStyle>
            <a:lvl1pPr lvl="0" marR="0" rtl="0" algn="l">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4" name="Shape 84"/>
          <p:cNvSpPr txBox="1"/>
          <p:nvPr>
            <p:ph idx="11" type="ftr"/>
          </p:nvPr>
        </p:nvSpPr>
        <p:spPr>
          <a:xfrm>
            <a:off x="3124203" y="6356351"/>
            <a:ext cx="2895603" cy="365129"/>
          </a:xfrm>
          <a:prstGeom prst="rect">
            <a:avLst/>
          </a:prstGeom>
          <a:noFill/>
          <a:ln>
            <a:noFill/>
          </a:ln>
        </p:spPr>
        <p:txBody>
          <a:bodyPr anchorCtr="1" anchor="ctr" bIns="45700" lIns="91425" spcFirstLastPara="1" rIns="91425" wrap="square" tIns="45700"/>
          <a:lstStyle>
            <a:lvl1pPr lvl="0" marR="0" rtl="0" algn="ct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5" name="Shape 85"/>
          <p:cNvSpPr txBox="1"/>
          <p:nvPr>
            <p:ph idx="12" type="sldNum"/>
          </p:nvPr>
        </p:nvSpPr>
        <p:spPr>
          <a:xfrm>
            <a:off x="6553203" y="6356351"/>
            <a:ext cx="2133596" cy="365129"/>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標題及物件" type="obj">
  <p:cSld name="OBJECT">
    <p:spTree>
      <p:nvGrpSpPr>
        <p:cNvPr id="23" name="Shape 23"/>
        <p:cNvGrpSpPr/>
        <p:nvPr/>
      </p:nvGrpSpPr>
      <p:grpSpPr>
        <a:xfrm>
          <a:off x="0" y="0"/>
          <a:ext cx="0" cy="0"/>
          <a:chOff x="0" y="0"/>
          <a:chExt cx="0" cy="0"/>
        </a:xfrm>
      </p:grpSpPr>
      <p:sp>
        <p:nvSpPr>
          <p:cNvPr id="24" name="Shape 24"/>
          <p:cNvSpPr txBox="1"/>
          <p:nvPr>
            <p:ph type="title"/>
          </p:nvPr>
        </p:nvSpPr>
        <p:spPr>
          <a:xfrm>
            <a:off x="457200" y="274640"/>
            <a:ext cx="8229600" cy="1143000"/>
          </a:xfrm>
          <a:prstGeom prst="rect">
            <a:avLst/>
          </a:prstGeom>
          <a:noFill/>
          <a:ln>
            <a:noFill/>
          </a:ln>
        </p:spPr>
        <p:txBody>
          <a:bodyPr anchorCtr="1" anchor="ctr" bIns="45700" lIns="91425" spcFirstLastPara="1" rIns="91425" wrap="square" tIns="45700"/>
          <a:lstStyle>
            <a:lvl1pPr lvl="0" marR="0" rtl="0" algn="ctr">
              <a:lnSpc>
                <a:spcPct val="100000"/>
              </a:lnSpc>
              <a:spcBef>
                <a:spcPts val="0"/>
              </a:spcBef>
              <a:spcAft>
                <a:spcPts val="0"/>
              </a:spcAft>
              <a:buClr>
                <a:srgbClr val="000000"/>
              </a:buClr>
              <a:buSzPts val="4400"/>
              <a:buFont typeface="Arial"/>
              <a:buNone/>
              <a:defRPr b="0" i="0" sz="4400" u="none" cap="none" strike="noStrike">
                <a:solidFill>
                  <a:srgbClr val="000000"/>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25" name="Shape 25"/>
          <p:cNvSpPr txBox="1"/>
          <p:nvPr>
            <p:ph idx="1" type="body"/>
          </p:nvPr>
        </p:nvSpPr>
        <p:spPr>
          <a:xfrm>
            <a:off x="457200" y="1600200"/>
            <a:ext cx="8229600" cy="4525959"/>
          </a:xfrm>
          <a:prstGeom prst="rect">
            <a:avLst/>
          </a:prstGeom>
          <a:noFill/>
          <a:ln>
            <a:noFill/>
          </a:ln>
        </p:spPr>
        <p:txBody>
          <a:bodyPr anchorCtr="0" anchor="t" bIns="45700" lIns="91425" spcFirstLastPara="1" rIns="91425" wrap="square" tIns="45700"/>
          <a:lstStyle>
            <a:lvl1pPr indent="-431800" lvl="0" marL="457200" marR="0" rtl="0" algn="l">
              <a:lnSpc>
                <a:spcPct val="100000"/>
              </a:lnSpc>
              <a:spcBef>
                <a:spcPts val="800"/>
              </a:spcBef>
              <a:spcAft>
                <a:spcPts val="0"/>
              </a:spcAft>
              <a:buClr>
                <a:srgbClr val="0000FF"/>
              </a:buClr>
              <a:buSzPts val="3200"/>
              <a:buFont typeface="Arial"/>
              <a:buChar char="•"/>
              <a:defRPr b="0" i="0" sz="3200" u="none" cap="none" strike="noStrike">
                <a:solidFill>
                  <a:srgbClr val="0000FF"/>
                </a:solidFill>
                <a:latin typeface="Arial"/>
                <a:ea typeface="Arial"/>
                <a:cs typeface="Arial"/>
                <a:sym typeface="Arial"/>
              </a:defRPr>
            </a:lvl1pPr>
            <a:lvl2pPr indent="-406400" lvl="1" marL="914400" marR="0" rtl="0" algn="l">
              <a:lnSpc>
                <a:spcPct val="100000"/>
              </a:lnSpc>
              <a:spcBef>
                <a:spcPts val="700"/>
              </a:spcBef>
              <a:spcAft>
                <a:spcPts val="0"/>
              </a:spcAft>
              <a:buClr>
                <a:srgbClr val="000000"/>
              </a:buClr>
              <a:buSzPts val="2800"/>
              <a:buFont typeface="Arial"/>
              <a:buChar char="–"/>
              <a:defRPr b="0" i="0" sz="2800" u="none" cap="none" strike="noStrike">
                <a:solidFill>
                  <a:srgbClr val="000000"/>
                </a:solidFill>
                <a:latin typeface="Calibri"/>
                <a:ea typeface="Calibri"/>
                <a:cs typeface="Calibri"/>
                <a:sym typeface="Calibri"/>
              </a:defRPr>
            </a:lvl2pPr>
            <a:lvl3pPr indent="-381000" lvl="2" marL="1371600" marR="0" rtl="0" algn="l">
              <a:lnSpc>
                <a:spcPct val="100000"/>
              </a:lnSpc>
              <a:spcBef>
                <a:spcPts val="600"/>
              </a:spcBef>
              <a:spcAft>
                <a:spcPts val="0"/>
              </a:spcAft>
              <a:buClr>
                <a:srgbClr val="000000"/>
              </a:buClr>
              <a:buSzPts val="2400"/>
              <a:buFont typeface="Arial"/>
              <a:buChar char="•"/>
              <a:defRPr b="0" i="0" sz="2400" u="none" cap="none" strike="noStrike">
                <a:solidFill>
                  <a:srgbClr val="000000"/>
                </a:solidFill>
                <a:latin typeface="Calibri"/>
                <a:ea typeface="Calibri"/>
                <a:cs typeface="Calibri"/>
                <a:sym typeface="Calibri"/>
              </a:defRPr>
            </a:lvl3pPr>
            <a:lvl4pPr indent="-355600" lvl="3" marL="1828800" marR="0" rtl="0" algn="l">
              <a:lnSpc>
                <a:spcPct val="100000"/>
              </a:lnSpc>
              <a:spcBef>
                <a:spcPts val="500"/>
              </a:spcBef>
              <a:spcAft>
                <a:spcPts val="0"/>
              </a:spcAft>
              <a:buClr>
                <a:srgbClr val="000000"/>
              </a:buClr>
              <a:buSzPts val="2000"/>
              <a:buFont typeface="Arial"/>
              <a:buChar char="–"/>
              <a:defRPr b="0" i="0" sz="2000" u="none" cap="none" strike="noStrike">
                <a:solidFill>
                  <a:srgbClr val="000000"/>
                </a:solidFill>
                <a:latin typeface="Calibri"/>
                <a:ea typeface="Calibri"/>
                <a:cs typeface="Calibri"/>
                <a:sym typeface="Calibri"/>
              </a:defRPr>
            </a:lvl4pPr>
            <a:lvl5pPr indent="-355600" lvl="4" marL="2286000" marR="0" rtl="0" algn="l">
              <a:lnSpc>
                <a:spcPct val="100000"/>
              </a:lnSpc>
              <a:spcBef>
                <a:spcPts val="500"/>
              </a:spcBef>
              <a:spcAft>
                <a:spcPts val="0"/>
              </a:spcAft>
              <a:buClr>
                <a:srgbClr val="000000"/>
              </a:buClr>
              <a:buSzPts val="2000"/>
              <a:buFont typeface="Arial"/>
              <a:buChar char="»"/>
              <a:defRPr b="0" i="0" sz="2000" u="none" cap="none" strike="noStrike">
                <a:solidFill>
                  <a:srgbClr val="000000"/>
                </a:solidFill>
                <a:latin typeface="Calibri"/>
                <a:ea typeface="Calibri"/>
                <a:cs typeface="Calibri"/>
                <a:sym typeface="Calibri"/>
              </a:defRPr>
            </a:lvl5pPr>
            <a:lvl6pPr indent="-228600" lvl="5" marL="2743200">
              <a:spcBef>
                <a:spcPts val="0"/>
              </a:spcBef>
              <a:spcAft>
                <a:spcPts val="0"/>
              </a:spcAft>
              <a:buSzPts val="1400"/>
              <a:buNone/>
              <a:defRPr sz="1800"/>
            </a:lvl6pPr>
            <a:lvl7pPr indent="-228600" lvl="6" marL="3200400">
              <a:spcBef>
                <a:spcPts val="0"/>
              </a:spcBef>
              <a:spcAft>
                <a:spcPts val="0"/>
              </a:spcAft>
              <a:buSzPts val="1400"/>
              <a:buNone/>
              <a:defRPr sz="1800"/>
            </a:lvl7pPr>
            <a:lvl8pPr indent="-228600" lvl="7" marL="3657600">
              <a:spcBef>
                <a:spcPts val="0"/>
              </a:spcBef>
              <a:spcAft>
                <a:spcPts val="0"/>
              </a:spcAft>
              <a:buSzPts val="1400"/>
              <a:buNone/>
              <a:defRPr sz="1800"/>
            </a:lvl8pPr>
            <a:lvl9pPr indent="-228600" lvl="8" marL="4114800">
              <a:spcBef>
                <a:spcPts val="0"/>
              </a:spcBef>
              <a:spcAft>
                <a:spcPts val="0"/>
              </a:spcAft>
              <a:buSzPts val="1400"/>
              <a:buNone/>
              <a:defRPr sz="1800"/>
            </a:lvl9pPr>
          </a:lstStyle>
          <a:p/>
        </p:txBody>
      </p:sp>
      <p:sp>
        <p:nvSpPr>
          <p:cNvPr id="26" name="Shape 26"/>
          <p:cNvSpPr txBox="1"/>
          <p:nvPr>
            <p:ph idx="10" type="dt"/>
          </p:nvPr>
        </p:nvSpPr>
        <p:spPr>
          <a:xfrm>
            <a:off x="457200" y="6356351"/>
            <a:ext cx="2133596" cy="365129"/>
          </a:xfrm>
          <a:prstGeom prst="rect">
            <a:avLst/>
          </a:prstGeom>
          <a:noFill/>
          <a:ln>
            <a:noFill/>
          </a:ln>
        </p:spPr>
        <p:txBody>
          <a:bodyPr anchorCtr="0" anchor="ctr" bIns="45700" lIns="91425" spcFirstLastPara="1" rIns="91425" wrap="square" tIns="45700"/>
          <a:lstStyle>
            <a:lvl1pPr lvl="0" marR="0" rtl="0" algn="l">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7" name="Shape 27"/>
          <p:cNvSpPr txBox="1"/>
          <p:nvPr>
            <p:ph idx="11" type="ftr"/>
          </p:nvPr>
        </p:nvSpPr>
        <p:spPr>
          <a:xfrm>
            <a:off x="3124203" y="6356351"/>
            <a:ext cx="2895603" cy="365129"/>
          </a:xfrm>
          <a:prstGeom prst="rect">
            <a:avLst/>
          </a:prstGeom>
          <a:noFill/>
          <a:ln>
            <a:noFill/>
          </a:ln>
        </p:spPr>
        <p:txBody>
          <a:bodyPr anchorCtr="1" anchor="ctr" bIns="45700" lIns="91425" spcFirstLastPara="1" rIns="91425" wrap="square" tIns="45700"/>
          <a:lstStyle>
            <a:lvl1pPr lvl="0" marR="0" rtl="0" algn="ct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8" name="Shape 28"/>
          <p:cNvSpPr txBox="1"/>
          <p:nvPr>
            <p:ph idx="12" type="sldNum"/>
          </p:nvPr>
        </p:nvSpPr>
        <p:spPr>
          <a:xfrm>
            <a:off x="6553203" y="6356351"/>
            <a:ext cx="2133596" cy="365129"/>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章節標題" type="secHead">
  <p:cSld name="SECTION_HEADER">
    <p:spTree>
      <p:nvGrpSpPr>
        <p:cNvPr id="29" name="Shape 29"/>
        <p:cNvGrpSpPr/>
        <p:nvPr/>
      </p:nvGrpSpPr>
      <p:grpSpPr>
        <a:xfrm>
          <a:off x="0" y="0"/>
          <a:ext cx="0" cy="0"/>
          <a:chOff x="0" y="0"/>
          <a:chExt cx="0" cy="0"/>
        </a:xfrm>
      </p:grpSpPr>
      <p:sp>
        <p:nvSpPr>
          <p:cNvPr id="30" name="Shape 30"/>
          <p:cNvSpPr txBox="1"/>
          <p:nvPr>
            <p:ph type="title"/>
          </p:nvPr>
        </p:nvSpPr>
        <p:spPr>
          <a:xfrm>
            <a:off x="722311" y="4406895"/>
            <a:ext cx="7772400" cy="1362071"/>
          </a:xfrm>
          <a:prstGeom prst="rect">
            <a:avLst/>
          </a:prstGeom>
          <a:noFill/>
          <a:ln>
            <a:noFill/>
          </a:ln>
        </p:spPr>
        <p:txBody>
          <a:bodyPr anchorCtr="0" anchor="t" bIns="45700" lIns="91425" spcFirstLastPara="1" rIns="91425" wrap="square" tIns="45700"/>
          <a:lstStyle>
            <a:lvl1pPr lvl="0" marR="0" rtl="0" algn="l">
              <a:lnSpc>
                <a:spcPct val="100000"/>
              </a:lnSpc>
              <a:spcBef>
                <a:spcPts val="0"/>
              </a:spcBef>
              <a:spcAft>
                <a:spcPts val="0"/>
              </a:spcAft>
              <a:buClr>
                <a:srgbClr val="000000"/>
              </a:buClr>
              <a:buSzPts val="4000"/>
              <a:buFont typeface="Arial"/>
              <a:buNone/>
              <a:defRPr b="1" i="0" sz="4000" u="none" cap="none" strike="noStrike">
                <a:solidFill>
                  <a:srgbClr val="000000"/>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31" name="Shape 31"/>
          <p:cNvSpPr txBox="1"/>
          <p:nvPr>
            <p:ph idx="1" type="body"/>
          </p:nvPr>
        </p:nvSpPr>
        <p:spPr>
          <a:xfrm>
            <a:off x="722311" y="2906713"/>
            <a:ext cx="7772400" cy="1500182"/>
          </a:xfrm>
          <a:prstGeom prst="rect">
            <a:avLst/>
          </a:prstGeom>
          <a:noFill/>
          <a:ln>
            <a:noFill/>
          </a:ln>
        </p:spPr>
        <p:txBody>
          <a:bodyPr anchorCtr="0" anchor="b" bIns="45700" lIns="91425" spcFirstLastPara="1" rIns="91425" wrap="square" tIns="45700"/>
          <a:lstStyle>
            <a:lvl1pPr indent="-228600" lvl="0" marL="457200" marR="0" rtl="0" algn="l">
              <a:lnSpc>
                <a:spcPct val="100000"/>
              </a:lnSpc>
              <a:spcBef>
                <a:spcPts val="500"/>
              </a:spcBef>
              <a:spcAft>
                <a:spcPts val="0"/>
              </a:spcAft>
              <a:buClr>
                <a:srgbClr val="898989"/>
              </a:buClr>
              <a:buSzPts val="2000"/>
              <a:buFont typeface="Arial"/>
              <a:buNone/>
              <a:defRPr b="0" i="0" sz="2000" u="none" cap="none" strike="noStrike">
                <a:solidFill>
                  <a:srgbClr val="898989"/>
                </a:solidFill>
                <a:latin typeface="Arial"/>
                <a:ea typeface="Arial"/>
                <a:cs typeface="Arial"/>
                <a:sym typeface="Arial"/>
              </a:defRPr>
            </a:lvl1pPr>
            <a:lvl2pPr indent="-406400" lvl="1" marL="914400" marR="0" rtl="0" algn="l">
              <a:lnSpc>
                <a:spcPct val="100000"/>
              </a:lnSpc>
              <a:spcBef>
                <a:spcPts val="700"/>
              </a:spcBef>
              <a:spcAft>
                <a:spcPts val="0"/>
              </a:spcAft>
              <a:buClr>
                <a:srgbClr val="000000"/>
              </a:buClr>
              <a:buSzPts val="2800"/>
              <a:buFont typeface="Arial"/>
              <a:buChar char="–"/>
              <a:defRPr b="0" i="0" sz="2800" u="none" cap="none" strike="noStrike">
                <a:solidFill>
                  <a:srgbClr val="000000"/>
                </a:solidFill>
                <a:latin typeface="Calibri"/>
                <a:ea typeface="Calibri"/>
                <a:cs typeface="Calibri"/>
                <a:sym typeface="Calibri"/>
              </a:defRPr>
            </a:lvl2pPr>
            <a:lvl3pPr indent="-381000" lvl="2" marL="1371600" marR="0" rtl="0" algn="l">
              <a:lnSpc>
                <a:spcPct val="100000"/>
              </a:lnSpc>
              <a:spcBef>
                <a:spcPts val="600"/>
              </a:spcBef>
              <a:spcAft>
                <a:spcPts val="0"/>
              </a:spcAft>
              <a:buClr>
                <a:srgbClr val="000000"/>
              </a:buClr>
              <a:buSzPts val="2400"/>
              <a:buFont typeface="Arial"/>
              <a:buChar char="•"/>
              <a:defRPr b="0" i="0" sz="2400" u="none" cap="none" strike="noStrike">
                <a:solidFill>
                  <a:srgbClr val="000000"/>
                </a:solidFill>
                <a:latin typeface="Calibri"/>
                <a:ea typeface="Calibri"/>
                <a:cs typeface="Calibri"/>
                <a:sym typeface="Calibri"/>
              </a:defRPr>
            </a:lvl3pPr>
            <a:lvl4pPr indent="-355600" lvl="3" marL="1828800" marR="0" rtl="0" algn="l">
              <a:lnSpc>
                <a:spcPct val="100000"/>
              </a:lnSpc>
              <a:spcBef>
                <a:spcPts val="500"/>
              </a:spcBef>
              <a:spcAft>
                <a:spcPts val="0"/>
              </a:spcAft>
              <a:buClr>
                <a:srgbClr val="000000"/>
              </a:buClr>
              <a:buSzPts val="2000"/>
              <a:buFont typeface="Arial"/>
              <a:buChar char="–"/>
              <a:defRPr b="0" i="0" sz="2000" u="none" cap="none" strike="noStrike">
                <a:solidFill>
                  <a:srgbClr val="000000"/>
                </a:solidFill>
                <a:latin typeface="Calibri"/>
                <a:ea typeface="Calibri"/>
                <a:cs typeface="Calibri"/>
                <a:sym typeface="Calibri"/>
              </a:defRPr>
            </a:lvl4pPr>
            <a:lvl5pPr indent="-355600" lvl="4" marL="2286000" marR="0" rtl="0" algn="l">
              <a:lnSpc>
                <a:spcPct val="100000"/>
              </a:lnSpc>
              <a:spcBef>
                <a:spcPts val="500"/>
              </a:spcBef>
              <a:spcAft>
                <a:spcPts val="0"/>
              </a:spcAft>
              <a:buClr>
                <a:srgbClr val="000000"/>
              </a:buClr>
              <a:buSzPts val="2000"/>
              <a:buFont typeface="Arial"/>
              <a:buChar char="»"/>
              <a:defRPr b="0" i="0" sz="2000" u="none" cap="none" strike="noStrike">
                <a:solidFill>
                  <a:srgbClr val="000000"/>
                </a:solidFill>
                <a:latin typeface="Calibri"/>
                <a:ea typeface="Calibri"/>
                <a:cs typeface="Calibri"/>
                <a:sym typeface="Calibri"/>
              </a:defRPr>
            </a:lvl5pPr>
            <a:lvl6pPr indent="-228600" lvl="5" marL="2743200">
              <a:spcBef>
                <a:spcPts val="0"/>
              </a:spcBef>
              <a:spcAft>
                <a:spcPts val="0"/>
              </a:spcAft>
              <a:buSzPts val="1400"/>
              <a:buNone/>
              <a:defRPr sz="1800"/>
            </a:lvl6pPr>
            <a:lvl7pPr indent="-228600" lvl="6" marL="3200400">
              <a:spcBef>
                <a:spcPts val="0"/>
              </a:spcBef>
              <a:spcAft>
                <a:spcPts val="0"/>
              </a:spcAft>
              <a:buSzPts val="1400"/>
              <a:buNone/>
              <a:defRPr sz="1800"/>
            </a:lvl7pPr>
            <a:lvl8pPr indent="-228600" lvl="7" marL="3657600">
              <a:spcBef>
                <a:spcPts val="0"/>
              </a:spcBef>
              <a:spcAft>
                <a:spcPts val="0"/>
              </a:spcAft>
              <a:buSzPts val="1400"/>
              <a:buNone/>
              <a:defRPr sz="1800"/>
            </a:lvl8pPr>
            <a:lvl9pPr indent="-228600" lvl="8" marL="4114800">
              <a:spcBef>
                <a:spcPts val="0"/>
              </a:spcBef>
              <a:spcAft>
                <a:spcPts val="0"/>
              </a:spcAft>
              <a:buSzPts val="1400"/>
              <a:buNone/>
              <a:defRPr sz="1800"/>
            </a:lvl9pPr>
          </a:lstStyle>
          <a:p/>
        </p:txBody>
      </p:sp>
      <p:sp>
        <p:nvSpPr>
          <p:cNvPr id="32" name="Shape 32"/>
          <p:cNvSpPr txBox="1"/>
          <p:nvPr>
            <p:ph idx="10" type="dt"/>
          </p:nvPr>
        </p:nvSpPr>
        <p:spPr>
          <a:xfrm>
            <a:off x="457200" y="6356351"/>
            <a:ext cx="2133596" cy="365129"/>
          </a:xfrm>
          <a:prstGeom prst="rect">
            <a:avLst/>
          </a:prstGeom>
          <a:noFill/>
          <a:ln>
            <a:noFill/>
          </a:ln>
        </p:spPr>
        <p:txBody>
          <a:bodyPr anchorCtr="0" anchor="ctr" bIns="45700" lIns="91425" spcFirstLastPara="1" rIns="91425" wrap="square" tIns="45700"/>
          <a:lstStyle>
            <a:lvl1pPr lvl="0" marR="0" rtl="0" algn="l">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3" name="Shape 33"/>
          <p:cNvSpPr txBox="1"/>
          <p:nvPr>
            <p:ph idx="11" type="ftr"/>
          </p:nvPr>
        </p:nvSpPr>
        <p:spPr>
          <a:xfrm>
            <a:off x="3124203" y="6356351"/>
            <a:ext cx="2895603" cy="365129"/>
          </a:xfrm>
          <a:prstGeom prst="rect">
            <a:avLst/>
          </a:prstGeom>
          <a:noFill/>
          <a:ln>
            <a:noFill/>
          </a:ln>
        </p:spPr>
        <p:txBody>
          <a:bodyPr anchorCtr="1" anchor="ctr" bIns="45700" lIns="91425" spcFirstLastPara="1" rIns="91425" wrap="square" tIns="45700"/>
          <a:lstStyle>
            <a:lvl1pPr lvl="0" marR="0" rtl="0" algn="ct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4" name="Shape 34"/>
          <p:cNvSpPr txBox="1"/>
          <p:nvPr>
            <p:ph idx="12" type="sldNum"/>
          </p:nvPr>
        </p:nvSpPr>
        <p:spPr>
          <a:xfrm>
            <a:off x="6553203" y="6356351"/>
            <a:ext cx="2133596" cy="365129"/>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兩項物件" type="twoObj">
  <p:cSld name="TWO_OBJECTS">
    <p:spTree>
      <p:nvGrpSpPr>
        <p:cNvPr id="35" name="Shape 35"/>
        <p:cNvGrpSpPr/>
        <p:nvPr/>
      </p:nvGrpSpPr>
      <p:grpSpPr>
        <a:xfrm>
          <a:off x="0" y="0"/>
          <a:ext cx="0" cy="0"/>
          <a:chOff x="0" y="0"/>
          <a:chExt cx="0" cy="0"/>
        </a:xfrm>
      </p:grpSpPr>
      <p:sp>
        <p:nvSpPr>
          <p:cNvPr id="36" name="Shape 36"/>
          <p:cNvSpPr txBox="1"/>
          <p:nvPr>
            <p:ph type="title"/>
          </p:nvPr>
        </p:nvSpPr>
        <p:spPr>
          <a:xfrm>
            <a:off x="457200" y="274640"/>
            <a:ext cx="8229600" cy="1143000"/>
          </a:xfrm>
          <a:prstGeom prst="rect">
            <a:avLst/>
          </a:prstGeom>
          <a:noFill/>
          <a:ln>
            <a:noFill/>
          </a:ln>
        </p:spPr>
        <p:txBody>
          <a:bodyPr anchorCtr="1" anchor="ctr" bIns="45700" lIns="91425" spcFirstLastPara="1" rIns="91425" wrap="square" tIns="45700"/>
          <a:lstStyle>
            <a:lvl1pPr lvl="0" marR="0" rtl="0" algn="ctr">
              <a:lnSpc>
                <a:spcPct val="100000"/>
              </a:lnSpc>
              <a:spcBef>
                <a:spcPts val="0"/>
              </a:spcBef>
              <a:spcAft>
                <a:spcPts val="0"/>
              </a:spcAft>
              <a:buClr>
                <a:srgbClr val="000000"/>
              </a:buClr>
              <a:buSzPts val="4400"/>
              <a:buFont typeface="Arial"/>
              <a:buNone/>
              <a:defRPr b="0" i="0" sz="4400" u="none" cap="none" strike="noStrike">
                <a:solidFill>
                  <a:srgbClr val="000000"/>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37" name="Shape 37"/>
          <p:cNvSpPr txBox="1"/>
          <p:nvPr>
            <p:ph idx="1" type="body"/>
          </p:nvPr>
        </p:nvSpPr>
        <p:spPr>
          <a:xfrm>
            <a:off x="457200" y="1600200"/>
            <a:ext cx="4038603" cy="4525959"/>
          </a:xfrm>
          <a:prstGeom prst="rect">
            <a:avLst/>
          </a:prstGeom>
          <a:noFill/>
          <a:ln>
            <a:noFill/>
          </a:ln>
        </p:spPr>
        <p:txBody>
          <a:bodyPr anchorCtr="0" anchor="t" bIns="45700" lIns="91425" spcFirstLastPara="1" rIns="91425" wrap="square" tIns="45700"/>
          <a:lstStyle>
            <a:lvl1pPr indent="-406400" lvl="0" marL="457200" marR="0" rtl="0" algn="l">
              <a:lnSpc>
                <a:spcPct val="100000"/>
              </a:lnSpc>
              <a:spcBef>
                <a:spcPts val="700"/>
              </a:spcBef>
              <a:spcAft>
                <a:spcPts val="0"/>
              </a:spcAft>
              <a:buClr>
                <a:srgbClr val="0000FF"/>
              </a:buClr>
              <a:buSzPts val="2800"/>
              <a:buFont typeface="Arial"/>
              <a:buChar char="•"/>
              <a:defRPr b="0" i="0" sz="2800" u="none" cap="none" strike="noStrike">
                <a:solidFill>
                  <a:srgbClr val="0000FF"/>
                </a:solidFill>
                <a:latin typeface="Arial"/>
                <a:ea typeface="Arial"/>
                <a:cs typeface="Arial"/>
                <a:sym typeface="Arial"/>
              </a:defRPr>
            </a:lvl1pPr>
            <a:lvl2pPr indent="-381000" lvl="1" marL="914400" marR="0" rtl="0" algn="l">
              <a:lnSpc>
                <a:spcPct val="100000"/>
              </a:lnSpc>
              <a:spcBef>
                <a:spcPts val="600"/>
              </a:spcBef>
              <a:spcAft>
                <a:spcPts val="0"/>
              </a:spcAft>
              <a:buClr>
                <a:srgbClr val="000000"/>
              </a:buClr>
              <a:buSzPts val="2400"/>
              <a:buFont typeface="Arial"/>
              <a:buChar char="–"/>
              <a:defRPr b="0" i="0" sz="2400" u="none" cap="none" strike="noStrike">
                <a:solidFill>
                  <a:srgbClr val="000000"/>
                </a:solidFill>
                <a:latin typeface="Calibri"/>
                <a:ea typeface="Calibri"/>
                <a:cs typeface="Calibri"/>
                <a:sym typeface="Calibri"/>
              </a:defRPr>
            </a:lvl2pPr>
            <a:lvl3pPr indent="-355600" lvl="2" marL="1371600" marR="0" rtl="0" algn="l">
              <a:lnSpc>
                <a:spcPct val="100000"/>
              </a:lnSpc>
              <a:spcBef>
                <a:spcPts val="500"/>
              </a:spcBef>
              <a:spcAft>
                <a:spcPts val="0"/>
              </a:spcAft>
              <a:buClr>
                <a:srgbClr val="000000"/>
              </a:buClr>
              <a:buSzPts val="2000"/>
              <a:buFont typeface="Arial"/>
              <a:buChar char="•"/>
              <a:defRPr b="0" i="0" sz="2000" u="none" cap="none" strike="noStrike">
                <a:solidFill>
                  <a:srgbClr val="000000"/>
                </a:solidFill>
                <a:latin typeface="Calibri"/>
                <a:ea typeface="Calibri"/>
                <a:cs typeface="Calibri"/>
                <a:sym typeface="Calibri"/>
              </a:defRPr>
            </a:lvl3pPr>
            <a:lvl4pPr indent="-342900" lvl="3" marL="1828800" marR="0" rtl="0" algn="l">
              <a:lnSpc>
                <a:spcPct val="100000"/>
              </a:lnSpc>
              <a:spcBef>
                <a:spcPts val="400"/>
              </a:spcBef>
              <a:spcAft>
                <a:spcPts val="0"/>
              </a:spcAft>
              <a:buClr>
                <a:srgbClr val="000000"/>
              </a:buClr>
              <a:buSzPts val="1800"/>
              <a:buFont typeface="Arial"/>
              <a:buChar char="–"/>
              <a:defRPr b="0" i="0" sz="1800" u="none" cap="none" strike="noStrike">
                <a:solidFill>
                  <a:srgbClr val="000000"/>
                </a:solidFill>
                <a:latin typeface="Calibri"/>
                <a:ea typeface="Calibri"/>
                <a:cs typeface="Calibri"/>
                <a:sym typeface="Calibri"/>
              </a:defRPr>
            </a:lvl4pPr>
            <a:lvl5pPr indent="-342900" lvl="4" marL="2286000" marR="0" rtl="0" algn="l">
              <a:lnSpc>
                <a:spcPct val="100000"/>
              </a:lnSpc>
              <a:spcBef>
                <a:spcPts val="400"/>
              </a:spcBef>
              <a:spcAft>
                <a:spcPts val="0"/>
              </a:spcAft>
              <a:buClr>
                <a:srgbClr val="000000"/>
              </a:buClr>
              <a:buSzPts val="1800"/>
              <a:buFont typeface="Arial"/>
              <a:buChar char="»"/>
              <a:defRPr b="0" i="0" sz="1800" u="none" cap="none" strike="noStrike">
                <a:solidFill>
                  <a:srgbClr val="000000"/>
                </a:solidFill>
                <a:latin typeface="Calibri"/>
                <a:ea typeface="Calibri"/>
                <a:cs typeface="Calibri"/>
                <a:sym typeface="Calibri"/>
              </a:defRPr>
            </a:lvl5pPr>
            <a:lvl6pPr indent="-228600" lvl="5" marL="2743200">
              <a:spcBef>
                <a:spcPts val="0"/>
              </a:spcBef>
              <a:spcAft>
                <a:spcPts val="0"/>
              </a:spcAft>
              <a:buSzPts val="1400"/>
              <a:buNone/>
              <a:defRPr sz="1800"/>
            </a:lvl6pPr>
            <a:lvl7pPr indent="-228600" lvl="6" marL="3200400">
              <a:spcBef>
                <a:spcPts val="0"/>
              </a:spcBef>
              <a:spcAft>
                <a:spcPts val="0"/>
              </a:spcAft>
              <a:buSzPts val="1400"/>
              <a:buNone/>
              <a:defRPr sz="1800"/>
            </a:lvl7pPr>
            <a:lvl8pPr indent="-228600" lvl="7" marL="3657600">
              <a:spcBef>
                <a:spcPts val="0"/>
              </a:spcBef>
              <a:spcAft>
                <a:spcPts val="0"/>
              </a:spcAft>
              <a:buSzPts val="1400"/>
              <a:buNone/>
              <a:defRPr sz="1800"/>
            </a:lvl8pPr>
            <a:lvl9pPr indent="-228600" lvl="8" marL="4114800">
              <a:spcBef>
                <a:spcPts val="0"/>
              </a:spcBef>
              <a:spcAft>
                <a:spcPts val="0"/>
              </a:spcAft>
              <a:buSzPts val="1400"/>
              <a:buNone/>
              <a:defRPr sz="1800"/>
            </a:lvl9pPr>
          </a:lstStyle>
          <a:p/>
        </p:txBody>
      </p:sp>
      <p:sp>
        <p:nvSpPr>
          <p:cNvPr id="38" name="Shape 38"/>
          <p:cNvSpPr txBox="1"/>
          <p:nvPr>
            <p:ph idx="2" type="body"/>
          </p:nvPr>
        </p:nvSpPr>
        <p:spPr>
          <a:xfrm>
            <a:off x="4648196" y="1600200"/>
            <a:ext cx="4038603" cy="4525959"/>
          </a:xfrm>
          <a:prstGeom prst="rect">
            <a:avLst/>
          </a:prstGeom>
          <a:noFill/>
          <a:ln>
            <a:noFill/>
          </a:ln>
        </p:spPr>
        <p:txBody>
          <a:bodyPr anchorCtr="0" anchor="t" bIns="45700" lIns="91425" spcFirstLastPara="1" rIns="91425" wrap="square" tIns="45700"/>
          <a:lstStyle>
            <a:lvl1pPr indent="-406400" lvl="0" marL="457200" marR="0" rtl="0" algn="l">
              <a:lnSpc>
                <a:spcPct val="100000"/>
              </a:lnSpc>
              <a:spcBef>
                <a:spcPts val="700"/>
              </a:spcBef>
              <a:spcAft>
                <a:spcPts val="0"/>
              </a:spcAft>
              <a:buClr>
                <a:srgbClr val="0000FF"/>
              </a:buClr>
              <a:buSzPts val="2800"/>
              <a:buFont typeface="Arial"/>
              <a:buChar char="•"/>
              <a:defRPr b="0" i="0" sz="2800" u="none" cap="none" strike="noStrike">
                <a:solidFill>
                  <a:srgbClr val="0000FF"/>
                </a:solidFill>
                <a:latin typeface="Arial"/>
                <a:ea typeface="Arial"/>
                <a:cs typeface="Arial"/>
                <a:sym typeface="Arial"/>
              </a:defRPr>
            </a:lvl1pPr>
            <a:lvl2pPr indent="-381000" lvl="1" marL="914400" marR="0" rtl="0" algn="l">
              <a:lnSpc>
                <a:spcPct val="100000"/>
              </a:lnSpc>
              <a:spcBef>
                <a:spcPts val="600"/>
              </a:spcBef>
              <a:spcAft>
                <a:spcPts val="0"/>
              </a:spcAft>
              <a:buClr>
                <a:srgbClr val="000000"/>
              </a:buClr>
              <a:buSzPts val="2400"/>
              <a:buFont typeface="Arial"/>
              <a:buChar char="–"/>
              <a:defRPr b="0" i="0" sz="2400" u="none" cap="none" strike="noStrike">
                <a:solidFill>
                  <a:srgbClr val="000000"/>
                </a:solidFill>
                <a:latin typeface="Calibri"/>
                <a:ea typeface="Calibri"/>
                <a:cs typeface="Calibri"/>
                <a:sym typeface="Calibri"/>
              </a:defRPr>
            </a:lvl2pPr>
            <a:lvl3pPr indent="-355600" lvl="2" marL="1371600" marR="0" rtl="0" algn="l">
              <a:lnSpc>
                <a:spcPct val="100000"/>
              </a:lnSpc>
              <a:spcBef>
                <a:spcPts val="500"/>
              </a:spcBef>
              <a:spcAft>
                <a:spcPts val="0"/>
              </a:spcAft>
              <a:buClr>
                <a:srgbClr val="000000"/>
              </a:buClr>
              <a:buSzPts val="2000"/>
              <a:buFont typeface="Arial"/>
              <a:buChar char="•"/>
              <a:defRPr b="0" i="0" sz="2000" u="none" cap="none" strike="noStrike">
                <a:solidFill>
                  <a:srgbClr val="000000"/>
                </a:solidFill>
                <a:latin typeface="Calibri"/>
                <a:ea typeface="Calibri"/>
                <a:cs typeface="Calibri"/>
                <a:sym typeface="Calibri"/>
              </a:defRPr>
            </a:lvl3pPr>
            <a:lvl4pPr indent="-342900" lvl="3" marL="1828800" marR="0" rtl="0" algn="l">
              <a:lnSpc>
                <a:spcPct val="100000"/>
              </a:lnSpc>
              <a:spcBef>
                <a:spcPts val="400"/>
              </a:spcBef>
              <a:spcAft>
                <a:spcPts val="0"/>
              </a:spcAft>
              <a:buClr>
                <a:srgbClr val="000000"/>
              </a:buClr>
              <a:buSzPts val="1800"/>
              <a:buFont typeface="Arial"/>
              <a:buChar char="–"/>
              <a:defRPr b="0" i="0" sz="1800" u="none" cap="none" strike="noStrike">
                <a:solidFill>
                  <a:srgbClr val="000000"/>
                </a:solidFill>
                <a:latin typeface="Calibri"/>
                <a:ea typeface="Calibri"/>
                <a:cs typeface="Calibri"/>
                <a:sym typeface="Calibri"/>
              </a:defRPr>
            </a:lvl4pPr>
            <a:lvl5pPr indent="-342900" lvl="4" marL="2286000" marR="0" rtl="0" algn="l">
              <a:lnSpc>
                <a:spcPct val="100000"/>
              </a:lnSpc>
              <a:spcBef>
                <a:spcPts val="400"/>
              </a:spcBef>
              <a:spcAft>
                <a:spcPts val="0"/>
              </a:spcAft>
              <a:buClr>
                <a:srgbClr val="000000"/>
              </a:buClr>
              <a:buSzPts val="1800"/>
              <a:buFont typeface="Arial"/>
              <a:buChar char="»"/>
              <a:defRPr b="0" i="0" sz="1800" u="none" cap="none" strike="noStrike">
                <a:solidFill>
                  <a:srgbClr val="000000"/>
                </a:solidFill>
                <a:latin typeface="Calibri"/>
                <a:ea typeface="Calibri"/>
                <a:cs typeface="Calibri"/>
                <a:sym typeface="Calibri"/>
              </a:defRPr>
            </a:lvl5pPr>
            <a:lvl6pPr indent="-228600" lvl="5" marL="2743200">
              <a:spcBef>
                <a:spcPts val="0"/>
              </a:spcBef>
              <a:spcAft>
                <a:spcPts val="0"/>
              </a:spcAft>
              <a:buSzPts val="1400"/>
              <a:buNone/>
              <a:defRPr sz="1800"/>
            </a:lvl6pPr>
            <a:lvl7pPr indent="-228600" lvl="6" marL="3200400">
              <a:spcBef>
                <a:spcPts val="0"/>
              </a:spcBef>
              <a:spcAft>
                <a:spcPts val="0"/>
              </a:spcAft>
              <a:buSzPts val="1400"/>
              <a:buNone/>
              <a:defRPr sz="1800"/>
            </a:lvl7pPr>
            <a:lvl8pPr indent="-228600" lvl="7" marL="3657600">
              <a:spcBef>
                <a:spcPts val="0"/>
              </a:spcBef>
              <a:spcAft>
                <a:spcPts val="0"/>
              </a:spcAft>
              <a:buSzPts val="1400"/>
              <a:buNone/>
              <a:defRPr sz="1800"/>
            </a:lvl8pPr>
            <a:lvl9pPr indent="-228600" lvl="8" marL="4114800">
              <a:spcBef>
                <a:spcPts val="0"/>
              </a:spcBef>
              <a:spcAft>
                <a:spcPts val="0"/>
              </a:spcAft>
              <a:buSzPts val="1400"/>
              <a:buNone/>
              <a:defRPr sz="1800"/>
            </a:lvl9pPr>
          </a:lstStyle>
          <a:p/>
        </p:txBody>
      </p:sp>
      <p:sp>
        <p:nvSpPr>
          <p:cNvPr id="39" name="Shape 39"/>
          <p:cNvSpPr txBox="1"/>
          <p:nvPr>
            <p:ph idx="10" type="dt"/>
          </p:nvPr>
        </p:nvSpPr>
        <p:spPr>
          <a:xfrm>
            <a:off x="457200" y="6356351"/>
            <a:ext cx="2133596" cy="365129"/>
          </a:xfrm>
          <a:prstGeom prst="rect">
            <a:avLst/>
          </a:prstGeom>
          <a:noFill/>
          <a:ln>
            <a:noFill/>
          </a:ln>
        </p:spPr>
        <p:txBody>
          <a:bodyPr anchorCtr="0" anchor="ctr" bIns="45700" lIns="91425" spcFirstLastPara="1" rIns="91425" wrap="square" tIns="45700"/>
          <a:lstStyle>
            <a:lvl1pPr lvl="0" marR="0" rtl="0" algn="l">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0" name="Shape 40"/>
          <p:cNvSpPr txBox="1"/>
          <p:nvPr>
            <p:ph idx="11" type="ftr"/>
          </p:nvPr>
        </p:nvSpPr>
        <p:spPr>
          <a:xfrm>
            <a:off x="3124203" y="6356351"/>
            <a:ext cx="2895603" cy="365129"/>
          </a:xfrm>
          <a:prstGeom prst="rect">
            <a:avLst/>
          </a:prstGeom>
          <a:noFill/>
          <a:ln>
            <a:noFill/>
          </a:ln>
        </p:spPr>
        <p:txBody>
          <a:bodyPr anchorCtr="1" anchor="ctr" bIns="45700" lIns="91425" spcFirstLastPara="1" rIns="91425" wrap="square" tIns="45700"/>
          <a:lstStyle>
            <a:lvl1pPr lvl="0" marR="0" rtl="0" algn="ct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1" name="Shape 41"/>
          <p:cNvSpPr txBox="1"/>
          <p:nvPr>
            <p:ph idx="12" type="sldNum"/>
          </p:nvPr>
        </p:nvSpPr>
        <p:spPr>
          <a:xfrm>
            <a:off x="6553203" y="6356351"/>
            <a:ext cx="2133596" cy="365129"/>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比對" type="twoTxTwoObj">
  <p:cSld name="TWO_OBJECTS_WITH_TEXT">
    <p:spTree>
      <p:nvGrpSpPr>
        <p:cNvPr id="42" name="Shape 42"/>
        <p:cNvGrpSpPr/>
        <p:nvPr/>
      </p:nvGrpSpPr>
      <p:grpSpPr>
        <a:xfrm>
          <a:off x="0" y="0"/>
          <a:ext cx="0" cy="0"/>
          <a:chOff x="0" y="0"/>
          <a:chExt cx="0" cy="0"/>
        </a:xfrm>
      </p:grpSpPr>
      <p:sp>
        <p:nvSpPr>
          <p:cNvPr id="43" name="Shape 43"/>
          <p:cNvSpPr txBox="1"/>
          <p:nvPr>
            <p:ph type="title"/>
          </p:nvPr>
        </p:nvSpPr>
        <p:spPr>
          <a:xfrm>
            <a:off x="457200" y="274640"/>
            <a:ext cx="8229600" cy="1143000"/>
          </a:xfrm>
          <a:prstGeom prst="rect">
            <a:avLst/>
          </a:prstGeom>
          <a:noFill/>
          <a:ln>
            <a:noFill/>
          </a:ln>
        </p:spPr>
        <p:txBody>
          <a:bodyPr anchorCtr="1" anchor="ctr" bIns="45700" lIns="91425" spcFirstLastPara="1" rIns="91425" wrap="square" tIns="45700"/>
          <a:lstStyle>
            <a:lvl1pPr lvl="0" marR="0" rtl="0" algn="ctr">
              <a:lnSpc>
                <a:spcPct val="100000"/>
              </a:lnSpc>
              <a:spcBef>
                <a:spcPts val="0"/>
              </a:spcBef>
              <a:spcAft>
                <a:spcPts val="0"/>
              </a:spcAft>
              <a:buClr>
                <a:srgbClr val="000000"/>
              </a:buClr>
              <a:buSzPts val="4400"/>
              <a:buFont typeface="Arial"/>
              <a:buNone/>
              <a:defRPr b="0" i="0" sz="4400" u="none" cap="none" strike="noStrike">
                <a:solidFill>
                  <a:srgbClr val="000000"/>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44" name="Shape 44"/>
          <p:cNvSpPr txBox="1"/>
          <p:nvPr>
            <p:ph idx="1" type="body"/>
          </p:nvPr>
        </p:nvSpPr>
        <p:spPr>
          <a:xfrm>
            <a:off x="457200" y="1535113"/>
            <a:ext cx="4040184" cy="639759"/>
          </a:xfrm>
          <a:prstGeom prst="rect">
            <a:avLst/>
          </a:prstGeom>
          <a:noFill/>
          <a:ln>
            <a:noFill/>
          </a:ln>
        </p:spPr>
        <p:txBody>
          <a:bodyPr anchorCtr="0" anchor="b" bIns="45700" lIns="91425" spcFirstLastPara="1" rIns="91425" wrap="square" tIns="45700"/>
          <a:lstStyle>
            <a:lvl1pPr indent="-228600" lvl="0" marL="457200" marR="0" rtl="0" algn="l">
              <a:lnSpc>
                <a:spcPct val="100000"/>
              </a:lnSpc>
              <a:spcBef>
                <a:spcPts val="600"/>
              </a:spcBef>
              <a:spcAft>
                <a:spcPts val="0"/>
              </a:spcAft>
              <a:buClr>
                <a:srgbClr val="0000FF"/>
              </a:buClr>
              <a:buSzPts val="2400"/>
              <a:buFont typeface="Arial"/>
              <a:buNone/>
              <a:defRPr b="1" i="0" sz="2400" u="none" cap="none" strike="noStrike">
                <a:solidFill>
                  <a:srgbClr val="0000FF"/>
                </a:solidFill>
                <a:latin typeface="Arial"/>
                <a:ea typeface="Arial"/>
                <a:cs typeface="Arial"/>
                <a:sym typeface="Arial"/>
              </a:defRPr>
            </a:lvl1pPr>
            <a:lvl2pPr indent="-406400" lvl="1" marL="914400" marR="0" rtl="0" algn="l">
              <a:lnSpc>
                <a:spcPct val="100000"/>
              </a:lnSpc>
              <a:spcBef>
                <a:spcPts val="700"/>
              </a:spcBef>
              <a:spcAft>
                <a:spcPts val="0"/>
              </a:spcAft>
              <a:buClr>
                <a:srgbClr val="000000"/>
              </a:buClr>
              <a:buSzPts val="2800"/>
              <a:buFont typeface="Arial"/>
              <a:buChar char="–"/>
              <a:defRPr b="0" i="0" sz="2800" u="none" cap="none" strike="noStrike">
                <a:solidFill>
                  <a:srgbClr val="000000"/>
                </a:solidFill>
                <a:latin typeface="Calibri"/>
                <a:ea typeface="Calibri"/>
                <a:cs typeface="Calibri"/>
                <a:sym typeface="Calibri"/>
              </a:defRPr>
            </a:lvl2pPr>
            <a:lvl3pPr indent="-381000" lvl="2" marL="1371600" marR="0" rtl="0" algn="l">
              <a:lnSpc>
                <a:spcPct val="100000"/>
              </a:lnSpc>
              <a:spcBef>
                <a:spcPts val="600"/>
              </a:spcBef>
              <a:spcAft>
                <a:spcPts val="0"/>
              </a:spcAft>
              <a:buClr>
                <a:srgbClr val="000000"/>
              </a:buClr>
              <a:buSzPts val="2400"/>
              <a:buFont typeface="Arial"/>
              <a:buChar char="•"/>
              <a:defRPr b="0" i="0" sz="2400" u="none" cap="none" strike="noStrike">
                <a:solidFill>
                  <a:srgbClr val="000000"/>
                </a:solidFill>
                <a:latin typeface="Calibri"/>
                <a:ea typeface="Calibri"/>
                <a:cs typeface="Calibri"/>
                <a:sym typeface="Calibri"/>
              </a:defRPr>
            </a:lvl3pPr>
            <a:lvl4pPr indent="-355600" lvl="3" marL="1828800" marR="0" rtl="0" algn="l">
              <a:lnSpc>
                <a:spcPct val="100000"/>
              </a:lnSpc>
              <a:spcBef>
                <a:spcPts val="500"/>
              </a:spcBef>
              <a:spcAft>
                <a:spcPts val="0"/>
              </a:spcAft>
              <a:buClr>
                <a:srgbClr val="000000"/>
              </a:buClr>
              <a:buSzPts val="2000"/>
              <a:buFont typeface="Arial"/>
              <a:buChar char="–"/>
              <a:defRPr b="0" i="0" sz="2000" u="none" cap="none" strike="noStrike">
                <a:solidFill>
                  <a:srgbClr val="000000"/>
                </a:solidFill>
                <a:latin typeface="Calibri"/>
                <a:ea typeface="Calibri"/>
                <a:cs typeface="Calibri"/>
                <a:sym typeface="Calibri"/>
              </a:defRPr>
            </a:lvl4pPr>
            <a:lvl5pPr indent="-355600" lvl="4" marL="2286000" marR="0" rtl="0" algn="l">
              <a:lnSpc>
                <a:spcPct val="100000"/>
              </a:lnSpc>
              <a:spcBef>
                <a:spcPts val="500"/>
              </a:spcBef>
              <a:spcAft>
                <a:spcPts val="0"/>
              </a:spcAft>
              <a:buClr>
                <a:srgbClr val="000000"/>
              </a:buClr>
              <a:buSzPts val="2000"/>
              <a:buFont typeface="Arial"/>
              <a:buChar char="»"/>
              <a:defRPr b="0" i="0" sz="2000" u="none" cap="none" strike="noStrike">
                <a:solidFill>
                  <a:srgbClr val="000000"/>
                </a:solidFill>
                <a:latin typeface="Calibri"/>
                <a:ea typeface="Calibri"/>
                <a:cs typeface="Calibri"/>
                <a:sym typeface="Calibri"/>
              </a:defRPr>
            </a:lvl5pPr>
            <a:lvl6pPr indent="-228600" lvl="5" marL="2743200">
              <a:spcBef>
                <a:spcPts val="0"/>
              </a:spcBef>
              <a:spcAft>
                <a:spcPts val="0"/>
              </a:spcAft>
              <a:buSzPts val="1400"/>
              <a:buNone/>
              <a:defRPr sz="1800"/>
            </a:lvl6pPr>
            <a:lvl7pPr indent="-228600" lvl="6" marL="3200400">
              <a:spcBef>
                <a:spcPts val="0"/>
              </a:spcBef>
              <a:spcAft>
                <a:spcPts val="0"/>
              </a:spcAft>
              <a:buSzPts val="1400"/>
              <a:buNone/>
              <a:defRPr sz="1800"/>
            </a:lvl7pPr>
            <a:lvl8pPr indent="-228600" lvl="7" marL="3657600">
              <a:spcBef>
                <a:spcPts val="0"/>
              </a:spcBef>
              <a:spcAft>
                <a:spcPts val="0"/>
              </a:spcAft>
              <a:buSzPts val="1400"/>
              <a:buNone/>
              <a:defRPr sz="1800"/>
            </a:lvl8pPr>
            <a:lvl9pPr indent="-228600" lvl="8" marL="4114800">
              <a:spcBef>
                <a:spcPts val="0"/>
              </a:spcBef>
              <a:spcAft>
                <a:spcPts val="0"/>
              </a:spcAft>
              <a:buSzPts val="1400"/>
              <a:buNone/>
              <a:defRPr sz="1800"/>
            </a:lvl9pPr>
          </a:lstStyle>
          <a:p/>
        </p:txBody>
      </p:sp>
      <p:sp>
        <p:nvSpPr>
          <p:cNvPr id="45" name="Shape 45"/>
          <p:cNvSpPr txBox="1"/>
          <p:nvPr>
            <p:ph idx="2" type="body"/>
          </p:nvPr>
        </p:nvSpPr>
        <p:spPr>
          <a:xfrm>
            <a:off x="457200" y="2174872"/>
            <a:ext cx="4040184" cy="3951286"/>
          </a:xfrm>
          <a:prstGeom prst="rect">
            <a:avLst/>
          </a:prstGeom>
          <a:noFill/>
          <a:ln>
            <a:noFill/>
          </a:ln>
        </p:spPr>
        <p:txBody>
          <a:bodyPr anchorCtr="0" anchor="t" bIns="45700" lIns="91425" spcFirstLastPara="1" rIns="91425" wrap="square" tIns="45700"/>
          <a:lstStyle>
            <a:lvl1pPr indent="-381000" lvl="0" marL="457200" marR="0" rtl="0" algn="l">
              <a:lnSpc>
                <a:spcPct val="100000"/>
              </a:lnSpc>
              <a:spcBef>
                <a:spcPts val="600"/>
              </a:spcBef>
              <a:spcAft>
                <a:spcPts val="0"/>
              </a:spcAft>
              <a:buClr>
                <a:srgbClr val="0000FF"/>
              </a:buClr>
              <a:buSzPts val="2400"/>
              <a:buFont typeface="Arial"/>
              <a:buChar char="•"/>
              <a:defRPr b="0" i="0" sz="2400" u="none" cap="none" strike="noStrike">
                <a:solidFill>
                  <a:srgbClr val="0000FF"/>
                </a:solidFill>
                <a:latin typeface="Arial"/>
                <a:ea typeface="Arial"/>
                <a:cs typeface="Arial"/>
                <a:sym typeface="Arial"/>
              </a:defRPr>
            </a:lvl1pPr>
            <a:lvl2pPr indent="-355600" lvl="1" marL="914400" marR="0" rtl="0" algn="l">
              <a:lnSpc>
                <a:spcPct val="100000"/>
              </a:lnSpc>
              <a:spcBef>
                <a:spcPts val="500"/>
              </a:spcBef>
              <a:spcAft>
                <a:spcPts val="0"/>
              </a:spcAft>
              <a:buClr>
                <a:srgbClr val="000000"/>
              </a:buClr>
              <a:buSzPts val="2000"/>
              <a:buFont typeface="Arial"/>
              <a:buChar char="–"/>
              <a:defRPr b="0" i="0" sz="2000" u="none" cap="none" strike="noStrike">
                <a:solidFill>
                  <a:srgbClr val="000000"/>
                </a:solidFill>
                <a:latin typeface="Calibri"/>
                <a:ea typeface="Calibri"/>
                <a:cs typeface="Calibri"/>
                <a:sym typeface="Calibri"/>
              </a:defRPr>
            </a:lvl2pPr>
            <a:lvl3pPr indent="-342900" lvl="2" marL="1371600" marR="0" rtl="0" algn="l">
              <a:lnSpc>
                <a:spcPct val="100000"/>
              </a:lnSpc>
              <a:spcBef>
                <a:spcPts val="400"/>
              </a:spcBef>
              <a:spcAft>
                <a:spcPts val="0"/>
              </a:spcAft>
              <a:buClr>
                <a:srgbClr val="000000"/>
              </a:buClr>
              <a:buSzPts val="1800"/>
              <a:buFont typeface="Arial"/>
              <a:buChar char="•"/>
              <a:defRPr b="0" i="0" sz="1800" u="none" cap="none" strike="noStrike">
                <a:solidFill>
                  <a:srgbClr val="000000"/>
                </a:solidFill>
                <a:latin typeface="Calibri"/>
                <a:ea typeface="Calibri"/>
                <a:cs typeface="Calibri"/>
                <a:sym typeface="Calibri"/>
              </a:defRPr>
            </a:lvl3pPr>
            <a:lvl4pPr indent="-330200" lvl="3" marL="1828800" marR="0" rtl="0" algn="l">
              <a:lnSpc>
                <a:spcPct val="100000"/>
              </a:lnSpc>
              <a:spcBef>
                <a:spcPts val="400"/>
              </a:spcBef>
              <a:spcAft>
                <a:spcPts val="0"/>
              </a:spcAft>
              <a:buClr>
                <a:srgbClr val="000000"/>
              </a:buClr>
              <a:buSzPts val="1600"/>
              <a:buFont typeface="Arial"/>
              <a:buChar char="–"/>
              <a:defRPr b="0" i="0" sz="1600" u="none" cap="none" strike="noStrike">
                <a:solidFill>
                  <a:srgbClr val="000000"/>
                </a:solidFill>
                <a:latin typeface="Calibri"/>
                <a:ea typeface="Calibri"/>
                <a:cs typeface="Calibri"/>
                <a:sym typeface="Calibri"/>
              </a:defRPr>
            </a:lvl4pPr>
            <a:lvl5pPr indent="-330200" lvl="4" marL="2286000" marR="0" rtl="0" algn="l">
              <a:lnSpc>
                <a:spcPct val="100000"/>
              </a:lnSpc>
              <a:spcBef>
                <a:spcPts val="400"/>
              </a:spcBef>
              <a:spcAft>
                <a:spcPts val="0"/>
              </a:spcAft>
              <a:buClr>
                <a:srgbClr val="000000"/>
              </a:buClr>
              <a:buSzPts val="1600"/>
              <a:buFont typeface="Arial"/>
              <a:buChar char="»"/>
              <a:defRPr b="0" i="0" sz="1600" u="none" cap="none" strike="noStrike">
                <a:solidFill>
                  <a:srgbClr val="000000"/>
                </a:solidFill>
                <a:latin typeface="Calibri"/>
                <a:ea typeface="Calibri"/>
                <a:cs typeface="Calibri"/>
                <a:sym typeface="Calibri"/>
              </a:defRPr>
            </a:lvl5pPr>
            <a:lvl6pPr indent="-228600" lvl="5" marL="2743200">
              <a:spcBef>
                <a:spcPts val="0"/>
              </a:spcBef>
              <a:spcAft>
                <a:spcPts val="0"/>
              </a:spcAft>
              <a:buSzPts val="1400"/>
              <a:buNone/>
              <a:defRPr sz="1800"/>
            </a:lvl6pPr>
            <a:lvl7pPr indent="-228600" lvl="6" marL="3200400">
              <a:spcBef>
                <a:spcPts val="0"/>
              </a:spcBef>
              <a:spcAft>
                <a:spcPts val="0"/>
              </a:spcAft>
              <a:buSzPts val="1400"/>
              <a:buNone/>
              <a:defRPr sz="1800"/>
            </a:lvl7pPr>
            <a:lvl8pPr indent="-228600" lvl="7" marL="3657600">
              <a:spcBef>
                <a:spcPts val="0"/>
              </a:spcBef>
              <a:spcAft>
                <a:spcPts val="0"/>
              </a:spcAft>
              <a:buSzPts val="1400"/>
              <a:buNone/>
              <a:defRPr sz="1800"/>
            </a:lvl8pPr>
            <a:lvl9pPr indent="-228600" lvl="8" marL="4114800">
              <a:spcBef>
                <a:spcPts val="0"/>
              </a:spcBef>
              <a:spcAft>
                <a:spcPts val="0"/>
              </a:spcAft>
              <a:buSzPts val="1400"/>
              <a:buNone/>
              <a:defRPr sz="1800"/>
            </a:lvl9pPr>
          </a:lstStyle>
          <a:p/>
        </p:txBody>
      </p:sp>
      <p:sp>
        <p:nvSpPr>
          <p:cNvPr id="46" name="Shape 46"/>
          <p:cNvSpPr txBox="1"/>
          <p:nvPr>
            <p:ph idx="3" type="body"/>
          </p:nvPr>
        </p:nvSpPr>
        <p:spPr>
          <a:xfrm>
            <a:off x="4645023" y="1535113"/>
            <a:ext cx="4041776" cy="639759"/>
          </a:xfrm>
          <a:prstGeom prst="rect">
            <a:avLst/>
          </a:prstGeom>
          <a:noFill/>
          <a:ln>
            <a:noFill/>
          </a:ln>
        </p:spPr>
        <p:txBody>
          <a:bodyPr anchorCtr="0" anchor="b" bIns="45700" lIns="91425" spcFirstLastPara="1" rIns="91425" wrap="square" tIns="45700"/>
          <a:lstStyle>
            <a:lvl1pPr indent="-228600" lvl="0" marL="457200" marR="0" rtl="0" algn="l">
              <a:lnSpc>
                <a:spcPct val="100000"/>
              </a:lnSpc>
              <a:spcBef>
                <a:spcPts val="600"/>
              </a:spcBef>
              <a:spcAft>
                <a:spcPts val="0"/>
              </a:spcAft>
              <a:buClr>
                <a:srgbClr val="0000FF"/>
              </a:buClr>
              <a:buSzPts val="2400"/>
              <a:buFont typeface="Arial"/>
              <a:buNone/>
              <a:defRPr b="1" i="0" sz="2400" u="none" cap="none" strike="noStrike">
                <a:solidFill>
                  <a:srgbClr val="0000FF"/>
                </a:solidFill>
                <a:latin typeface="Arial"/>
                <a:ea typeface="Arial"/>
                <a:cs typeface="Arial"/>
                <a:sym typeface="Arial"/>
              </a:defRPr>
            </a:lvl1pPr>
            <a:lvl2pPr indent="-406400" lvl="1" marL="914400" marR="0" rtl="0" algn="l">
              <a:lnSpc>
                <a:spcPct val="100000"/>
              </a:lnSpc>
              <a:spcBef>
                <a:spcPts val="700"/>
              </a:spcBef>
              <a:spcAft>
                <a:spcPts val="0"/>
              </a:spcAft>
              <a:buClr>
                <a:srgbClr val="000000"/>
              </a:buClr>
              <a:buSzPts val="2800"/>
              <a:buFont typeface="Arial"/>
              <a:buChar char="–"/>
              <a:defRPr b="0" i="0" sz="2800" u="none" cap="none" strike="noStrike">
                <a:solidFill>
                  <a:srgbClr val="000000"/>
                </a:solidFill>
                <a:latin typeface="Calibri"/>
                <a:ea typeface="Calibri"/>
                <a:cs typeface="Calibri"/>
                <a:sym typeface="Calibri"/>
              </a:defRPr>
            </a:lvl2pPr>
            <a:lvl3pPr indent="-381000" lvl="2" marL="1371600" marR="0" rtl="0" algn="l">
              <a:lnSpc>
                <a:spcPct val="100000"/>
              </a:lnSpc>
              <a:spcBef>
                <a:spcPts val="600"/>
              </a:spcBef>
              <a:spcAft>
                <a:spcPts val="0"/>
              </a:spcAft>
              <a:buClr>
                <a:srgbClr val="000000"/>
              </a:buClr>
              <a:buSzPts val="2400"/>
              <a:buFont typeface="Arial"/>
              <a:buChar char="•"/>
              <a:defRPr b="0" i="0" sz="2400" u="none" cap="none" strike="noStrike">
                <a:solidFill>
                  <a:srgbClr val="000000"/>
                </a:solidFill>
                <a:latin typeface="Calibri"/>
                <a:ea typeface="Calibri"/>
                <a:cs typeface="Calibri"/>
                <a:sym typeface="Calibri"/>
              </a:defRPr>
            </a:lvl3pPr>
            <a:lvl4pPr indent="-355600" lvl="3" marL="1828800" marR="0" rtl="0" algn="l">
              <a:lnSpc>
                <a:spcPct val="100000"/>
              </a:lnSpc>
              <a:spcBef>
                <a:spcPts val="500"/>
              </a:spcBef>
              <a:spcAft>
                <a:spcPts val="0"/>
              </a:spcAft>
              <a:buClr>
                <a:srgbClr val="000000"/>
              </a:buClr>
              <a:buSzPts val="2000"/>
              <a:buFont typeface="Arial"/>
              <a:buChar char="–"/>
              <a:defRPr b="0" i="0" sz="2000" u="none" cap="none" strike="noStrike">
                <a:solidFill>
                  <a:srgbClr val="000000"/>
                </a:solidFill>
                <a:latin typeface="Calibri"/>
                <a:ea typeface="Calibri"/>
                <a:cs typeface="Calibri"/>
                <a:sym typeface="Calibri"/>
              </a:defRPr>
            </a:lvl4pPr>
            <a:lvl5pPr indent="-355600" lvl="4" marL="2286000" marR="0" rtl="0" algn="l">
              <a:lnSpc>
                <a:spcPct val="100000"/>
              </a:lnSpc>
              <a:spcBef>
                <a:spcPts val="500"/>
              </a:spcBef>
              <a:spcAft>
                <a:spcPts val="0"/>
              </a:spcAft>
              <a:buClr>
                <a:srgbClr val="000000"/>
              </a:buClr>
              <a:buSzPts val="2000"/>
              <a:buFont typeface="Arial"/>
              <a:buChar char="»"/>
              <a:defRPr b="0" i="0" sz="2000" u="none" cap="none" strike="noStrike">
                <a:solidFill>
                  <a:srgbClr val="000000"/>
                </a:solidFill>
                <a:latin typeface="Calibri"/>
                <a:ea typeface="Calibri"/>
                <a:cs typeface="Calibri"/>
                <a:sym typeface="Calibri"/>
              </a:defRPr>
            </a:lvl5pPr>
            <a:lvl6pPr indent="-228600" lvl="5" marL="2743200">
              <a:spcBef>
                <a:spcPts val="0"/>
              </a:spcBef>
              <a:spcAft>
                <a:spcPts val="0"/>
              </a:spcAft>
              <a:buSzPts val="1400"/>
              <a:buNone/>
              <a:defRPr sz="1800"/>
            </a:lvl6pPr>
            <a:lvl7pPr indent="-228600" lvl="6" marL="3200400">
              <a:spcBef>
                <a:spcPts val="0"/>
              </a:spcBef>
              <a:spcAft>
                <a:spcPts val="0"/>
              </a:spcAft>
              <a:buSzPts val="1400"/>
              <a:buNone/>
              <a:defRPr sz="1800"/>
            </a:lvl7pPr>
            <a:lvl8pPr indent="-228600" lvl="7" marL="3657600">
              <a:spcBef>
                <a:spcPts val="0"/>
              </a:spcBef>
              <a:spcAft>
                <a:spcPts val="0"/>
              </a:spcAft>
              <a:buSzPts val="1400"/>
              <a:buNone/>
              <a:defRPr sz="1800"/>
            </a:lvl8pPr>
            <a:lvl9pPr indent="-228600" lvl="8" marL="4114800">
              <a:spcBef>
                <a:spcPts val="0"/>
              </a:spcBef>
              <a:spcAft>
                <a:spcPts val="0"/>
              </a:spcAft>
              <a:buSzPts val="1400"/>
              <a:buNone/>
              <a:defRPr sz="1800"/>
            </a:lvl9pPr>
          </a:lstStyle>
          <a:p/>
        </p:txBody>
      </p:sp>
      <p:sp>
        <p:nvSpPr>
          <p:cNvPr id="47" name="Shape 47"/>
          <p:cNvSpPr txBox="1"/>
          <p:nvPr>
            <p:ph idx="4" type="body"/>
          </p:nvPr>
        </p:nvSpPr>
        <p:spPr>
          <a:xfrm>
            <a:off x="4645023" y="2174872"/>
            <a:ext cx="4041776" cy="3951286"/>
          </a:xfrm>
          <a:prstGeom prst="rect">
            <a:avLst/>
          </a:prstGeom>
          <a:noFill/>
          <a:ln>
            <a:noFill/>
          </a:ln>
        </p:spPr>
        <p:txBody>
          <a:bodyPr anchorCtr="0" anchor="t" bIns="45700" lIns="91425" spcFirstLastPara="1" rIns="91425" wrap="square" tIns="45700"/>
          <a:lstStyle>
            <a:lvl1pPr indent="-381000" lvl="0" marL="457200" marR="0" rtl="0" algn="l">
              <a:lnSpc>
                <a:spcPct val="100000"/>
              </a:lnSpc>
              <a:spcBef>
                <a:spcPts val="600"/>
              </a:spcBef>
              <a:spcAft>
                <a:spcPts val="0"/>
              </a:spcAft>
              <a:buClr>
                <a:srgbClr val="0000FF"/>
              </a:buClr>
              <a:buSzPts val="2400"/>
              <a:buFont typeface="Arial"/>
              <a:buChar char="•"/>
              <a:defRPr b="0" i="0" sz="2400" u="none" cap="none" strike="noStrike">
                <a:solidFill>
                  <a:srgbClr val="0000FF"/>
                </a:solidFill>
                <a:latin typeface="Arial"/>
                <a:ea typeface="Arial"/>
                <a:cs typeface="Arial"/>
                <a:sym typeface="Arial"/>
              </a:defRPr>
            </a:lvl1pPr>
            <a:lvl2pPr indent="-355600" lvl="1" marL="914400" marR="0" rtl="0" algn="l">
              <a:lnSpc>
                <a:spcPct val="100000"/>
              </a:lnSpc>
              <a:spcBef>
                <a:spcPts val="500"/>
              </a:spcBef>
              <a:spcAft>
                <a:spcPts val="0"/>
              </a:spcAft>
              <a:buClr>
                <a:srgbClr val="000000"/>
              </a:buClr>
              <a:buSzPts val="2000"/>
              <a:buFont typeface="Arial"/>
              <a:buChar char="–"/>
              <a:defRPr b="0" i="0" sz="2000" u="none" cap="none" strike="noStrike">
                <a:solidFill>
                  <a:srgbClr val="000000"/>
                </a:solidFill>
                <a:latin typeface="Calibri"/>
                <a:ea typeface="Calibri"/>
                <a:cs typeface="Calibri"/>
                <a:sym typeface="Calibri"/>
              </a:defRPr>
            </a:lvl2pPr>
            <a:lvl3pPr indent="-342900" lvl="2" marL="1371600" marR="0" rtl="0" algn="l">
              <a:lnSpc>
                <a:spcPct val="100000"/>
              </a:lnSpc>
              <a:spcBef>
                <a:spcPts val="400"/>
              </a:spcBef>
              <a:spcAft>
                <a:spcPts val="0"/>
              </a:spcAft>
              <a:buClr>
                <a:srgbClr val="000000"/>
              </a:buClr>
              <a:buSzPts val="1800"/>
              <a:buFont typeface="Arial"/>
              <a:buChar char="•"/>
              <a:defRPr b="0" i="0" sz="1800" u="none" cap="none" strike="noStrike">
                <a:solidFill>
                  <a:srgbClr val="000000"/>
                </a:solidFill>
                <a:latin typeface="Calibri"/>
                <a:ea typeface="Calibri"/>
                <a:cs typeface="Calibri"/>
                <a:sym typeface="Calibri"/>
              </a:defRPr>
            </a:lvl3pPr>
            <a:lvl4pPr indent="-330200" lvl="3" marL="1828800" marR="0" rtl="0" algn="l">
              <a:lnSpc>
                <a:spcPct val="100000"/>
              </a:lnSpc>
              <a:spcBef>
                <a:spcPts val="400"/>
              </a:spcBef>
              <a:spcAft>
                <a:spcPts val="0"/>
              </a:spcAft>
              <a:buClr>
                <a:srgbClr val="000000"/>
              </a:buClr>
              <a:buSzPts val="1600"/>
              <a:buFont typeface="Arial"/>
              <a:buChar char="–"/>
              <a:defRPr b="0" i="0" sz="1600" u="none" cap="none" strike="noStrike">
                <a:solidFill>
                  <a:srgbClr val="000000"/>
                </a:solidFill>
                <a:latin typeface="Calibri"/>
                <a:ea typeface="Calibri"/>
                <a:cs typeface="Calibri"/>
                <a:sym typeface="Calibri"/>
              </a:defRPr>
            </a:lvl4pPr>
            <a:lvl5pPr indent="-330200" lvl="4" marL="2286000" marR="0" rtl="0" algn="l">
              <a:lnSpc>
                <a:spcPct val="100000"/>
              </a:lnSpc>
              <a:spcBef>
                <a:spcPts val="400"/>
              </a:spcBef>
              <a:spcAft>
                <a:spcPts val="0"/>
              </a:spcAft>
              <a:buClr>
                <a:srgbClr val="000000"/>
              </a:buClr>
              <a:buSzPts val="1600"/>
              <a:buFont typeface="Arial"/>
              <a:buChar char="»"/>
              <a:defRPr b="0" i="0" sz="1600" u="none" cap="none" strike="noStrike">
                <a:solidFill>
                  <a:srgbClr val="000000"/>
                </a:solidFill>
                <a:latin typeface="Calibri"/>
                <a:ea typeface="Calibri"/>
                <a:cs typeface="Calibri"/>
                <a:sym typeface="Calibri"/>
              </a:defRPr>
            </a:lvl5pPr>
            <a:lvl6pPr indent="-228600" lvl="5" marL="2743200">
              <a:spcBef>
                <a:spcPts val="0"/>
              </a:spcBef>
              <a:spcAft>
                <a:spcPts val="0"/>
              </a:spcAft>
              <a:buSzPts val="1400"/>
              <a:buNone/>
              <a:defRPr sz="1800"/>
            </a:lvl6pPr>
            <a:lvl7pPr indent="-228600" lvl="6" marL="3200400">
              <a:spcBef>
                <a:spcPts val="0"/>
              </a:spcBef>
              <a:spcAft>
                <a:spcPts val="0"/>
              </a:spcAft>
              <a:buSzPts val="1400"/>
              <a:buNone/>
              <a:defRPr sz="1800"/>
            </a:lvl7pPr>
            <a:lvl8pPr indent="-228600" lvl="7" marL="3657600">
              <a:spcBef>
                <a:spcPts val="0"/>
              </a:spcBef>
              <a:spcAft>
                <a:spcPts val="0"/>
              </a:spcAft>
              <a:buSzPts val="1400"/>
              <a:buNone/>
              <a:defRPr sz="1800"/>
            </a:lvl8pPr>
            <a:lvl9pPr indent="-228600" lvl="8" marL="4114800">
              <a:spcBef>
                <a:spcPts val="0"/>
              </a:spcBef>
              <a:spcAft>
                <a:spcPts val="0"/>
              </a:spcAft>
              <a:buSzPts val="1400"/>
              <a:buNone/>
              <a:defRPr sz="1800"/>
            </a:lvl9pPr>
          </a:lstStyle>
          <a:p/>
        </p:txBody>
      </p:sp>
      <p:sp>
        <p:nvSpPr>
          <p:cNvPr id="48" name="Shape 48"/>
          <p:cNvSpPr txBox="1"/>
          <p:nvPr>
            <p:ph idx="10" type="dt"/>
          </p:nvPr>
        </p:nvSpPr>
        <p:spPr>
          <a:xfrm>
            <a:off x="457200" y="6356351"/>
            <a:ext cx="2133596" cy="365129"/>
          </a:xfrm>
          <a:prstGeom prst="rect">
            <a:avLst/>
          </a:prstGeom>
          <a:noFill/>
          <a:ln>
            <a:noFill/>
          </a:ln>
        </p:spPr>
        <p:txBody>
          <a:bodyPr anchorCtr="0" anchor="ctr" bIns="45700" lIns="91425" spcFirstLastPara="1" rIns="91425" wrap="square" tIns="45700"/>
          <a:lstStyle>
            <a:lvl1pPr lvl="0" marR="0" rtl="0" algn="l">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9" name="Shape 49"/>
          <p:cNvSpPr txBox="1"/>
          <p:nvPr>
            <p:ph idx="11" type="ftr"/>
          </p:nvPr>
        </p:nvSpPr>
        <p:spPr>
          <a:xfrm>
            <a:off x="3124203" y="6356351"/>
            <a:ext cx="2895603" cy="365129"/>
          </a:xfrm>
          <a:prstGeom prst="rect">
            <a:avLst/>
          </a:prstGeom>
          <a:noFill/>
          <a:ln>
            <a:noFill/>
          </a:ln>
        </p:spPr>
        <p:txBody>
          <a:bodyPr anchorCtr="1" anchor="ctr" bIns="45700" lIns="91425" spcFirstLastPara="1" rIns="91425" wrap="square" tIns="45700"/>
          <a:lstStyle>
            <a:lvl1pPr lvl="0" marR="0" rtl="0" algn="ct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0" name="Shape 50"/>
          <p:cNvSpPr txBox="1"/>
          <p:nvPr>
            <p:ph idx="12" type="sldNum"/>
          </p:nvPr>
        </p:nvSpPr>
        <p:spPr>
          <a:xfrm>
            <a:off x="6553203" y="6356351"/>
            <a:ext cx="2133596" cy="365129"/>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只有標題" type="titleOnly">
  <p:cSld name="TITLE_ONLY">
    <p:spTree>
      <p:nvGrpSpPr>
        <p:cNvPr id="51" name="Shape 51"/>
        <p:cNvGrpSpPr/>
        <p:nvPr/>
      </p:nvGrpSpPr>
      <p:grpSpPr>
        <a:xfrm>
          <a:off x="0" y="0"/>
          <a:ext cx="0" cy="0"/>
          <a:chOff x="0" y="0"/>
          <a:chExt cx="0" cy="0"/>
        </a:xfrm>
      </p:grpSpPr>
      <p:sp>
        <p:nvSpPr>
          <p:cNvPr id="52" name="Shape 52"/>
          <p:cNvSpPr txBox="1"/>
          <p:nvPr>
            <p:ph type="title"/>
          </p:nvPr>
        </p:nvSpPr>
        <p:spPr>
          <a:xfrm>
            <a:off x="457200" y="274640"/>
            <a:ext cx="8229600" cy="1143000"/>
          </a:xfrm>
          <a:prstGeom prst="rect">
            <a:avLst/>
          </a:prstGeom>
          <a:noFill/>
          <a:ln>
            <a:noFill/>
          </a:ln>
        </p:spPr>
        <p:txBody>
          <a:bodyPr anchorCtr="1" anchor="ctr" bIns="45700" lIns="91425" spcFirstLastPara="1" rIns="91425" wrap="square" tIns="45700"/>
          <a:lstStyle>
            <a:lvl1pPr lvl="0" marR="0" rtl="0" algn="ctr">
              <a:lnSpc>
                <a:spcPct val="100000"/>
              </a:lnSpc>
              <a:spcBef>
                <a:spcPts val="0"/>
              </a:spcBef>
              <a:spcAft>
                <a:spcPts val="0"/>
              </a:spcAft>
              <a:buClr>
                <a:srgbClr val="000000"/>
              </a:buClr>
              <a:buSzPts val="4400"/>
              <a:buFont typeface="Arial"/>
              <a:buNone/>
              <a:defRPr b="0" i="0" sz="4400" u="none" cap="none" strike="noStrike">
                <a:solidFill>
                  <a:srgbClr val="000000"/>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53" name="Shape 53"/>
          <p:cNvSpPr txBox="1"/>
          <p:nvPr>
            <p:ph idx="10" type="dt"/>
          </p:nvPr>
        </p:nvSpPr>
        <p:spPr>
          <a:xfrm>
            <a:off x="457200" y="6356351"/>
            <a:ext cx="2133596" cy="365129"/>
          </a:xfrm>
          <a:prstGeom prst="rect">
            <a:avLst/>
          </a:prstGeom>
          <a:noFill/>
          <a:ln>
            <a:noFill/>
          </a:ln>
        </p:spPr>
        <p:txBody>
          <a:bodyPr anchorCtr="0" anchor="ctr" bIns="45700" lIns="91425" spcFirstLastPara="1" rIns="91425" wrap="square" tIns="45700"/>
          <a:lstStyle>
            <a:lvl1pPr lvl="0" marR="0" rtl="0" algn="l">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4" name="Shape 54"/>
          <p:cNvSpPr txBox="1"/>
          <p:nvPr>
            <p:ph idx="11" type="ftr"/>
          </p:nvPr>
        </p:nvSpPr>
        <p:spPr>
          <a:xfrm>
            <a:off x="3124203" y="6356351"/>
            <a:ext cx="2895603" cy="365129"/>
          </a:xfrm>
          <a:prstGeom prst="rect">
            <a:avLst/>
          </a:prstGeom>
          <a:noFill/>
          <a:ln>
            <a:noFill/>
          </a:ln>
        </p:spPr>
        <p:txBody>
          <a:bodyPr anchorCtr="1" anchor="ctr" bIns="45700" lIns="91425" spcFirstLastPara="1" rIns="91425" wrap="square" tIns="45700"/>
          <a:lstStyle>
            <a:lvl1pPr lvl="0" marR="0" rtl="0" algn="ct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5" name="Shape 55"/>
          <p:cNvSpPr txBox="1"/>
          <p:nvPr>
            <p:ph idx="12" type="sldNum"/>
          </p:nvPr>
        </p:nvSpPr>
        <p:spPr>
          <a:xfrm>
            <a:off x="6553203" y="6356351"/>
            <a:ext cx="2133596" cy="365129"/>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空白" type="blank">
  <p:cSld name="BLANK">
    <p:spTree>
      <p:nvGrpSpPr>
        <p:cNvPr id="56" name="Shape 56"/>
        <p:cNvGrpSpPr/>
        <p:nvPr/>
      </p:nvGrpSpPr>
      <p:grpSpPr>
        <a:xfrm>
          <a:off x="0" y="0"/>
          <a:ext cx="0" cy="0"/>
          <a:chOff x="0" y="0"/>
          <a:chExt cx="0" cy="0"/>
        </a:xfrm>
      </p:grpSpPr>
      <p:sp>
        <p:nvSpPr>
          <p:cNvPr id="57" name="Shape 57"/>
          <p:cNvSpPr txBox="1"/>
          <p:nvPr>
            <p:ph idx="10" type="dt"/>
          </p:nvPr>
        </p:nvSpPr>
        <p:spPr>
          <a:xfrm>
            <a:off x="457200" y="6356351"/>
            <a:ext cx="2133596" cy="365129"/>
          </a:xfrm>
          <a:prstGeom prst="rect">
            <a:avLst/>
          </a:prstGeom>
          <a:noFill/>
          <a:ln>
            <a:noFill/>
          </a:ln>
        </p:spPr>
        <p:txBody>
          <a:bodyPr anchorCtr="0" anchor="ctr" bIns="45700" lIns="91425" spcFirstLastPara="1" rIns="91425" wrap="square" tIns="45700"/>
          <a:lstStyle>
            <a:lvl1pPr lvl="0" marR="0" rtl="0" algn="l">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8" name="Shape 58"/>
          <p:cNvSpPr txBox="1"/>
          <p:nvPr>
            <p:ph idx="11" type="ftr"/>
          </p:nvPr>
        </p:nvSpPr>
        <p:spPr>
          <a:xfrm>
            <a:off x="3124203" y="6356351"/>
            <a:ext cx="2895603" cy="365129"/>
          </a:xfrm>
          <a:prstGeom prst="rect">
            <a:avLst/>
          </a:prstGeom>
          <a:noFill/>
          <a:ln>
            <a:noFill/>
          </a:ln>
        </p:spPr>
        <p:txBody>
          <a:bodyPr anchorCtr="1" anchor="ctr" bIns="45700" lIns="91425" spcFirstLastPara="1" rIns="91425" wrap="square" tIns="45700"/>
          <a:lstStyle>
            <a:lvl1pPr lvl="0" marR="0" rtl="0" algn="ct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9" name="Shape 59"/>
          <p:cNvSpPr txBox="1"/>
          <p:nvPr>
            <p:ph idx="12" type="sldNum"/>
          </p:nvPr>
        </p:nvSpPr>
        <p:spPr>
          <a:xfrm>
            <a:off x="6553203" y="6356351"/>
            <a:ext cx="2133596" cy="365129"/>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含標題的內容" type="objTx">
  <p:cSld name="OBJECT_WITH_CAPTION_TEXT">
    <p:spTree>
      <p:nvGrpSpPr>
        <p:cNvPr id="60" name="Shape 60"/>
        <p:cNvGrpSpPr/>
        <p:nvPr/>
      </p:nvGrpSpPr>
      <p:grpSpPr>
        <a:xfrm>
          <a:off x="0" y="0"/>
          <a:ext cx="0" cy="0"/>
          <a:chOff x="0" y="0"/>
          <a:chExt cx="0" cy="0"/>
        </a:xfrm>
      </p:grpSpPr>
      <p:sp>
        <p:nvSpPr>
          <p:cNvPr id="61" name="Shape 61"/>
          <p:cNvSpPr txBox="1"/>
          <p:nvPr>
            <p:ph type="title"/>
          </p:nvPr>
        </p:nvSpPr>
        <p:spPr>
          <a:xfrm>
            <a:off x="457200" y="273048"/>
            <a:ext cx="3008311" cy="1162046"/>
          </a:xfrm>
          <a:prstGeom prst="rect">
            <a:avLst/>
          </a:prstGeom>
          <a:noFill/>
          <a:ln>
            <a:noFill/>
          </a:ln>
        </p:spPr>
        <p:txBody>
          <a:bodyPr anchorCtr="0" anchor="b" bIns="45700" lIns="91425" spcFirstLastPara="1" rIns="91425" wrap="square" tIns="45700"/>
          <a:lstStyle>
            <a:lvl1pPr lvl="0" marR="0" rtl="0" algn="l">
              <a:lnSpc>
                <a:spcPct val="100000"/>
              </a:lnSpc>
              <a:spcBef>
                <a:spcPts val="0"/>
              </a:spcBef>
              <a:spcAft>
                <a:spcPts val="0"/>
              </a:spcAft>
              <a:buClr>
                <a:srgbClr val="000000"/>
              </a:buClr>
              <a:buSzPts val="2000"/>
              <a:buFont typeface="Arial"/>
              <a:buNone/>
              <a:defRPr b="1" i="0" sz="2000" u="none" cap="none" strike="noStrike">
                <a:solidFill>
                  <a:srgbClr val="000000"/>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62" name="Shape 62"/>
          <p:cNvSpPr txBox="1"/>
          <p:nvPr>
            <p:ph idx="1" type="body"/>
          </p:nvPr>
        </p:nvSpPr>
        <p:spPr>
          <a:xfrm>
            <a:off x="3575047" y="273048"/>
            <a:ext cx="5111752" cy="5853110"/>
          </a:xfrm>
          <a:prstGeom prst="rect">
            <a:avLst/>
          </a:prstGeom>
          <a:noFill/>
          <a:ln>
            <a:noFill/>
          </a:ln>
        </p:spPr>
        <p:txBody>
          <a:bodyPr anchorCtr="0" anchor="t" bIns="45700" lIns="91425" spcFirstLastPara="1" rIns="91425" wrap="square" tIns="45700"/>
          <a:lstStyle>
            <a:lvl1pPr indent="-431800" lvl="0" marL="457200" marR="0" rtl="0" algn="l">
              <a:lnSpc>
                <a:spcPct val="100000"/>
              </a:lnSpc>
              <a:spcBef>
                <a:spcPts val="800"/>
              </a:spcBef>
              <a:spcAft>
                <a:spcPts val="0"/>
              </a:spcAft>
              <a:buClr>
                <a:srgbClr val="0000FF"/>
              </a:buClr>
              <a:buSzPts val="3200"/>
              <a:buFont typeface="Arial"/>
              <a:buChar char="•"/>
              <a:defRPr b="0" i="0" sz="3200" u="none" cap="none" strike="noStrike">
                <a:solidFill>
                  <a:srgbClr val="0000FF"/>
                </a:solidFill>
                <a:latin typeface="Arial"/>
                <a:ea typeface="Arial"/>
                <a:cs typeface="Arial"/>
                <a:sym typeface="Arial"/>
              </a:defRPr>
            </a:lvl1pPr>
            <a:lvl2pPr indent="-406400" lvl="1" marL="914400" marR="0" rtl="0" algn="l">
              <a:lnSpc>
                <a:spcPct val="100000"/>
              </a:lnSpc>
              <a:spcBef>
                <a:spcPts val="700"/>
              </a:spcBef>
              <a:spcAft>
                <a:spcPts val="0"/>
              </a:spcAft>
              <a:buClr>
                <a:srgbClr val="000000"/>
              </a:buClr>
              <a:buSzPts val="2800"/>
              <a:buFont typeface="Arial"/>
              <a:buChar char="–"/>
              <a:defRPr b="0" i="0" sz="2800" u="none" cap="none" strike="noStrike">
                <a:solidFill>
                  <a:srgbClr val="000000"/>
                </a:solidFill>
                <a:latin typeface="Calibri"/>
                <a:ea typeface="Calibri"/>
                <a:cs typeface="Calibri"/>
                <a:sym typeface="Calibri"/>
              </a:defRPr>
            </a:lvl2pPr>
            <a:lvl3pPr indent="-381000" lvl="2" marL="1371600" marR="0" rtl="0" algn="l">
              <a:lnSpc>
                <a:spcPct val="100000"/>
              </a:lnSpc>
              <a:spcBef>
                <a:spcPts val="600"/>
              </a:spcBef>
              <a:spcAft>
                <a:spcPts val="0"/>
              </a:spcAft>
              <a:buClr>
                <a:srgbClr val="000000"/>
              </a:buClr>
              <a:buSzPts val="2400"/>
              <a:buFont typeface="Arial"/>
              <a:buChar char="•"/>
              <a:defRPr b="0" i="0" sz="2400" u="none" cap="none" strike="noStrike">
                <a:solidFill>
                  <a:srgbClr val="000000"/>
                </a:solidFill>
                <a:latin typeface="Calibri"/>
                <a:ea typeface="Calibri"/>
                <a:cs typeface="Calibri"/>
                <a:sym typeface="Calibri"/>
              </a:defRPr>
            </a:lvl3pPr>
            <a:lvl4pPr indent="-355600" lvl="3" marL="1828800" marR="0" rtl="0" algn="l">
              <a:lnSpc>
                <a:spcPct val="100000"/>
              </a:lnSpc>
              <a:spcBef>
                <a:spcPts val="500"/>
              </a:spcBef>
              <a:spcAft>
                <a:spcPts val="0"/>
              </a:spcAft>
              <a:buClr>
                <a:srgbClr val="000000"/>
              </a:buClr>
              <a:buSzPts val="2000"/>
              <a:buFont typeface="Arial"/>
              <a:buChar char="–"/>
              <a:defRPr b="0" i="0" sz="2000" u="none" cap="none" strike="noStrike">
                <a:solidFill>
                  <a:srgbClr val="000000"/>
                </a:solidFill>
                <a:latin typeface="Calibri"/>
                <a:ea typeface="Calibri"/>
                <a:cs typeface="Calibri"/>
                <a:sym typeface="Calibri"/>
              </a:defRPr>
            </a:lvl4pPr>
            <a:lvl5pPr indent="-355600" lvl="4" marL="2286000" marR="0" rtl="0" algn="l">
              <a:lnSpc>
                <a:spcPct val="100000"/>
              </a:lnSpc>
              <a:spcBef>
                <a:spcPts val="500"/>
              </a:spcBef>
              <a:spcAft>
                <a:spcPts val="0"/>
              </a:spcAft>
              <a:buClr>
                <a:srgbClr val="000000"/>
              </a:buClr>
              <a:buSzPts val="2000"/>
              <a:buFont typeface="Arial"/>
              <a:buChar char="»"/>
              <a:defRPr b="0" i="0" sz="2000" u="none" cap="none" strike="noStrike">
                <a:solidFill>
                  <a:srgbClr val="000000"/>
                </a:solidFill>
                <a:latin typeface="Calibri"/>
                <a:ea typeface="Calibri"/>
                <a:cs typeface="Calibri"/>
                <a:sym typeface="Calibri"/>
              </a:defRPr>
            </a:lvl5pPr>
            <a:lvl6pPr indent="-228600" lvl="5" marL="2743200">
              <a:spcBef>
                <a:spcPts val="0"/>
              </a:spcBef>
              <a:spcAft>
                <a:spcPts val="0"/>
              </a:spcAft>
              <a:buSzPts val="1400"/>
              <a:buNone/>
              <a:defRPr sz="1800"/>
            </a:lvl6pPr>
            <a:lvl7pPr indent="-228600" lvl="6" marL="3200400">
              <a:spcBef>
                <a:spcPts val="0"/>
              </a:spcBef>
              <a:spcAft>
                <a:spcPts val="0"/>
              </a:spcAft>
              <a:buSzPts val="1400"/>
              <a:buNone/>
              <a:defRPr sz="1800"/>
            </a:lvl7pPr>
            <a:lvl8pPr indent="-228600" lvl="7" marL="3657600">
              <a:spcBef>
                <a:spcPts val="0"/>
              </a:spcBef>
              <a:spcAft>
                <a:spcPts val="0"/>
              </a:spcAft>
              <a:buSzPts val="1400"/>
              <a:buNone/>
              <a:defRPr sz="1800"/>
            </a:lvl8pPr>
            <a:lvl9pPr indent="-228600" lvl="8" marL="4114800">
              <a:spcBef>
                <a:spcPts val="0"/>
              </a:spcBef>
              <a:spcAft>
                <a:spcPts val="0"/>
              </a:spcAft>
              <a:buSzPts val="1400"/>
              <a:buNone/>
              <a:defRPr sz="1800"/>
            </a:lvl9pPr>
          </a:lstStyle>
          <a:p/>
        </p:txBody>
      </p:sp>
      <p:sp>
        <p:nvSpPr>
          <p:cNvPr id="63" name="Shape 63"/>
          <p:cNvSpPr txBox="1"/>
          <p:nvPr>
            <p:ph idx="2" type="body"/>
          </p:nvPr>
        </p:nvSpPr>
        <p:spPr>
          <a:xfrm>
            <a:off x="457200" y="1435095"/>
            <a:ext cx="3008311" cy="4691064"/>
          </a:xfrm>
          <a:prstGeom prst="rect">
            <a:avLst/>
          </a:prstGeom>
          <a:noFill/>
          <a:ln>
            <a:noFill/>
          </a:ln>
        </p:spPr>
        <p:txBody>
          <a:bodyPr anchorCtr="0" anchor="t" bIns="45700" lIns="91425" spcFirstLastPara="1" rIns="91425" wrap="square" tIns="45700"/>
          <a:lstStyle>
            <a:lvl1pPr indent="-228600" lvl="0" marL="457200" marR="0" rtl="0" algn="l">
              <a:lnSpc>
                <a:spcPct val="100000"/>
              </a:lnSpc>
              <a:spcBef>
                <a:spcPts val="300"/>
              </a:spcBef>
              <a:spcAft>
                <a:spcPts val="0"/>
              </a:spcAft>
              <a:buClr>
                <a:srgbClr val="0000FF"/>
              </a:buClr>
              <a:buSzPts val="1400"/>
              <a:buFont typeface="Arial"/>
              <a:buNone/>
              <a:defRPr b="0" i="0" sz="1400" u="none" cap="none" strike="noStrike">
                <a:solidFill>
                  <a:srgbClr val="0000FF"/>
                </a:solidFill>
                <a:latin typeface="Arial"/>
                <a:ea typeface="Arial"/>
                <a:cs typeface="Arial"/>
                <a:sym typeface="Arial"/>
              </a:defRPr>
            </a:lvl1pPr>
            <a:lvl2pPr indent="-406400" lvl="1" marL="914400" marR="0" rtl="0" algn="l">
              <a:lnSpc>
                <a:spcPct val="100000"/>
              </a:lnSpc>
              <a:spcBef>
                <a:spcPts val="700"/>
              </a:spcBef>
              <a:spcAft>
                <a:spcPts val="0"/>
              </a:spcAft>
              <a:buClr>
                <a:srgbClr val="000000"/>
              </a:buClr>
              <a:buSzPts val="2800"/>
              <a:buFont typeface="Arial"/>
              <a:buChar char="–"/>
              <a:defRPr b="0" i="0" sz="2800" u="none" cap="none" strike="noStrike">
                <a:solidFill>
                  <a:srgbClr val="000000"/>
                </a:solidFill>
                <a:latin typeface="Calibri"/>
                <a:ea typeface="Calibri"/>
                <a:cs typeface="Calibri"/>
                <a:sym typeface="Calibri"/>
              </a:defRPr>
            </a:lvl2pPr>
            <a:lvl3pPr indent="-381000" lvl="2" marL="1371600" marR="0" rtl="0" algn="l">
              <a:lnSpc>
                <a:spcPct val="100000"/>
              </a:lnSpc>
              <a:spcBef>
                <a:spcPts val="600"/>
              </a:spcBef>
              <a:spcAft>
                <a:spcPts val="0"/>
              </a:spcAft>
              <a:buClr>
                <a:srgbClr val="000000"/>
              </a:buClr>
              <a:buSzPts val="2400"/>
              <a:buFont typeface="Arial"/>
              <a:buChar char="•"/>
              <a:defRPr b="0" i="0" sz="2400" u="none" cap="none" strike="noStrike">
                <a:solidFill>
                  <a:srgbClr val="000000"/>
                </a:solidFill>
                <a:latin typeface="Calibri"/>
                <a:ea typeface="Calibri"/>
                <a:cs typeface="Calibri"/>
                <a:sym typeface="Calibri"/>
              </a:defRPr>
            </a:lvl3pPr>
            <a:lvl4pPr indent="-355600" lvl="3" marL="1828800" marR="0" rtl="0" algn="l">
              <a:lnSpc>
                <a:spcPct val="100000"/>
              </a:lnSpc>
              <a:spcBef>
                <a:spcPts val="500"/>
              </a:spcBef>
              <a:spcAft>
                <a:spcPts val="0"/>
              </a:spcAft>
              <a:buClr>
                <a:srgbClr val="000000"/>
              </a:buClr>
              <a:buSzPts val="2000"/>
              <a:buFont typeface="Arial"/>
              <a:buChar char="–"/>
              <a:defRPr b="0" i="0" sz="2000" u="none" cap="none" strike="noStrike">
                <a:solidFill>
                  <a:srgbClr val="000000"/>
                </a:solidFill>
                <a:latin typeface="Calibri"/>
                <a:ea typeface="Calibri"/>
                <a:cs typeface="Calibri"/>
                <a:sym typeface="Calibri"/>
              </a:defRPr>
            </a:lvl4pPr>
            <a:lvl5pPr indent="-355600" lvl="4" marL="2286000" marR="0" rtl="0" algn="l">
              <a:lnSpc>
                <a:spcPct val="100000"/>
              </a:lnSpc>
              <a:spcBef>
                <a:spcPts val="500"/>
              </a:spcBef>
              <a:spcAft>
                <a:spcPts val="0"/>
              </a:spcAft>
              <a:buClr>
                <a:srgbClr val="000000"/>
              </a:buClr>
              <a:buSzPts val="2000"/>
              <a:buFont typeface="Arial"/>
              <a:buChar char="»"/>
              <a:defRPr b="0" i="0" sz="2000" u="none" cap="none" strike="noStrike">
                <a:solidFill>
                  <a:srgbClr val="000000"/>
                </a:solidFill>
                <a:latin typeface="Calibri"/>
                <a:ea typeface="Calibri"/>
                <a:cs typeface="Calibri"/>
                <a:sym typeface="Calibri"/>
              </a:defRPr>
            </a:lvl5pPr>
            <a:lvl6pPr indent="-228600" lvl="5" marL="2743200">
              <a:spcBef>
                <a:spcPts val="0"/>
              </a:spcBef>
              <a:spcAft>
                <a:spcPts val="0"/>
              </a:spcAft>
              <a:buSzPts val="1400"/>
              <a:buNone/>
              <a:defRPr sz="1800"/>
            </a:lvl6pPr>
            <a:lvl7pPr indent="-228600" lvl="6" marL="3200400">
              <a:spcBef>
                <a:spcPts val="0"/>
              </a:spcBef>
              <a:spcAft>
                <a:spcPts val="0"/>
              </a:spcAft>
              <a:buSzPts val="1400"/>
              <a:buNone/>
              <a:defRPr sz="1800"/>
            </a:lvl7pPr>
            <a:lvl8pPr indent="-228600" lvl="7" marL="3657600">
              <a:spcBef>
                <a:spcPts val="0"/>
              </a:spcBef>
              <a:spcAft>
                <a:spcPts val="0"/>
              </a:spcAft>
              <a:buSzPts val="1400"/>
              <a:buNone/>
              <a:defRPr sz="1800"/>
            </a:lvl8pPr>
            <a:lvl9pPr indent="-228600" lvl="8" marL="4114800">
              <a:spcBef>
                <a:spcPts val="0"/>
              </a:spcBef>
              <a:spcAft>
                <a:spcPts val="0"/>
              </a:spcAft>
              <a:buSzPts val="1400"/>
              <a:buNone/>
              <a:defRPr sz="1800"/>
            </a:lvl9pPr>
          </a:lstStyle>
          <a:p/>
        </p:txBody>
      </p:sp>
      <p:sp>
        <p:nvSpPr>
          <p:cNvPr id="64" name="Shape 64"/>
          <p:cNvSpPr txBox="1"/>
          <p:nvPr>
            <p:ph idx="10" type="dt"/>
          </p:nvPr>
        </p:nvSpPr>
        <p:spPr>
          <a:xfrm>
            <a:off x="457200" y="6356351"/>
            <a:ext cx="2133596" cy="365129"/>
          </a:xfrm>
          <a:prstGeom prst="rect">
            <a:avLst/>
          </a:prstGeom>
          <a:noFill/>
          <a:ln>
            <a:noFill/>
          </a:ln>
        </p:spPr>
        <p:txBody>
          <a:bodyPr anchorCtr="0" anchor="ctr" bIns="45700" lIns="91425" spcFirstLastPara="1" rIns="91425" wrap="square" tIns="45700"/>
          <a:lstStyle>
            <a:lvl1pPr lvl="0" marR="0" rtl="0" algn="l">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65" name="Shape 65"/>
          <p:cNvSpPr txBox="1"/>
          <p:nvPr>
            <p:ph idx="11" type="ftr"/>
          </p:nvPr>
        </p:nvSpPr>
        <p:spPr>
          <a:xfrm>
            <a:off x="3124203" y="6356351"/>
            <a:ext cx="2895603" cy="365129"/>
          </a:xfrm>
          <a:prstGeom prst="rect">
            <a:avLst/>
          </a:prstGeom>
          <a:noFill/>
          <a:ln>
            <a:noFill/>
          </a:ln>
        </p:spPr>
        <p:txBody>
          <a:bodyPr anchorCtr="1" anchor="ctr" bIns="45700" lIns="91425" spcFirstLastPara="1" rIns="91425" wrap="square" tIns="45700"/>
          <a:lstStyle>
            <a:lvl1pPr lvl="0" marR="0" rtl="0" algn="ct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66" name="Shape 66"/>
          <p:cNvSpPr txBox="1"/>
          <p:nvPr>
            <p:ph idx="12" type="sldNum"/>
          </p:nvPr>
        </p:nvSpPr>
        <p:spPr>
          <a:xfrm>
            <a:off x="6553203" y="6356351"/>
            <a:ext cx="2133596" cy="365129"/>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含標題的圖片" type="picTx">
  <p:cSld name="PICTURE_WITH_CAPTION_TEXT">
    <p:spTree>
      <p:nvGrpSpPr>
        <p:cNvPr id="67" name="Shape 67"/>
        <p:cNvGrpSpPr/>
        <p:nvPr/>
      </p:nvGrpSpPr>
      <p:grpSpPr>
        <a:xfrm>
          <a:off x="0" y="0"/>
          <a:ext cx="0" cy="0"/>
          <a:chOff x="0" y="0"/>
          <a:chExt cx="0" cy="0"/>
        </a:xfrm>
      </p:grpSpPr>
      <p:sp>
        <p:nvSpPr>
          <p:cNvPr id="68" name="Shape 68"/>
          <p:cNvSpPr txBox="1"/>
          <p:nvPr>
            <p:ph type="title"/>
          </p:nvPr>
        </p:nvSpPr>
        <p:spPr>
          <a:xfrm>
            <a:off x="1792288" y="4800600"/>
            <a:ext cx="5486400" cy="566735"/>
          </a:xfrm>
          <a:prstGeom prst="rect">
            <a:avLst/>
          </a:prstGeom>
          <a:noFill/>
          <a:ln>
            <a:noFill/>
          </a:ln>
        </p:spPr>
        <p:txBody>
          <a:bodyPr anchorCtr="0" anchor="b" bIns="45700" lIns="91425" spcFirstLastPara="1" rIns="91425" wrap="square" tIns="45700"/>
          <a:lstStyle>
            <a:lvl1pPr lvl="0" marR="0" rtl="0" algn="l">
              <a:lnSpc>
                <a:spcPct val="100000"/>
              </a:lnSpc>
              <a:spcBef>
                <a:spcPts val="0"/>
              </a:spcBef>
              <a:spcAft>
                <a:spcPts val="0"/>
              </a:spcAft>
              <a:buClr>
                <a:srgbClr val="000000"/>
              </a:buClr>
              <a:buSzPts val="2000"/>
              <a:buFont typeface="Arial"/>
              <a:buNone/>
              <a:defRPr b="1" i="0" sz="2000" u="none" cap="none" strike="noStrike">
                <a:solidFill>
                  <a:srgbClr val="000000"/>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69" name="Shape 69"/>
          <p:cNvSpPr txBox="1"/>
          <p:nvPr>
            <p:ph idx="2" type="pic"/>
          </p:nvPr>
        </p:nvSpPr>
        <p:spPr>
          <a:xfrm>
            <a:off x="1792288" y="612776"/>
            <a:ext cx="5486400" cy="4114800"/>
          </a:xfrm>
          <a:prstGeom prst="rect">
            <a:avLst/>
          </a:prstGeom>
          <a:noFill/>
          <a:ln>
            <a:noFill/>
          </a:ln>
        </p:spPr>
        <p:txBody>
          <a:bodyPr anchorCtr="0" anchor="t" bIns="45700" lIns="91425" spcFirstLastPara="1" rIns="91425" wrap="square" tIns="45700"/>
          <a:lstStyle>
            <a:lvl1pPr lvl="0" marR="0" rtl="0" algn="l">
              <a:lnSpc>
                <a:spcPct val="100000"/>
              </a:lnSpc>
              <a:spcBef>
                <a:spcPts val="800"/>
              </a:spcBef>
              <a:spcAft>
                <a:spcPts val="0"/>
              </a:spcAft>
              <a:buClr>
                <a:srgbClr val="0000FF"/>
              </a:buClr>
              <a:buSzPts val="3200"/>
              <a:buFont typeface="Arial"/>
              <a:buNone/>
              <a:defRPr b="0" i="0" sz="3200" u="none" cap="none" strike="noStrike">
                <a:solidFill>
                  <a:srgbClr val="0000FF"/>
                </a:solidFill>
                <a:latin typeface="Arial"/>
                <a:ea typeface="Arial"/>
                <a:cs typeface="Arial"/>
                <a:sym typeface="Arial"/>
              </a:defRPr>
            </a:lvl1pPr>
            <a:lvl2pPr lvl="1" marR="0" rtl="0" algn="l">
              <a:lnSpc>
                <a:spcPct val="100000"/>
              </a:lnSpc>
              <a:spcBef>
                <a:spcPts val="700"/>
              </a:spcBef>
              <a:spcAft>
                <a:spcPts val="0"/>
              </a:spcAft>
              <a:buClr>
                <a:srgbClr val="000000"/>
              </a:buClr>
              <a:buSzPts val="2800"/>
              <a:buFont typeface="Arial"/>
              <a:buChar char="–"/>
              <a:defRPr b="0" i="0" sz="2800" u="none" cap="none" strike="noStrike">
                <a:solidFill>
                  <a:srgbClr val="000000"/>
                </a:solidFill>
                <a:latin typeface="Calibri"/>
                <a:ea typeface="Calibri"/>
                <a:cs typeface="Calibri"/>
                <a:sym typeface="Calibri"/>
              </a:defRPr>
            </a:lvl2pPr>
            <a:lvl3pPr lvl="2" marR="0" rtl="0" algn="l">
              <a:lnSpc>
                <a:spcPct val="100000"/>
              </a:lnSpc>
              <a:spcBef>
                <a:spcPts val="600"/>
              </a:spcBef>
              <a:spcAft>
                <a:spcPts val="0"/>
              </a:spcAft>
              <a:buClr>
                <a:srgbClr val="000000"/>
              </a:buClr>
              <a:buSzPts val="2400"/>
              <a:buFont typeface="Arial"/>
              <a:buChar char="•"/>
              <a:defRPr b="0" i="0" sz="2400" u="none" cap="none" strike="noStrike">
                <a:solidFill>
                  <a:srgbClr val="000000"/>
                </a:solidFill>
                <a:latin typeface="Calibri"/>
                <a:ea typeface="Calibri"/>
                <a:cs typeface="Calibri"/>
                <a:sym typeface="Calibri"/>
              </a:defRPr>
            </a:lvl3pPr>
            <a:lvl4pPr lvl="3" marR="0" rtl="0" algn="l">
              <a:lnSpc>
                <a:spcPct val="100000"/>
              </a:lnSpc>
              <a:spcBef>
                <a:spcPts val="500"/>
              </a:spcBef>
              <a:spcAft>
                <a:spcPts val="0"/>
              </a:spcAft>
              <a:buClr>
                <a:srgbClr val="000000"/>
              </a:buClr>
              <a:buSzPts val="2000"/>
              <a:buFont typeface="Arial"/>
              <a:buChar char="–"/>
              <a:defRPr b="0" i="0" sz="2000" u="none" cap="none" strike="noStrike">
                <a:solidFill>
                  <a:srgbClr val="000000"/>
                </a:solidFill>
                <a:latin typeface="Calibri"/>
                <a:ea typeface="Calibri"/>
                <a:cs typeface="Calibri"/>
                <a:sym typeface="Calibri"/>
              </a:defRPr>
            </a:lvl4pPr>
            <a:lvl5pPr lvl="4" marR="0" rtl="0" algn="l">
              <a:lnSpc>
                <a:spcPct val="100000"/>
              </a:lnSpc>
              <a:spcBef>
                <a:spcPts val="500"/>
              </a:spcBef>
              <a:spcAft>
                <a:spcPts val="0"/>
              </a:spcAft>
              <a:buClr>
                <a:srgbClr val="000000"/>
              </a:buClr>
              <a:buSzPts val="2000"/>
              <a:buFont typeface="Arial"/>
              <a:buChar char="»"/>
              <a:defRPr b="0" i="0" sz="2000" u="none" cap="none" strike="noStrike">
                <a:solidFill>
                  <a:srgbClr val="000000"/>
                </a:solidFill>
                <a:latin typeface="Calibri"/>
                <a:ea typeface="Calibri"/>
                <a:cs typeface="Calibri"/>
                <a:sym typeface="Calibri"/>
              </a:defRPr>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0" name="Shape 70"/>
          <p:cNvSpPr txBox="1"/>
          <p:nvPr>
            <p:ph idx="1" type="body"/>
          </p:nvPr>
        </p:nvSpPr>
        <p:spPr>
          <a:xfrm>
            <a:off x="1792288" y="5367335"/>
            <a:ext cx="5486400" cy="804864"/>
          </a:xfrm>
          <a:prstGeom prst="rect">
            <a:avLst/>
          </a:prstGeom>
          <a:noFill/>
          <a:ln>
            <a:noFill/>
          </a:ln>
        </p:spPr>
        <p:txBody>
          <a:bodyPr anchorCtr="0" anchor="t" bIns="45700" lIns="91425" spcFirstLastPara="1" rIns="91425" wrap="square" tIns="45700"/>
          <a:lstStyle>
            <a:lvl1pPr indent="-228600" lvl="0" marL="457200" marR="0" rtl="0" algn="l">
              <a:lnSpc>
                <a:spcPct val="100000"/>
              </a:lnSpc>
              <a:spcBef>
                <a:spcPts val="300"/>
              </a:spcBef>
              <a:spcAft>
                <a:spcPts val="0"/>
              </a:spcAft>
              <a:buClr>
                <a:srgbClr val="0000FF"/>
              </a:buClr>
              <a:buSzPts val="1400"/>
              <a:buFont typeface="Arial"/>
              <a:buNone/>
              <a:defRPr b="0" i="0" sz="1400" u="none" cap="none" strike="noStrike">
                <a:solidFill>
                  <a:srgbClr val="0000FF"/>
                </a:solidFill>
                <a:latin typeface="Arial"/>
                <a:ea typeface="Arial"/>
                <a:cs typeface="Arial"/>
                <a:sym typeface="Arial"/>
              </a:defRPr>
            </a:lvl1pPr>
            <a:lvl2pPr indent="-406400" lvl="1" marL="914400" marR="0" rtl="0" algn="l">
              <a:lnSpc>
                <a:spcPct val="100000"/>
              </a:lnSpc>
              <a:spcBef>
                <a:spcPts val="700"/>
              </a:spcBef>
              <a:spcAft>
                <a:spcPts val="0"/>
              </a:spcAft>
              <a:buClr>
                <a:srgbClr val="000000"/>
              </a:buClr>
              <a:buSzPts val="2800"/>
              <a:buFont typeface="Arial"/>
              <a:buChar char="–"/>
              <a:defRPr b="0" i="0" sz="2800" u="none" cap="none" strike="noStrike">
                <a:solidFill>
                  <a:srgbClr val="000000"/>
                </a:solidFill>
                <a:latin typeface="Calibri"/>
                <a:ea typeface="Calibri"/>
                <a:cs typeface="Calibri"/>
                <a:sym typeface="Calibri"/>
              </a:defRPr>
            </a:lvl2pPr>
            <a:lvl3pPr indent="-381000" lvl="2" marL="1371600" marR="0" rtl="0" algn="l">
              <a:lnSpc>
                <a:spcPct val="100000"/>
              </a:lnSpc>
              <a:spcBef>
                <a:spcPts val="600"/>
              </a:spcBef>
              <a:spcAft>
                <a:spcPts val="0"/>
              </a:spcAft>
              <a:buClr>
                <a:srgbClr val="000000"/>
              </a:buClr>
              <a:buSzPts val="2400"/>
              <a:buFont typeface="Arial"/>
              <a:buChar char="•"/>
              <a:defRPr b="0" i="0" sz="2400" u="none" cap="none" strike="noStrike">
                <a:solidFill>
                  <a:srgbClr val="000000"/>
                </a:solidFill>
                <a:latin typeface="Calibri"/>
                <a:ea typeface="Calibri"/>
                <a:cs typeface="Calibri"/>
                <a:sym typeface="Calibri"/>
              </a:defRPr>
            </a:lvl3pPr>
            <a:lvl4pPr indent="-355600" lvl="3" marL="1828800" marR="0" rtl="0" algn="l">
              <a:lnSpc>
                <a:spcPct val="100000"/>
              </a:lnSpc>
              <a:spcBef>
                <a:spcPts val="500"/>
              </a:spcBef>
              <a:spcAft>
                <a:spcPts val="0"/>
              </a:spcAft>
              <a:buClr>
                <a:srgbClr val="000000"/>
              </a:buClr>
              <a:buSzPts val="2000"/>
              <a:buFont typeface="Arial"/>
              <a:buChar char="–"/>
              <a:defRPr b="0" i="0" sz="2000" u="none" cap="none" strike="noStrike">
                <a:solidFill>
                  <a:srgbClr val="000000"/>
                </a:solidFill>
                <a:latin typeface="Calibri"/>
                <a:ea typeface="Calibri"/>
                <a:cs typeface="Calibri"/>
                <a:sym typeface="Calibri"/>
              </a:defRPr>
            </a:lvl4pPr>
            <a:lvl5pPr indent="-355600" lvl="4" marL="2286000" marR="0" rtl="0" algn="l">
              <a:lnSpc>
                <a:spcPct val="100000"/>
              </a:lnSpc>
              <a:spcBef>
                <a:spcPts val="500"/>
              </a:spcBef>
              <a:spcAft>
                <a:spcPts val="0"/>
              </a:spcAft>
              <a:buClr>
                <a:srgbClr val="000000"/>
              </a:buClr>
              <a:buSzPts val="2000"/>
              <a:buFont typeface="Arial"/>
              <a:buChar char="»"/>
              <a:defRPr b="0" i="0" sz="2000" u="none" cap="none" strike="noStrike">
                <a:solidFill>
                  <a:srgbClr val="000000"/>
                </a:solidFill>
                <a:latin typeface="Calibri"/>
                <a:ea typeface="Calibri"/>
                <a:cs typeface="Calibri"/>
                <a:sym typeface="Calibri"/>
              </a:defRPr>
            </a:lvl5pPr>
            <a:lvl6pPr indent="-228600" lvl="5" marL="2743200">
              <a:spcBef>
                <a:spcPts val="0"/>
              </a:spcBef>
              <a:spcAft>
                <a:spcPts val="0"/>
              </a:spcAft>
              <a:buSzPts val="1400"/>
              <a:buNone/>
              <a:defRPr sz="1800"/>
            </a:lvl6pPr>
            <a:lvl7pPr indent="-228600" lvl="6" marL="3200400">
              <a:spcBef>
                <a:spcPts val="0"/>
              </a:spcBef>
              <a:spcAft>
                <a:spcPts val="0"/>
              </a:spcAft>
              <a:buSzPts val="1400"/>
              <a:buNone/>
              <a:defRPr sz="1800"/>
            </a:lvl7pPr>
            <a:lvl8pPr indent="-228600" lvl="7" marL="3657600">
              <a:spcBef>
                <a:spcPts val="0"/>
              </a:spcBef>
              <a:spcAft>
                <a:spcPts val="0"/>
              </a:spcAft>
              <a:buSzPts val="1400"/>
              <a:buNone/>
              <a:defRPr sz="1800"/>
            </a:lvl8pPr>
            <a:lvl9pPr indent="-228600" lvl="8" marL="4114800">
              <a:spcBef>
                <a:spcPts val="0"/>
              </a:spcBef>
              <a:spcAft>
                <a:spcPts val="0"/>
              </a:spcAft>
              <a:buSzPts val="1400"/>
              <a:buNone/>
              <a:defRPr sz="1800"/>
            </a:lvl9pPr>
          </a:lstStyle>
          <a:p/>
        </p:txBody>
      </p:sp>
      <p:sp>
        <p:nvSpPr>
          <p:cNvPr id="71" name="Shape 71"/>
          <p:cNvSpPr txBox="1"/>
          <p:nvPr>
            <p:ph idx="10" type="dt"/>
          </p:nvPr>
        </p:nvSpPr>
        <p:spPr>
          <a:xfrm>
            <a:off x="457200" y="6356351"/>
            <a:ext cx="2133596" cy="365129"/>
          </a:xfrm>
          <a:prstGeom prst="rect">
            <a:avLst/>
          </a:prstGeom>
          <a:noFill/>
          <a:ln>
            <a:noFill/>
          </a:ln>
        </p:spPr>
        <p:txBody>
          <a:bodyPr anchorCtr="0" anchor="ctr" bIns="45700" lIns="91425" spcFirstLastPara="1" rIns="91425" wrap="square" tIns="45700"/>
          <a:lstStyle>
            <a:lvl1pPr lvl="0" marR="0" rtl="0" algn="l">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72" name="Shape 72"/>
          <p:cNvSpPr txBox="1"/>
          <p:nvPr>
            <p:ph idx="11" type="ftr"/>
          </p:nvPr>
        </p:nvSpPr>
        <p:spPr>
          <a:xfrm>
            <a:off x="3124203" y="6356351"/>
            <a:ext cx="2895603" cy="365129"/>
          </a:xfrm>
          <a:prstGeom prst="rect">
            <a:avLst/>
          </a:prstGeom>
          <a:noFill/>
          <a:ln>
            <a:noFill/>
          </a:ln>
        </p:spPr>
        <p:txBody>
          <a:bodyPr anchorCtr="1" anchor="ctr" bIns="45700" lIns="91425" spcFirstLastPara="1" rIns="91425" wrap="square" tIns="45700"/>
          <a:lstStyle>
            <a:lvl1pPr lvl="0" marR="0" rtl="0" algn="ct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73" name="Shape 73"/>
          <p:cNvSpPr txBox="1"/>
          <p:nvPr>
            <p:ph idx="12" type="sldNum"/>
          </p:nvPr>
        </p:nvSpPr>
        <p:spPr>
          <a:xfrm>
            <a:off x="6553203" y="6356351"/>
            <a:ext cx="2133596" cy="365129"/>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zh-TW"/>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9.xml"/><Relationship Id="rId10" Type="http://schemas.openxmlformats.org/officeDocument/2006/relationships/slideLayout" Target="../slideLayouts/slideLayout8.xml"/><Relationship Id="rId13" Type="http://schemas.openxmlformats.org/officeDocument/2006/relationships/slideLayout" Target="../slideLayouts/slideLayout11.xml"/><Relationship Id="rId12" Type="http://schemas.openxmlformats.org/officeDocument/2006/relationships/slideLayout" Target="../slideLayouts/slideLayout10.xml"/><Relationship Id="rId1" Type="http://schemas.openxmlformats.org/officeDocument/2006/relationships/image" Target="../media/image1.png"/><Relationship Id="rId2" Type="http://schemas.openxmlformats.org/officeDocument/2006/relationships/image" Target="../media/image2.png"/><Relationship Id="rId3" Type="http://schemas.openxmlformats.org/officeDocument/2006/relationships/slideLayout" Target="../slideLayouts/slideLayout1.xml"/><Relationship Id="rId4" Type="http://schemas.openxmlformats.org/officeDocument/2006/relationships/slideLayout" Target="../slideLayouts/slideLayout2.xml"/><Relationship Id="rId9" Type="http://schemas.openxmlformats.org/officeDocument/2006/relationships/slideLayout" Target="../slideLayouts/slideLayout7.xml"/><Relationship Id="rId14" Type="http://schemas.openxmlformats.org/officeDocument/2006/relationships/theme" Target="../theme/theme1.xml"/><Relationship Id="rId5" Type="http://schemas.openxmlformats.org/officeDocument/2006/relationships/slideLayout" Target="../slideLayouts/slideLayout3.xml"/><Relationship Id="rId6" Type="http://schemas.openxmlformats.org/officeDocument/2006/relationships/slideLayout" Target="../slideLayouts/slideLayout4.xml"/><Relationship Id="rId7" Type="http://schemas.openxmlformats.org/officeDocument/2006/relationships/slideLayout" Target="../slideLayouts/slideLayout5.xml"/><Relationship Id="rId8"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gradFill>
          <a:gsLst>
            <a:gs pos="0">
              <a:srgbClr val="9AB5E4"/>
            </a:gs>
            <a:gs pos="100000">
              <a:srgbClr val="C2D1ED"/>
            </a:gs>
          </a:gsLst>
          <a:lin ang="5400000" scaled="0"/>
        </a:gradFill>
      </p:bgPr>
    </p:bg>
    <p:spTree>
      <p:nvGrpSpPr>
        <p:cNvPr id="9" name="Shape 9"/>
        <p:cNvGrpSpPr/>
        <p:nvPr/>
      </p:nvGrpSpPr>
      <p:grpSpPr>
        <a:xfrm>
          <a:off x="0" y="0"/>
          <a:ext cx="0" cy="0"/>
          <a:chOff x="0" y="0"/>
          <a:chExt cx="0" cy="0"/>
        </a:xfrm>
      </p:grpSpPr>
      <p:sp>
        <p:nvSpPr>
          <p:cNvPr id="10" name="Shape 10"/>
          <p:cNvSpPr txBox="1"/>
          <p:nvPr>
            <p:ph type="title"/>
          </p:nvPr>
        </p:nvSpPr>
        <p:spPr>
          <a:xfrm>
            <a:off x="457200" y="274640"/>
            <a:ext cx="8229600" cy="1143000"/>
          </a:xfrm>
          <a:prstGeom prst="rect">
            <a:avLst/>
          </a:prstGeom>
          <a:noFill/>
          <a:ln>
            <a:noFill/>
          </a:ln>
        </p:spPr>
        <p:txBody>
          <a:bodyPr anchorCtr="1" anchor="ctr" bIns="45700" lIns="91425" spcFirstLastPara="1" rIns="91425" wrap="square" tIns="45700"/>
          <a:lstStyle>
            <a:lvl1pPr lvl="0" marR="0" rtl="0" algn="ctr">
              <a:lnSpc>
                <a:spcPct val="100000"/>
              </a:lnSpc>
              <a:spcBef>
                <a:spcPts val="0"/>
              </a:spcBef>
              <a:spcAft>
                <a:spcPts val="0"/>
              </a:spcAft>
              <a:buClr>
                <a:srgbClr val="000000"/>
              </a:buClr>
              <a:buSzPts val="4400"/>
              <a:buFont typeface="Arial"/>
              <a:buNone/>
              <a:defRPr b="0" i="0" sz="4400" u="none" cap="none" strike="noStrike">
                <a:solidFill>
                  <a:srgbClr val="000000"/>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Shape 11"/>
          <p:cNvSpPr txBox="1"/>
          <p:nvPr>
            <p:ph idx="1" type="body"/>
          </p:nvPr>
        </p:nvSpPr>
        <p:spPr>
          <a:xfrm>
            <a:off x="457200" y="1600200"/>
            <a:ext cx="8229600" cy="4525959"/>
          </a:xfrm>
          <a:prstGeom prst="rect">
            <a:avLst/>
          </a:prstGeom>
          <a:noFill/>
          <a:ln>
            <a:noFill/>
          </a:ln>
        </p:spPr>
        <p:txBody>
          <a:bodyPr anchorCtr="0" anchor="t" bIns="45700" lIns="91425" spcFirstLastPara="1" rIns="91425" wrap="square" tIns="45700"/>
          <a:lstStyle>
            <a:lvl1pPr indent="-431800" lvl="0" marL="457200" marR="0" rtl="0" algn="l">
              <a:lnSpc>
                <a:spcPct val="100000"/>
              </a:lnSpc>
              <a:spcBef>
                <a:spcPts val="800"/>
              </a:spcBef>
              <a:spcAft>
                <a:spcPts val="0"/>
              </a:spcAft>
              <a:buClr>
                <a:srgbClr val="0000FF"/>
              </a:buClr>
              <a:buSzPts val="3200"/>
              <a:buFont typeface="Arial"/>
              <a:buChar char="•"/>
              <a:defRPr b="0" i="0" sz="3200" u="none" cap="none" strike="noStrike">
                <a:solidFill>
                  <a:srgbClr val="0000FF"/>
                </a:solidFill>
                <a:latin typeface="Arial"/>
                <a:ea typeface="Arial"/>
                <a:cs typeface="Arial"/>
                <a:sym typeface="Arial"/>
              </a:defRPr>
            </a:lvl1pPr>
            <a:lvl2pPr indent="-406400" lvl="1" marL="914400" marR="0" rtl="0" algn="l">
              <a:lnSpc>
                <a:spcPct val="100000"/>
              </a:lnSpc>
              <a:spcBef>
                <a:spcPts val="700"/>
              </a:spcBef>
              <a:spcAft>
                <a:spcPts val="0"/>
              </a:spcAft>
              <a:buClr>
                <a:srgbClr val="000000"/>
              </a:buClr>
              <a:buSzPts val="2800"/>
              <a:buFont typeface="Arial"/>
              <a:buChar char="–"/>
              <a:defRPr b="0" i="0" sz="2800" u="none" cap="none" strike="noStrike">
                <a:solidFill>
                  <a:srgbClr val="000000"/>
                </a:solidFill>
                <a:latin typeface="Calibri"/>
                <a:ea typeface="Calibri"/>
                <a:cs typeface="Calibri"/>
                <a:sym typeface="Calibri"/>
              </a:defRPr>
            </a:lvl2pPr>
            <a:lvl3pPr indent="-381000" lvl="2" marL="1371600" marR="0" rtl="0" algn="l">
              <a:lnSpc>
                <a:spcPct val="100000"/>
              </a:lnSpc>
              <a:spcBef>
                <a:spcPts val="600"/>
              </a:spcBef>
              <a:spcAft>
                <a:spcPts val="0"/>
              </a:spcAft>
              <a:buClr>
                <a:srgbClr val="000000"/>
              </a:buClr>
              <a:buSzPts val="2400"/>
              <a:buFont typeface="Arial"/>
              <a:buChar char="•"/>
              <a:defRPr b="0" i="0" sz="2400" u="none" cap="none" strike="noStrike">
                <a:solidFill>
                  <a:srgbClr val="000000"/>
                </a:solidFill>
                <a:latin typeface="Calibri"/>
                <a:ea typeface="Calibri"/>
                <a:cs typeface="Calibri"/>
                <a:sym typeface="Calibri"/>
              </a:defRPr>
            </a:lvl3pPr>
            <a:lvl4pPr indent="-355600" lvl="3" marL="1828800" marR="0" rtl="0" algn="l">
              <a:lnSpc>
                <a:spcPct val="100000"/>
              </a:lnSpc>
              <a:spcBef>
                <a:spcPts val="500"/>
              </a:spcBef>
              <a:spcAft>
                <a:spcPts val="0"/>
              </a:spcAft>
              <a:buClr>
                <a:srgbClr val="000000"/>
              </a:buClr>
              <a:buSzPts val="2000"/>
              <a:buFont typeface="Arial"/>
              <a:buChar char="–"/>
              <a:defRPr b="0" i="0" sz="2000" u="none" cap="none" strike="noStrike">
                <a:solidFill>
                  <a:srgbClr val="000000"/>
                </a:solidFill>
                <a:latin typeface="Calibri"/>
                <a:ea typeface="Calibri"/>
                <a:cs typeface="Calibri"/>
                <a:sym typeface="Calibri"/>
              </a:defRPr>
            </a:lvl4pPr>
            <a:lvl5pPr indent="-355600" lvl="4" marL="2286000" marR="0" rtl="0" algn="l">
              <a:lnSpc>
                <a:spcPct val="100000"/>
              </a:lnSpc>
              <a:spcBef>
                <a:spcPts val="500"/>
              </a:spcBef>
              <a:spcAft>
                <a:spcPts val="0"/>
              </a:spcAft>
              <a:buClr>
                <a:srgbClr val="000000"/>
              </a:buClr>
              <a:buSzPts val="2000"/>
              <a:buFont typeface="Arial"/>
              <a:buChar char="»"/>
              <a:defRPr b="0" i="0" sz="2000" u="none" cap="none" strike="noStrike">
                <a:solidFill>
                  <a:srgbClr val="000000"/>
                </a:solidFill>
                <a:latin typeface="Calibri"/>
                <a:ea typeface="Calibri"/>
                <a:cs typeface="Calibri"/>
                <a:sym typeface="Calibri"/>
              </a:defRPr>
            </a:lvl5pPr>
            <a:lvl6pPr indent="-228600" lvl="5" marL="2743200">
              <a:spcBef>
                <a:spcPts val="0"/>
              </a:spcBef>
              <a:spcAft>
                <a:spcPts val="0"/>
              </a:spcAft>
              <a:buSzPts val="1400"/>
              <a:buNone/>
              <a:defRPr sz="1800"/>
            </a:lvl6pPr>
            <a:lvl7pPr indent="-228600" lvl="6" marL="3200400">
              <a:spcBef>
                <a:spcPts val="0"/>
              </a:spcBef>
              <a:spcAft>
                <a:spcPts val="0"/>
              </a:spcAft>
              <a:buSzPts val="1400"/>
              <a:buNone/>
              <a:defRPr sz="1800"/>
            </a:lvl7pPr>
            <a:lvl8pPr indent="-228600" lvl="7" marL="3657600">
              <a:spcBef>
                <a:spcPts val="0"/>
              </a:spcBef>
              <a:spcAft>
                <a:spcPts val="0"/>
              </a:spcAft>
              <a:buSzPts val="1400"/>
              <a:buNone/>
              <a:defRPr sz="1800"/>
            </a:lvl8pPr>
            <a:lvl9pPr indent="-228600" lvl="8" marL="4114800">
              <a:spcBef>
                <a:spcPts val="0"/>
              </a:spcBef>
              <a:spcAft>
                <a:spcPts val="0"/>
              </a:spcAft>
              <a:buSzPts val="1400"/>
              <a:buNone/>
              <a:defRPr sz="1800"/>
            </a:lvl9pPr>
          </a:lstStyle>
          <a:p/>
        </p:txBody>
      </p:sp>
      <p:sp>
        <p:nvSpPr>
          <p:cNvPr id="12" name="Shape 12"/>
          <p:cNvSpPr txBox="1"/>
          <p:nvPr>
            <p:ph idx="10" type="dt"/>
          </p:nvPr>
        </p:nvSpPr>
        <p:spPr>
          <a:xfrm>
            <a:off x="457200" y="6356351"/>
            <a:ext cx="2133596" cy="365129"/>
          </a:xfrm>
          <a:prstGeom prst="rect">
            <a:avLst/>
          </a:prstGeom>
          <a:noFill/>
          <a:ln>
            <a:noFill/>
          </a:ln>
        </p:spPr>
        <p:txBody>
          <a:bodyPr anchorCtr="0" anchor="ctr" bIns="45700" lIns="91425" spcFirstLastPara="1" rIns="91425" wrap="square" tIns="45700"/>
          <a:lstStyle>
            <a:lvl1pPr lvl="0" marR="0" rtl="0" algn="l">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 name="Shape 13"/>
          <p:cNvSpPr txBox="1"/>
          <p:nvPr>
            <p:ph idx="11" type="ftr"/>
          </p:nvPr>
        </p:nvSpPr>
        <p:spPr>
          <a:xfrm>
            <a:off x="3124203" y="6356351"/>
            <a:ext cx="2895603" cy="365129"/>
          </a:xfrm>
          <a:prstGeom prst="rect">
            <a:avLst/>
          </a:prstGeom>
          <a:noFill/>
          <a:ln>
            <a:noFill/>
          </a:ln>
        </p:spPr>
        <p:txBody>
          <a:bodyPr anchorCtr="1" anchor="ctr" bIns="45700" lIns="91425" spcFirstLastPara="1" rIns="91425" wrap="square" tIns="45700"/>
          <a:lstStyle>
            <a:lvl1pPr lvl="0" marR="0" rtl="0" algn="ct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 name="Shape 14"/>
          <p:cNvSpPr txBox="1"/>
          <p:nvPr>
            <p:ph idx="12" type="sldNum"/>
          </p:nvPr>
        </p:nvSpPr>
        <p:spPr>
          <a:xfrm>
            <a:off x="6553203" y="6356351"/>
            <a:ext cx="2133596" cy="365129"/>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zh-TW"/>
              <a:t>‹#›</a:t>
            </a:fld>
            <a:endParaRPr/>
          </a:p>
        </p:txBody>
      </p:sp>
      <p:pic>
        <p:nvPicPr>
          <p:cNvPr descr="C:\Users\BPC\Downloads\教育部logo991006-1.png" id="15" name="Shape 15"/>
          <p:cNvPicPr preferRelativeResize="0"/>
          <p:nvPr/>
        </p:nvPicPr>
        <p:blipFill rotWithShape="1">
          <a:blip r:embed="rId1">
            <a:alphaModFix/>
          </a:blip>
          <a:srcRect b="0" l="0" r="0" t="0"/>
          <a:stretch/>
        </p:blipFill>
        <p:spPr>
          <a:xfrm>
            <a:off x="0" y="6411443"/>
            <a:ext cx="1475658" cy="446556"/>
          </a:xfrm>
          <a:prstGeom prst="rect">
            <a:avLst/>
          </a:prstGeom>
          <a:noFill/>
          <a:ln>
            <a:noFill/>
          </a:ln>
        </p:spPr>
      </p:pic>
      <p:pic>
        <p:nvPicPr>
          <p:cNvPr descr="C:\Users\BPC\AppData\Local\Temp\Rar$DR60.735\A703(修正型).png" id="16" name="Shape 16"/>
          <p:cNvPicPr preferRelativeResize="0"/>
          <p:nvPr/>
        </p:nvPicPr>
        <p:blipFill rotWithShape="1">
          <a:blip r:embed="rId2">
            <a:alphaModFix/>
          </a:blip>
          <a:srcRect b="0" l="0" r="0" t="0"/>
          <a:stretch/>
        </p:blipFill>
        <p:spPr>
          <a:xfrm>
            <a:off x="1547667" y="6508351"/>
            <a:ext cx="1263682" cy="252740"/>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8" r:id="rId3"/>
    <p:sldLayoutId id="2147483649" r:id="rId4"/>
    <p:sldLayoutId id="2147483650" r:id="rId5"/>
    <p:sldLayoutId id="2147483651" r:id="rId6"/>
    <p:sldLayoutId id="2147483652" r:id="rId7"/>
    <p:sldLayoutId id="2147483653" r:id="rId8"/>
    <p:sldLayoutId id="2147483654" r:id="rId9"/>
    <p:sldLayoutId id="2147483655" r:id="rId10"/>
    <p:sldLayoutId id="2147483656" r:id="rId11"/>
    <p:sldLayoutId id="2147483657" r:id="rId12"/>
    <p:sldLayoutId id="2147483658" r:id="rId1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3.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4.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5.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9" name="Shape 89"/>
        <p:cNvGrpSpPr/>
        <p:nvPr/>
      </p:nvGrpSpPr>
      <p:grpSpPr>
        <a:xfrm>
          <a:off x="0" y="0"/>
          <a:ext cx="0" cy="0"/>
          <a:chOff x="0" y="0"/>
          <a:chExt cx="0" cy="0"/>
        </a:xfrm>
      </p:grpSpPr>
      <p:sp>
        <p:nvSpPr>
          <p:cNvPr id="90" name="Shape 90"/>
          <p:cNvSpPr txBox="1"/>
          <p:nvPr>
            <p:ph type="ctrTitle"/>
          </p:nvPr>
        </p:nvSpPr>
        <p:spPr>
          <a:xfrm>
            <a:off x="1259632" y="2060848"/>
            <a:ext cx="6422231" cy="1401367"/>
          </a:xfrm>
          <a:prstGeom prst="rect">
            <a:avLst/>
          </a:prstGeom>
          <a:noFill/>
          <a:ln>
            <a:noFill/>
          </a:ln>
        </p:spPr>
        <p:txBody>
          <a:bodyPr anchorCtr="1"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4400"/>
              <a:buFont typeface="Arial"/>
              <a:buNone/>
            </a:pPr>
            <a:r>
              <a:rPr b="0" i="0" lang="zh-TW" sz="4400" u="none" cap="none" strike="noStrike">
                <a:solidFill>
                  <a:srgbClr val="000000"/>
                </a:solidFill>
                <a:latin typeface="Arial"/>
                <a:ea typeface="Arial"/>
                <a:cs typeface="Arial"/>
                <a:sym typeface="Arial"/>
              </a:rPr>
              <a:t>CH17跨文化溝通原則-1</a:t>
            </a:r>
            <a:br>
              <a:rPr b="0" i="0" lang="zh-TW" sz="4400" u="none" cap="none" strike="noStrike">
                <a:solidFill>
                  <a:srgbClr val="000000"/>
                </a:solidFill>
                <a:latin typeface="Arial"/>
                <a:ea typeface="Arial"/>
                <a:cs typeface="Arial"/>
                <a:sym typeface="Arial"/>
              </a:rPr>
            </a:br>
            <a:br>
              <a:rPr b="0" i="0" lang="zh-TW" sz="4400" u="none" cap="none" strike="noStrike">
                <a:solidFill>
                  <a:srgbClr val="000000"/>
                </a:solidFill>
                <a:latin typeface="Arial"/>
                <a:ea typeface="Arial"/>
                <a:cs typeface="Arial"/>
                <a:sym typeface="Arial"/>
              </a:rPr>
            </a:br>
            <a:r>
              <a:rPr b="0" i="0" lang="zh-TW" sz="4400" u="none" cap="none" strike="noStrike">
                <a:solidFill>
                  <a:srgbClr val="000000"/>
                </a:solidFill>
                <a:latin typeface="Arial"/>
                <a:ea typeface="Arial"/>
                <a:cs typeface="Arial"/>
                <a:sym typeface="Arial"/>
              </a:rPr>
              <a:t>馬鈺龍</a:t>
            </a:r>
            <a:endParaRPr b="0" i="0" sz="4400" u="none" cap="none" strike="noStrike">
              <a:solidFill>
                <a:srgbClr val="000000"/>
              </a:solidFill>
              <a:latin typeface="Arial"/>
              <a:ea typeface="Arial"/>
              <a:cs typeface="Arial"/>
              <a:sym typeface="Arial"/>
            </a:endParaRPr>
          </a:p>
        </p:txBody>
      </p:sp>
      <p:sp>
        <p:nvSpPr>
          <p:cNvPr id="91" name="Shape 91"/>
          <p:cNvSpPr txBox="1"/>
          <p:nvPr>
            <p:ph idx="1" type="subTitle"/>
          </p:nvPr>
        </p:nvSpPr>
        <p:spPr>
          <a:xfrm>
            <a:off x="1115616" y="3068960"/>
            <a:ext cx="6858000" cy="1655762"/>
          </a:xfrm>
          <a:prstGeom prst="rect">
            <a:avLst/>
          </a:prstGeom>
          <a:noFill/>
          <a:ln>
            <a:noFill/>
          </a:ln>
        </p:spPr>
        <p:txBody>
          <a:bodyPr anchorCtr="1" anchor="t" bIns="45700" lIns="91425" spcFirstLastPara="1" rIns="91425" wrap="square" tIns="45700">
            <a:noAutofit/>
          </a:bodyPr>
          <a:lstStyle/>
          <a:p>
            <a:pPr indent="0" lvl="0" marL="0" marR="0" rtl="0" algn="ctr">
              <a:lnSpc>
                <a:spcPct val="100000"/>
              </a:lnSpc>
              <a:spcBef>
                <a:spcPts val="0"/>
              </a:spcBef>
              <a:spcAft>
                <a:spcPts val="0"/>
              </a:spcAft>
              <a:buClr>
                <a:srgbClr val="898989"/>
              </a:buClr>
              <a:buSzPts val="2800"/>
              <a:buFont typeface="Arial"/>
              <a:buNone/>
            </a:pPr>
            <a:r>
              <a:t/>
            </a:r>
            <a:endParaRPr b="0" i="0" sz="2800" u="none" cap="none" strike="noStrike">
              <a:solidFill>
                <a:srgbClr val="898989"/>
              </a:solidFill>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4" name="Shape 154"/>
        <p:cNvGrpSpPr/>
        <p:nvPr/>
      </p:nvGrpSpPr>
      <p:grpSpPr>
        <a:xfrm>
          <a:off x="0" y="0"/>
          <a:ext cx="0" cy="0"/>
          <a:chOff x="0" y="0"/>
          <a:chExt cx="0" cy="0"/>
        </a:xfrm>
      </p:grpSpPr>
      <p:sp>
        <p:nvSpPr>
          <p:cNvPr id="155" name="Shape 155"/>
          <p:cNvSpPr txBox="1"/>
          <p:nvPr>
            <p:ph type="title"/>
          </p:nvPr>
        </p:nvSpPr>
        <p:spPr>
          <a:xfrm>
            <a:off x="457200" y="274640"/>
            <a:ext cx="8229600" cy="1143000"/>
          </a:xfrm>
          <a:prstGeom prst="rect">
            <a:avLst/>
          </a:prstGeom>
          <a:noFill/>
          <a:ln>
            <a:noFill/>
          </a:ln>
        </p:spPr>
        <p:txBody>
          <a:bodyPr anchorCtr="1"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4400"/>
              <a:buFont typeface="Arial"/>
              <a:buNone/>
            </a:pPr>
            <a:r>
              <a:rPr b="0" i="0" lang="zh-TW" sz="4400" u="none" cap="none" strike="noStrike">
                <a:solidFill>
                  <a:srgbClr val="000000"/>
                </a:solidFill>
                <a:latin typeface="Arial"/>
                <a:ea typeface="Arial"/>
                <a:cs typeface="Arial"/>
                <a:sym typeface="Arial"/>
              </a:rPr>
              <a:t>三、跨文化溝通的障礙與對策</a:t>
            </a:r>
            <a:endParaRPr b="0" i="0" sz="4400" u="none" cap="none" strike="noStrike">
              <a:solidFill>
                <a:srgbClr val="000000"/>
              </a:solidFill>
              <a:latin typeface="Arial"/>
              <a:ea typeface="Arial"/>
              <a:cs typeface="Arial"/>
              <a:sym typeface="Arial"/>
            </a:endParaRPr>
          </a:p>
        </p:txBody>
      </p:sp>
      <p:sp>
        <p:nvSpPr>
          <p:cNvPr id="156" name="Shape 156"/>
          <p:cNvSpPr txBox="1"/>
          <p:nvPr>
            <p:ph idx="1" type="body"/>
          </p:nvPr>
        </p:nvSpPr>
        <p:spPr>
          <a:xfrm>
            <a:off x="457200" y="1600200"/>
            <a:ext cx="8229600" cy="4525959"/>
          </a:xfrm>
          <a:prstGeom prst="rect">
            <a:avLst/>
          </a:prstGeom>
          <a:noFill/>
          <a:ln>
            <a:noFill/>
          </a:ln>
        </p:spPr>
        <p:txBody>
          <a:bodyPr anchorCtr="0" anchor="t" bIns="45700" lIns="91425" spcFirstLastPara="1" rIns="91425" wrap="square" tIns="45700">
            <a:noAutofit/>
          </a:bodyPr>
          <a:lstStyle/>
          <a:p>
            <a:pPr indent="-342900" lvl="0" marL="342900" marR="0" rtl="0" algn="ctr">
              <a:lnSpc>
                <a:spcPct val="100000"/>
              </a:lnSpc>
              <a:spcBef>
                <a:spcPts val="0"/>
              </a:spcBef>
              <a:spcAft>
                <a:spcPts val="0"/>
              </a:spcAft>
              <a:buClr>
                <a:srgbClr val="0000FF"/>
              </a:buClr>
              <a:buSzPts val="3200"/>
              <a:buFont typeface="Arial"/>
              <a:buChar char="•"/>
            </a:pPr>
            <a:r>
              <a:rPr b="0" i="0" lang="zh-TW" sz="3200" u="none" cap="none" strike="noStrike">
                <a:solidFill>
                  <a:srgbClr val="0000FF"/>
                </a:solidFill>
                <a:latin typeface="Arial"/>
                <a:ea typeface="Arial"/>
                <a:cs typeface="Arial"/>
                <a:sym typeface="Arial"/>
              </a:rPr>
              <a:t>跨文化溝通的障礙</a:t>
            </a:r>
            <a:endParaRPr/>
          </a:p>
          <a:p>
            <a:pPr indent="-342900" lvl="0" marL="342900" marR="0" rtl="0" algn="l">
              <a:lnSpc>
                <a:spcPct val="100000"/>
              </a:lnSpc>
              <a:spcBef>
                <a:spcPts val="800"/>
              </a:spcBef>
              <a:spcAft>
                <a:spcPts val="0"/>
              </a:spcAft>
              <a:buClr>
                <a:srgbClr val="0000FF"/>
              </a:buClr>
              <a:buSzPts val="3200"/>
              <a:buFont typeface="Arial"/>
              <a:buChar char="•"/>
            </a:pPr>
            <a:r>
              <a:rPr b="0" i="0" lang="zh-TW" sz="3200" u="none" cap="none" strike="noStrike">
                <a:solidFill>
                  <a:srgbClr val="0000FF"/>
                </a:solidFill>
                <a:latin typeface="Arial"/>
                <a:ea typeface="Arial"/>
                <a:cs typeface="Arial"/>
                <a:sym typeface="Arial"/>
              </a:rPr>
              <a:t>（1）言語和非言語</a:t>
            </a:r>
            <a:endParaRPr/>
          </a:p>
          <a:p>
            <a:pPr indent="-342900" lvl="0" marL="342900" marR="0" rtl="0" algn="l">
              <a:lnSpc>
                <a:spcPct val="100000"/>
              </a:lnSpc>
              <a:spcBef>
                <a:spcPts val="800"/>
              </a:spcBef>
              <a:spcAft>
                <a:spcPts val="0"/>
              </a:spcAft>
              <a:buClr>
                <a:srgbClr val="0000FF"/>
              </a:buClr>
              <a:buSzPts val="3200"/>
              <a:buFont typeface="Arial"/>
              <a:buChar char="•"/>
            </a:pPr>
            <a:r>
              <a:rPr b="0" i="0" lang="zh-TW" sz="3200" u="none" cap="none" strike="noStrike">
                <a:solidFill>
                  <a:srgbClr val="0000FF"/>
                </a:solidFill>
                <a:latin typeface="Arial"/>
                <a:ea typeface="Arial"/>
                <a:cs typeface="Arial"/>
                <a:sym typeface="Arial"/>
              </a:rPr>
              <a:t>（2）信仰與行為</a:t>
            </a:r>
            <a:endParaRPr/>
          </a:p>
          <a:p>
            <a:pPr indent="-342900" lvl="0" marL="342900" marR="0" rtl="0" algn="l">
              <a:lnSpc>
                <a:spcPct val="100000"/>
              </a:lnSpc>
              <a:spcBef>
                <a:spcPts val="800"/>
              </a:spcBef>
              <a:spcAft>
                <a:spcPts val="0"/>
              </a:spcAft>
              <a:buClr>
                <a:srgbClr val="0000FF"/>
              </a:buClr>
              <a:buSzPts val="3200"/>
              <a:buFont typeface="Arial"/>
              <a:buChar char="•"/>
            </a:pPr>
            <a:r>
              <a:rPr b="0" i="0" lang="zh-TW" sz="3200" u="none" cap="none" strike="noStrike">
                <a:solidFill>
                  <a:srgbClr val="0000FF"/>
                </a:solidFill>
                <a:latin typeface="Arial"/>
                <a:ea typeface="Arial"/>
                <a:cs typeface="Arial"/>
                <a:sym typeface="Arial"/>
              </a:rPr>
              <a:t>（3）文化的多樣性</a:t>
            </a:r>
            <a:endParaRPr/>
          </a:p>
          <a:p>
            <a:pPr indent="0" lvl="0" marL="0" marR="0" rtl="0" algn="l">
              <a:lnSpc>
                <a:spcPct val="100000"/>
              </a:lnSpc>
              <a:spcBef>
                <a:spcPts val="800"/>
              </a:spcBef>
              <a:spcAft>
                <a:spcPts val="0"/>
              </a:spcAft>
              <a:buClr>
                <a:srgbClr val="0000FF"/>
              </a:buClr>
              <a:buSzPts val="3200"/>
              <a:buFont typeface="Arial"/>
              <a:buNone/>
            </a:pPr>
            <a:r>
              <a:t/>
            </a:r>
            <a:endParaRPr b="0" i="0" sz="3200" u="none" cap="none" strike="noStrike">
              <a:solidFill>
                <a:srgbClr val="0000FF"/>
              </a:solidFill>
              <a:latin typeface="Arial"/>
              <a:ea typeface="Arial"/>
              <a:cs typeface="Arial"/>
              <a:sym typeface="Arial"/>
            </a:endParaRPr>
          </a:p>
          <a:p>
            <a:pPr indent="-139700" lvl="0" marL="342900" marR="0" rtl="0" algn="l">
              <a:lnSpc>
                <a:spcPct val="100000"/>
              </a:lnSpc>
              <a:spcBef>
                <a:spcPts val="800"/>
              </a:spcBef>
              <a:spcAft>
                <a:spcPts val="0"/>
              </a:spcAft>
              <a:buClr>
                <a:srgbClr val="0000FF"/>
              </a:buClr>
              <a:buSzPts val="3200"/>
              <a:buFont typeface="Arial"/>
              <a:buNone/>
            </a:pPr>
            <a:r>
              <a:t/>
            </a:r>
            <a:endParaRPr b="0" i="0" sz="3200" u="none" cap="none" strike="noStrike">
              <a:solidFill>
                <a:srgbClr val="0000FF"/>
              </a:solidFill>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60" name="Shape 160"/>
        <p:cNvGrpSpPr/>
        <p:nvPr/>
      </p:nvGrpSpPr>
      <p:grpSpPr>
        <a:xfrm>
          <a:off x="0" y="0"/>
          <a:ext cx="0" cy="0"/>
          <a:chOff x="0" y="0"/>
          <a:chExt cx="0" cy="0"/>
        </a:xfrm>
      </p:grpSpPr>
      <p:sp>
        <p:nvSpPr>
          <p:cNvPr id="161" name="Shape 161"/>
          <p:cNvSpPr txBox="1"/>
          <p:nvPr>
            <p:ph type="title"/>
          </p:nvPr>
        </p:nvSpPr>
        <p:spPr>
          <a:xfrm>
            <a:off x="457200" y="274640"/>
            <a:ext cx="8229600" cy="1143000"/>
          </a:xfrm>
          <a:prstGeom prst="rect">
            <a:avLst/>
          </a:prstGeom>
          <a:noFill/>
          <a:ln>
            <a:noFill/>
          </a:ln>
        </p:spPr>
        <p:txBody>
          <a:bodyPr anchorCtr="1"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4400"/>
              <a:buFont typeface="Arial"/>
              <a:buNone/>
            </a:pPr>
            <a:r>
              <a:t/>
            </a:r>
            <a:endParaRPr b="0" i="0" sz="4400" u="none" cap="none" strike="noStrike">
              <a:solidFill>
                <a:srgbClr val="000000"/>
              </a:solidFill>
              <a:latin typeface="Arial"/>
              <a:ea typeface="Arial"/>
              <a:cs typeface="Arial"/>
              <a:sym typeface="Arial"/>
            </a:endParaRPr>
          </a:p>
        </p:txBody>
      </p:sp>
      <p:sp>
        <p:nvSpPr>
          <p:cNvPr id="162" name="Shape 162"/>
          <p:cNvSpPr txBox="1"/>
          <p:nvPr>
            <p:ph idx="1" type="body"/>
          </p:nvPr>
        </p:nvSpPr>
        <p:spPr>
          <a:xfrm>
            <a:off x="457200" y="1600200"/>
            <a:ext cx="8229600" cy="4525959"/>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rgbClr val="0000FF"/>
              </a:buClr>
              <a:buSzPts val="3200"/>
              <a:buFont typeface="Arial"/>
              <a:buChar char="•"/>
            </a:pPr>
            <a:r>
              <a:rPr b="0" i="0" lang="zh-TW" sz="3200" u="none" cap="none" strike="noStrike">
                <a:solidFill>
                  <a:srgbClr val="0000FF"/>
                </a:solidFill>
                <a:latin typeface="Arial"/>
                <a:ea typeface="Arial"/>
                <a:cs typeface="Arial"/>
                <a:sym typeface="Arial"/>
              </a:rPr>
              <a:t>如何克服障礙？</a:t>
            </a:r>
            <a:endParaRPr b="0" i="0" sz="3200" u="none" cap="none" strike="noStrike">
              <a:solidFill>
                <a:srgbClr val="0000FF"/>
              </a:solidFill>
              <a:latin typeface="Arial"/>
              <a:ea typeface="Arial"/>
              <a:cs typeface="Arial"/>
              <a:sym typeface="Arial"/>
            </a:endParaRPr>
          </a:p>
          <a:p>
            <a:pPr indent="-342900" lvl="0" marL="342900" marR="0" rtl="0" algn="l">
              <a:lnSpc>
                <a:spcPct val="100000"/>
              </a:lnSpc>
              <a:spcBef>
                <a:spcPts val="800"/>
              </a:spcBef>
              <a:spcAft>
                <a:spcPts val="0"/>
              </a:spcAft>
              <a:buClr>
                <a:srgbClr val="0000FF"/>
              </a:buClr>
              <a:buSzPts val="3200"/>
              <a:buFont typeface="Arial"/>
              <a:buChar char="•"/>
            </a:pPr>
            <a:r>
              <a:rPr b="0" i="0" lang="zh-TW" sz="3200" u="none" cap="none" strike="noStrike">
                <a:solidFill>
                  <a:srgbClr val="0000FF"/>
                </a:solidFill>
                <a:latin typeface="Arial"/>
                <a:ea typeface="Arial"/>
                <a:cs typeface="Arial"/>
                <a:sym typeface="Arial"/>
              </a:rPr>
              <a:t>（1）從態度和認識提高敏感度，提高我們的地球村意識。</a:t>
            </a:r>
            <a:endParaRPr b="0" i="0" sz="3200" u="none" cap="none" strike="noStrike">
              <a:solidFill>
                <a:srgbClr val="0000FF"/>
              </a:solidFill>
              <a:latin typeface="Arial"/>
              <a:ea typeface="Arial"/>
              <a:cs typeface="Arial"/>
              <a:sym typeface="Arial"/>
            </a:endParaRPr>
          </a:p>
          <a:p>
            <a:pPr indent="-342900" lvl="0" marL="342900" marR="0" rtl="0" algn="l">
              <a:lnSpc>
                <a:spcPct val="100000"/>
              </a:lnSpc>
              <a:spcBef>
                <a:spcPts val="800"/>
              </a:spcBef>
              <a:spcAft>
                <a:spcPts val="0"/>
              </a:spcAft>
              <a:buClr>
                <a:srgbClr val="0000FF"/>
              </a:buClr>
              <a:buSzPts val="3200"/>
              <a:buFont typeface="Arial"/>
              <a:buChar char="•"/>
            </a:pPr>
            <a:r>
              <a:rPr b="0" i="0" lang="zh-TW" sz="3200" u="none" cap="none" strike="noStrike">
                <a:solidFill>
                  <a:srgbClr val="0000FF"/>
                </a:solidFill>
                <a:latin typeface="Arial"/>
                <a:ea typeface="Arial"/>
                <a:cs typeface="Arial"/>
                <a:sym typeface="Arial"/>
              </a:rPr>
              <a:t>（2）掌握外語工具。</a:t>
            </a:r>
            <a:endParaRPr b="0" i="0" sz="3200" u="none" cap="none" strike="noStrike">
              <a:solidFill>
                <a:srgbClr val="0000FF"/>
              </a:solidFill>
              <a:latin typeface="Arial"/>
              <a:ea typeface="Arial"/>
              <a:cs typeface="Arial"/>
              <a:sym typeface="Arial"/>
            </a:endParaRPr>
          </a:p>
          <a:p>
            <a:pPr indent="-342900" lvl="0" marL="342900" marR="0" rtl="0" algn="l">
              <a:lnSpc>
                <a:spcPct val="100000"/>
              </a:lnSpc>
              <a:spcBef>
                <a:spcPts val="800"/>
              </a:spcBef>
              <a:spcAft>
                <a:spcPts val="0"/>
              </a:spcAft>
              <a:buClr>
                <a:srgbClr val="0000FF"/>
              </a:buClr>
              <a:buSzPts val="3200"/>
              <a:buFont typeface="Arial"/>
              <a:buChar char="•"/>
            </a:pPr>
            <a:r>
              <a:rPr b="0" i="0" lang="zh-TW" sz="3200" u="none" cap="none" strike="noStrike">
                <a:solidFill>
                  <a:srgbClr val="0000FF"/>
                </a:solidFill>
                <a:latin typeface="Arial"/>
                <a:ea typeface="Arial"/>
                <a:cs typeface="Arial"/>
                <a:sym typeface="Arial"/>
              </a:rPr>
              <a:t>（3）多與不同文化背景的人士交往。</a:t>
            </a:r>
            <a:endParaRPr b="0" i="0" sz="3200" u="none" cap="none" strike="noStrike">
              <a:solidFill>
                <a:srgbClr val="0000FF"/>
              </a:solidFill>
              <a:latin typeface="Arial"/>
              <a:ea typeface="Arial"/>
              <a:cs typeface="Arial"/>
              <a:sym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66" name="Shape 166"/>
        <p:cNvGrpSpPr/>
        <p:nvPr/>
      </p:nvGrpSpPr>
      <p:grpSpPr>
        <a:xfrm>
          <a:off x="0" y="0"/>
          <a:ext cx="0" cy="0"/>
          <a:chOff x="0" y="0"/>
          <a:chExt cx="0" cy="0"/>
        </a:xfrm>
      </p:grpSpPr>
      <p:sp>
        <p:nvSpPr>
          <p:cNvPr id="167" name="Shape 167"/>
          <p:cNvSpPr txBox="1"/>
          <p:nvPr>
            <p:ph type="title"/>
          </p:nvPr>
        </p:nvSpPr>
        <p:spPr>
          <a:xfrm>
            <a:off x="457200" y="274640"/>
            <a:ext cx="8229600" cy="1143000"/>
          </a:xfrm>
          <a:prstGeom prst="rect">
            <a:avLst/>
          </a:prstGeom>
          <a:noFill/>
          <a:ln>
            <a:noFill/>
          </a:ln>
        </p:spPr>
        <p:txBody>
          <a:bodyPr anchorCtr="1"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4400"/>
              <a:buFont typeface="Arial"/>
              <a:buNone/>
            </a:pPr>
            <a:r>
              <a:t/>
            </a:r>
            <a:endParaRPr b="0" i="0" sz="4400" u="none" cap="none" strike="noStrike">
              <a:solidFill>
                <a:srgbClr val="000000"/>
              </a:solidFill>
              <a:latin typeface="Arial"/>
              <a:ea typeface="Arial"/>
              <a:cs typeface="Arial"/>
              <a:sym typeface="Arial"/>
            </a:endParaRPr>
          </a:p>
        </p:txBody>
      </p:sp>
      <p:sp>
        <p:nvSpPr>
          <p:cNvPr id="168" name="Shape 168"/>
          <p:cNvSpPr txBox="1"/>
          <p:nvPr>
            <p:ph idx="1" type="body"/>
          </p:nvPr>
        </p:nvSpPr>
        <p:spPr>
          <a:xfrm>
            <a:off x="457200" y="1600200"/>
            <a:ext cx="8229600" cy="4525959"/>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FF"/>
              </a:buClr>
              <a:buSzPts val="8000"/>
              <a:buFont typeface="Arial"/>
              <a:buNone/>
            </a:pPr>
            <a:r>
              <a:t/>
            </a:r>
            <a:endParaRPr b="0" i="0" sz="8000" u="none" cap="none" strike="noStrike">
              <a:solidFill>
                <a:srgbClr val="0000FF"/>
              </a:solidFill>
              <a:latin typeface="Arial"/>
              <a:ea typeface="Arial"/>
              <a:cs typeface="Arial"/>
              <a:sym typeface="Arial"/>
            </a:endParaRPr>
          </a:p>
          <a:p>
            <a:pPr indent="0" lvl="0" marL="0" marR="0" rtl="0" algn="ctr">
              <a:lnSpc>
                <a:spcPct val="100000"/>
              </a:lnSpc>
              <a:spcBef>
                <a:spcPts val="800"/>
              </a:spcBef>
              <a:spcAft>
                <a:spcPts val="0"/>
              </a:spcAft>
              <a:buClr>
                <a:srgbClr val="0000FF"/>
              </a:buClr>
              <a:buSzPts val="8000"/>
              <a:buFont typeface="Arial"/>
              <a:buNone/>
            </a:pPr>
            <a:r>
              <a:rPr b="0" i="0" lang="zh-TW" sz="8000" u="none" cap="none" strike="noStrike">
                <a:solidFill>
                  <a:srgbClr val="0000FF"/>
                </a:solidFill>
                <a:latin typeface="Arial"/>
                <a:ea typeface="Arial"/>
                <a:cs typeface="Arial"/>
                <a:sym typeface="Arial"/>
              </a:rPr>
              <a:t>謝謝</a:t>
            </a:r>
            <a:endParaRPr b="0" i="0" sz="8000" u="none" cap="none" strike="noStrike">
              <a:solidFill>
                <a:srgbClr val="0000FF"/>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5" name="Shape 95"/>
        <p:cNvGrpSpPr/>
        <p:nvPr/>
      </p:nvGrpSpPr>
      <p:grpSpPr>
        <a:xfrm>
          <a:off x="0" y="0"/>
          <a:ext cx="0" cy="0"/>
          <a:chOff x="0" y="0"/>
          <a:chExt cx="0" cy="0"/>
        </a:xfrm>
      </p:grpSpPr>
      <p:sp>
        <p:nvSpPr>
          <p:cNvPr id="96" name="Shape 96"/>
          <p:cNvSpPr txBox="1"/>
          <p:nvPr>
            <p:ph type="title"/>
          </p:nvPr>
        </p:nvSpPr>
        <p:spPr>
          <a:xfrm>
            <a:off x="457200" y="274640"/>
            <a:ext cx="8229600" cy="1143000"/>
          </a:xfrm>
          <a:prstGeom prst="rect">
            <a:avLst/>
          </a:prstGeom>
          <a:noFill/>
          <a:ln>
            <a:noFill/>
          </a:ln>
        </p:spPr>
        <p:txBody>
          <a:bodyPr anchorCtr="1"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4400"/>
              <a:buFont typeface="Arial"/>
              <a:buNone/>
            </a:pPr>
            <a:r>
              <a:rPr b="0" i="0" lang="zh-TW" sz="4400" u="none" cap="none" strike="noStrike">
                <a:solidFill>
                  <a:srgbClr val="000000"/>
                </a:solidFill>
                <a:latin typeface="Arial"/>
                <a:ea typeface="Arial"/>
                <a:cs typeface="Arial"/>
                <a:sym typeface="Arial"/>
              </a:rPr>
              <a:t>前言</a:t>
            </a:r>
            <a:endParaRPr b="0" i="0" sz="4400" u="none" cap="none" strike="noStrike">
              <a:solidFill>
                <a:srgbClr val="000000"/>
              </a:solidFill>
              <a:latin typeface="Arial"/>
              <a:ea typeface="Arial"/>
              <a:cs typeface="Arial"/>
              <a:sym typeface="Arial"/>
            </a:endParaRPr>
          </a:p>
        </p:txBody>
      </p:sp>
      <p:sp>
        <p:nvSpPr>
          <p:cNvPr id="97" name="Shape 97"/>
          <p:cNvSpPr txBox="1"/>
          <p:nvPr>
            <p:ph idx="1" type="body"/>
          </p:nvPr>
        </p:nvSpPr>
        <p:spPr>
          <a:xfrm>
            <a:off x="457200" y="1600200"/>
            <a:ext cx="8229600" cy="4525959"/>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rgbClr val="0000FF"/>
              </a:buClr>
              <a:buSzPts val="3200"/>
              <a:buFont typeface="Arial"/>
              <a:buChar char="•"/>
            </a:pPr>
            <a:r>
              <a:rPr b="0" i="0" lang="zh-TW" sz="3200" u="none" cap="none" strike="noStrike">
                <a:solidFill>
                  <a:srgbClr val="0000FF"/>
                </a:solidFill>
                <a:latin typeface="Arial"/>
                <a:ea typeface="Arial"/>
                <a:cs typeface="Arial"/>
                <a:sym typeface="Arial"/>
              </a:rPr>
              <a:t>一、什麼是跨文化溝通？</a:t>
            </a:r>
            <a:endParaRPr b="0" i="0" sz="3200" u="none" cap="none" strike="noStrike">
              <a:solidFill>
                <a:srgbClr val="0000FF"/>
              </a:solidFill>
              <a:latin typeface="Arial"/>
              <a:ea typeface="Arial"/>
              <a:cs typeface="Arial"/>
              <a:sym typeface="Arial"/>
            </a:endParaRPr>
          </a:p>
          <a:p>
            <a:pPr indent="-342900" lvl="0" marL="342900" marR="0" rtl="0" algn="l">
              <a:lnSpc>
                <a:spcPct val="100000"/>
              </a:lnSpc>
              <a:spcBef>
                <a:spcPts val="800"/>
              </a:spcBef>
              <a:spcAft>
                <a:spcPts val="0"/>
              </a:spcAft>
              <a:buClr>
                <a:srgbClr val="0000FF"/>
              </a:buClr>
              <a:buSzPts val="3200"/>
              <a:buFont typeface="Arial"/>
              <a:buChar char="•"/>
            </a:pPr>
            <a:r>
              <a:rPr b="0" i="0" lang="zh-TW" sz="3200" u="none" cap="none" strike="noStrike">
                <a:solidFill>
                  <a:srgbClr val="0000FF"/>
                </a:solidFill>
                <a:latin typeface="Arial"/>
                <a:ea typeface="Arial"/>
                <a:cs typeface="Arial"/>
                <a:sym typeface="Arial"/>
              </a:rPr>
              <a:t>二、影響跨文化溝通的主要因素</a:t>
            </a:r>
            <a:endParaRPr b="0" i="0" sz="3200" u="none" cap="none" strike="noStrike">
              <a:solidFill>
                <a:srgbClr val="0000FF"/>
              </a:solidFill>
              <a:latin typeface="Arial"/>
              <a:ea typeface="Arial"/>
              <a:cs typeface="Arial"/>
              <a:sym typeface="Arial"/>
            </a:endParaRPr>
          </a:p>
          <a:p>
            <a:pPr indent="-342900" lvl="0" marL="342900" marR="0" rtl="0" algn="l">
              <a:lnSpc>
                <a:spcPct val="100000"/>
              </a:lnSpc>
              <a:spcBef>
                <a:spcPts val="800"/>
              </a:spcBef>
              <a:spcAft>
                <a:spcPts val="0"/>
              </a:spcAft>
              <a:buClr>
                <a:srgbClr val="0000FF"/>
              </a:buClr>
              <a:buSzPts val="3200"/>
              <a:buFont typeface="Arial"/>
              <a:buChar char="•"/>
            </a:pPr>
            <a:r>
              <a:rPr b="0" i="0" lang="zh-TW" sz="3200" u="none" cap="none" strike="noStrike">
                <a:solidFill>
                  <a:srgbClr val="0000FF"/>
                </a:solidFill>
                <a:latin typeface="Arial"/>
                <a:ea typeface="Arial"/>
                <a:cs typeface="Arial"/>
                <a:sym typeface="Arial"/>
              </a:rPr>
              <a:t>三、跨文化溝通的障礙與對策</a:t>
            </a:r>
            <a:endParaRPr b="0" i="0" sz="3200" u="none" cap="none" strike="noStrike">
              <a:solidFill>
                <a:srgbClr val="0000FF"/>
              </a:solidFill>
              <a:latin typeface="Arial"/>
              <a:ea typeface="Arial"/>
              <a:cs typeface="Arial"/>
              <a:sym typeface="Arial"/>
            </a:endParaRPr>
          </a:p>
          <a:p>
            <a:pPr indent="0" lvl="0" marL="0" marR="0" rtl="0" algn="l">
              <a:lnSpc>
                <a:spcPct val="100000"/>
              </a:lnSpc>
              <a:spcBef>
                <a:spcPts val="800"/>
              </a:spcBef>
              <a:spcAft>
                <a:spcPts val="0"/>
              </a:spcAft>
              <a:buClr>
                <a:srgbClr val="0000FF"/>
              </a:buClr>
              <a:buSzPts val="3200"/>
              <a:buFont typeface="Arial"/>
              <a:buNone/>
            </a:pPr>
            <a:r>
              <a:t/>
            </a:r>
            <a:endParaRPr b="0" i="0" sz="3200" u="none" cap="none" strike="noStrike">
              <a:solidFill>
                <a:srgbClr val="0000FF"/>
              </a:solidFill>
              <a:latin typeface="Arial"/>
              <a:ea typeface="Arial"/>
              <a:cs typeface="Arial"/>
              <a:sym typeface="Arial"/>
            </a:endParaRPr>
          </a:p>
          <a:p>
            <a:pPr indent="-139700" lvl="0" marL="342900" marR="0" rtl="0" algn="l">
              <a:lnSpc>
                <a:spcPct val="100000"/>
              </a:lnSpc>
              <a:spcBef>
                <a:spcPts val="800"/>
              </a:spcBef>
              <a:spcAft>
                <a:spcPts val="0"/>
              </a:spcAft>
              <a:buClr>
                <a:srgbClr val="0000FF"/>
              </a:buClr>
              <a:buSzPts val="3200"/>
              <a:buFont typeface="Arial"/>
              <a:buNone/>
            </a:pPr>
            <a:r>
              <a:t/>
            </a:r>
            <a:endParaRPr b="0" i="0" sz="3200" u="none" cap="none" strike="noStrike">
              <a:solidFill>
                <a:srgbClr val="0000FF"/>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1" name="Shape 101"/>
        <p:cNvGrpSpPr/>
        <p:nvPr/>
      </p:nvGrpSpPr>
      <p:grpSpPr>
        <a:xfrm>
          <a:off x="0" y="0"/>
          <a:ext cx="0" cy="0"/>
          <a:chOff x="0" y="0"/>
          <a:chExt cx="0" cy="0"/>
        </a:xfrm>
      </p:grpSpPr>
      <p:sp>
        <p:nvSpPr>
          <p:cNvPr id="102" name="Shape 102"/>
          <p:cNvSpPr txBox="1"/>
          <p:nvPr>
            <p:ph type="title"/>
          </p:nvPr>
        </p:nvSpPr>
        <p:spPr>
          <a:xfrm>
            <a:off x="457200" y="274640"/>
            <a:ext cx="8229600" cy="1143000"/>
          </a:xfrm>
          <a:prstGeom prst="rect">
            <a:avLst/>
          </a:prstGeom>
          <a:noFill/>
          <a:ln>
            <a:noFill/>
          </a:ln>
        </p:spPr>
        <p:txBody>
          <a:bodyPr anchorCtr="1"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4400"/>
              <a:buFont typeface="Arial"/>
              <a:buNone/>
            </a:pPr>
            <a:r>
              <a:rPr b="0" i="0" lang="zh-TW" sz="4400" u="none" cap="none" strike="noStrike">
                <a:solidFill>
                  <a:srgbClr val="000000"/>
                </a:solidFill>
                <a:latin typeface="Arial"/>
                <a:ea typeface="Arial"/>
                <a:cs typeface="Arial"/>
                <a:sym typeface="Arial"/>
              </a:rPr>
              <a:t>一、什麼是跨文化溝通？</a:t>
            </a:r>
            <a:endParaRPr b="0" i="0" sz="4400" u="none" cap="none" strike="noStrike">
              <a:solidFill>
                <a:srgbClr val="000000"/>
              </a:solidFill>
              <a:latin typeface="Arial"/>
              <a:ea typeface="Arial"/>
              <a:cs typeface="Arial"/>
              <a:sym typeface="Arial"/>
            </a:endParaRPr>
          </a:p>
        </p:txBody>
      </p:sp>
      <p:sp>
        <p:nvSpPr>
          <p:cNvPr id="103" name="Shape 103"/>
          <p:cNvSpPr txBox="1"/>
          <p:nvPr>
            <p:ph idx="1" type="body"/>
          </p:nvPr>
        </p:nvSpPr>
        <p:spPr>
          <a:xfrm>
            <a:off x="457200" y="1600200"/>
            <a:ext cx="8229600" cy="4525959"/>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rgbClr val="0000FF"/>
              </a:buClr>
              <a:buSzPts val="3200"/>
              <a:buFont typeface="Arial"/>
              <a:buChar char="•"/>
            </a:pPr>
            <a:r>
              <a:rPr b="0" i="0" lang="zh-TW" sz="3200" u="none" cap="none" strike="noStrike">
                <a:solidFill>
                  <a:srgbClr val="0000FF"/>
                </a:solidFill>
                <a:latin typeface="Arial"/>
                <a:ea typeface="Arial"/>
                <a:cs typeface="Arial"/>
                <a:sym typeface="Arial"/>
              </a:rPr>
              <a:t>跨文化溝通是指跨文化組織中擁有不同文化背景的人們之間的訊息、知識和情感的互相傳遞、交流和理解過程。</a:t>
            </a:r>
            <a:endParaRPr/>
          </a:p>
        </p:txBody>
      </p:sp>
      <p:pic>
        <p:nvPicPr>
          <p:cNvPr id="104" name="Shape 104"/>
          <p:cNvPicPr preferRelativeResize="0"/>
          <p:nvPr/>
        </p:nvPicPr>
        <p:blipFill rotWithShape="1">
          <a:blip r:embed="rId3">
            <a:alphaModFix/>
          </a:blip>
          <a:srcRect b="0" l="0" r="0" t="0"/>
          <a:stretch/>
        </p:blipFill>
        <p:spPr>
          <a:xfrm>
            <a:off x="2032000" y="3140968"/>
            <a:ext cx="5080000" cy="339090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8" name="Shape 108"/>
        <p:cNvGrpSpPr/>
        <p:nvPr/>
      </p:nvGrpSpPr>
      <p:grpSpPr>
        <a:xfrm>
          <a:off x="0" y="0"/>
          <a:ext cx="0" cy="0"/>
          <a:chOff x="0" y="0"/>
          <a:chExt cx="0" cy="0"/>
        </a:xfrm>
      </p:grpSpPr>
      <p:sp>
        <p:nvSpPr>
          <p:cNvPr id="109" name="Shape 109"/>
          <p:cNvSpPr txBox="1"/>
          <p:nvPr>
            <p:ph type="title"/>
          </p:nvPr>
        </p:nvSpPr>
        <p:spPr>
          <a:xfrm>
            <a:off x="457200" y="274640"/>
            <a:ext cx="8229600" cy="1143000"/>
          </a:xfrm>
          <a:prstGeom prst="rect">
            <a:avLst/>
          </a:prstGeom>
          <a:noFill/>
          <a:ln>
            <a:noFill/>
          </a:ln>
        </p:spPr>
        <p:txBody>
          <a:bodyPr anchorCtr="1" anchor="ctr" bIns="45700" lIns="91425" spcFirstLastPara="1" rIns="91425" wrap="square" tIns="45700">
            <a:noAutofit/>
          </a:bodyPr>
          <a:lstStyle/>
          <a:p>
            <a:pPr indent="0" lvl="0" marL="0" marR="0" rtl="0" algn="ctr">
              <a:lnSpc>
                <a:spcPct val="100000"/>
              </a:lnSpc>
              <a:spcBef>
                <a:spcPts val="0"/>
              </a:spcBef>
              <a:spcAft>
                <a:spcPts val="0"/>
              </a:spcAft>
              <a:buClr>
                <a:srgbClr val="333333"/>
              </a:buClr>
              <a:buSzPts val="4400"/>
              <a:buFont typeface="Arial"/>
              <a:buNone/>
            </a:pPr>
            <a:r>
              <a:rPr b="1" i="0" lang="zh-TW" sz="4400" u="none" cap="none" strike="noStrike">
                <a:solidFill>
                  <a:srgbClr val="333333"/>
                </a:solidFill>
                <a:latin typeface="Arial"/>
                <a:ea typeface="Arial"/>
                <a:cs typeface="Arial"/>
                <a:sym typeface="Arial"/>
              </a:rPr>
              <a:t>二、影響跨文化溝通的主要因素</a:t>
            </a:r>
            <a:br>
              <a:rPr b="1" i="0" lang="zh-TW" sz="4400" u="none" cap="none" strike="noStrike">
                <a:solidFill>
                  <a:srgbClr val="333333"/>
                </a:solidFill>
                <a:latin typeface="Arial"/>
                <a:ea typeface="Arial"/>
                <a:cs typeface="Arial"/>
                <a:sym typeface="Arial"/>
              </a:rPr>
            </a:br>
            <a:endParaRPr b="0" i="0" sz="4400" u="none" cap="none" strike="noStrike">
              <a:solidFill>
                <a:srgbClr val="000000"/>
              </a:solidFill>
              <a:latin typeface="Arial"/>
              <a:ea typeface="Arial"/>
              <a:cs typeface="Arial"/>
              <a:sym typeface="Arial"/>
            </a:endParaRPr>
          </a:p>
        </p:txBody>
      </p:sp>
      <p:grpSp>
        <p:nvGrpSpPr>
          <p:cNvPr id="110" name="Shape 110"/>
          <p:cNvGrpSpPr/>
          <p:nvPr/>
        </p:nvGrpSpPr>
        <p:grpSpPr>
          <a:xfrm>
            <a:off x="918105" y="1601247"/>
            <a:ext cx="7307788" cy="4523868"/>
            <a:chOff x="460905" y="1047"/>
            <a:chExt cx="7307788" cy="4523868"/>
          </a:xfrm>
        </p:grpSpPr>
        <p:sp>
          <p:nvSpPr>
            <p:cNvPr id="111" name="Shape 111"/>
            <p:cNvSpPr/>
            <p:nvPr/>
          </p:nvSpPr>
          <p:spPr>
            <a:xfrm>
              <a:off x="460905" y="1047"/>
              <a:ext cx="3479899" cy="2087939"/>
            </a:xfrm>
            <a:prstGeom prst="rect">
              <a:avLst/>
            </a:prstGeom>
            <a:solidFill>
              <a:schemeClr val="accent1"/>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12" name="Shape 112"/>
            <p:cNvSpPr txBox="1"/>
            <p:nvPr/>
          </p:nvSpPr>
          <p:spPr>
            <a:xfrm>
              <a:off x="460905" y="1047"/>
              <a:ext cx="3479899" cy="2087939"/>
            </a:xfrm>
            <a:prstGeom prst="rect">
              <a:avLst/>
            </a:prstGeom>
            <a:noFill/>
            <a:ln>
              <a:noFill/>
            </a:ln>
          </p:spPr>
          <p:txBody>
            <a:bodyPr anchorCtr="0" anchor="ctr" bIns="224775" lIns="224775" spcFirstLastPara="1" rIns="224775" wrap="square" tIns="224775">
              <a:noAutofit/>
            </a:bodyPr>
            <a:lstStyle/>
            <a:p>
              <a:pPr indent="0" lvl="0" marL="0" marR="0" rtl="0" algn="ctr">
                <a:lnSpc>
                  <a:spcPct val="90000"/>
                </a:lnSpc>
                <a:spcBef>
                  <a:spcPts val="0"/>
                </a:spcBef>
                <a:spcAft>
                  <a:spcPts val="0"/>
                </a:spcAft>
                <a:buNone/>
              </a:pPr>
              <a:r>
                <a:rPr b="0" i="0" lang="zh-TW" sz="5900" u="none" cap="none" strike="noStrike">
                  <a:solidFill>
                    <a:schemeClr val="lt1"/>
                  </a:solidFill>
                  <a:latin typeface="Calibri"/>
                  <a:ea typeface="Calibri"/>
                  <a:cs typeface="Calibri"/>
                  <a:sym typeface="Calibri"/>
                </a:rPr>
                <a:t>感知</a:t>
              </a:r>
              <a:endParaRPr b="0" i="0" sz="5900" u="none" cap="none" strike="noStrike">
                <a:solidFill>
                  <a:schemeClr val="lt1"/>
                </a:solidFill>
                <a:latin typeface="Calibri"/>
                <a:ea typeface="Calibri"/>
                <a:cs typeface="Calibri"/>
                <a:sym typeface="Calibri"/>
              </a:endParaRPr>
            </a:p>
          </p:txBody>
        </p:sp>
        <p:sp>
          <p:nvSpPr>
            <p:cNvPr id="113" name="Shape 113"/>
            <p:cNvSpPr/>
            <p:nvPr/>
          </p:nvSpPr>
          <p:spPr>
            <a:xfrm>
              <a:off x="4288794" y="1047"/>
              <a:ext cx="3479899" cy="2087939"/>
            </a:xfrm>
            <a:prstGeom prst="rect">
              <a:avLst/>
            </a:prstGeom>
            <a:solidFill>
              <a:schemeClr val="accent1"/>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14" name="Shape 114"/>
            <p:cNvSpPr txBox="1"/>
            <p:nvPr/>
          </p:nvSpPr>
          <p:spPr>
            <a:xfrm>
              <a:off x="4288794" y="1047"/>
              <a:ext cx="3479899" cy="2087939"/>
            </a:xfrm>
            <a:prstGeom prst="rect">
              <a:avLst/>
            </a:prstGeom>
            <a:noFill/>
            <a:ln>
              <a:noFill/>
            </a:ln>
          </p:spPr>
          <p:txBody>
            <a:bodyPr anchorCtr="0" anchor="ctr" bIns="224775" lIns="224775" spcFirstLastPara="1" rIns="224775" wrap="square" tIns="224775">
              <a:noAutofit/>
            </a:bodyPr>
            <a:lstStyle/>
            <a:p>
              <a:pPr indent="0" lvl="0" marL="0" marR="0" rtl="0" algn="ctr">
                <a:lnSpc>
                  <a:spcPct val="90000"/>
                </a:lnSpc>
                <a:spcBef>
                  <a:spcPts val="0"/>
                </a:spcBef>
                <a:spcAft>
                  <a:spcPts val="0"/>
                </a:spcAft>
                <a:buNone/>
              </a:pPr>
              <a:r>
                <a:rPr b="0" i="0" lang="zh-TW" sz="5900" u="none" cap="none" strike="noStrike">
                  <a:solidFill>
                    <a:schemeClr val="lt1"/>
                  </a:solidFill>
                  <a:latin typeface="Calibri"/>
                  <a:ea typeface="Calibri"/>
                  <a:cs typeface="Calibri"/>
                  <a:sym typeface="Calibri"/>
                </a:rPr>
                <a:t>成見</a:t>
              </a:r>
              <a:endParaRPr b="0" i="0" sz="5900" u="none" cap="none" strike="noStrike">
                <a:solidFill>
                  <a:schemeClr val="lt1"/>
                </a:solidFill>
                <a:latin typeface="Calibri"/>
                <a:ea typeface="Calibri"/>
                <a:cs typeface="Calibri"/>
                <a:sym typeface="Calibri"/>
              </a:endParaRPr>
            </a:p>
          </p:txBody>
        </p:sp>
        <p:sp>
          <p:nvSpPr>
            <p:cNvPr id="115" name="Shape 115"/>
            <p:cNvSpPr/>
            <p:nvPr/>
          </p:nvSpPr>
          <p:spPr>
            <a:xfrm>
              <a:off x="460905" y="2436976"/>
              <a:ext cx="3479899" cy="2087939"/>
            </a:xfrm>
            <a:prstGeom prst="rect">
              <a:avLst/>
            </a:prstGeom>
            <a:solidFill>
              <a:schemeClr val="accent1"/>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16" name="Shape 116"/>
            <p:cNvSpPr txBox="1"/>
            <p:nvPr/>
          </p:nvSpPr>
          <p:spPr>
            <a:xfrm>
              <a:off x="460905" y="2436976"/>
              <a:ext cx="3479899" cy="2087939"/>
            </a:xfrm>
            <a:prstGeom prst="rect">
              <a:avLst/>
            </a:prstGeom>
            <a:noFill/>
            <a:ln>
              <a:noFill/>
            </a:ln>
          </p:spPr>
          <p:txBody>
            <a:bodyPr anchorCtr="0" anchor="ctr" bIns="224775" lIns="224775" spcFirstLastPara="1" rIns="224775" wrap="square" tIns="224775">
              <a:noAutofit/>
            </a:bodyPr>
            <a:lstStyle/>
            <a:p>
              <a:pPr indent="0" lvl="0" marL="0" marR="0" rtl="0" algn="ctr">
                <a:lnSpc>
                  <a:spcPct val="90000"/>
                </a:lnSpc>
                <a:spcBef>
                  <a:spcPts val="0"/>
                </a:spcBef>
                <a:spcAft>
                  <a:spcPts val="0"/>
                </a:spcAft>
                <a:buNone/>
              </a:pPr>
              <a:r>
                <a:rPr b="0" i="0" lang="zh-TW" sz="5900" u="none" cap="none" strike="noStrike">
                  <a:solidFill>
                    <a:schemeClr val="lt1"/>
                  </a:solidFill>
                  <a:latin typeface="Calibri"/>
                  <a:ea typeface="Calibri"/>
                  <a:cs typeface="Calibri"/>
                  <a:sym typeface="Calibri"/>
                </a:rPr>
                <a:t>種族主義</a:t>
              </a:r>
              <a:endParaRPr b="0" i="0" sz="5900" u="none" cap="none" strike="noStrike">
                <a:solidFill>
                  <a:schemeClr val="lt1"/>
                </a:solidFill>
                <a:latin typeface="Calibri"/>
                <a:ea typeface="Calibri"/>
                <a:cs typeface="Calibri"/>
                <a:sym typeface="Calibri"/>
              </a:endParaRPr>
            </a:p>
          </p:txBody>
        </p:sp>
        <p:sp>
          <p:nvSpPr>
            <p:cNvPr id="117" name="Shape 117"/>
            <p:cNvSpPr/>
            <p:nvPr/>
          </p:nvSpPr>
          <p:spPr>
            <a:xfrm>
              <a:off x="4288794" y="2436976"/>
              <a:ext cx="3479899" cy="2087939"/>
            </a:xfrm>
            <a:prstGeom prst="rect">
              <a:avLst/>
            </a:prstGeom>
            <a:solidFill>
              <a:schemeClr val="accent1"/>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18" name="Shape 118"/>
            <p:cNvSpPr txBox="1"/>
            <p:nvPr/>
          </p:nvSpPr>
          <p:spPr>
            <a:xfrm>
              <a:off x="4288794" y="2436976"/>
              <a:ext cx="3479899" cy="2087939"/>
            </a:xfrm>
            <a:prstGeom prst="rect">
              <a:avLst/>
            </a:prstGeom>
            <a:noFill/>
            <a:ln>
              <a:noFill/>
            </a:ln>
          </p:spPr>
          <p:txBody>
            <a:bodyPr anchorCtr="0" anchor="ctr" bIns="224775" lIns="224775" spcFirstLastPara="1" rIns="224775" wrap="square" tIns="224775">
              <a:noAutofit/>
            </a:bodyPr>
            <a:lstStyle/>
            <a:p>
              <a:pPr indent="0" lvl="0" marL="0" marR="0" rtl="0" algn="ctr">
                <a:lnSpc>
                  <a:spcPct val="90000"/>
                </a:lnSpc>
                <a:spcBef>
                  <a:spcPts val="0"/>
                </a:spcBef>
                <a:spcAft>
                  <a:spcPts val="0"/>
                </a:spcAft>
                <a:buNone/>
              </a:pPr>
              <a:r>
                <a:rPr b="0" i="0" lang="zh-TW" sz="5900" u="none" cap="none" strike="noStrike">
                  <a:solidFill>
                    <a:schemeClr val="lt1"/>
                  </a:solidFill>
                  <a:latin typeface="Calibri"/>
                  <a:ea typeface="Calibri"/>
                  <a:cs typeface="Calibri"/>
                  <a:sym typeface="Calibri"/>
                </a:rPr>
                <a:t>缺乏共識</a:t>
              </a:r>
              <a:endParaRPr b="0" i="0" sz="5900" u="none" cap="none" strike="noStrike">
                <a:solidFill>
                  <a:schemeClr val="lt1"/>
                </a:solidFill>
                <a:latin typeface="Calibri"/>
                <a:ea typeface="Calibri"/>
                <a:cs typeface="Calibri"/>
                <a:sym typeface="Calibri"/>
              </a:endParaRPr>
            </a:p>
          </p:txBody>
        </p:sp>
      </p:gr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2" name="Shape 122"/>
        <p:cNvGrpSpPr/>
        <p:nvPr/>
      </p:nvGrpSpPr>
      <p:grpSpPr>
        <a:xfrm>
          <a:off x="0" y="0"/>
          <a:ext cx="0" cy="0"/>
          <a:chOff x="0" y="0"/>
          <a:chExt cx="0" cy="0"/>
        </a:xfrm>
      </p:grpSpPr>
      <p:sp>
        <p:nvSpPr>
          <p:cNvPr id="123" name="Shape 123"/>
          <p:cNvSpPr txBox="1"/>
          <p:nvPr>
            <p:ph type="title"/>
          </p:nvPr>
        </p:nvSpPr>
        <p:spPr>
          <a:xfrm>
            <a:off x="457200" y="274640"/>
            <a:ext cx="8229600" cy="1143000"/>
          </a:xfrm>
          <a:prstGeom prst="rect">
            <a:avLst/>
          </a:prstGeom>
          <a:noFill/>
          <a:ln>
            <a:noFill/>
          </a:ln>
        </p:spPr>
        <p:txBody>
          <a:bodyPr anchorCtr="1"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4400"/>
              <a:buFont typeface="Arial"/>
              <a:buNone/>
            </a:pPr>
            <a:r>
              <a:t/>
            </a:r>
            <a:endParaRPr b="0" i="0" sz="4400" u="none" cap="none" strike="noStrike">
              <a:solidFill>
                <a:srgbClr val="000000"/>
              </a:solidFill>
              <a:latin typeface="Arial"/>
              <a:ea typeface="Arial"/>
              <a:cs typeface="Arial"/>
              <a:sym typeface="Arial"/>
            </a:endParaRPr>
          </a:p>
        </p:txBody>
      </p:sp>
      <p:sp>
        <p:nvSpPr>
          <p:cNvPr id="124" name="Shape 124"/>
          <p:cNvSpPr txBox="1"/>
          <p:nvPr>
            <p:ph idx="1" type="body"/>
          </p:nvPr>
        </p:nvSpPr>
        <p:spPr>
          <a:xfrm>
            <a:off x="457200" y="1600200"/>
            <a:ext cx="8229600" cy="4525959"/>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rgbClr val="0000FF"/>
              </a:buClr>
              <a:buSzPts val="3200"/>
              <a:buFont typeface="Arial"/>
              <a:buChar char="•"/>
            </a:pPr>
            <a:r>
              <a:rPr b="0" i="0" lang="zh-TW" sz="3200" u="none" cap="none" strike="noStrike">
                <a:solidFill>
                  <a:srgbClr val="0000FF"/>
                </a:solidFill>
                <a:latin typeface="Arial"/>
                <a:ea typeface="Arial"/>
                <a:cs typeface="Arial"/>
                <a:sym typeface="Arial"/>
              </a:rPr>
              <a:t>感知：感知與文化有很密切的關係。一方面，人們對外部刺激的反應，對外部環境的傾向性、接受的優先次序，是由文化決定的；另一方面，當感知形成後（指感知過程的結果——知覺），它又會對文化的發展以及跨文化的溝通產生影響。</a:t>
            </a:r>
            <a:endParaRPr/>
          </a:p>
          <a:p>
            <a:pPr indent="-139700" lvl="0" marL="342900" marR="0" rtl="0" algn="l">
              <a:lnSpc>
                <a:spcPct val="100000"/>
              </a:lnSpc>
              <a:spcBef>
                <a:spcPts val="800"/>
              </a:spcBef>
              <a:spcAft>
                <a:spcPts val="0"/>
              </a:spcAft>
              <a:buClr>
                <a:srgbClr val="0000FF"/>
              </a:buClr>
              <a:buSzPts val="3200"/>
              <a:buFont typeface="Arial"/>
              <a:buNone/>
            </a:pPr>
            <a:r>
              <a:t/>
            </a:r>
            <a:endParaRPr b="0" i="0" sz="3200" u="none" cap="none" strike="noStrike">
              <a:solidFill>
                <a:srgbClr val="0000FF"/>
              </a:solidFill>
              <a:latin typeface="Arial"/>
              <a:ea typeface="Arial"/>
              <a:cs typeface="Arial"/>
              <a:sym typeface="Arial"/>
            </a:endParaRPr>
          </a:p>
          <a:p>
            <a:pPr indent="0" lvl="0" marL="0" marR="0" rtl="0" algn="l">
              <a:lnSpc>
                <a:spcPct val="100000"/>
              </a:lnSpc>
              <a:spcBef>
                <a:spcPts val="800"/>
              </a:spcBef>
              <a:spcAft>
                <a:spcPts val="0"/>
              </a:spcAft>
              <a:buClr>
                <a:srgbClr val="0000FF"/>
              </a:buClr>
              <a:buSzPts val="3200"/>
              <a:buFont typeface="Arial"/>
              <a:buNone/>
            </a:pPr>
            <a:r>
              <a:t/>
            </a:r>
            <a:endParaRPr b="0" i="0" sz="3200" u="none" cap="none" strike="noStrike">
              <a:solidFill>
                <a:srgbClr val="0000FF"/>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8" name="Shape 128"/>
        <p:cNvGrpSpPr/>
        <p:nvPr/>
      </p:nvGrpSpPr>
      <p:grpSpPr>
        <a:xfrm>
          <a:off x="0" y="0"/>
          <a:ext cx="0" cy="0"/>
          <a:chOff x="0" y="0"/>
          <a:chExt cx="0" cy="0"/>
        </a:xfrm>
      </p:grpSpPr>
      <p:sp>
        <p:nvSpPr>
          <p:cNvPr id="129" name="Shape 129"/>
          <p:cNvSpPr txBox="1"/>
          <p:nvPr>
            <p:ph type="title"/>
          </p:nvPr>
        </p:nvSpPr>
        <p:spPr>
          <a:xfrm>
            <a:off x="457200" y="274640"/>
            <a:ext cx="8229600" cy="1143000"/>
          </a:xfrm>
          <a:prstGeom prst="rect">
            <a:avLst/>
          </a:prstGeom>
          <a:noFill/>
          <a:ln>
            <a:noFill/>
          </a:ln>
        </p:spPr>
        <p:txBody>
          <a:bodyPr anchorCtr="1"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4400"/>
              <a:buFont typeface="Arial"/>
              <a:buNone/>
            </a:pPr>
            <a:r>
              <a:t/>
            </a:r>
            <a:endParaRPr b="0" i="0" sz="4400" u="none" cap="none" strike="noStrike">
              <a:solidFill>
                <a:srgbClr val="000000"/>
              </a:solidFill>
              <a:latin typeface="Arial"/>
              <a:ea typeface="Arial"/>
              <a:cs typeface="Arial"/>
              <a:sym typeface="Arial"/>
            </a:endParaRPr>
          </a:p>
        </p:txBody>
      </p:sp>
      <p:sp>
        <p:nvSpPr>
          <p:cNvPr id="130" name="Shape 130"/>
          <p:cNvSpPr txBox="1"/>
          <p:nvPr>
            <p:ph idx="1" type="body"/>
          </p:nvPr>
        </p:nvSpPr>
        <p:spPr>
          <a:xfrm>
            <a:off x="457200" y="1600200"/>
            <a:ext cx="8229600" cy="4525959"/>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rgbClr val="0000FF"/>
              </a:buClr>
              <a:buSzPts val="3200"/>
              <a:buFont typeface="Arial"/>
              <a:buChar char="•"/>
            </a:pPr>
            <a:r>
              <a:rPr b="0" i="0" lang="zh-TW" sz="3200" u="none" cap="none" strike="noStrike">
                <a:solidFill>
                  <a:srgbClr val="0000FF"/>
                </a:solidFill>
                <a:latin typeface="Arial"/>
                <a:ea typeface="Arial"/>
                <a:cs typeface="Arial"/>
                <a:sym typeface="Arial"/>
              </a:rPr>
              <a:t>在跨文化溝通過程中，研究感知或知覺對溝通的影響具有十分重要的意義。人們在溝通過程中存在的種種障礙和差異，主要是由感知方式的差異所造成的。要進行有效的溝通，我們必須瞭解來自異文化環境中人們感知世界的不同方式。</a:t>
            </a:r>
            <a:endParaRPr/>
          </a:p>
          <a:p>
            <a:pPr indent="0" lvl="0" marL="0" marR="0" rtl="0" algn="l">
              <a:lnSpc>
                <a:spcPct val="100000"/>
              </a:lnSpc>
              <a:spcBef>
                <a:spcPts val="800"/>
              </a:spcBef>
              <a:spcAft>
                <a:spcPts val="0"/>
              </a:spcAft>
              <a:buClr>
                <a:srgbClr val="0000FF"/>
              </a:buClr>
              <a:buSzPts val="3200"/>
              <a:buFont typeface="Arial"/>
              <a:buNone/>
            </a:pPr>
            <a:r>
              <a:t/>
            </a:r>
            <a:endParaRPr b="0" i="0" sz="3200" u="none" cap="none" strike="noStrike">
              <a:solidFill>
                <a:srgbClr val="0000FF"/>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4" name="Shape 134"/>
        <p:cNvGrpSpPr/>
        <p:nvPr/>
      </p:nvGrpSpPr>
      <p:grpSpPr>
        <a:xfrm>
          <a:off x="0" y="0"/>
          <a:ext cx="0" cy="0"/>
          <a:chOff x="0" y="0"/>
          <a:chExt cx="0" cy="0"/>
        </a:xfrm>
      </p:grpSpPr>
      <p:sp>
        <p:nvSpPr>
          <p:cNvPr id="135" name="Shape 135"/>
          <p:cNvSpPr txBox="1"/>
          <p:nvPr>
            <p:ph type="title"/>
          </p:nvPr>
        </p:nvSpPr>
        <p:spPr>
          <a:xfrm>
            <a:off x="457200" y="274640"/>
            <a:ext cx="8229600" cy="1143000"/>
          </a:xfrm>
          <a:prstGeom prst="rect">
            <a:avLst/>
          </a:prstGeom>
          <a:noFill/>
          <a:ln>
            <a:noFill/>
          </a:ln>
        </p:spPr>
        <p:txBody>
          <a:bodyPr anchorCtr="1"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4400"/>
              <a:buFont typeface="Arial"/>
              <a:buNone/>
            </a:pPr>
            <a:r>
              <a:t/>
            </a:r>
            <a:endParaRPr b="0" i="0" sz="4400" u="none" cap="none" strike="noStrike">
              <a:solidFill>
                <a:srgbClr val="000000"/>
              </a:solidFill>
              <a:latin typeface="Arial"/>
              <a:ea typeface="Arial"/>
              <a:cs typeface="Arial"/>
              <a:sym typeface="Arial"/>
            </a:endParaRPr>
          </a:p>
        </p:txBody>
      </p:sp>
      <p:sp>
        <p:nvSpPr>
          <p:cNvPr id="136" name="Shape 136"/>
          <p:cNvSpPr txBox="1"/>
          <p:nvPr>
            <p:ph idx="1" type="body"/>
          </p:nvPr>
        </p:nvSpPr>
        <p:spPr>
          <a:xfrm>
            <a:off x="457200" y="1600200"/>
            <a:ext cx="8229600" cy="4525959"/>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rgbClr val="0000FF"/>
              </a:buClr>
              <a:buSzPts val="3200"/>
              <a:buFont typeface="Arial"/>
              <a:buChar char="•"/>
            </a:pPr>
            <a:r>
              <a:rPr b="0" i="0" lang="zh-TW" sz="3200" u="none" cap="none" strike="noStrike">
                <a:solidFill>
                  <a:srgbClr val="0000FF"/>
                </a:solidFill>
                <a:latin typeface="Arial"/>
                <a:ea typeface="Arial"/>
                <a:cs typeface="Arial"/>
                <a:sym typeface="Arial"/>
              </a:rPr>
              <a:t>成見：當我們突然進入一種有著很少我們所熟悉的符號和行為的情境的時候，我們就會經歷一種其勢很強的令人煩惱不安的情境—文化衝擊。</a:t>
            </a:r>
            <a:endParaRPr b="0" i="0" sz="3200" u="none" cap="none" strike="noStrike">
              <a:solidFill>
                <a:srgbClr val="0000FF"/>
              </a:solidFill>
              <a:latin typeface="Arial"/>
              <a:ea typeface="Arial"/>
              <a:cs typeface="Arial"/>
              <a:sym typeface="Arial"/>
            </a:endParaRPr>
          </a:p>
          <a:p>
            <a:pPr indent="-342900" lvl="0" marL="342900" marR="0" rtl="0" algn="l">
              <a:lnSpc>
                <a:spcPct val="100000"/>
              </a:lnSpc>
              <a:spcBef>
                <a:spcPts val="800"/>
              </a:spcBef>
              <a:spcAft>
                <a:spcPts val="0"/>
              </a:spcAft>
              <a:buClr>
                <a:srgbClr val="0000FF"/>
              </a:buClr>
              <a:buSzPts val="3200"/>
              <a:buFont typeface="Arial"/>
              <a:buChar char="•"/>
            </a:pPr>
            <a:r>
              <a:rPr b="0" i="0" lang="zh-TW" sz="3200" u="none" cap="none" strike="noStrike">
                <a:solidFill>
                  <a:srgbClr val="0000FF"/>
                </a:solidFill>
                <a:latin typeface="Arial"/>
                <a:ea typeface="Arial"/>
                <a:cs typeface="Arial"/>
                <a:sym typeface="Arial"/>
              </a:rPr>
              <a:t>各種負面認知，形成成見。</a:t>
            </a:r>
            <a:endParaRPr b="0" i="0" sz="3200" u="none" cap="none" strike="noStrike">
              <a:solidFill>
                <a:srgbClr val="0000FF"/>
              </a:solidFill>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0" name="Shape 140"/>
        <p:cNvGrpSpPr/>
        <p:nvPr/>
      </p:nvGrpSpPr>
      <p:grpSpPr>
        <a:xfrm>
          <a:off x="0" y="0"/>
          <a:ext cx="0" cy="0"/>
          <a:chOff x="0" y="0"/>
          <a:chExt cx="0" cy="0"/>
        </a:xfrm>
      </p:grpSpPr>
      <p:sp>
        <p:nvSpPr>
          <p:cNvPr id="141" name="Shape 141"/>
          <p:cNvSpPr txBox="1"/>
          <p:nvPr>
            <p:ph type="title"/>
          </p:nvPr>
        </p:nvSpPr>
        <p:spPr>
          <a:xfrm>
            <a:off x="457200" y="274640"/>
            <a:ext cx="8229600" cy="1143000"/>
          </a:xfrm>
          <a:prstGeom prst="rect">
            <a:avLst/>
          </a:prstGeom>
          <a:noFill/>
          <a:ln>
            <a:noFill/>
          </a:ln>
        </p:spPr>
        <p:txBody>
          <a:bodyPr anchorCtr="1"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4400"/>
              <a:buFont typeface="Arial"/>
              <a:buNone/>
            </a:pPr>
            <a:r>
              <a:t/>
            </a:r>
            <a:endParaRPr b="0" i="0" sz="4400" u="none" cap="none" strike="noStrike">
              <a:solidFill>
                <a:srgbClr val="000000"/>
              </a:solidFill>
              <a:latin typeface="Arial"/>
              <a:ea typeface="Arial"/>
              <a:cs typeface="Arial"/>
              <a:sym typeface="Arial"/>
            </a:endParaRPr>
          </a:p>
        </p:txBody>
      </p:sp>
      <p:sp>
        <p:nvSpPr>
          <p:cNvPr id="142" name="Shape 142"/>
          <p:cNvSpPr txBox="1"/>
          <p:nvPr>
            <p:ph idx="1" type="body"/>
          </p:nvPr>
        </p:nvSpPr>
        <p:spPr>
          <a:xfrm>
            <a:off x="457200" y="1600200"/>
            <a:ext cx="8229600" cy="4525959"/>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rgbClr val="0000FF"/>
              </a:buClr>
              <a:buSzPts val="3200"/>
              <a:buFont typeface="Arial"/>
              <a:buChar char="•"/>
            </a:pPr>
            <a:r>
              <a:rPr b="0" i="0" lang="zh-TW" sz="3200" u="none" cap="none" strike="noStrike">
                <a:solidFill>
                  <a:srgbClr val="0000FF"/>
                </a:solidFill>
                <a:latin typeface="Arial"/>
                <a:ea typeface="Arial"/>
                <a:cs typeface="Arial"/>
                <a:sym typeface="Arial"/>
              </a:rPr>
              <a:t>種族中心主義是人們作為某一特定文化中成員所表現出來的優越感。</a:t>
            </a:r>
            <a:endParaRPr b="0" i="0" sz="3200" u="none" cap="none" strike="noStrike">
              <a:solidFill>
                <a:srgbClr val="0000FF"/>
              </a:solidFill>
              <a:latin typeface="Arial"/>
              <a:ea typeface="Arial"/>
              <a:cs typeface="Arial"/>
              <a:sym typeface="Arial"/>
            </a:endParaRPr>
          </a:p>
        </p:txBody>
      </p:sp>
      <p:pic>
        <p:nvPicPr>
          <p:cNvPr id="143" name="Shape 143"/>
          <p:cNvPicPr preferRelativeResize="0"/>
          <p:nvPr/>
        </p:nvPicPr>
        <p:blipFill rotWithShape="1">
          <a:blip r:embed="rId3">
            <a:alphaModFix/>
          </a:blip>
          <a:srcRect b="0" l="0" r="0" t="0"/>
          <a:stretch/>
        </p:blipFill>
        <p:spPr>
          <a:xfrm>
            <a:off x="2627784" y="3307605"/>
            <a:ext cx="4197846" cy="2818554"/>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7" name="Shape 147"/>
        <p:cNvGrpSpPr/>
        <p:nvPr/>
      </p:nvGrpSpPr>
      <p:grpSpPr>
        <a:xfrm>
          <a:off x="0" y="0"/>
          <a:ext cx="0" cy="0"/>
          <a:chOff x="0" y="0"/>
          <a:chExt cx="0" cy="0"/>
        </a:xfrm>
      </p:grpSpPr>
      <p:sp>
        <p:nvSpPr>
          <p:cNvPr id="148" name="Shape 148"/>
          <p:cNvSpPr txBox="1"/>
          <p:nvPr>
            <p:ph type="title"/>
          </p:nvPr>
        </p:nvSpPr>
        <p:spPr>
          <a:xfrm>
            <a:off x="457200" y="274640"/>
            <a:ext cx="8229600" cy="1143000"/>
          </a:xfrm>
          <a:prstGeom prst="rect">
            <a:avLst/>
          </a:prstGeom>
          <a:noFill/>
          <a:ln>
            <a:noFill/>
          </a:ln>
        </p:spPr>
        <p:txBody>
          <a:bodyPr anchorCtr="1"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4400"/>
              <a:buFont typeface="Arial"/>
              <a:buNone/>
            </a:pPr>
            <a:r>
              <a:t/>
            </a:r>
            <a:endParaRPr b="0" i="0" sz="4400" u="none" cap="none" strike="noStrike">
              <a:solidFill>
                <a:srgbClr val="000000"/>
              </a:solidFill>
              <a:latin typeface="Arial"/>
              <a:ea typeface="Arial"/>
              <a:cs typeface="Arial"/>
              <a:sym typeface="Arial"/>
            </a:endParaRPr>
          </a:p>
        </p:txBody>
      </p:sp>
      <p:sp>
        <p:nvSpPr>
          <p:cNvPr id="149" name="Shape 149"/>
          <p:cNvSpPr txBox="1"/>
          <p:nvPr>
            <p:ph idx="1" type="body"/>
          </p:nvPr>
        </p:nvSpPr>
        <p:spPr>
          <a:xfrm>
            <a:off x="457200" y="1600200"/>
            <a:ext cx="8229600" cy="4525959"/>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rgbClr val="0000FF"/>
              </a:buClr>
              <a:buSzPts val="3200"/>
              <a:buFont typeface="Arial"/>
              <a:buChar char="•"/>
            </a:pPr>
            <a:r>
              <a:rPr b="0" i="0" lang="zh-TW" sz="3200" u="none" cap="none" strike="noStrike">
                <a:solidFill>
                  <a:srgbClr val="0000FF"/>
                </a:solidFill>
                <a:latin typeface="Arial"/>
                <a:ea typeface="Arial"/>
                <a:cs typeface="Arial"/>
                <a:sym typeface="Arial"/>
              </a:rPr>
              <a:t>缺乏共識的主要原因是人們經常是站在自己的立場而不是他人的立場上理解、認識和評價事物。</a:t>
            </a:r>
            <a:endParaRPr b="0" i="0" sz="3200" u="none" cap="none" strike="noStrike">
              <a:solidFill>
                <a:srgbClr val="0000FF"/>
              </a:solidFill>
              <a:latin typeface="Arial"/>
              <a:ea typeface="Arial"/>
              <a:cs typeface="Arial"/>
              <a:sym typeface="Arial"/>
            </a:endParaRPr>
          </a:p>
        </p:txBody>
      </p:sp>
      <p:pic>
        <p:nvPicPr>
          <p:cNvPr id="150" name="Shape 150"/>
          <p:cNvPicPr preferRelativeResize="0"/>
          <p:nvPr/>
        </p:nvPicPr>
        <p:blipFill rotWithShape="1">
          <a:blip r:embed="rId3">
            <a:alphaModFix/>
          </a:blip>
          <a:srcRect b="0" l="0" r="0" t="0"/>
          <a:stretch/>
        </p:blipFill>
        <p:spPr>
          <a:xfrm>
            <a:off x="2466975" y="3135309"/>
            <a:ext cx="4210050" cy="299085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課程名稱">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佈景主題">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