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7" r:id="rId4"/>
    <p:sldId id="258" r:id="rId5"/>
    <p:sldId id="269" r:id="rId6"/>
    <p:sldId id="268" r:id="rId7"/>
    <p:sldId id="270" r:id="rId8"/>
    <p:sldId id="271" r:id="rId9"/>
    <p:sldId id="272" r:id="rId10"/>
    <p:sldId id="292" r:id="rId11"/>
    <p:sldId id="273" r:id="rId12"/>
    <p:sldId id="293" r:id="rId13"/>
    <p:sldId id="274" r:id="rId14"/>
    <p:sldId id="275" r:id="rId15"/>
    <p:sldId id="276" r:id="rId16"/>
    <p:sldId id="277" r:id="rId17"/>
    <p:sldId id="278" r:id="rId18"/>
    <p:sldId id="295" r:id="rId19"/>
    <p:sldId id="296" r:id="rId20"/>
    <p:sldId id="279" r:id="rId21"/>
    <p:sldId id="282" r:id="rId22"/>
    <p:sldId id="281" r:id="rId23"/>
    <p:sldId id="286" r:id="rId24"/>
    <p:sldId id="285" r:id="rId25"/>
    <p:sldId id="280" r:id="rId26"/>
    <p:sldId id="284" r:id="rId27"/>
    <p:sldId id="288" r:id="rId28"/>
    <p:sldId id="287" r:id="rId29"/>
    <p:sldId id="291" r:id="rId30"/>
    <p:sldId id="263" r:id="rId3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4945D8-11C7-427C-9337-D0A9CF8D3A5D}" v="120" dt="2018-06-05T11:16:04.4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0" d="100"/>
          <a:sy n="50" d="100"/>
        </p:scale>
        <p:origin x="1740"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怡純 鍾" userId="78f22ae63b49ab46" providerId="LiveId" clId="{F7089594-7B5C-4229-B969-1FF10ABB54EC}"/>
    <pc:docChg chg="undo custSel addSld delSld modSld sldOrd">
      <pc:chgData name="怡純 鍾" userId="78f22ae63b49ab46" providerId="LiveId" clId="{F7089594-7B5C-4229-B969-1FF10ABB54EC}" dt="2018-05-10T00:38:58.189" v="1560" actId="207"/>
      <pc:docMkLst>
        <pc:docMk/>
      </pc:docMkLst>
      <pc:sldChg chg="modSp ord">
        <pc:chgData name="怡純 鍾" userId="78f22ae63b49ab46" providerId="LiveId" clId="{F7089594-7B5C-4229-B969-1FF10ABB54EC}" dt="2018-05-10T00:18:12.311" v="1388" actId="207"/>
        <pc:sldMkLst>
          <pc:docMk/>
          <pc:sldMk cId="0" sldId="258"/>
        </pc:sldMkLst>
        <pc:spChg chg="mod">
          <ac:chgData name="怡純 鍾" userId="78f22ae63b49ab46" providerId="LiveId" clId="{F7089594-7B5C-4229-B969-1FF10ABB54EC}" dt="2018-05-09T15:41:13.244" v="506" actId="207"/>
          <ac:spMkLst>
            <pc:docMk/>
            <pc:sldMk cId="0" sldId="258"/>
            <ac:spMk id="6" creationId="{3152E90B-05B9-465C-BD78-2D2FDB864109}"/>
          </ac:spMkLst>
        </pc:spChg>
        <pc:spChg chg="mod">
          <ac:chgData name="怡純 鍾" userId="78f22ae63b49ab46" providerId="LiveId" clId="{F7089594-7B5C-4229-B969-1FF10ABB54EC}" dt="2018-05-10T00:18:12.311" v="1388" actId="207"/>
          <ac:spMkLst>
            <pc:docMk/>
            <pc:sldMk cId="0" sldId="258"/>
            <ac:spMk id="7" creationId="{4DC2A748-1BC3-4F37-B137-ED30024687E9}"/>
          </ac:spMkLst>
        </pc:spChg>
      </pc:sldChg>
      <pc:sldChg chg="modSp">
        <pc:chgData name="怡純 鍾" userId="78f22ae63b49ab46" providerId="LiveId" clId="{F7089594-7B5C-4229-B969-1FF10ABB54EC}" dt="2018-05-10T00:19:34.083" v="1392" actId="6549"/>
        <pc:sldMkLst>
          <pc:docMk/>
          <pc:sldMk cId="1416307556" sldId="263"/>
        </pc:sldMkLst>
        <pc:spChg chg="mod">
          <ac:chgData name="怡純 鍾" userId="78f22ae63b49ab46" providerId="LiveId" clId="{F7089594-7B5C-4229-B969-1FF10ABB54EC}" dt="2018-05-10T00:19:34.083" v="1392" actId="6549"/>
          <ac:spMkLst>
            <pc:docMk/>
            <pc:sldMk cId="1416307556" sldId="263"/>
            <ac:spMk id="3" creationId="{4459601B-D08D-4676-8608-1F1810AA29AD}"/>
          </ac:spMkLst>
        </pc:spChg>
      </pc:sldChg>
      <pc:sldChg chg="modSp">
        <pc:chgData name="怡純 鍾" userId="78f22ae63b49ab46" providerId="LiveId" clId="{F7089594-7B5C-4229-B969-1FF10ABB54EC}" dt="2018-05-10T00:18:26.533" v="1389" actId="207"/>
        <pc:sldMkLst>
          <pc:docMk/>
          <pc:sldMk cId="509335395" sldId="264"/>
        </pc:sldMkLst>
        <pc:spChg chg="mod">
          <ac:chgData name="怡純 鍾" userId="78f22ae63b49ab46" providerId="LiveId" clId="{F7089594-7B5C-4229-B969-1FF10ABB54EC}" dt="2018-05-09T02:06:16.197" v="66" actId="20577"/>
          <ac:spMkLst>
            <pc:docMk/>
            <pc:sldMk cId="509335395" sldId="264"/>
            <ac:spMk id="6" creationId="{3152E90B-05B9-465C-BD78-2D2FDB864109}"/>
          </ac:spMkLst>
        </pc:spChg>
        <pc:spChg chg="mod">
          <ac:chgData name="怡純 鍾" userId="78f22ae63b49ab46" providerId="LiveId" clId="{F7089594-7B5C-4229-B969-1FF10ABB54EC}" dt="2018-05-10T00:18:26.533" v="1389" actId="207"/>
          <ac:spMkLst>
            <pc:docMk/>
            <pc:sldMk cId="509335395" sldId="264"/>
            <ac:spMk id="7" creationId="{4DC2A748-1BC3-4F37-B137-ED30024687E9}"/>
          </ac:spMkLst>
        </pc:spChg>
      </pc:sldChg>
      <pc:sldChg chg="addSp delSp modSp add ord">
        <pc:chgData name="怡純 鍾" userId="78f22ae63b49ab46" providerId="LiveId" clId="{F7089594-7B5C-4229-B969-1FF10ABB54EC}" dt="2018-05-09T03:37:17.763" v="233" actId="207"/>
        <pc:sldMkLst>
          <pc:docMk/>
          <pc:sldMk cId="1609472546" sldId="267"/>
        </pc:sldMkLst>
        <pc:spChg chg="add">
          <ac:chgData name="怡純 鍾" userId="78f22ae63b49ab46" providerId="LiveId" clId="{F7089594-7B5C-4229-B969-1FF10ABB54EC}" dt="2018-05-09T03:35:31.406" v="228" actId="207"/>
          <ac:spMkLst>
            <pc:docMk/>
            <pc:sldMk cId="1609472546" sldId="267"/>
            <ac:spMk id="4" creationId="{D675F219-15C4-4120-8580-B6FC203C2F8A}"/>
          </ac:spMkLst>
        </pc:spChg>
        <pc:picChg chg="add del mod modCrop">
          <ac:chgData name="怡純 鍾" userId="78f22ae63b49ab46" providerId="LiveId" clId="{F7089594-7B5C-4229-B969-1FF10ABB54EC}" dt="2018-05-09T03:28:30.547" v="168" actId="478"/>
          <ac:picMkLst>
            <pc:docMk/>
            <pc:sldMk cId="1609472546" sldId="267"/>
            <ac:picMk id="2" creationId="{73FAFB33-F7E2-4278-A9B9-69B2BDC02180}"/>
          </ac:picMkLst>
        </pc:picChg>
        <pc:picChg chg="add mod modCrop">
          <ac:chgData name="怡純 鍾" userId="78f22ae63b49ab46" providerId="LiveId" clId="{F7089594-7B5C-4229-B969-1FF10ABB54EC}" dt="2018-05-09T03:35:34.631" v="229" actId="1076"/>
          <ac:picMkLst>
            <pc:docMk/>
            <pc:sldMk cId="1609472546" sldId="267"/>
            <ac:picMk id="3" creationId="{D4235890-17E4-4D60-BC7E-BEDDF1BF834B}"/>
          </ac:picMkLst>
        </pc:picChg>
      </pc:sldChg>
      <pc:sldChg chg="modSp">
        <pc:chgData name="怡純 鍾" userId="78f22ae63b49ab46" providerId="LiveId" clId="{F7089594-7B5C-4229-B969-1FF10ABB54EC}" dt="2018-05-10T00:20:32.077" v="1394" actId="207"/>
        <pc:sldMkLst>
          <pc:docMk/>
          <pc:sldMk cId="59729190" sldId="268"/>
        </pc:sldMkLst>
        <pc:spChg chg="mod">
          <ac:chgData name="怡純 鍾" userId="78f22ae63b49ab46" providerId="LiveId" clId="{F7089594-7B5C-4229-B969-1FF10ABB54EC}" dt="2018-05-09T04:03:08.115" v="468" actId="14100"/>
          <ac:spMkLst>
            <pc:docMk/>
            <pc:sldMk cId="59729190" sldId="268"/>
            <ac:spMk id="2" creationId="{945E4AA9-AD34-4B14-AA1A-CE940E417B29}"/>
          </ac:spMkLst>
        </pc:spChg>
        <pc:spChg chg="mod">
          <ac:chgData name="怡純 鍾" userId="78f22ae63b49ab46" providerId="LiveId" clId="{F7089594-7B5C-4229-B969-1FF10ABB54EC}" dt="2018-05-10T00:20:32.077" v="1394" actId="207"/>
          <ac:spMkLst>
            <pc:docMk/>
            <pc:sldMk cId="59729190" sldId="268"/>
            <ac:spMk id="3" creationId="{B61E4C9D-AE4B-49E8-88FB-CED0C3F133E5}"/>
          </ac:spMkLst>
        </pc:spChg>
      </pc:sldChg>
      <pc:sldChg chg="modSp add ord">
        <pc:chgData name="怡純 鍾" userId="78f22ae63b49ab46" providerId="LiveId" clId="{F7089594-7B5C-4229-B969-1FF10ABB54EC}" dt="2018-05-10T00:20:03.810" v="1393" actId="207"/>
        <pc:sldMkLst>
          <pc:docMk/>
          <pc:sldMk cId="3645389528" sldId="269"/>
        </pc:sldMkLst>
        <pc:spChg chg="mod">
          <ac:chgData name="怡純 鍾" userId="78f22ae63b49ab46" providerId="LiveId" clId="{F7089594-7B5C-4229-B969-1FF10ABB54EC}" dt="2018-05-09T03:54:10.985" v="424" actId="6549"/>
          <ac:spMkLst>
            <pc:docMk/>
            <pc:sldMk cId="3645389528" sldId="269"/>
            <ac:spMk id="2" creationId="{A5C42338-8596-4B40-A667-9DB0C33C0348}"/>
          </ac:spMkLst>
        </pc:spChg>
        <pc:spChg chg="mod">
          <ac:chgData name="怡純 鍾" userId="78f22ae63b49ab46" providerId="LiveId" clId="{F7089594-7B5C-4229-B969-1FF10ABB54EC}" dt="2018-05-10T00:20:03.810" v="1393" actId="207"/>
          <ac:spMkLst>
            <pc:docMk/>
            <pc:sldMk cId="3645389528" sldId="269"/>
            <ac:spMk id="3" creationId="{472032E4-D36B-4E4F-9119-D41CEBADA9E5}"/>
          </ac:spMkLst>
        </pc:spChg>
      </pc:sldChg>
      <pc:sldChg chg="addSp modSp add">
        <pc:chgData name="怡純 鍾" userId="78f22ae63b49ab46" providerId="LiveId" clId="{F7089594-7B5C-4229-B969-1FF10ABB54EC}" dt="2018-05-09T04:05:47.395" v="493" actId="14100"/>
        <pc:sldMkLst>
          <pc:docMk/>
          <pc:sldMk cId="3981281401" sldId="270"/>
        </pc:sldMkLst>
        <pc:spChg chg="add mod">
          <ac:chgData name="怡純 鍾" userId="78f22ae63b49ab46" providerId="LiveId" clId="{F7089594-7B5C-4229-B969-1FF10ABB54EC}" dt="2018-05-09T04:05:47.395" v="493" actId="14100"/>
          <ac:spMkLst>
            <pc:docMk/>
            <pc:sldMk cId="3981281401" sldId="270"/>
            <ac:spMk id="3" creationId="{A1B68505-BCC8-4EF6-A92E-1271972C271F}"/>
          </ac:spMkLst>
        </pc:spChg>
        <pc:picChg chg="add mod modCrop">
          <ac:chgData name="怡純 鍾" userId="78f22ae63b49ab46" providerId="LiveId" clId="{F7089594-7B5C-4229-B969-1FF10ABB54EC}" dt="2018-05-09T03:58:47.891" v="457" actId="14100"/>
          <ac:picMkLst>
            <pc:docMk/>
            <pc:sldMk cId="3981281401" sldId="270"/>
            <ac:picMk id="2" creationId="{E4CAADBE-C575-4FD2-AA06-ACEFFCCFA56E}"/>
          </ac:picMkLst>
        </pc:picChg>
      </pc:sldChg>
      <pc:sldChg chg="modSp">
        <pc:chgData name="怡純 鍾" userId="78f22ae63b49ab46" providerId="LiveId" clId="{F7089594-7B5C-4229-B969-1FF10ABB54EC}" dt="2018-05-09T20:53:12.009" v="643" actId="255"/>
        <pc:sldMkLst>
          <pc:docMk/>
          <pc:sldMk cId="3910308704" sldId="271"/>
        </pc:sldMkLst>
        <pc:spChg chg="mod">
          <ac:chgData name="怡純 鍾" userId="78f22ae63b49ab46" providerId="LiveId" clId="{F7089594-7B5C-4229-B969-1FF10ABB54EC}" dt="2018-05-09T20:53:12.009" v="643" actId="255"/>
          <ac:spMkLst>
            <pc:docMk/>
            <pc:sldMk cId="3910308704" sldId="271"/>
            <ac:spMk id="7" creationId="{4DC2A748-1BC3-4F37-B137-ED30024687E9}"/>
          </ac:spMkLst>
        </pc:spChg>
      </pc:sldChg>
      <pc:sldChg chg="modSp">
        <pc:chgData name="怡純 鍾" userId="78f22ae63b49ab46" providerId="LiveId" clId="{F7089594-7B5C-4229-B969-1FF10ABB54EC}" dt="2018-05-10T00:21:15.722" v="1399" actId="6549"/>
        <pc:sldMkLst>
          <pc:docMk/>
          <pc:sldMk cId="3416396416" sldId="272"/>
        </pc:sldMkLst>
        <pc:spChg chg="mod">
          <ac:chgData name="怡純 鍾" userId="78f22ae63b49ab46" providerId="LiveId" clId="{F7089594-7B5C-4229-B969-1FF10ABB54EC}" dt="2018-05-10T00:21:15.722" v="1399" actId="6549"/>
          <ac:spMkLst>
            <pc:docMk/>
            <pc:sldMk cId="3416396416" sldId="272"/>
            <ac:spMk id="7" creationId="{4DC2A748-1BC3-4F37-B137-ED30024687E9}"/>
          </ac:spMkLst>
        </pc:spChg>
      </pc:sldChg>
      <pc:sldChg chg="modSp">
        <pc:chgData name="怡純 鍾" userId="78f22ae63b49ab46" providerId="LiveId" clId="{F7089594-7B5C-4229-B969-1FF10ABB54EC}" dt="2018-05-10T00:23:37.805" v="1410" actId="207"/>
        <pc:sldMkLst>
          <pc:docMk/>
          <pc:sldMk cId="2568917616" sldId="273"/>
        </pc:sldMkLst>
        <pc:spChg chg="mod">
          <ac:chgData name="怡純 鍾" userId="78f22ae63b49ab46" providerId="LiveId" clId="{F7089594-7B5C-4229-B969-1FF10ABB54EC}" dt="2018-05-09T22:11:18.853" v="721" actId="207"/>
          <ac:spMkLst>
            <pc:docMk/>
            <pc:sldMk cId="2568917616" sldId="273"/>
            <ac:spMk id="6" creationId="{3152E90B-05B9-465C-BD78-2D2FDB864109}"/>
          </ac:spMkLst>
        </pc:spChg>
        <pc:spChg chg="mod">
          <ac:chgData name="怡純 鍾" userId="78f22ae63b49ab46" providerId="LiveId" clId="{F7089594-7B5C-4229-B969-1FF10ABB54EC}" dt="2018-05-10T00:23:37.805" v="1410" actId="207"/>
          <ac:spMkLst>
            <pc:docMk/>
            <pc:sldMk cId="2568917616" sldId="273"/>
            <ac:spMk id="7" creationId="{4DC2A748-1BC3-4F37-B137-ED30024687E9}"/>
          </ac:spMkLst>
        </pc:spChg>
      </pc:sldChg>
      <pc:sldChg chg="modSp">
        <pc:chgData name="怡純 鍾" userId="78f22ae63b49ab46" providerId="LiveId" clId="{F7089594-7B5C-4229-B969-1FF10ABB54EC}" dt="2018-05-10T00:24:40.521" v="1416" actId="207"/>
        <pc:sldMkLst>
          <pc:docMk/>
          <pc:sldMk cId="2997188989" sldId="274"/>
        </pc:sldMkLst>
        <pc:spChg chg="mod">
          <ac:chgData name="怡純 鍾" userId="78f22ae63b49ab46" providerId="LiveId" clId="{F7089594-7B5C-4229-B969-1FF10ABB54EC}" dt="2018-05-10T00:24:40.521" v="1416" actId="207"/>
          <ac:spMkLst>
            <pc:docMk/>
            <pc:sldMk cId="2997188989" sldId="274"/>
            <ac:spMk id="7" creationId="{4DC2A748-1BC3-4F37-B137-ED30024687E9}"/>
          </ac:spMkLst>
        </pc:spChg>
      </pc:sldChg>
      <pc:sldChg chg="modSp">
        <pc:chgData name="怡純 鍾" userId="78f22ae63b49ab46" providerId="LiveId" clId="{F7089594-7B5C-4229-B969-1FF10ABB54EC}" dt="2018-05-10T00:29:39.313" v="1506" actId="207"/>
        <pc:sldMkLst>
          <pc:docMk/>
          <pc:sldMk cId="356884193" sldId="275"/>
        </pc:sldMkLst>
        <pc:spChg chg="mod">
          <ac:chgData name="怡純 鍾" userId="78f22ae63b49ab46" providerId="LiveId" clId="{F7089594-7B5C-4229-B969-1FF10ABB54EC}" dt="2018-05-10T00:29:39.313" v="1506" actId="207"/>
          <ac:spMkLst>
            <pc:docMk/>
            <pc:sldMk cId="356884193" sldId="275"/>
            <ac:spMk id="7" creationId="{4DC2A748-1BC3-4F37-B137-ED30024687E9}"/>
          </ac:spMkLst>
        </pc:spChg>
      </pc:sldChg>
      <pc:sldChg chg="modSp">
        <pc:chgData name="怡純 鍾" userId="78f22ae63b49ab46" providerId="LiveId" clId="{F7089594-7B5C-4229-B969-1FF10ABB54EC}" dt="2018-05-10T00:30:20.820" v="1511" actId="207"/>
        <pc:sldMkLst>
          <pc:docMk/>
          <pc:sldMk cId="3404230088" sldId="276"/>
        </pc:sldMkLst>
        <pc:spChg chg="mod">
          <ac:chgData name="怡純 鍾" userId="78f22ae63b49ab46" providerId="LiveId" clId="{F7089594-7B5C-4229-B969-1FF10ABB54EC}" dt="2018-05-10T00:30:20.820" v="1511" actId="207"/>
          <ac:spMkLst>
            <pc:docMk/>
            <pc:sldMk cId="3404230088" sldId="276"/>
            <ac:spMk id="7" creationId="{4DC2A748-1BC3-4F37-B137-ED30024687E9}"/>
          </ac:spMkLst>
        </pc:spChg>
      </pc:sldChg>
      <pc:sldChg chg="modSp">
        <pc:chgData name="怡純 鍾" userId="78f22ae63b49ab46" providerId="LiveId" clId="{F7089594-7B5C-4229-B969-1FF10ABB54EC}" dt="2018-05-10T00:30:57.160" v="1514" actId="207"/>
        <pc:sldMkLst>
          <pc:docMk/>
          <pc:sldMk cId="1011983631" sldId="277"/>
        </pc:sldMkLst>
        <pc:spChg chg="mod">
          <ac:chgData name="怡純 鍾" userId="78f22ae63b49ab46" providerId="LiveId" clId="{F7089594-7B5C-4229-B969-1FF10ABB54EC}" dt="2018-05-10T00:30:57.160" v="1514" actId="207"/>
          <ac:spMkLst>
            <pc:docMk/>
            <pc:sldMk cId="1011983631" sldId="277"/>
            <ac:spMk id="7" creationId="{4DC2A748-1BC3-4F37-B137-ED30024687E9}"/>
          </ac:spMkLst>
        </pc:spChg>
      </pc:sldChg>
      <pc:sldChg chg="modSp">
        <pc:chgData name="怡純 鍾" userId="78f22ae63b49ab46" providerId="LiveId" clId="{F7089594-7B5C-4229-B969-1FF10ABB54EC}" dt="2018-05-10T00:31:18.693" v="1515" actId="207"/>
        <pc:sldMkLst>
          <pc:docMk/>
          <pc:sldMk cId="1505209415" sldId="278"/>
        </pc:sldMkLst>
        <pc:spChg chg="mod">
          <ac:chgData name="怡純 鍾" userId="78f22ae63b49ab46" providerId="LiveId" clId="{F7089594-7B5C-4229-B969-1FF10ABB54EC}" dt="2018-05-10T00:31:18.693" v="1515" actId="207"/>
          <ac:spMkLst>
            <pc:docMk/>
            <pc:sldMk cId="1505209415" sldId="278"/>
            <ac:spMk id="7" creationId="{4DC2A748-1BC3-4F37-B137-ED30024687E9}"/>
          </ac:spMkLst>
        </pc:spChg>
      </pc:sldChg>
      <pc:sldChg chg="modSp ord">
        <pc:chgData name="怡純 鍾" userId="78f22ae63b49ab46" providerId="LiveId" clId="{F7089594-7B5C-4229-B969-1FF10ABB54EC}" dt="2018-05-10T00:33:56.565" v="1535" actId="207"/>
        <pc:sldMkLst>
          <pc:docMk/>
          <pc:sldMk cId="3053323597" sldId="279"/>
        </pc:sldMkLst>
        <pc:spChg chg="mod">
          <ac:chgData name="怡純 鍾" userId="78f22ae63b49ab46" providerId="LiveId" clId="{F7089594-7B5C-4229-B969-1FF10ABB54EC}" dt="2018-05-09T20:35:00.048" v="584" actId="11"/>
          <ac:spMkLst>
            <pc:docMk/>
            <pc:sldMk cId="3053323597" sldId="279"/>
            <ac:spMk id="6" creationId="{3152E90B-05B9-465C-BD78-2D2FDB864109}"/>
          </ac:spMkLst>
        </pc:spChg>
        <pc:spChg chg="mod">
          <ac:chgData name="怡純 鍾" userId="78f22ae63b49ab46" providerId="LiveId" clId="{F7089594-7B5C-4229-B969-1FF10ABB54EC}" dt="2018-05-10T00:33:56.565" v="1535" actId="207"/>
          <ac:spMkLst>
            <pc:docMk/>
            <pc:sldMk cId="3053323597" sldId="279"/>
            <ac:spMk id="7" creationId="{4DC2A748-1BC3-4F37-B137-ED30024687E9}"/>
          </ac:spMkLst>
        </pc:spChg>
      </pc:sldChg>
      <pc:sldChg chg="modSp">
        <pc:chgData name="怡純 鍾" userId="78f22ae63b49ab46" providerId="LiveId" clId="{F7089594-7B5C-4229-B969-1FF10ABB54EC}" dt="2018-05-10T00:37:12.501" v="1549" actId="207"/>
        <pc:sldMkLst>
          <pc:docMk/>
          <pc:sldMk cId="3284719354" sldId="280"/>
        </pc:sldMkLst>
        <pc:spChg chg="mod">
          <ac:chgData name="怡純 鍾" userId="78f22ae63b49ab46" providerId="LiveId" clId="{F7089594-7B5C-4229-B969-1FF10ABB54EC}" dt="2018-05-10T00:37:12.501" v="1549" actId="207"/>
          <ac:spMkLst>
            <pc:docMk/>
            <pc:sldMk cId="3284719354" sldId="280"/>
            <ac:spMk id="7" creationId="{4DC2A748-1BC3-4F37-B137-ED30024687E9}"/>
          </ac:spMkLst>
        </pc:spChg>
      </pc:sldChg>
      <pc:sldChg chg="modSp">
        <pc:chgData name="怡純 鍾" userId="78f22ae63b49ab46" providerId="LiveId" clId="{F7089594-7B5C-4229-B969-1FF10ABB54EC}" dt="2018-05-10T00:35:28.385" v="1542" actId="207"/>
        <pc:sldMkLst>
          <pc:docMk/>
          <pc:sldMk cId="2922757535" sldId="281"/>
        </pc:sldMkLst>
        <pc:spChg chg="mod">
          <ac:chgData name="怡純 鍾" userId="78f22ae63b49ab46" providerId="LiveId" clId="{F7089594-7B5C-4229-B969-1FF10ABB54EC}" dt="2018-05-10T00:35:28.385" v="1542" actId="207"/>
          <ac:spMkLst>
            <pc:docMk/>
            <pc:sldMk cId="2922757535" sldId="281"/>
            <ac:spMk id="7" creationId="{4DC2A748-1BC3-4F37-B137-ED30024687E9}"/>
          </ac:spMkLst>
        </pc:spChg>
      </pc:sldChg>
      <pc:sldChg chg="modSp">
        <pc:chgData name="怡純 鍾" userId="78f22ae63b49ab46" providerId="LiveId" clId="{F7089594-7B5C-4229-B969-1FF10ABB54EC}" dt="2018-05-10T00:34:13.096" v="1536" actId="207"/>
        <pc:sldMkLst>
          <pc:docMk/>
          <pc:sldMk cId="4275285341" sldId="282"/>
        </pc:sldMkLst>
        <pc:spChg chg="mod">
          <ac:chgData name="怡純 鍾" userId="78f22ae63b49ab46" providerId="LiveId" clId="{F7089594-7B5C-4229-B969-1FF10ABB54EC}" dt="2018-05-10T00:34:13.096" v="1536" actId="207"/>
          <ac:spMkLst>
            <pc:docMk/>
            <pc:sldMk cId="4275285341" sldId="282"/>
            <ac:spMk id="7" creationId="{4DC2A748-1BC3-4F37-B137-ED30024687E9}"/>
          </ac:spMkLst>
        </pc:spChg>
      </pc:sldChg>
      <pc:sldChg chg="modSp">
        <pc:chgData name="怡純 鍾" userId="78f22ae63b49ab46" providerId="LiveId" clId="{F7089594-7B5C-4229-B969-1FF10ABB54EC}" dt="2018-05-10T00:37:37.728" v="1553" actId="207"/>
        <pc:sldMkLst>
          <pc:docMk/>
          <pc:sldMk cId="4225716515" sldId="284"/>
        </pc:sldMkLst>
        <pc:spChg chg="mod">
          <ac:chgData name="怡純 鍾" userId="78f22ae63b49ab46" providerId="LiveId" clId="{F7089594-7B5C-4229-B969-1FF10ABB54EC}" dt="2018-05-10T00:37:37.728" v="1553" actId="207"/>
          <ac:spMkLst>
            <pc:docMk/>
            <pc:sldMk cId="4225716515" sldId="284"/>
            <ac:spMk id="7" creationId="{4DC2A748-1BC3-4F37-B137-ED30024687E9}"/>
          </ac:spMkLst>
        </pc:spChg>
      </pc:sldChg>
      <pc:sldChg chg="modSp">
        <pc:chgData name="怡純 鍾" userId="78f22ae63b49ab46" providerId="LiveId" clId="{F7089594-7B5C-4229-B969-1FF10ABB54EC}" dt="2018-05-10T00:36:14.556" v="1545" actId="207"/>
        <pc:sldMkLst>
          <pc:docMk/>
          <pc:sldMk cId="250374851" sldId="285"/>
        </pc:sldMkLst>
        <pc:spChg chg="mod">
          <ac:chgData name="怡純 鍾" userId="78f22ae63b49ab46" providerId="LiveId" clId="{F7089594-7B5C-4229-B969-1FF10ABB54EC}" dt="2018-05-10T00:36:14.556" v="1545" actId="207"/>
          <ac:spMkLst>
            <pc:docMk/>
            <pc:sldMk cId="250374851" sldId="285"/>
            <ac:spMk id="7" creationId="{4DC2A748-1BC3-4F37-B137-ED30024687E9}"/>
          </ac:spMkLst>
        </pc:spChg>
      </pc:sldChg>
      <pc:sldChg chg="modSp ord">
        <pc:chgData name="怡純 鍾" userId="78f22ae63b49ab46" providerId="LiveId" clId="{F7089594-7B5C-4229-B969-1FF10ABB54EC}" dt="2018-05-10T00:36:02.244" v="1544" actId="207"/>
        <pc:sldMkLst>
          <pc:docMk/>
          <pc:sldMk cId="1006038905" sldId="286"/>
        </pc:sldMkLst>
        <pc:spChg chg="mod">
          <ac:chgData name="怡純 鍾" userId="78f22ae63b49ab46" providerId="LiveId" clId="{F7089594-7B5C-4229-B969-1FF10ABB54EC}" dt="2018-05-10T00:36:02.244" v="1544" actId="207"/>
          <ac:spMkLst>
            <pc:docMk/>
            <pc:sldMk cId="1006038905" sldId="286"/>
            <ac:spMk id="7" creationId="{4DC2A748-1BC3-4F37-B137-ED30024687E9}"/>
          </ac:spMkLst>
        </pc:spChg>
      </pc:sldChg>
      <pc:sldChg chg="modSp">
        <pc:chgData name="怡純 鍾" userId="78f22ae63b49ab46" providerId="LiveId" clId="{F7089594-7B5C-4229-B969-1FF10ABB54EC}" dt="2018-05-10T00:38:37.728" v="1558" actId="207"/>
        <pc:sldMkLst>
          <pc:docMk/>
          <pc:sldMk cId="3142503751" sldId="287"/>
        </pc:sldMkLst>
        <pc:spChg chg="mod">
          <ac:chgData name="怡純 鍾" userId="78f22ae63b49ab46" providerId="LiveId" clId="{F7089594-7B5C-4229-B969-1FF10ABB54EC}" dt="2018-05-10T00:38:37.728" v="1558" actId="207"/>
          <ac:spMkLst>
            <pc:docMk/>
            <pc:sldMk cId="3142503751" sldId="287"/>
            <ac:spMk id="7" creationId="{4DC2A748-1BC3-4F37-B137-ED30024687E9}"/>
          </ac:spMkLst>
        </pc:spChg>
      </pc:sldChg>
      <pc:sldChg chg="modSp">
        <pc:chgData name="怡純 鍾" userId="78f22ae63b49ab46" providerId="LiveId" clId="{F7089594-7B5C-4229-B969-1FF10ABB54EC}" dt="2018-05-10T00:37:48.028" v="1554" actId="207"/>
        <pc:sldMkLst>
          <pc:docMk/>
          <pc:sldMk cId="2556156371" sldId="288"/>
        </pc:sldMkLst>
        <pc:spChg chg="mod">
          <ac:chgData name="怡純 鍾" userId="78f22ae63b49ab46" providerId="LiveId" clId="{F7089594-7B5C-4229-B969-1FF10ABB54EC}" dt="2018-05-10T00:37:48.028" v="1554" actId="207"/>
          <ac:spMkLst>
            <pc:docMk/>
            <pc:sldMk cId="2556156371" sldId="288"/>
            <ac:spMk id="7" creationId="{4DC2A748-1BC3-4F37-B137-ED30024687E9}"/>
          </ac:spMkLst>
        </pc:spChg>
      </pc:sldChg>
      <pc:sldChg chg="modSp">
        <pc:chgData name="怡純 鍾" userId="78f22ae63b49ab46" providerId="LiveId" clId="{F7089594-7B5C-4229-B969-1FF10ABB54EC}" dt="2018-05-10T00:38:58.189" v="1560" actId="207"/>
        <pc:sldMkLst>
          <pc:docMk/>
          <pc:sldMk cId="2078926185" sldId="291"/>
        </pc:sldMkLst>
        <pc:spChg chg="mod">
          <ac:chgData name="怡純 鍾" userId="78f22ae63b49ab46" providerId="LiveId" clId="{F7089594-7B5C-4229-B969-1FF10ABB54EC}" dt="2018-05-10T00:38:58.189" v="1560" actId="207"/>
          <ac:spMkLst>
            <pc:docMk/>
            <pc:sldMk cId="2078926185" sldId="291"/>
            <ac:spMk id="7" creationId="{4DC2A748-1BC3-4F37-B137-ED30024687E9}"/>
          </ac:spMkLst>
        </pc:spChg>
      </pc:sldChg>
      <pc:sldChg chg="modSp">
        <pc:chgData name="怡純 鍾" userId="78f22ae63b49ab46" providerId="LiveId" clId="{F7089594-7B5C-4229-B969-1FF10ABB54EC}" dt="2018-05-10T00:22:20.167" v="1405" actId="14"/>
        <pc:sldMkLst>
          <pc:docMk/>
          <pc:sldMk cId="3268867567" sldId="292"/>
        </pc:sldMkLst>
        <pc:spChg chg="mod">
          <ac:chgData name="怡純 鍾" userId="78f22ae63b49ab46" providerId="LiveId" clId="{F7089594-7B5C-4229-B969-1FF10ABB54EC}" dt="2018-05-10T00:22:20.167" v="1405" actId="14"/>
          <ac:spMkLst>
            <pc:docMk/>
            <pc:sldMk cId="3268867567" sldId="292"/>
            <ac:spMk id="7" creationId="{4DC2A748-1BC3-4F37-B137-ED30024687E9}"/>
          </ac:spMkLst>
        </pc:spChg>
      </pc:sldChg>
      <pc:sldChg chg="modSp">
        <pc:chgData name="怡純 鍾" userId="78f22ae63b49ab46" providerId="LiveId" clId="{F7089594-7B5C-4229-B969-1FF10ABB54EC}" dt="2018-05-10T00:24:07.817" v="1414" actId="207"/>
        <pc:sldMkLst>
          <pc:docMk/>
          <pc:sldMk cId="3573746249" sldId="293"/>
        </pc:sldMkLst>
        <pc:spChg chg="mod">
          <ac:chgData name="怡純 鍾" userId="78f22ae63b49ab46" providerId="LiveId" clId="{F7089594-7B5C-4229-B969-1FF10ABB54EC}" dt="2018-05-09T22:11:47.345" v="729" actId="207"/>
          <ac:spMkLst>
            <pc:docMk/>
            <pc:sldMk cId="3573746249" sldId="293"/>
            <ac:spMk id="6" creationId="{3152E90B-05B9-465C-BD78-2D2FDB864109}"/>
          </ac:spMkLst>
        </pc:spChg>
        <pc:spChg chg="mod">
          <ac:chgData name="怡純 鍾" userId="78f22ae63b49ab46" providerId="LiveId" clId="{F7089594-7B5C-4229-B969-1FF10ABB54EC}" dt="2018-05-10T00:24:07.817" v="1414" actId="207"/>
          <ac:spMkLst>
            <pc:docMk/>
            <pc:sldMk cId="3573746249" sldId="293"/>
            <ac:spMk id="7" creationId="{4DC2A748-1BC3-4F37-B137-ED30024687E9}"/>
          </ac:spMkLst>
        </pc:spChg>
      </pc:sldChg>
      <pc:sldChg chg="modSp">
        <pc:chgData name="怡純 鍾" userId="78f22ae63b49ab46" providerId="LiveId" clId="{F7089594-7B5C-4229-B969-1FF10ABB54EC}" dt="2018-05-10T00:31:45.540" v="1518" actId="20577"/>
        <pc:sldMkLst>
          <pc:docMk/>
          <pc:sldMk cId="3246018521" sldId="295"/>
        </pc:sldMkLst>
        <pc:spChg chg="mod">
          <ac:chgData name="怡純 鍾" userId="78f22ae63b49ab46" providerId="LiveId" clId="{F7089594-7B5C-4229-B969-1FF10ABB54EC}" dt="2018-05-10T00:31:45.540" v="1518" actId="20577"/>
          <ac:spMkLst>
            <pc:docMk/>
            <pc:sldMk cId="3246018521" sldId="295"/>
            <ac:spMk id="7" creationId="{4DC2A748-1BC3-4F37-B137-ED30024687E9}"/>
          </ac:spMkLst>
        </pc:spChg>
      </pc:sldChg>
      <pc:sldChg chg="modSp ord">
        <pc:chgData name="怡純 鍾" userId="78f22ae63b49ab46" providerId="LiveId" clId="{F7089594-7B5C-4229-B969-1FF10ABB54EC}" dt="2018-05-10T00:34:55.178" v="1540" actId="207"/>
        <pc:sldMkLst>
          <pc:docMk/>
          <pc:sldMk cId="1512186528" sldId="296"/>
        </pc:sldMkLst>
        <pc:spChg chg="mod">
          <ac:chgData name="怡純 鍾" userId="78f22ae63b49ab46" providerId="LiveId" clId="{F7089594-7B5C-4229-B969-1FF10ABB54EC}" dt="2018-05-10T00:34:55.178" v="1540" actId="207"/>
          <ac:spMkLst>
            <pc:docMk/>
            <pc:sldMk cId="1512186528" sldId="296"/>
            <ac:spMk id="7" creationId="{4DC2A748-1BC3-4F37-B137-ED30024687E9}"/>
          </ac:spMkLst>
        </pc:spChg>
      </pc:sldChg>
    </pc:docChg>
  </pc:docChgLst>
  <pc:docChgLst>
    <pc:chgData name="怡純 鍾" userId="78f22ae63b49ab46" providerId="LiveId" clId="{FB4945D8-11C7-427C-9337-D0A9CF8D3A5D}"/>
    <pc:docChg chg="modSld">
      <pc:chgData name="怡純 鍾" userId="78f22ae63b49ab46" providerId="LiveId" clId="{FB4945D8-11C7-427C-9337-D0A9CF8D3A5D}" dt="2018-06-05T11:16:04.424" v="119"/>
      <pc:docMkLst>
        <pc:docMk/>
      </pc:docMkLst>
      <pc:sldChg chg="modTransition">
        <pc:chgData name="怡純 鍾" userId="78f22ae63b49ab46" providerId="LiveId" clId="{FB4945D8-11C7-427C-9337-D0A9CF8D3A5D}" dt="2018-06-05T11:16:04.414" v="90"/>
        <pc:sldMkLst>
          <pc:docMk/>
          <pc:sldMk cId="0" sldId="256"/>
        </pc:sldMkLst>
      </pc:sldChg>
      <pc:sldChg chg="modTransition">
        <pc:chgData name="怡純 鍾" userId="78f22ae63b49ab46" providerId="LiveId" clId="{FB4945D8-11C7-427C-9337-D0A9CF8D3A5D}" dt="2018-06-05T11:16:04.416" v="93"/>
        <pc:sldMkLst>
          <pc:docMk/>
          <pc:sldMk cId="0" sldId="258"/>
        </pc:sldMkLst>
      </pc:sldChg>
      <pc:sldChg chg="modTransition">
        <pc:chgData name="怡純 鍾" userId="78f22ae63b49ab46" providerId="LiveId" clId="{FB4945D8-11C7-427C-9337-D0A9CF8D3A5D}" dt="2018-06-05T11:16:04.424" v="119"/>
        <pc:sldMkLst>
          <pc:docMk/>
          <pc:sldMk cId="1416307556" sldId="263"/>
        </pc:sldMkLst>
      </pc:sldChg>
      <pc:sldChg chg="modTransition">
        <pc:chgData name="怡純 鍾" userId="78f22ae63b49ab46" providerId="LiveId" clId="{FB4945D8-11C7-427C-9337-D0A9CF8D3A5D}" dt="2018-06-05T11:16:04.415" v="91"/>
        <pc:sldMkLst>
          <pc:docMk/>
          <pc:sldMk cId="509335395" sldId="264"/>
        </pc:sldMkLst>
      </pc:sldChg>
      <pc:sldChg chg="modTransition">
        <pc:chgData name="怡純 鍾" userId="78f22ae63b49ab46" providerId="LiveId" clId="{FB4945D8-11C7-427C-9337-D0A9CF8D3A5D}" dt="2018-06-05T11:16:04.415" v="92"/>
        <pc:sldMkLst>
          <pc:docMk/>
          <pc:sldMk cId="1609472546" sldId="267"/>
        </pc:sldMkLst>
      </pc:sldChg>
      <pc:sldChg chg="modTransition">
        <pc:chgData name="怡純 鍾" userId="78f22ae63b49ab46" providerId="LiveId" clId="{FB4945D8-11C7-427C-9337-D0A9CF8D3A5D}" dt="2018-06-05T11:16:04.416" v="95"/>
        <pc:sldMkLst>
          <pc:docMk/>
          <pc:sldMk cId="59729190" sldId="268"/>
        </pc:sldMkLst>
      </pc:sldChg>
      <pc:sldChg chg="modTransition">
        <pc:chgData name="怡純 鍾" userId="78f22ae63b49ab46" providerId="LiveId" clId="{FB4945D8-11C7-427C-9337-D0A9CF8D3A5D}" dt="2018-06-05T11:16:04.416" v="94"/>
        <pc:sldMkLst>
          <pc:docMk/>
          <pc:sldMk cId="3645389528" sldId="269"/>
        </pc:sldMkLst>
      </pc:sldChg>
      <pc:sldChg chg="modTransition">
        <pc:chgData name="怡純 鍾" userId="78f22ae63b49ab46" providerId="LiveId" clId="{FB4945D8-11C7-427C-9337-D0A9CF8D3A5D}" dt="2018-06-05T11:16:04.417" v="96"/>
        <pc:sldMkLst>
          <pc:docMk/>
          <pc:sldMk cId="3981281401" sldId="270"/>
        </pc:sldMkLst>
      </pc:sldChg>
      <pc:sldChg chg="modTransition">
        <pc:chgData name="怡純 鍾" userId="78f22ae63b49ab46" providerId="LiveId" clId="{FB4945D8-11C7-427C-9337-D0A9CF8D3A5D}" dt="2018-06-05T11:16:04.418" v="97"/>
        <pc:sldMkLst>
          <pc:docMk/>
          <pc:sldMk cId="3910308704" sldId="271"/>
        </pc:sldMkLst>
      </pc:sldChg>
      <pc:sldChg chg="modTransition">
        <pc:chgData name="怡純 鍾" userId="78f22ae63b49ab46" providerId="LiveId" clId="{FB4945D8-11C7-427C-9337-D0A9CF8D3A5D}" dt="2018-06-05T11:16:04.418" v="98"/>
        <pc:sldMkLst>
          <pc:docMk/>
          <pc:sldMk cId="3416396416" sldId="272"/>
        </pc:sldMkLst>
      </pc:sldChg>
      <pc:sldChg chg="modTransition">
        <pc:chgData name="怡純 鍾" userId="78f22ae63b49ab46" providerId="LiveId" clId="{FB4945D8-11C7-427C-9337-D0A9CF8D3A5D}" dt="2018-06-05T11:16:04.419" v="100"/>
        <pc:sldMkLst>
          <pc:docMk/>
          <pc:sldMk cId="2568917616" sldId="273"/>
        </pc:sldMkLst>
      </pc:sldChg>
      <pc:sldChg chg="modTransition">
        <pc:chgData name="怡純 鍾" userId="78f22ae63b49ab46" providerId="LiveId" clId="{FB4945D8-11C7-427C-9337-D0A9CF8D3A5D}" dt="2018-06-05T11:16:04.419" v="102"/>
        <pc:sldMkLst>
          <pc:docMk/>
          <pc:sldMk cId="2997188989" sldId="274"/>
        </pc:sldMkLst>
      </pc:sldChg>
      <pc:sldChg chg="modTransition">
        <pc:chgData name="怡純 鍾" userId="78f22ae63b49ab46" providerId="LiveId" clId="{FB4945D8-11C7-427C-9337-D0A9CF8D3A5D}" dt="2018-06-05T11:16:04.420" v="103"/>
        <pc:sldMkLst>
          <pc:docMk/>
          <pc:sldMk cId="356884193" sldId="275"/>
        </pc:sldMkLst>
      </pc:sldChg>
      <pc:sldChg chg="modTransition">
        <pc:chgData name="怡純 鍾" userId="78f22ae63b49ab46" providerId="LiveId" clId="{FB4945D8-11C7-427C-9337-D0A9CF8D3A5D}" dt="2018-06-05T11:16:04.420" v="104"/>
        <pc:sldMkLst>
          <pc:docMk/>
          <pc:sldMk cId="3404230088" sldId="276"/>
        </pc:sldMkLst>
      </pc:sldChg>
      <pc:sldChg chg="modTransition">
        <pc:chgData name="怡純 鍾" userId="78f22ae63b49ab46" providerId="LiveId" clId="{FB4945D8-11C7-427C-9337-D0A9CF8D3A5D}" dt="2018-06-05T11:16:04.420" v="105"/>
        <pc:sldMkLst>
          <pc:docMk/>
          <pc:sldMk cId="1011983631" sldId="277"/>
        </pc:sldMkLst>
      </pc:sldChg>
      <pc:sldChg chg="modTransition">
        <pc:chgData name="怡純 鍾" userId="78f22ae63b49ab46" providerId="LiveId" clId="{FB4945D8-11C7-427C-9337-D0A9CF8D3A5D}" dt="2018-06-05T11:16:04.420" v="106"/>
        <pc:sldMkLst>
          <pc:docMk/>
          <pc:sldMk cId="1505209415" sldId="278"/>
        </pc:sldMkLst>
      </pc:sldChg>
      <pc:sldChg chg="modTransition">
        <pc:chgData name="怡純 鍾" userId="78f22ae63b49ab46" providerId="LiveId" clId="{FB4945D8-11C7-427C-9337-D0A9CF8D3A5D}" dt="2018-06-05T11:16:04.421" v="109"/>
        <pc:sldMkLst>
          <pc:docMk/>
          <pc:sldMk cId="3053323597" sldId="279"/>
        </pc:sldMkLst>
      </pc:sldChg>
      <pc:sldChg chg="modTransition">
        <pc:chgData name="怡純 鍾" userId="78f22ae63b49ab46" providerId="LiveId" clId="{FB4945D8-11C7-427C-9337-D0A9CF8D3A5D}" dt="2018-06-05T11:16:04.423" v="114"/>
        <pc:sldMkLst>
          <pc:docMk/>
          <pc:sldMk cId="3284719354" sldId="280"/>
        </pc:sldMkLst>
      </pc:sldChg>
      <pc:sldChg chg="modTransition">
        <pc:chgData name="怡純 鍾" userId="78f22ae63b49ab46" providerId="LiveId" clId="{FB4945D8-11C7-427C-9337-D0A9CF8D3A5D}" dt="2018-06-05T11:16:04.422" v="111"/>
        <pc:sldMkLst>
          <pc:docMk/>
          <pc:sldMk cId="2922757535" sldId="281"/>
        </pc:sldMkLst>
      </pc:sldChg>
      <pc:sldChg chg="modTransition">
        <pc:chgData name="怡純 鍾" userId="78f22ae63b49ab46" providerId="LiveId" clId="{FB4945D8-11C7-427C-9337-D0A9CF8D3A5D}" dt="2018-06-05T11:16:04.422" v="110"/>
        <pc:sldMkLst>
          <pc:docMk/>
          <pc:sldMk cId="4275285341" sldId="282"/>
        </pc:sldMkLst>
      </pc:sldChg>
      <pc:sldChg chg="modTransition">
        <pc:chgData name="怡純 鍾" userId="78f22ae63b49ab46" providerId="LiveId" clId="{FB4945D8-11C7-427C-9337-D0A9CF8D3A5D}" dt="2018-06-05T11:16:04.423" v="115"/>
        <pc:sldMkLst>
          <pc:docMk/>
          <pc:sldMk cId="4225716515" sldId="284"/>
        </pc:sldMkLst>
      </pc:sldChg>
      <pc:sldChg chg="modTransition">
        <pc:chgData name="怡純 鍾" userId="78f22ae63b49ab46" providerId="LiveId" clId="{FB4945D8-11C7-427C-9337-D0A9CF8D3A5D}" dt="2018-06-05T11:16:04.423" v="113"/>
        <pc:sldMkLst>
          <pc:docMk/>
          <pc:sldMk cId="250374851" sldId="285"/>
        </pc:sldMkLst>
      </pc:sldChg>
      <pc:sldChg chg="modTransition">
        <pc:chgData name="怡純 鍾" userId="78f22ae63b49ab46" providerId="LiveId" clId="{FB4945D8-11C7-427C-9337-D0A9CF8D3A5D}" dt="2018-06-05T11:16:04.422" v="112"/>
        <pc:sldMkLst>
          <pc:docMk/>
          <pc:sldMk cId="1006038905" sldId="286"/>
        </pc:sldMkLst>
      </pc:sldChg>
      <pc:sldChg chg="modTransition">
        <pc:chgData name="怡純 鍾" userId="78f22ae63b49ab46" providerId="LiveId" clId="{FB4945D8-11C7-427C-9337-D0A9CF8D3A5D}" dt="2018-06-05T11:16:04.423" v="117"/>
        <pc:sldMkLst>
          <pc:docMk/>
          <pc:sldMk cId="3142503751" sldId="287"/>
        </pc:sldMkLst>
      </pc:sldChg>
      <pc:sldChg chg="modTransition">
        <pc:chgData name="怡純 鍾" userId="78f22ae63b49ab46" providerId="LiveId" clId="{FB4945D8-11C7-427C-9337-D0A9CF8D3A5D}" dt="2018-06-05T11:16:04.423" v="116"/>
        <pc:sldMkLst>
          <pc:docMk/>
          <pc:sldMk cId="2556156371" sldId="288"/>
        </pc:sldMkLst>
      </pc:sldChg>
      <pc:sldChg chg="modTransition">
        <pc:chgData name="怡純 鍾" userId="78f22ae63b49ab46" providerId="LiveId" clId="{FB4945D8-11C7-427C-9337-D0A9CF8D3A5D}" dt="2018-06-05T11:16:04.424" v="118"/>
        <pc:sldMkLst>
          <pc:docMk/>
          <pc:sldMk cId="2078926185" sldId="291"/>
        </pc:sldMkLst>
      </pc:sldChg>
      <pc:sldChg chg="modTransition">
        <pc:chgData name="怡純 鍾" userId="78f22ae63b49ab46" providerId="LiveId" clId="{FB4945D8-11C7-427C-9337-D0A9CF8D3A5D}" dt="2018-06-05T11:16:04.419" v="99"/>
        <pc:sldMkLst>
          <pc:docMk/>
          <pc:sldMk cId="3268867567" sldId="292"/>
        </pc:sldMkLst>
      </pc:sldChg>
      <pc:sldChg chg="modTransition">
        <pc:chgData name="怡純 鍾" userId="78f22ae63b49ab46" providerId="LiveId" clId="{FB4945D8-11C7-427C-9337-D0A9CF8D3A5D}" dt="2018-06-05T11:16:04.419" v="101"/>
        <pc:sldMkLst>
          <pc:docMk/>
          <pc:sldMk cId="3573746249" sldId="293"/>
        </pc:sldMkLst>
      </pc:sldChg>
      <pc:sldChg chg="modTransition">
        <pc:chgData name="怡純 鍾" userId="78f22ae63b49ab46" providerId="LiveId" clId="{FB4945D8-11C7-427C-9337-D0A9CF8D3A5D}" dt="2018-06-05T11:16:04.420" v="107"/>
        <pc:sldMkLst>
          <pc:docMk/>
          <pc:sldMk cId="3246018521" sldId="295"/>
        </pc:sldMkLst>
      </pc:sldChg>
      <pc:sldChg chg="modTransition">
        <pc:chgData name="怡純 鍾" userId="78f22ae63b49ab46" providerId="LiveId" clId="{FB4945D8-11C7-427C-9337-D0A9CF8D3A5D}" dt="2018-06-05T11:16:04.421" v="108"/>
        <pc:sldMkLst>
          <pc:docMk/>
          <pc:sldMk cId="1512186528" sldId="296"/>
        </pc:sldMkLst>
      </pc:sldChg>
    </pc:docChg>
  </pc:docChgLst>
  <pc:docChgLst>
    <pc:chgData name="怡純 鍾" userId="78f22ae63b49ab46" providerId="LiveId" clId="{406C2FFC-39D5-43F1-98FE-BB375D377288}"/>
    <pc:docChg chg="undo modSld">
      <pc:chgData name="怡純 鍾" userId="78f22ae63b49ab46" providerId="LiveId" clId="{406C2FFC-39D5-43F1-98FE-BB375D377288}" dt="2018-05-07T22:27:31.049" v="147"/>
      <pc:docMkLst>
        <pc:docMk/>
      </pc:docMkLst>
      <pc:sldChg chg="modSp">
        <pc:chgData name="怡純 鍾" userId="78f22ae63b49ab46" providerId="LiveId" clId="{406C2FFC-39D5-43F1-98FE-BB375D377288}" dt="2018-05-07T22:27:31.049" v="147"/>
        <pc:sldMkLst>
          <pc:docMk/>
          <pc:sldMk cId="1416307556" sldId="263"/>
        </pc:sldMkLst>
        <pc:spChg chg="mod">
          <ac:chgData name="怡純 鍾" userId="78f22ae63b49ab46" providerId="LiveId" clId="{406C2FFC-39D5-43F1-98FE-BB375D377288}" dt="2018-05-07T22:17:23.561" v="13"/>
          <ac:spMkLst>
            <pc:docMk/>
            <pc:sldMk cId="1416307556" sldId="263"/>
            <ac:spMk id="2" creationId="{5D69F4F5-1673-4385-8B2D-09E9B5B2F635}"/>
          </ac:spMkLst>
        </pc:spChg>
        <pc:spChg chg="mod">
          <ac:chgData name="怡純 鍾" userId="78f22ae63b49ab46" providerId="LiveId" clId="{406C2FFC-39D5-43F1-98FE-BB375D377288}" dt="2018-05-07T22:27:31.049" v="147"/>
          <ac:spMkLst>
            <pc:docMk/>
            <pc:sldMk cId="1416307556" sldId="263"/>
            <ac:spMk id="3" creationId="{4459601B-D08D-4676-8608-1F1810AA29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D818D0B-AA13-4AA0-A06E-F3A72F2E1B56}"/>
              </a:ext>
            </a:extLst>
          </p:cNvPr>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a:extLst>
              <a:ext uri="{FF2B5EF4-FFF2-40B4-BE49-F238E27FC236}">
                <a16:creationId xmlns:a16="http://schemas.microsoft.com/office/drawing/2014/main" id="{B42C4A75-A284-4645-8161-33255D743C5B}"/>
              </a:ext>
            </a:extLst>
          </p:cNvPr>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a:extLst>
              <a:ext uri="{FF2B5EF4-FFF2-40B4-BE49-F238E27FC236}">
                <a16:creationId xmlns:a16="http://schemas.microsoft.com/office/drawing/2014/main" id="{9503DA4D-693B-46C0-91B3-D2AEB8A422D8}"/>
              </a:ext>
            </a:extLst>
          </p:cNvPr>
          <p:cNvSpPr txBox="1">
            <a:spLocks noGrp="1"/>
          </p:cNvSpPr>
          <p:nvPr>
            <p:ph type="dt" sz="half" idx="7"/>
          </p:nvPr>
        </p:nvSpPr>
        <p:spPr/>
        <p:txBody>
          <a:bodyPr/>
          <a:lstStyle>
            <a:lvl1pPr>
              <a:defRPr/>
            </a:lvl1pPr>
          </a:lstStyle>
          <a:p>
            <a:pPr lvl="0"/>
            <a:fld id="{8A3C8182-5A65-4DA4-83A7-F8B00873D6A2}" type="datetime1">
              <a:rPr lang="en-US"/>
              <a:pPr lvl="0"/>
              <a:t>6/5/2018</a:t>
            </a:fld>
            <a:endParaRPr lang="en-US"/>
          </a:p>
        </p:txBody>
      </p:sp>
      <p:sp>
        <p:nvSpPr>
          <p:cNvPr id="5" name="頁尾版面配置區 4">
            <a:extLst>
              <a:ext uri="{FF2B5EF4-FFF2-40B4-BE49-F238E27FC236}">
                <a16:creationId xmlns:a16="http://schemas.microsoft.com/office/drawing/2014/main" id="{0461990F-C307-4019-8CCA-CE1E2C032B14}"/>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8B0F3538-F3B2-47E9-AA59-2B6320D77BEE}"/>
              </a:ext>
            </a:extLst>
          </p:cNvPr>
          <p:cNvSpPr txBox="1">
            <a:spLocks noGrp="1"/>
          </p:cNvSpPr>
          <p:nvPr>
            <p:ph type="sldNum" sz="quarter" idx="8"/>
          </p:nvPr>
        </p:nvSpPr>
        <p:spPr/>
        <p:txBody>
          <a:bodyPr/>
          <a:lstStyle>
            <a:lvl1pPr>
              <a:defRPr/>
            </a:lvl1pPr>
          </a:lstStyle>
          <a:p>
            <a:pPr lvl="0"/>
            <a:fld id="{5D5F2529-CB8C-47D4-BC9E-0F2E35E0B59D}" type="slidenum">
              <a:t>‹#›</a:t>
            </a:fld>
            <a:endParaRPr lang="en-US"/>
          </a:p>
        </p:txBody>
      </p:sp>
    </p:spTree>
    <p:extLst>
      <p:ext uri="{BB962C8B-B14F-4D97-AF65-F5344CB8AC3E}">
        <p14:creationId xmlns:p14="http://schemas.microsoft.com/office/powerpoint/2010/main" val="1243803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5135DFF-031D-4F2E-9B80-FDBB2D02072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5F57E5E0-AB2F-4018-9794-1F79A8312C2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C7BBEA6-9992-442A-88D7-753D6628576B}"/>
              </a:ext>
            </a:extLst>
          </p:cNvPr>
          <p:cNvSpPr txBox="1">
            <a:spLocks noGrp="1"/>
          </p:cNvSpPr>
          <p:nvPr>
            <p:ph type="dt" sz="half" idx="7"/>
          </p:nvPr>
        </p:nvSpPr>
        <p:spPr/>
        <p:txBody>
          <a:bodyPr/>
          <a:lstStyle>
            <a:lvl1pPr>
              <a:defRPr/>
            </a:lvl1pPr>
          </a:lstStyle>
          <a:p>
            <a:pPr lvl="0"/>
            <a:fld id="{7181C2A5-A9FF-4F63-A405-0AFF2C1B8593}" type="datetime1">
              <a:rPr lang="en-US"/>
              <a:pPr lvl="0"/>
              <a:t>6/5/2018</a:t>
            </a:fld>
            <a:endParaRPr lang="en-US"/>
          </a:p>
        </p:txBody>
      </p:sp>
      <p:sp>
        <p:nvSpPr>
          <p:cNvPr id="5" name="頁尾版面配置區 4">
            <a:extLst>
              <a:ext uri="{FF2B5EF4-FFF2-40B4-BE49-F238E27FC236}">
                <a16:creationId xmlns:a16="http://schemas.microsoft.com/office/drawing/2014/main" id="{2EB9FDF3-E2D3-4468-8CB6-C313DA129FC7}"/>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93B76847-77D1-40D6-BD7B-8EAFD1B8CD7F}"/>
              </a:ext>
            </a:extLst>
          </p:cNvPr>
          <p:cNvSpPr txBox="1">
            <a:spLocks noGrp="1"/>
          </p:cNvSpPr>
          <p:nvPr>
            <p:ph type="sldNum" sz="quarter" idx="8"/>
          </p:nvPr>
        </p:nvSpPr>
        <p:spPr/>
        <p:txBody>
          <a:bodyPr/>
          <a:lstStyle>
            <a:lvl1pPr>
              <a:defRPr/>
            </a:lvl1pPr>
          </a:lstStyle>
          <a:p>
            <a:pPr lvl="0"/>
            <a:fld id="{AD608A29-B243-4144-A169-D03B6FD0D4D4}" type="slidenum">
              <a:t>‹#›</a:t>
            </a:fld>
            <a:endParaRPr lang="en-US"/>
          </a:p>
        </p:txBody>
      </p:sp>
    </p:spTree>
    <p:extLst>
      <p:ext uri="{BB962C8B-B14F-4D97-AF65-F5344CB8AC3E}">
        <p14:creationId xmlns:p14="http://schemas.microsoft.com/office/powerpoint/2010/main" val="3690027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1BD30DF5-AFDD-425D-AAF3-D99FBD840ADA}"/>
              </a:ext>
            </a:extLst>
          </p:cNvPr>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8C365DEB-5342-4250-93A2-6EB901504105}"/>
              </a:ext>
            </a:extLst>
          </p:cNvPr>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1FF9333B-C5E6-4ADC-8790-210B74DFF03D}"/>
              </a:ext>
            </a:extLst>
          </p:cNvPr>
          <p:cNvSpPr txBox="1">
            <a:spLocks noGrp="1"/>
          </p:cNvSpPr>
          <p:nvPr>
            <p:ph type="dt" sz="half" idx="7"/>
          </p:nvPr>
        </p:nvSpPr>
        <p:spPr/>
        <p:txBody>
          <a:bodyPr/>
          <a:lstStyle>
            <a:lvl1pPr>
              <a:defRPr/>
            </a:lvl1pPr>
          </a:lstStyle>
          <a:p>
            <a:pPr lvl="0"/>
            <a:fld id="{0C29ED68-5357-49DE-A64C-3512EFAAF85F}" type="datetime1">
              <a:rPr lang="en-US"/>
              <a:pPr lvl="0"/>
              <a:t>6/5/2018</a:t>
            </a:fld>
            <a:endParaRPr lang="en-US"/>
          </a:p>
        </p:txBody>
      </p:sp>
      <p:sp>
        <p:nvSpPr>
          <p:cNvPr id="5" name="頁尾版面配置區 4">
            <a:extLst>
              <a:ext uri="{FF2B5EF4-FFF2-40B4-BE49-F238E27FC236}">
                <a16:creationId xmlns:a16="http://schemas.microsoft.com/office/drawing/2014/main" id="{FF364CE0-33E1-4308-9FAE-F068BCBC0161}"/>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F27960E8-E600-45C6-9215-5025FCD3429F}"/>
              </a:ext>
            </a:extLst>
          </p:cNvPr>
          <p:cNvSpPr txBox="1">
            <a:spLocks noGrp="1"/>
          </p:cNvSpPr>
          <p:nvPr>
            <p:ph type="sldNum" sz="quarter" idx="8"/>
          </p:nvPr>
        </p:nvSpPr>
        <p:spPr/>
        <p:txBody>
          <a:bodyPr/>
          <a:lstStyle>
            <a:lvl1pPr>
              <a:defRPr/>
            </a:lvl1pPr>
          </a:lstStyle>
          <a:p>
            <a:pPr lvl="0"/>
            <a:fld id="{A740812F-7006-4A18-9C61-BEAB230092ED}" type="slidenum">
              <a:t>‹#›</a:t>
            </a:fld>
            <a:endParaRPr lang="en-US"/>
          </a:p>
        </p:txBody>
      </p:sp>
    </p:spTree>
    <p:extLst>
      <p:ext uri="{BB962C8B-B14F-4D97-AF65-F5344CB8AC3E}">
        <p14:creationId xmlns:p14="http://schemas.microsoft.com/office/powerpoint/2010/main" val="131169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08D1BD-43F6-4D7C-82AA-082A2C124065}"/>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FF87E054-357A-4ABC-89FF-C6AB2FC8D891}"/>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0F83680A-A8E7-4565-9542-1E7AC7DF8E60}"/>
              </a:ext>
            </a:extLst>
          </p:cNvPr>
          <p:cNvSpPr txBox="1">
            <a:spLocks noGrp="1"/>
          </p:cNvSpPr>
          <p:nvPr>
            <p:ph type="dt" sz="half" idx="7"/>
          </p:nvPr>
        </p:nvSpPr>
        <p:spPr/>
        <p:txBody>
          <a:bodyPr/>
          <a:lstStyle>
            <a:lvl1pPr>
              <a:defRPr/>
            </a:lvl1pPr>
          </a:lstStyle>
          <a:p>
            <a:pPr lvl="0"/>
            <a:fld id="{70A755D2-577E-4C07-81A9-91D9AFE1468A}" type="datetime1">
              <a:rPr lang="en-US"/>
              <a:pPr lvl="0"/>
              <a:t>6/5/2018</a:t>
            </a:fld>
            <a:endParaRPr lang="en-US"/>
          </a:p>
        </p:txBody>
      </p:sp>
      <p:sp>
        <p:nvSpPr>
          <p:cNvPr id="5" name="頁尾版面配置區 4">
            <a:extLst>
              <a:ext uri="{FF2B5EF4-FFF2-40B4-BE49-F238E27FC236}">
                <a16:creationId xmlns:a16="http://schemas.microsoft.com/office/drawing/2014/main" id="{78FE603D-8994-4176-B86B-FACEEBC5E462}"/>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A97D6AAE-B112-4F81-BF0A-79A1494F3366}"/>
              </a:ext>
            </a:extLst>
          </p:cNvPr>
          <p:cNvSpPr txBox="1">
            <a:spLocks noGrp="1"/>
          </p:cNvSpPr>
          <p:nvPr>
            <p:ph type="sldNum" sz="quarter" idx="8"/>
          </p:nvPr>
        </p:nvSpPr>
        <p:spPr/>
        <p:txBody>
          <a:bodyPr/>
          <a:lstStyle>
            <a:lvl1pPr>
              <a:defRPr/>
            </a:lvl1pPr>
          </a:lstStyle>
          <a:p>
            <a:pPr lvl="0"/>
            <a:fld id="{7C721B83-96D3-40E8-B448-6243D9AB2C46}" type="slidenum">
              <a:t>‹#›</a:t>
            </a:fld>
            <a:endParaRPr lang="en-US"/>
          </a:p>
        </p:txBody>
      </p:sp>
    </p:spTree>
    <p:extLst>
      <p:ext uri="{BB962C8B-B14F-4D97-AF65-F5344CB8AC3E}">
        <p14:creationId xmlns:p14="http://schemas.microsoft.com/office/powerpoint/2010/main" val="22588374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EEC89E0-8538-4427-BD91-480AB165AEB1}"/>
              </a:ext>
            </a:extLst>
          </p:cNvPr>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AAE3A34E-B38D-4E30-96F7-3426058146AC}"/>
              </a:ext>
            </a:extLst>
          </p:cNvPr>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a:extLst>
              <a:ext uri="{FF2B5EF4-FFF2-40B4-BE49-F238E27FC236}">
                <a16:creationId xmlns:a16="http://schemas.microsoft.com/office/drawing/2014/main" id="{E75B2661-077F-4A24-B128-817BB623F314}"/>
              </a:ext>
            </a:extLst>
          </p:cNvPr>
          <p:cNvSpPr txBox="1">
            <a:spLocks noGrp="1"/>
          </p:cNvSpPr>
          <p:nvPr>
            <p:ph type="dt" sz="half" idx="7"/>
          </p:nvPr>
        </p:nvSpPr>
        <p:spPr/>
        <p:txBody>
          <a:bodyPr/>
          <a:lstStyle>
            <a:lvl1pPr>
              <a:defRPr/>
            </a:lvl1pPr>
          </a:lstStyle>
          <a:p>
            <a:pPr lvl="0"/>
            <a:fld id="{9939D449-0E2A-48C8-8802-0F98AA2B7126}" type="datetime1">
              <a:rPr lang="en-US"/>
              <a:pPr lvl="0"/>
              <a:t>6/5/2018</a:t>
            </a:fld>
            <a:endParaRPr lang="en-US"/>
          </a:p>
        </p:txBody>
      </p:sp>
      <p:sp>
        <p:nvSpPr>
          <p:cNvPr id="5" name="頁尾版面配置區 4">
            <a:extLst>
              <a:ext uri="{FF2B5EF4-FFF2-40B4-BE49-F238E27FC236}">
                <a16:creationId xmlns:a16="http://schemas.microsoft.com/office/drawing/2014/main" id="{FCFC0D2B-75F3-489A-BB0B-60CFD9C8F270}"/>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CF7E3EAE-DE5A-4E75-BD6A-E4E2DD170D24}"/>
              </a:ext>
            </a:extLst>
          </p:cNvPr>
          <p:cNvSpPr txBox="1">
            <a:spLocks noGrp="1"/>
          </p:cNvSpPr>
          <p:nvPr>
            <p:ph type="sldNum" sz="quarter" idx="8"/>
          </p:nvPr>
        </p:nvSpPr>
        <p:spPr/>
        <p:txBody>
          <a:bodyPr/>
          <a:lstStyle>
            <a:lvl1pPr>
              <a:defRPr/>
            </a:lvl1pPr>
          </a:lstStyle>
          <a:p>
            <a:pPr lvl="0"/>
            <a:fld id="{4FBAD155-47E3-4895-96C7-E78F79FF7C22}" type="slidenum">
              <a:t>‹#›</a:t>
            </a:fld>
            <a:endParaRPr lang="en-US"/>
          </a:p>
        </p:txBody>
      </p:sp>
    </p:spTree>
    <p:extLst>
      <p:ext uri="{BB962C8B-B14F-4D97-AF65-F5344CB8AC3E}">
        <p14:creationId xmlns:p14="http://schemas.microsoft.com/office/powerpoint/2010/main" val="2729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9FB64C8-6745-4F8E-A676-3CD6006F306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52D40F43-7D7F-438B-9980-343F4E2CF67A}"/>
              </a:ext>
            </a:extLst>
          </p:cNvPr>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a:extLst>
              <a:ext uri="{FF2B5EF4-FFF2-40B4-BE49-F238E27FC236}">
                <a16:creationId xmlns:a16="http://schemas.microsoft.com/office/drawing/2014/main" id="{FBC0B313-62FD-4D14-8EC3-FC0FFEF4850E}"/>
              </a:ext>
            </a:extLst>
          </p:cNvPr>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a:extLst>
              <a:ext uri="{FF2B5EF4-FFF2-40B4-BE49-F238E27FC236}">
                <a16:creationId xmlns:a16="http://schemas.microsoft.com/office/drawing/2014/main" id="{1134A8C0-A968-4B21-80C0-22303432AE63}"/>
              </a:ext>
            </a:extLst>
          </p:cNvPr>
          <p:cNvSpPr txBox="1">
            <a:spLocks noGrp="1"/>
          </p:cNvSpPr>
          <p:nvPr>
            <p:ph type="dt" sz="half" idx="7"/>
          </p:nvPr>
        </p:nvSpPr>
        <p:spPr/>
        <p:txBody>
          <a:bodyPr/>
          <a:lstStyle>
            <a:lvl1pPr>
              <a:defRPr/>
            </a:lvl1pPr>
          </a:lstStyle>
          <a:p>
            <a:pPr lvl="0"/>
            <a:fld id="{D96D360E-F252-4204-9F1D-5E037AF301EC}" type="datetime1">
              <a:rPr lang="en-US"/>
              <a:pPr lvl="0"/>
              <a:t>6/5/2018</a:t>
            </a:fld>
            <a:endParaRPr lang="en-US"/>
          </a:p>
        </p:txBody>
      </p:sp>
      <p:sp>
        <p:nvSpPr>
          <p:cNvPr id="6" name="頁尾版面配置區 5">
            <a:extLst>
              <a:ext uri="{FF2B5EF4-FFF2-40B4-BE49-F238E27FC236}">
                <a16:creationId xmlns:a16="http://schemas.microsoft.com/office/drawing/2014/main" id="{171AF411-20FA-40AB-B0E5-3BF288A0E6DD}"/>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BA7E091-D311-455C-82BD-58FCFC985C26}"/>
              </a:ext>
            </a:extLst>
          </p:cNvPr>
          <p:cNvSpPr txBox="1">
            <a:spLocks noGrp="1"/>
          </p:cNvSpPr>
          <p:nvPr>
            <p:ph type="sldNum" sz="quarter" idx="8"/>
          </p:nvPr>
        </p:nvSpPr>
        <p:spPr/>
        <p:txBody>
          <a:bodyPr/>
          <a:lstStyle>
            <a:lvl1pPr>
              <a:defRPr/>
            </a:lvl1pPr>
          </a:lstStyle>
          <a:p>
            <a:pPr lvl="0"/>
            <a:fld id="{511AACFD-F4D1-451F-A00E-7DFC1D5DB12E}" type="slidenum">
              <a:t>‹#›</a:t>
            </a:fld>
            <a:endParaRPr lang="en-US"/>
          </a:p>
        </p:txBody>
      </p:sp>
    </p:spTree>
    <p:extLst>
      <p:ext uri="{BB962C8B-B14F-4D97-AF65-F5344CB8AC3E}">
        <p14:creationId xmlns:p14="http://schemas.microsoft.com/office/powerpoint/2010/main" val="234899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6302E79-25F2-4CBE-8677-D29EBF8DD18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F559D2B0-E68B-439D-8543-60C00C8A156D}"/>
              </a:ext>
            </a:extLst>
          </p:cNvPr>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a:extLst>
              <a:ext uri="{FF2B5EF4-FFF2-40B4-BE49-F238E27FC236}">
                <a16:creationId xmlns:a16="http://schemas.microsoft.com/office/drawing/2014/main" id="{9842AEE3-45B0-4852-BA7B-FD7F2AF33BE5}"/>
              </a:ext>
            </a:extLst>
          </p:cNvPr>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a:extLst>
              <a:ext uri="{FF2B5EF4-FFF2-40B4-BE49-F238E27FC236}">
                <a16:creationId xmlns:a16="http://schemas.microsoft.com/office/drawing/2014/main" id="{B82DAD99-712C-448E-9A75-007B0276FC79}"/>
              </a:ext>
            </a:extLst>
          </p:cNvPr>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a:extLst>
              <a:ext uri="{FF2B5EF4-FFF2-40B4-BE49-F238E27FC236}">
                <a16:creationId xmlns:a16="http://schemas.microsoft.com/office/drawing/2014/main" id="{F46F93E2-4294-493F-A860-091BCC201D0C}"/>
              </a:ext>
            </a:extLst>
          </p:cNvPr>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a:extLst>
              <a:ext uri="{FF2B5EF4-FFF2-40B4-BE49-F238E27FC236}">
                <a16:creationId xmlns:a16="http://schemas.microsoft.com/office/drawing/2014/main" id="{6D148E3D-630B-4A7E-9CA7-3AAD91E23077}"/>
              </a:ext>
            </a:extLst>
          </p:cNvPr>
          <p:cNvSpPr txBox="1">
            <a:spLocks noGrp="1"/>
          </p:cNvSpPr>
          <p:nvPr>
            <p:ph type="dt" sz="half" idx="7"/>
          </p:nvPr>
        </p:nvSpPr>
        <p:spPr/>
        <p:txBody>
          <a:bodyPr/>
          <a:lstStyle>
            <a:lvl1pPr>
              <a:defRPr/>
            </a:lvl1pPr>
          </a:lstStyle>
          <a:p>
            <a:pPr lvl="0"/>
            <a:fld id="{C9B1FBBC-C390-4478-B116-2C48103062A2}" type="datetime1">
              <a:rPr lang="en-US"/>
              <a:pPr lvl="0"/>
              <a:t>6/5/2018</a:t>
            </a:fld>
            <a:endParaRPr lang="en-US"/>
          </a:p>
        </p:txBody>
      </p:sp>
      <p:sp>
        <p:nvSpPr>
          <p:cNvPr id="8" name="頁尾版面配置區 7">
            <a:extLst>
              <a:ext uri="{FF2B5EF4-FFF2-40B4-BE49-F238E27FC236}">
                <a16:creationId xmlns:a16="http://schemas.microsoft.com/office/drawing/2014/main" id="{6A936821-B2DB-4549-9834-1B6CCF10531F}"/>
              </a:ext>
            </a:extLst>
          </p:cNvPr>
          <p:cNvSpPr txBox="1">
            <a:spLocks noGrp="1"/>
          </p:cNvSpPr>
          <p:nvPr>
            <p:ph type="ftr" sz="quarter" idx="9"/>
          </p:nvPr>
        </p:nvSpPr>
        <p:spPr/>
        <p:txBody>
          <a:bodyPr/>
          <a:lstStyle>
            <a:lvl1pPr>
              <a:defRPr/>
            </a:lvl1pPr>
          </a:lstStyle>
          <a:p>
            <a:pPr lvl="0"/>
            <a:endParaRPr lang="en-US"/>
          </a:p>
        </p:txBody>
      </p:sp>
      <p:sp>
        <p:nvSpPr>
          <p:cNvPr id="9" name="投影片編號版面配置區 8">
            <a:extLst>
              <a:ext uri="{FF2B5EF4-FFF2-40B4-BE49-F238E27FC236}">
                <a16:creationId xmlns:a16="http://schemas.microsoft.com/office/drawing/2014/main" id="{E87FDA0D-E055-440A-8DBA-0539E4495C8F}"/>
              </a:ext>
            </a:extLst>
          </p:cNvPr>
          <p:cNvSpPr txBox="1">
            <a:spLocks noGrp="1"/>
          </p:cNvSpPr>
          <p:nvPr>
            <p:ph type="sldNum" sz="quarter" idx="8"/>
          </p:nvPr>
        </p:nvSpPr>
        <p:spPr/>
        <p:txBody>
          <a:bodyPr/>
          <a:lstStyle>
            <a:lvl1pPr>
              <a:defRPr/>
            </a:lvl1pPr>
          </a:lstStyle>
          <a:p>
            <a:pPr lvl="0"/>
            <a:fld id="{362E4A5C-4543-4BA7-BC4A-21BA8698CED5}" type="slidenum">
              <a:t>‹#›</a:t>
            </a:fld>
            <a:endParaRPr lang="en-US"/>
          </a:p>
        </p:txBody>
      </p:sp>
    </p:spTree>
    <p:extLst>
      <p:ext uri="{BB962C8B-B14F-4D97-AF65-F5344CB8AC3E}">
        <p14:creationId xmlns:p14="http://schemas.microsoft.com/office/powerpoint/2010/main" val="1138012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9D1A1A1-FEDA-46DF-A47C-B0E12DE615B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a:extLst>
              <a:ext uri="{FF2B5EF4-FFF2-40B4-BE49-F238E27FC236}">
                <a16:creationId xmlns:a16="http://schemas.microsoft.com/office/drawing/2014/main" id="{357CAD9E-3CAC-49BF-BBCA-D1B11D9F2469}"/>
              </a:ext>
            </a:extLst>
          </p:cNvPr>
          <p:cNvSpPr txBox="1">
            <a:spLocks noGrp="1"/>
          </p:cNvSpPr>
          <p:nvPr>
            <p:ph type="dt" sz="half" idx="7"/>
          </p:nvPr>
        </p:nvSpPr>
        <p:spPr/>
        <p:txBody>
          <a:bodyPr/>
          <a:lstStyle>
            <a:lvl1pPr>
              <a:defRPr/>
            </a:lvl1pPr>
          </a:lstStyle>
          <a:p>
            <a:pPr lvl="0"/>
            <a:fld id="{59E69B95-9AF1-465E-BA43-0CCE1888BE3A}" type="datetime1">
              <a:rPr lang="en-US"/>
              <a:pPr lvl="0"/>
              <a:t>6/5/2018</a:t>
            </a:fld>
            <a:endParaRPr lang="en-US"/>
          </a:p>
        </p:txBody>
      </p:sp>
      <p:sp>
        <p:nvSpPr>
          <p:cNvPr id="4" name="頁尾版面配置區 3">
            <a:extLst>
              <a:ext uri="{FF2B5EF4-FFF2-40B4-BE49-F238E27FC236}">
                <a16:creationId xmlns:a16="http://schemas.microsoft.com/office/drawing/2014/main" id="{7DF8A53B-F874-4EFB-8972-34C37DA211E8}"/>
              </a:ext>
            </a:extLst>
          </p:cNvPr>
          <p:cNvSpPr txBox="1">
            <a:spLocks noGrp="1"/>
          </p:cNvSpPr>
          <p:nvPr>
            <p:ph type="ftr" sz="quarter" idx="9"/>
          </p:nvPr>
        </p:nvSpPr>
        <p:spPr/>
        <p:txBody>
          <a:bodyPr/>
          <a:lstStyle>
            <a:lvl1pPr>
              <a:defRPr/>
            </a:lvl1pPr>
          </a:lstStyle>
          <a:p>
            <a:pPr lvl="0"/>
            <a:endParaRPr lang="en-US"/>
          </a:p>
        </p:txBody>
      </p:sp>
      <p:sp>
        <p:nvSpPr>
          <p:cNvPr id="5" name="投影片編號版面配置區 4">
            <a:extLst>
              <a:ext uri="{FF2B5EF4-FFF2-40B4-BE49-F238E27FC236}">
                <a16:creationId xmlns:a16="http://schemas.microsoft.com/office/drawing/2014/main" id="{5EBBCE05-197D-4B0F-9B52-E21F20E1C13A}"/>
              </a:ext>
            </a:extLst>
          </p:cNvPr>
          <p:cNvSpPr txBox="1">
            <a:spLocks noGrp="1"/>
          </p:cNvSpPr>
          <p:nvPr>
            <p:ph type="sldNum" sz="quarter" idx="8"/>
          </p:nvPr>
        </p:nvSpPr>
        <p:spPr/>
        <p:txBody>
          <a:bodyPr/>
          <a:lstStyle>
            <a:lvl1pPr>
              <a:defRPr/>
            </a:lvl1pPr>
          </a:lstStyle>
          <a:p>
            <a:pPr lvl="0"/>
            <a:fld id="{E904A9B2-18E4-4161-A8E9-038B2EEB8787}" type="slidenum">
              <a:t>‹#›</a:t>
            </a:fld>
            <a:endParaRPr lang="en-US"/>
          </a:p>
        </p:txBody>
      </p:sp>
    </p:spTree>
    <p:extLst>
      <p:ext uri="{BB962C8B-B14F-4D97-AF65-F5344CB8AC3E}">
        <p14:creationId xmlns:p14="http://schemas.microsoft.com/office/powerpoint/2010/main" val="264887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A4C8B0C-9689-43E4-BEE6-4A4AF38F93D5}"/>
              </a:ext>
            </a:extLst>
          </p:cNvPr>
          <p:cNvSpPr txBox="1">
            <a:spLocks noGrp="1"/>
          </p:cNvSpPr>
          <p:nvPr>
            <p:ph type="dt" sz="half" idx="7"/>
          </p:nvPr>
        </p:nvSpPr>
        <p:spPr/>
        <p:txBody>
          <a:bodyPr/>
          <a:lstStyle>
            <a:lvl1pPr>
              <a:defRPr/>
            </a:lvl1pPr>
          </a:lstStyle>
          <a:p>
            <a:pPr lvl="0"/>
            <a:fld id="{1A31B677-8DB9-4034-ACEE-7165A1CBD74E}" type="datetime1">
              <a:rPr lang="en-US"/>
              <a:pPr lvl="0"/>
              <a:t>6/5/2018</a:t>
            </a:fld>
            <a:endParaRPr lang="en-US"/>
          </a:p>
        </p:txBody>
      </p:sp>
      <p:sp>
        <p:nvSpPr>
          <p:cNvPr id="3" name="頁尾版面配置區 2">
            <a:extLst>
              <a:ext uri="{FF2B5EF4-FFF2-40B4-BE49-F238E27FC236}">
                <a16:creationId xmlns:a16="http://schemas.microsoft.com/office/drawing/2014/main" id="{0C7930A7-F6F1-463B-A1A2-38B6C7EB2EEB}"/>
              </a:ext>
            </a:extLst>
          </p:cNvPr>
          <p:cNvSpPr txBox="1">
            <a:spLocks noGrp="1"/>
          </p:cNvSpPr>
          <p:nvPr>
            <p:ph type="ftr" sz="quarter" idx="9"/>
          </p:nvPr>
        </p:nvSpPr>
        <p:spPr/>
        <p:txBody>
          <a:bodyPr/>
          <a:lstStyle>
            <a:lvl1pPr>
              <a:defRPr/>
            </a:lvl1pPr>
          </a:lstStyle>
          <a:p>
            <a:pPr lvl="0"/>
            <a:endParaRPr lang="en-US"/>
          </a:p>
        </p:txBody>
      </p:sp>
      <p:sp>
        <p:nvSpPr>
          <p:cNvPr id="4" name="投影片編號版面配置區 3">
            <a:extLst>
              <a:ext uri="{FF2B5EF4-FFF2-40B4-BE49-F238E27FC236}">
                <a16:creationId xmlns:a16="http://schemas.microsoft.com/office/drawing/2014/main" id="{78412366-359C-4C47-9A7B-2837A2096D31}"/>
              </a:ext>
            </a:extLst>
          </p:cNvPr>
          <p:cNvSpPr txBox="1">
            <a:spLocks noGrp="1"/>
          </p:cNvSpPr>
          <p:nvPr>
            <p:ph type="sldNum" sz="quarter" idx="8"/>
          </p:nvPr>
        </p:nvSpPr>
        <p:spPr/>
        <p:txBody>
          <a:bodyPr/>
          <a:lstStyle>
            <a:lvl1pPr>
              <a:defRPr/>
            </a:lvl1pPr>
          </a:lstStyle>
          <a:p>
            <a:pPr lvl="0"/>
            <a:fld id="{1CDB8249-856A-4C76-817C-5EC67C2D8F6D}" type="slidenum">
              <a:t>‹#›</a:t>
            </a:fld>
            <a:endParaRPr lang="en-US"/>
          </a:p>
        </p:txBody>
      </p:sp>
    </p:spTree>
    <p:extLst>
      <p:ext uri="{BB962C8B-B14F-4D97-AF65-F5344CB8AC3E}">
        <p14:creationId xmlns:p14="http://schemas.microsoft.com/office/powerpoint/2010/main" val="271417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26A724-4B22-4F1C-BE59-8FE6D4ED2160}"/>
              </a:ext>
            </a:extLst>
          </p:cNvPr>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E764AEEE-10A7-4783-BECC-AB4CA8D8FFE4}"/>
              </a:ext>
            </a:extLst>
          </p:cNvPr>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a:extLst>
              <a:ext uri="{FF2B5EF4-FFF2-40B4-BE49-F238E27FC236}">
                <a16:creationId xmlns:a16="http://schemas.microsoft.com/office/drawing/2014/main" id="{021B8935-FBC2-467B-A28C-0D6F8A855FF5}"/>
              </a:ext>
            </a:extLst>
          </p:cNvPr>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9F3E8A1-FE46-4078-94CC-A3D184782F77}"/>
              </a:ext>
            </a:extLst>
          </p:cNvPr>
          <p:cNvSpPr txBox="1">
            <a:spLocks noGrp="1"/>
          </p:cNvSpPr>
          <p:nvPr>
            <p:ph type="dt" sz="half" idx="7"/>
          </p:nvPr>
        </p:nvSpPr>
        <p:spPr/>
        <p:txBody>
          <a:bodyPr/>
          <a:lstStyle>
            <a:lvl1pPr>
              <a:defRPr/>
            </a:lvl1pPr>
          </a:lstStyle>
          <a:p>
            <a:pPr lvl="0"/>
            <a:fld id="{60B29902-27A1-426D-AC1B-B5488281C035}" type="datetime1">
              <a:rPr lang="en-US"/>
              <a:pPr lvl="0"/>
              <a:t>6/5/2018</a:t>
            </a:fld>
            <a:endParaRPr lang="en-US"/>
          </a:p>
        </p:txBody>
      </p:sp>
      <p:sp>
        <p:nvSpPr>
          <p:cNvPr id="6" name="頁尾版面配置區 5">
            <a:extLst>
              <a:ext uri="{FF2B5EF4-FFF2-40B4-BE49-F238E27FC236}">
                <a16:creationId xmlns:a16="http://schemas.microsoft.com/office/drawing/2014/main" id="{1DE07C44-491C-4192-9CA5-1747392D02D4}"/>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813DB54-4311-47DA-BE9E-64130B1CA8A3}"/>
              </a:ext>
            </a:extLst>
          </p:cNvPr>
          <p:cNvSpPr txBox="1">
            <a:spLocks noGrp="1"/>
          </p:cNvSpPr>
          <p:nvPr>
            <p:ph type="sldNum" sz="quarter" idx="8"/>
          </p:nvPr>
        </p:nvSpPr>
        <p:spPr/>
        <p:txBody>
          <a:bodyPr/>
          <a:lstStyle>
            <a:lvl1pPr>
              <a:defRPr/>
            </a:lvl1pPr>
          </a:lstStyle>
          <a:p>
            <a:pPr lvl="0"/>
            <a:fld id="{209607BC-06B3-4F3B-8D57-D2D5B92196E8}" type="slidenum">
              <a:t>‹#›</a:t>
            </a:fld>
            <a:endParaRPr lang="en-US"/>
          </a:p>
        </p:txBody>
      </p:sp>
    </p:spTree>
    <p:extLst>
      <p:ext uri="{BB962C8B-B14F-4D97-AF65-F5344CB8AC3E}">
        <p14:creationId xmlns:p14="http://schemas.microsoft.com/office/powerpoint/2010/main" val="4197559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D97D20-27DD-4372-A536-570E8A3E4073}"/>
              </a:ext>
            </a:extLst>
          </p:cNvPr>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a:extLst>
              <a:ext uri="{FF2B5EF4-FFF2-40B4-BE49-F238E27FC236}">
                <a16:creationId xmlns:a16="http://schemas.microsoft.com/office/drawing/2014/main" id="{9A4EFB6B-B120-4FB8-BF79-59AD1FF2320D}"/>
              </a:ext>
            </a:extLst>
          </p:cNvPr>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a:extLst>
              <a:ext uri="{FF2B5EF4-FFF2-40B4-BE49-F238E27FC236}">
                <a16:creationId xmlns:a16="http://schemas.microsoft.com/office/drawing/2014/main" id="{CD788230-6E45-4CFF-8AD5-6613D6A14C47}"/>
              </a:ext>
            </a:extLst>
          </p:cNvPr>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DAAC887-4EE4-4C89-99A7-2B831F48085E}"/>
              </a:ext>
            </a:extLst>
          </p:cNvPr>
          <p:cNvSpPr txBox="1">
            <a:spLocks noGrp="1"/>
          </p:cNvSpPr>
          <p:nvPr>
            <p:ph type="dt" sz="half" idx="7"/>
          </p:nvPr>
        </p:nvSpPr>
        <p:spPr/>
        <p:txBody>
          <a:bodyPr/>
          <a:lstStyle>
            <a:lvl1pPr>
              <a:defRPr/>
            </a:lvl1pPr>
          </a:lstStyle>
          <a:p>
            <a:pPr lvl="0"/>
            <a:fld id="{4015AD6E-D1ED-4944-988E-BFE81CB5BF5E}" type="datetime1">
              <a:rPr lang="en-US"/>
              <a:pPr lvl="0"/>
              <a:t>6/5/2018</a:t>
            </a:fld>
            <a:endParaRPr lang="en-US"/>
          </a:p>
        </p:txBody>
      </p:sp>
      <p:sp>
        <p:nvSpPr>
          <p:cNvPr id="6" name="頁尾版面配置區 5">
            <a:extLst>
              <a:ext uri="{FF2B5EF4-FFF2-40B4-BE49-F238E27FC236}">
                <a16:creationId xmlns:a16="http://schemas.microsoft.com/office/drawing/2014/main" id="{01C8CB0E-E487-42E0-8EC7-02CB46021BB1}"/>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53619AFD-DB3D-47CE-B6C5-329B6A7126CD}"/>
              </a:ext>
            </a:extLst>
          </p:cNvPr>
          <p:cNvSpPr txBox="1">
            <a:spLocks noGrp="1"/>
          </p:cNvSpPr>
          <p:nvPr>
            <p:ph type="sldNum" sz="quarter" idx="8"/>
          </p:nvPr>
        </p:nvSpPr>
        <p:spPr/>
        <p:txBody>
          <a:bodyPr/>
          <a:lstStyle>
            <a:lvl1pPr>
              <a:defRPr/>
            </a:lvl1pPr>
          </a:lstStyle>
          <a:p>
            <a:pPr lvl="0"/>
            <a:fld id="{06956798-0E78-47A3-936D-806DEC8D2180}" type="slidenum">
              <a:t>‹#›</a:t>
            </a:fld>
            <a:endParaRPr lang="en-US"/>
          </a:p>
        </p:txBody>
      </p:sp>
    </p:spTree>
    <p:extLst>
      <p:ext uri="{BB962C8B-B14F-4D97-AF65-F5344CB8AC3E}">
        <p14:creationId xmlns:p14="http://schemas.microsoft.com/office/powerpoint/2010/main" val="225614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D9D7CF21-14CA-49E0-9B8D-F6131691B5A9}"/>
              </a:ext>
            </a:extLst>
          </p:cNvPr>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118F8B24-5DB5-47AC-B9AF-0198BFE94BB8}"/>
              </a:ext>
            </a:extLst>
          </p:cNvPr>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9D75051-E8D3-4CBB-8DF3-28353498026F}"/>
              </a:ext>
            </a:extLst>
          </p:cNvPr>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a:extLst>
              <a:ext uri="{FF2B5EF4-FFF2-40B4-BE49-F238E27FC236}">
                <a16:creationId xmlns:a16="http://schemas.microsoft.com/office/drawing/2014/main" id="{40224FBE-00AB-4674-9746-C256CB171F39}"/>
              </a:ext>
            </a:extLst>
          </p:cNvPr>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a:extLst>
              <a:ext uri="{FF2B5EF4-FFF2-40B4-BE49-F238E27FC236}">
                <a16:creationId xmlns:a16="http://schemas.microsoft.com/office/drawing/2014/main" id="{85ACB2D4-CF27-4C65-A396-84BABBE323F6}"/>
              </a:ext>
            </a:extLst>
          </p:cNvPr>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47F29939-71FD-4384-A1CA-6629BDAADC1C}" type="slidenum">
              <a:t>‹#›</a:t>
            </a:fld>
            <a:endParaRPr lang="en-US"/>
          </a:p>
        </p:txBody>
      </p:sp>
      <p:pic>
        <p:nvPicPr>
          <p:cNvPr id="7" name="Picture 2" descr="C:\Users\BPC\Downloads\教育部logo991006-1.png">
            <a:extLst>
              <a:ext uri="{FF2B5EF4-FFF2-40B4-BE49-F238E27FC236}">
                <a16:creationId xmlns:a16="http://schemas.microsoft.com/office/drawing/2014/main" id="{7BDD7F7E-D591-48D8-A541-9D89AC7886E6}"/>
              </a:ext>
            </a:extLst>
          </p:cNvPr>
          <p:cNvPicPr>
            <a:picLocks noChangeAspect="1"/>
          </p:cNvPicPr>
          <p:nvPr/>
        </p:nvPicPr>
        <p:blipFill>
          <a:blip r:embed="rId13"/>
          <a:srcRect/>
          <a:stretch>
            <a:fillRect/>
          </a:stretch>
        </p:blipFill>
        <p:spPr>
          <a:xfrm>
            <a:off x="0" y="6411443"/>
            <a:ext cx="1475658" cy="446556"/>
          </a:xfrm>
          <a:prstGeom prst="rect">
            <a:avLst/>
          </a:prstGeom>
          <a:noFill/>
          <a:ln>
            <a:noFill/>
          </a:ln>
        </p:spPr>
      </p:pic>
      <p:pic>
        <p:nvPicPr>
          <p:cNvPr id="8" name="Picture 3" descr="C:\Users\BPC\AppData\Local\Temp\Rar$DR60.735\A703(修正型).png">
            <a:extLst>
              <a:ext uri="{FF2B5EF4-FFF2-40B4-BE49-F238E27FC236}">
                <a16:creationId xmlns:a16="http://schemas.microsoft.com/office/drawing/2014/main" id="{B22DCF8D-C7AF-4D40-AAED-B150D6BFB9FE}"/>
              </a:ext>
            </a:extLst>
          </p:cNvPr>
          <p:cNvPicPr>
            <a:picLocks noChangeAspect="1"/>
          </p:cNvPicPr>
          <p:nvPr/>
        </p:nvPicPr>
        <p:blipFill>
          <a:blip r:embed="rId14"/>
          <a:srcRect/>
          <a:stretch>
            <a:fillRect/>
          </a:stretch>
        </p:blipFill>
        <p:spPr>
          <a:xfrm>
            <a:off x="1547667" y="6508351"/>
            <a:ext cx="1263682" cy="25274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AC1F7A5-A38E-43E8-9F93-B2C413DAB05F}"/>
              </a:ext>
            </a:extLst>
          </p:cNvPr>
          <p:cNvSpPr txBox="1">
            <a:spLocks noGrp="1"/>
          </p:cNvSpPr>
          <p:nvPr>
            <p:ph type="ctrTitle"/>
          </p:nvPr>
        </p:nvSpPr>
        <p:spPr>
          <a:xfrm>
            <a:off x="737829" y="476667"/>
            <a:ext cx="7772400" cy="1470026"/>
          </a:xfrm>
        </p:spPr>
        <p:txBody>
          <a:bodyPr/>
          <a:lstStyle/>
          <a:p>
            <a:pPr lvl="0"/>
            <a:r>
              <a:rPr lang="zh-TW" altLang="en-US" dirty="0"/>
              <a:t>運動訓練與教育歷程</a:t>
            </a:r>
            <a:endParaRPr lang="zh-TW" dirty="0"/>
          </a:p>
        </p:txBody>
      </p:sp>
      <p:sp>
        <p:nvSpPr>
          <p:cNvPr id="3" name="副標題 2">
            <a:extLst>
              <a:ext uri="{FF2B5EF4-FFF2-40B4-BE49-F238E27FC236}">
                <a16:creationId xmlns:a16="http://schemas.microsoft.com/office/drawing/2014/main" id="{FCB64474-FE45-41F0-94C8-6E710350EF29}"/>
              </a:ext>
            </a:extLst>
          </p:cNvPr>
          <p:cNvSpPr txBox="1">
            <a:spLocks noGrp="1"/>
          </p:cNvSpPr>
          <p:nvPr>
            <p:ph type="subTitle" idx="1"/>
          </p:nvPr>
        </p:nvSpPr>
        <p:spPr>
          <a:xfrm>
            <a:off x="1475658" y="1988838"/>
            <a:ext cx="6400800" cy="648071"/>
          </a:xfrm>
        </p:spPr>
        <p:txBody>
          <a:bodyPr/>
          <a:lstStyle/>
          <a:p>
            <a:pPr lvl="0"/>
            <a:r>
              <a:rPr lang="zh-TW" altLang="en-US" dirty="0"/>
              <a:t>鍾怡純</a:t>
            </a:r>
            <a:endParaRPr lang="en-US" dirty="0"/>
          </a:p>
        </p:txBody>
      </p:sp>
      <p:pic>
        <p:nvPicPr>
          <p:cNvPr id="4" name="Picture 2" descr="C:\Users\BPC\Downloads\教育部logo991006-1.png">
            <a:extLst>
              <a:ext uri="{FF2B5EF4-FFF2-40B4-BE49-F238E27FC236}">
                <a16:creationId xmlns:a16="http://schemas.microsoft.com/office/drawing/2014/main" id="{9092EEBC-97D8-455C-977D-918C2F0355C5}"/>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5F107F69-48F1-45BA-ACED-130B4F3F149F}"/>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
        <p:nvSpPr>
          <p:cNvPr id="6" name="副標題 2">
            <a:extLst>
              <a:ext uri="{FF2B5EF4-FFF2-40B4-BE49-F238E27FC236}">
                <a16:creationId xmlns:a16="http://schemas.microsoft.com/office/drawing/2014/main" id="{C8232A3A-7411-4041-8DBA-D61AE6BA7A9A}"/>
              </a:ext>
            </a:extLst>
          </p:cNvPr>
          <p:cNvSpPr txBox="1"/>
          <p:nvPr/>
        </p:nvSpPr>
        <p:spPr>
          <a:xfrm>
            <a:off x="1535579" y="2996955"/>
            <a:ext cx="6400800" cy="648071"/>
          </a:xfrm>
          <a:prstGeom prst="rect">
            <a:avLst/>
          </a:prstGeom>
          <a:noFill/>
          <a:ln>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898989"/>
                </a:solidFill>
                <a:uFillTx/>
                <a:latin typeface="Calibri"/>
                <a:ea typeface="新細明體"/>
                <a:cs typeface=""/>
              </a:rPr>
              <a:t>01</a:t>
            </a: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arenR"/>
            </a:pPr>
            <a:r>
              <a:rPr lang="zh-TW" altLang="en-US" dirty="0">
                <a:solidFill>
                  <a:schemeClr val="tx1"/>
                </a:solidFill>
              </a:rPr>
              <a:t>升學時</a:t>
            </a:r>
            <a:r>
              <a:rPr lang="zh-TW" altLang="en-US" dirty="0">
                <a:solidFill>
                  <a:srgbClr val="FF0000"/>
                </a:solidFill>
              </a:rPr>
              <a:t>本社區或縣市無體育班</a:t>
            </a:r>
            <a:r>
              <a:rPr lang="zh-TW" altLang="en-US" dirty="0">
                <a:solidFill>
                  <a:schemeClr val="tx1"/>
                </a:solidFill>
              </a:rPr>
              <a:t>可讀，因而削弱低層級學校學生就讀體育班之意願及學校設立體育班之存在價值。</a:t>
            </a:r>
          </a:p>
          <a:p>
            <a:pPr marL="514350" indent="-514350">
              <a:buFont typeface="+mj-lt"/>
              <a:buAutoNum type="arabicParenR"/>
            </a:pPr>
            <a:r>
              <a:rPr lang="zh-TW" altLang="en-US" dirty="0">
                <a:solidFill>
                  <a:schemeClr val="tx1"/>
                </a:solidFill>
              </a:rPr>
              <a:t>部分運動種類無論國中端或高中端無法銜接，導致前一階段體育班學生畢業後需要至外縣市就讀，或因此而中斷該體育專項學程。</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26886756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solidFill>
                  <a:schemeClr val="tx1"/>
                </a:solidFill>
              </a:rPr>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3"/>
            </a:pPr>
            <a:r>
              <a:rPr lang="zh-TW" altLang="en-US" dirty="0">
                <a:solidFill>
                  <a:srgbClr val="FF0000"/>
                </a:solidFill>
              </a:rPr>
              <a:t>挖角壞風氣，運動功利化</a:t>
            </a:r>
          </a:p>
          <a:p>
            <a:r>
              <a:rPr lang="zh-TW" altLang="en-US" dirty="0">
                <a:solidFill>
                  <a:schemeClr val="tx1"/>
                </a:solidFill>
              </a:rPr>
              <a:t>雖然教育部有防止縣市挖優秀選手歪風之措施，但仍有部分縣市、部分高中職，為求得</a:t>
            </a:r>
            <a:r>
              <a:rPr lang="zh-TW" altLang="en-US" dirty="0">
                <a:solidFill>
                  <a:srgbClr val="FF0000"/>
                </a:solidFill>
              </a:rPr>
              <a:t>該縣市、該學校</a:t>
            </a:r>
            <a:r>
              <a:rPr lang="zh-TW" altLang="en-US" dirty="0">
                <a:solidFill>
                  <a:schemeClr val="tx1"/>
                </a:solidFill>
              </a:rPr>
              <a:t>某些運動項目在</a:t>
            </a:r>
            <a:r>
              <a:rPr lang="zh-TW" altLang="en-US" dirty="0">
                <a:solidFill>
                  <a:srgbClr val="FF0000"/>
                </a:solidFill>
              </a:rPr>
              <a:t>全國賽</a:t>
            </a:r>
            <a:r>
              <a:rPr lang="zh-TW" altLang="en-US" dirty="0">
                <a:solidFill>
                  <a:schemeClr val="tx1"/>
                </a:solidFill>
              </a:rPr>
              <a:t>好成績或取得</a:t>
            </a:r>
            <a:r>
              <a:rPr lang="zh-TW" altLang="en-US" dirty="0">
                <a:solidFill>
                  <a:srgbClr val="FF0000"/>
                </a:solidFill>
              </a:rPr>
              <a:t>國際賽代表權</a:t>
            </a:r>
            <a:r>
              <a:rPr lang="zh-TW" altLang="en-US" dirty="0">
                <a:solidFill>
                  <a:schemeClr val="tx1"/>
                </a:solidFill>
              </a:rPr>
              <a:t>，寧可犧牲該優秀選手一至二年參賽權，而以利誘家長或選手方式讓選手</a:t>
            </a:r>
            <a:r>
              <a:rPr lang="zh-TW" altLang="en-US" dirty="0">
                <a:solidFill>
                  <a:srgbClr val="FF0000"/>
                </a:solidFill>
              </a:rPr>
              <a:t>轉籍、轉學</a:t>
            </a:r>
            <a:r>
              <a:rPr lang="zh-TW" altLang="en-US" dirty="0">
                <a:solidFill>
                  <a:schemeClr val="tx1"/>
                </a:solidFill>
              </a:rPr>
              <a:t>入該縣市、學校。也造成了兩項不良後果：</a:t>
            </a:r>
          </a:p>
          <a:p>
            <a:pPr marL="0" indent="0">
              <a:buNone/>
            </a:pPr>
            <a:endParaRPr lang="zh-TW" altLang="en-US" dirty="0">
              <a:solidFill>
                <a:schemeClr val="tx1"/>
              </a:solidFill>
            </a:endParaRP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256891761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a:xfrm>
            <a:off x="457200" y="274640"/>
            <a:ext cx="8229600" cy="1143000"/>
          </a:xfrm>
        </p:spPr>
        <p:txBody>
          <a:bodyPr/>
          <a:lstStyle/>
          <a:p>
            <a:r>
              <a:rPr lang="zh-TW" altLang="en-US" dirty="0">
                <a:solidFill>
                  <a:schemeClr val="tx1"/>
                </a:solidFill>
              </a:rPr>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a:xfrm>
            <a:off x="457200" y="1600200"/>
            <a:ext cx="8229600" cy="4525959"/>
          </a:xfrm>
        </p:spPr>
        <p:txBody>
          <a:bodyPr vert="horz"/>
          <a:lstStyle/>
          <a:p>
            <a:pPr marL="514350" indent="-514350">
              <a:buFont typeface="+mj-lt"/>
              <a:buAutoNum type="arabicParenR"/>
            </a:pPr>
            <a:r>
              <a:rPr lang="zh-TW" altLang="en-US" dirty="0">
                <a:solidFill>
                  <a:srgbClr val="FF0000"/>
                </a:solidFill>
              </a:rPr>
              <a:t>搶選手的縣市或學校</a:t>
            </a:r>
            <a:r>
              <a:rPr lang="zh-TW" altLang="en-US" dirty="0">
                <a:solidFill>
                  <a:schemeClr val="tx1"/>
                </a:solidFill>
              </a:rPr>
              <a:t>參與競賽</a:t>
            </a:r>
            <a:r>
              <a:rPr lang="zh-TW" altLang="en-US" dirty="0">
                <a:solidFill>
                  <a:srgbClr val="FF0000"/>
                </a:solidFill>
              </a:rPr>
              <a:t>連年獨霸</a:t>
            </a:r>
            <a:r>
              <a:rPr lang="zh-TW" altLang="en-US" dirty="0">
                <a:solidFill>
                  <a:schemeClr val="tx1"/>
                </a:solidFill>
              </a:rPr>
              <a:t>，其他縣市或學校覺得培育選手為人作嫁，且無法得到好成績，感到灰心失望而解散不再續辦體育班。</a:t>
            </a:r>
          </a:p>
          <a:p>
            <a:pPr marL="514350" indent="-514350">
              <a:buFont typeface="+mj-lt"/>
              <a:buAutoNum type="arabicParenR"/>
            </a:pPr>
            <a:r>
              <a:rPr lang="zh-TW" altLang="en-US" dirty="0">
                <a:solidFill>
                  <a:schemeClr val="tx1"/>
                </a:solidFill>
              </a:rPr>
              <a:t>扭曲運動價值與喪失運動精神，甚而造成選手過度運動</a:t>
            </a:r>
            <a:r>
              <a:rPr lang="zh-TW" altLang="en-US" dirty="0">
                <a:solidFill>
                  <a:srgbClr val="FF0000"/>
                </a:solidFill>
              </a:rPr>
              <a:t>功利化</a:t>
            </a:r>
            <a:r>
              <a:rPr lang="zh-TW" altLang="en-US" dirty="0">
                <a:solidFill>
                  <a:schemeClr val="tx1"/>
                </a:solidFill>
              </a:rPr>
              <a:t>思想。</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57374624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4"/>
            </a:pPr>
            <a:r>
              <a:rPr lang="zh-TW" altLang="en-US" dirty="0">
                <a:solidFill>
                  <a:srgbClr val="FF0000"/>
                </a:solidFill>
              </a:rPr>
              <a:t>名實不相符，造假爭升學</a:t>
            </a:r>
          </a:p>
          <a:p>
            <a:r>
              <a:rPr lang="zh-TW" altLang="en-US" dirty="0">
                <a:solidFill>
                  <a:schemeClr val="tx1"/>
                </a:solidFill>
              </a:rPr>
              <a:t>有些學校僅安排</a:t>
            </a:r>
            <a:r>
              <a:rPr lang="en-US" altLang="zh-TW" dirty="0">
                <a:solidFill>
                  <a:schemeClr val="tx1"/>
                </a:solidFill>
              </a:rPr>
              <a:t>3</a:t>
            </a:r>
            <a:r>
              <a:rPr lang="zh-TW" altLang="en-US" dirty="0">
                <a:solidFill>
                  <a:schemeClr val="tx1"/>
                </a:solidFill>
              </a:rPr>
              <a:t>節專長訓練，與規定</a:t>
            </a:r>
            <a:r>
              <a:rPr lang="en-US" altLang="zh-TW" dirty="0">
                <a:solidFill>
                  <a:schemeClr val="tx1"/>
                </a:solidFill>
              </a:rPr>
              <a:t>6-10 </a:t>
            </a:r>
            <a:r>
              <a:rPr lang="zh-TW" altLang="en-US" dirty="0">
                <a:solidFill>
                  <a:schemeClr val="tx1"/>
                </a:solidFill>
              </a:rPr>
              <a:t>節的時間不符，專長訓練未落實造成</a:t>
            </a:r>
            <a:r>
              <a:rPr lang="zh-TW" altLang="en-US" dirty="0">
                <a:solidFill>
                  <a:srgbClr val="FF0000"/>
                </a:solidFill>
              </a:rPr>
              <a:t>參賽成績不佳</a:t>
            </a:r>
            <a:r>
              <a:rPr lang="zh-TW" altLang="en-US" dirty="0">
                <a:solidFill>
                  <a:srgbClr val="FF0000"/>
                </a:solidFill>
                <a:latin typeface="細明體" panose="02020509000000000000" pitchFamily="49" charset="-120"/>
                <a:ea typeface="細明體" panose="02020509000000000000" pitchFamily="49" charset="-120"/>
              </a:rPr>
              <a:t>、</a:t>
            </a:r>
            <a:r>
              <a:rPr lang="zh-TW" altLang="en-US" dirty="0">
                <a:solidFill>
                  <a:srgbClr val="FF0000"/>
                </a:solidFill>
              </a:rPr>
              <a:t>學業成績優秀</a:t>
            </a:r>
            <a:r>
              <a:rPr lang="zh-TW" altLang="en-US" dirty="0">
                <a:solidFill>
                  <a:schemeClr val="tx1"/>
                </a:solidFill>
              </a:rPr>
              <a:t>的現象。也就是假借體育班之名行集中補習教學之實。</a:t>
            </a:r>
            <a:endParaRPr lang="en-US" altLang="zh-TW" dirty="0">
              <a:solidFill>
                <a:schemeClr val="tx1"/>
              </a:solidFill>
            </a:endParaRPr>
          </a:p>
          <a:p>
            <a:r>
              <a:rPr lang="zh-TW" altLang="en-US" dirty="0">
                <a:solidFill>
                  <a:schemeClr val="tx1"/>
                </a:solidFill>
              </a:rPr>
              <a:t>另有學校體育班確有優勝表現，但招收學生未具運動專長，比賽時這些學生僅</a:t>
            </a:r>
            <a:r>
              <a:rPr lang="zh-TW" altLang="en-US" dirty="0">
                <a:solidFill>
                  <a:srgbClr val="FF0000"/>
                </a:solidFill>
              </a:rPr>
              <a:t>象徵性參賽，借體育班名義而爭取升學機會</a:t>
            </a:r>
            <a:r>
              <a:rPr lang="zh-TW" altLang="en-US" dirty="0">
                <a:solidFill>
                  <a:schemeClr val="tx1"/>
                </a:solidFill>
              </a:rPr>
              <a:t>。</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299718898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5"/>
            </a:pPr>
            <a:r>
              <a:rPr lang="zh-TW" altLang="en-US" dirty="0">
                <a:solidFill>
                  <a:srgbClr val="FF0000"/>
                </a:solidFill>
              </a:rPr>
              <a:t>待聘專任教練人數之差距頗大</a:t>
            </a:r>
            <a:endParaRPr lang="en-US" altLang="zh-TW" dirty="0">
              <a:solidFill>
                <a:srgbClr val="FF0000"/>
              </a:solidFill>
            </a:endParaRPr>
          </a:p>
          <a:p>
            <a:pPr>
              <a:buFont typeface="Arial" panose="020B0604020202020204" pitchFamily="34" charset="0"/>
              <a:buChar char="•"/>
            </a:pPr>
            <a:r>
              <a:rPr lang="zh-TW" altLang="en-US" dirty="0">
                <a:solidFill>
                  <a:schemeClr val="tx1"/>
                </a:solidFill>
              </a:rPr>
              <a:t>因擔心少子化造成未來</a:t>
            </a:r>
            <a:r>
              <a:rPr lang="zh-TW" altLang="en-US" dirty="0">
                <a:solidFill>
                  <a:srgbClr val="FF0000"/>
                </a:solidFill>
              </a:rPr>
              <a:t>員額過剩</a:t>
            </a:r>
            <a:r>
              <a:rPr lang="zh-TW" altLang="en-US" dirty="0">
                <a:solidFill>
                  <a:schemeClr val="tx1"/>
                </a:solidFill>
              </a:rPr>
              <a:t>與總員額管制之受限；另部分縣市大量設立體育班，但縣市長的支持度與預算</a:t>
            </a:r>
            <a:r>
              <a:rPr lang="zh-TW" altLang="en-US" dirty="0">
                <a:solidFill>
                  <a:srgbClr val="FF0000"/>
                </a:solidFill>
              </a:rPr>
              <a:t>經費欠缺</a:t>
            </a:r>
            <a:r>
              <a:rPr lang="zh-TW" altLang="en-US" dirty="0">
                <a:solidFill>
                  <a:schemeClr val="tx1"/>
                </a:solidFill>
              </a:rPr>
              <a:t>所致。</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若體育班僅設班，卻無師資、無專任教練，或以非該專業之教練取代，將使選手無法習得正確的</a:t>
            </a:r>
            <a:r>
              <a:rPr lang="zh-TW" altLang="en-US" dirty="0">
                <a:solidFill>
                  <a:srgbClr val="FF0000"/>
                </a:solidFill>
              </a:rPr>
              <a:t>運動專業知識與技能</a:t>
            </a:r>
            <a:r>
              <a:rPr lang="zh-TW" altLang="en-US" dirty="0">
                <a:solidFill>
                  <a:schemeClr val="tx1"/>
                </a:solidFill>
              </a:rPr>
              <a:t>，甚或因教練專業不足、方法錯誤，過度訓練揠苗助長，而造成</a:t>
            </a:r>
            <a:r>
              <a:rPr lang="zh-TW" altLang="en-US" dirty="0">
                <a:solidFill>
                  <a:srgbClr val="FF0000"/>
                </a:solidFill>
              </a:rPr>
              <a:t>運動傷害</a:t>
            </a:r>
            <a:r>
              <a:rPr lang="zh-TW" altLang="en-US" dirty="0">
                <a:solidFill>
                  <a:schemeClr val="tx1"/>
                </a:solidFill>
              </a:rPr>
              <a:t>或減損</a:t>
            </a:r>
            <a:r>
              <a:rPr lang="zh-TW" altLang="en-US" dirty="0">
                <a:solidFill>
                  <a:srgbClr val="FF0000"/>
                </a:solidFill>
              </a:rPr>
              <a:t>運動生命</a:t>
            </a:r>
            <a:r>
              <a:rPr lang="zh-TW" altLang="en-US" dirty="0">
                <a:solidFill>
                  <a:schemeClr val="tx1"/>
                </a:solidFill>
              </a:rPr>
              <a:t>。</a:t>
            </a:r>
          </a:p>
          <a:p>
            <a:pPr marL="0" indent="0">
              <a:buNone/>
            </a:pPr>
            <a:endParaRPr lang="zh-TW" altLang="en-US" dirty="0">
              <a:solidFill>
                <a:schemeClr val="tx1"/>
              </a:solidFill>
            </a:endParaRP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5688419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6"/>
            </a:pPr>
            <a:r>
              <a:rPr lang="zh-TW" altLang="en-US" dirty="0">
                <a:solidFill>
                  <a:srgbClr val="FF0000"/>
                </a:solidFill>
              </a:rPr>
              <a:t>重競技訓練，不注重學科</a:t>
            </a:r>
          </a:p>
          <a:p>
            <a:r>
              <a:rPr lang="zh-TW" altLang="en-US" dirty="0">
                <a:solidFill>
                  <a:schemeClr val="tx1"/>
                </a:solidFill>
              </a:rPr>
              <a:t>體育班可收</a:t>
            </a:r>
            <a:r>
              <a:rPr lang="en-US" altLang="zh-TW" dirty="0">
                <a:solidFill>
                  <a:schemeClr val="tx1"/>
                </a:solidFill>
              </a:rPr>
              <a:t>3-4</a:t>
            </a:r>
            <a:r>
              <a:rPr lang="zh-TW" altLang="en-US" dirty="0">
                <a:solidFill>
                  <a:schemeClr val="tx1"/>
                </a:solidFill>
              </a:rPr>
              <a:t>個不同運動項目，不同項目學生於學期間</a:t>
            </a:r>
            <a:r>
              <a:rPr lang="zh-TW" altLang="en-US" dirty="0">
                <a:solidFill>
                  <a:srgbClr val="FF0000"/>
                </a:solidFill>
              </a:rPr>
              <a:t>不同時間外出比賽</a:t>
            </a:r>
            <a:r>
              <a:rPr lang="zh-TW" altLang="en-US" dirty="0">
                <a:solidFill>
                  <a:schemeClr val="tx1"/>
                </a:solidFill>
              </a:rPr>
              <a:t>，無法接受完整教學，另參賽返校後因教師數不足或時間有限，</a:t>
            </a:r>
            <a:r>
              <a:rPr lang="zh-TW" altLang="en-US" dirty="0">
                <a:solidFill>
                  <a:srgbClr val="FF0000"/>
                </a:solidFill>
              </a:rPr>
              <a:t>補救教學成效未彰</a:t>
            </a:r>
            <a:r>
              <a:rPr lang="zh-TW" altLang="en-US" dirty="0">
                <a:solidFill>
                  <a:schemeClr val="tx1"/>
                </a:solidFill>
              </a:rPr>
              <a:t>。</a:t>
            </a:r>
            <a:endParaRPr lang="en-US" altLang="zh-TW" dirty="0">
              <a:solidFill>
                <a:schemeClr val="tx1"/>
              </a:solidFill>
            </a:endParaRPr>
          </a:p>
          <a:p>
            <a:r>
              <a:rPr lang="zh-TW" altLang="en-US" dirty="0">
                <a:solidFill>
                  <a:schemeClr val="tx1"/>
                </a:solidFill>
              </a:rPr>
              <a:t>部分學校為求競賽成績表現，專長訓練課程超過規定而過長，</a:t>
            </a:r>
            <a:r>
              <a:rPr lang="zh-TW" altLang="en-US" dirty="0">
                <a:solidFill>
                  <a:srgbClr val="FF0000"/>
                </a:solidFill>
              </a:rPr>
              <a:t>排擠學業學習時間</a:t>
            </a:r>
            <a:r>
              <a:rPr lang="zh-TW" altLang="en-US" dirty="0">
                <a:solidFill>
                  <a:schemeClr val="tx1"/>
                </a:solidFill>
              </a:rPr>
              <a:t>，也形成學科素質表現不佳的現象。</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40423008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7"/>
            </a:pPr>
            <a:r>
              <a:rPr lang="zh-TW" altLang="en-US" dirty="0">
                <a:solidFill>
                  <a:srgbClr val="FF0000"/>
                </a:solidFill>
              </a:rPr>
              <a:t>缺預算經費，裝備場地差</a:t>
            </a:r>
          </a:p>
          <a:p>
            <a:r>
              <a:rPr lang="zh-TW" altLang="en-US" dirty="0">
                <a:solidFill>
                  <a:schemeClr val="tx1"/>
                </a:solidFill>
              </a:rPr>
              <a:t>體育班之</a:t>
            </a:r>
            <a:r>
              <a:rPr lang="zh-TW" altLang="en-US" dirty="0">
                <a:solidFill>
                  <a:srgbClr val="FF0000"/>
                </a:solidFill>
              </a:rPr>
              <a:t>體育器材</a:t>
            </a:r>
            <a:r>
              <a:rPr lang="zh-TW" altLang="en-US" dirty="0">
                <a:solidFill>
                  <a:schemeClr val="tx1"/>
                </a:solidFill>
              </a:rPr>
              <a:t>、學生所需之</a:t>
            </a:r>
            <a:r>
              <a:rPr lang="zh-TW" altLang="en-US" dirty="0">
                <a:solidFill>
                  <a:srgbClr val="FF0000"/>
                </a:solidFill>
              </a:rPr>
              <a:t>體育裝備、參加國內外各類比賽</a:t>
            </a:r>
            <a:r>
              <a:rPr lang="zh-TW" altLang="en-US" dirty="0">
                <a:solidFill>
                  <a:schemeClr val="tx1"/>
                </a:solidFill>
              </a:rPr>
              <a:t>等，皆需要一定之預算經費。惟政府資源與經費有限，需要募集社會資源來協助。</a:t>
            </a:r>
            <a:endParaRPr lang="en-US" altLang="zh-TW" dirty="0">
              <a:solidFill>
                <a:schemeClr val="tx1"/>
              </a:solidFill>
            </a:endParaRPr>
          </a:p>
          <a:p>
            <a:r>
              <a:rPr lang="zh-TW" altLang="en-US" dirty="0">
                <a:solidFill>
                  <a:schemeClr val="tx1"/>
                </a:solidFill>
              </a:rPr>
              <a:t>因經濟景氣不佳，導致募集資源與經費不足，無法購置裝備器材、無法參賽的新聞報導時有所聞。</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101198363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8"/>
            </a:pPr>
            <a:r>
              <a:rPr lang="zh-TW" altLang="en-US" dirty="0">
                <a:solidFill>
                  <a:srgbClr val="FF0000"/>
                </a:solidFill>
              </a:rPr>
              <a:t>運動防護仍不足，運動傷害比例高</a:t>
            </a:r>
          </a:p>
          <a:p>
            <a:r>
              <a:rPr lang="zh-TW" altLang="en-US" dirty="0">
                <a:solidFill>
                  <a:schemeClr val="tx1"/>
                </a:solidFill>
              </a:rPr>
              <a:t>目前並無大規模調查選手運動傷害之比例數據，但由中華奧會委請壢新醫院所作「運動傷害早期防護校園巡迴講座專案成果報告」及各單項運動種類如田徑、體操等選手受傷狀況之研究結果，顯示</a:t>
            </a:r>
            <a:r>
              <a:rPr lang="zh-TW" altLang="en-US" dirty="0">
                <a:solidFill>
                  <a:srgbClr val="FF0000"/>
                </a:solidFill>
              </a:rPr>
              <a:t>選手訓練過程中運動傷害比例與次數甚高</a:t>
            </a:r>
            <a:r>
              <a:rPr lang="zh-TW" altLang="en-US" dirty="0">
                <a:solidFill>
                  <a:schemeClr val="tx1"/>
                </a:solidFill>
              </a:rPr>
              <a:t>。</a:t>
            </a:r>
            <a:endParaRPr lang="en-US" altLang="zh-TW" dirty="0">
              <a:solidFill>
                <a:schemeClr val="tx1"/>
              </a:solidFill>
            </a:endParaRPr>
          </a:p>
          <a:p>
            <a:endParaRPr lang="zh-TW" altLang="en-US" dirty="0">
              <a:solidFill>
                <a:schemeClr val="tx1"/>
              </a:solidFill>
            </a:endParaRP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150520941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r>
              <a:rPr lang="zh-TW" altLang="en-US" dirty="0">
                <a:solidFill>
                  <a:schemeClr val="tx1"/>
                </a:solidFill>
              </a:rPr>
              <a:t>雖然目前教育部補助</a:t>
            </a:r>
            <a:r>
              <a:rPr lang="zh-TW" altLang="en-US" dirty="0">
                <a:solidFill>
                  <a:srgbClr val="FF0000"/>
                </a:solidFill>
              </a:rPr>
              <a:t>各級學校約用運動防護員巡迴服務計畫</a:t>
            </a:r>
            <a:r>
              <a:rPr lang="zh-TW" altLang="en-US" dirty="0">
                <a:solidFill>
                  <a:schemeClr val="tx1"/>
                </a:solidFill>
              </a:rPr>
              <a:t>，核定補助</a:t>
            </a:r>
            <a:r>
              <a:rPr lang="en-US" altLang="zh-TW" dirty="0">
                <a:solidFill>
                  <a:schemeClr val="tx1"/>
                </a:solidFill>
              </a:rPr>
              <a:t>60 </a:t>
            </a:r>
            <a:r>
              <a:rPr lang="zh-TW" altLang="en-US" dirty="0">
                <a:solidFill>
                  <a:schemeClr val="tx1"/>
                </a:solidFill>
              </a:rPr>
              <a:t>校，計</a:t>
            </a:r>
            <a:r>
              <a:rPr lang="en-US" altLang="zh-TW" dirty="0">
                <a:solidFill>
                  <a:schemeClr val="tx1"/>
                </a:solidFill>
              </a:rPr>
              <a:t>61 </a:t>
            </a:r>
            <a:r>
              <a:rPr lang="zh-TW" altLang="en-US" dirty="0">
                <a:solidFill>
                  <a:schemeClr val="tx1"/>
                </a:solidFill>
              </a:rPr>
              <a:t>名運動傷害防護員。也建立「運動傷害防護輔導中心」，顯然對於全國有</a:t>
            </a:r>
            <a:r>
              <a:rPr lang="en-US" altLang="zh-TW" dirty="0">
                <a:solidFill>
                  <a:schemeClr val="tx1"/>
                </a:solidFill>
              </a:rPr>
              <a:t>671 </a:t>
            </a:r>
            <a:r>
              <a:rPr lang="zh-TW" altLang="en-US" dirty="0">
                <a:solidFill>
                  <a:schemeClr val="tx1"/>
                </a:solidFill>
              </a:rPr>
              <a:t>校及</a:t>
            </a:r>
            <a:r>
              <a:rPr lang="en-US" altLang="zh-TW" dirty="0">
                <a:solidFill>
                  <a:schemeClr val="tx1"/>
                </a:solidFill>
              </a:rPr>
              <a:t>1784</a:t>
            </a:r>
            <a:r>
              <a:rPr lang="zh-TW" altLang="en-US" dirty="0">
                <a:solidFill>
                  <a:schemeClr val="tx1"/>
                </a:solidFill>
              </a:rPr>
              <a:t>個體育班，有</a:t>
            </a:r>
            <a:r>
              <a:rPr lang="en-US" altLang="zh-TW" dirty="0">
                <a:solidFill>
                  <a:schemeClr val="tx1"/>
                </a:solidFill>
              </a:rPr>
              <a:t>37400</a:t>
            </a:r>
            <a:r>
              <a:rPr lang="zh-TW" altLang="en-US" dirty="0">
                <a:solidFill>
                  <a:schemeClr val="tx1"/>
                </a:solidFill>
              </a:rPr>
              <a:t>位日日在訓練或比賽之選手而言，現行防護員與防護體系，實乃杯水車薪。</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24601852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a:pPr>
            <a:r>
              <a:rPr lang="zh-TW" altLang="en-US" dirty="0">
                <a:solidFill>
                  <a:schemeClr val="tx1"/>
                </a:solidFill>
              </a:rPr>
              <a:t>規畫四級培育體系，建立體育班退場機制</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讓國小體育運動以興趣、樂趣化為主，避免</a:t>
            </a:r>
            <a:r>
              <a:rPr lang="zh-TW" altLang="en-US" dirty="0">
                <a:solidFill>
                  <a:srgbClr val="FF0000"/>
                </a:solidFill>
              </a:rPr>
              <a:t>過早的專項訓練</a:t>
            </a:r>
            <a:r>
              <a:rPr lang="zh-TW" altLang="en-US" dirty="0">
                <a:solidFill>
                  <a:schemeClr val="tx1"/>
                </a:solidFill>
              </a:rPr>
              <a:t>窄化了運動知能與技能，朝向</a:t>
            </a:r>
            <a:r>
              <a:rPr lang="zh-TW" altLang="en-US" dirty="0">
                <a:solidFill>
                  <a:srgbClr val="FF0000"/>
                </a:solidFill>
              </a:rPr>
              <a:t>逐年降低國小體育專班數</a:t>
            </a:r>
            <a:r>
              <a:rPr lang="zh-TW" altLang="en-US" dirty="0">
                <a:solidFill>
                  <a:schemeClr val="tx1"/>
                </a:solidFill>
              </a:rPr>
              <a:t>，並逐步朝以運動社團、俱樂部培養運動績優人才方式進行，以保障多元運動能力發展機會。</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將</a:t>
            </a:r>
            <a:r>
              <a:rPr lang="zh-TW" altLang="en-US" dirty="0">
                <a:solidFill>
                  <a:srgbClr val="FF0000"/>
                </a:solidFill>
              </a:rPr>
              <a:t>招生不足</a:t>
            </a:r>
            <a:r>
              <a:rPr lang="zh-TW" altLang="en-US" dirty="0">
                <a:solidFill>
                  <a:schemeClr val="tx1"/>
                </a:solidFill>
              </a:rPr>
              <a:t>與</a:t>
            </a:r>
            <a:r>
              <a:rPr lang="zh-TW" altLang="en-US" dirty="0">
                <a:solidFill>
                  <a:srgbClr val="FF0000"/>
                </a:solidFill>
              </a:rPr>
              <a:t>追蹤評鑑</a:t>
            </a:r>
            <a:r>
              <a:rPr lang="zh-TW" altLang="en-US" dirty="0">
                <a:solidFill>
                  <a:schemeClr val="tx1"/>
                </a:solidFill>
              </a:rPr>
              <a:t>結果納入體育班退場機制，並訂定招生各運動種類</a:t>
            </a:r>
            <a:r>
              <a:rPr lang="zh-TW" altLang="en-US" dirty="0">
                <a:solidFill>
                  <a:srgbClr val="FF0000"/>
                </a:solidFill>
              </a:rPr>
              <a:t>術科考試基準</a:t>
            </a:r>
            <a:r>
              <a:rPr lang="zh-TW" altLang="en-US" dirty="0">
                <a:solidFill>
                  <a:schemeClr val="tx1"/>
                </a:solidFill>
              </a:rPr>
              <a:t>，避免招生浮濫。</a:t>
            </a:r>
          </a:p>
          <a:p>
            <a:pPr>
              <a:buFont typeface="Arial" panose="020B0604020202020204" pitchFamily="34" charset="0"/>
              <a:buChar char="•"/>
            </a:pPr>
            <a:endParaRPr lang="zh-TW" altLang="en-US" dirty="0">
              <a:solidFill>
                <a:schemeClr val="tx1"/>
              </a:solidFill>
            </a:endParaRP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151218652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前言</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r>
              <a:rPr lang="zh-TW" altLang="en-US" dirty="0">
                <a:solidFill>
                  <a:schemeClr val="tx1"/>
                </a:solidFill>
              </a:rPr>
              <a:t>我國體育班之設立，源自民國</a:t>
            </a:r>
            <a:r>
              <a:rPr lang="en-US" altLang="zh-TW" dirty="0">
                <a:solidFill>
                  <a:schemeClr val="tx1"/>
                </a:solidFill>
              </a:rPr>
              <a:t>60</a:t>
            </a:r>
            <a:r>
              <a:rPr lang="zh-TW" altLang="en-US" dirty="0">
                <a:solidFill>
                  <a:schemeClr val="tx1"/>
                </a:solidFill>
              </a:rPr>
              <a:t>年臺灣省政府訂頒</a:t>
            </a:r>
            <a:r>
              <a:rPr lang="en-US" altLang="zh-TW" dirty="0">
                <a:solidFill>
                  <a:schemeClr val="tx1"/>
                </a:solidFill>
              </a:rPr>
              <a:t>〈</a:t>
            </a:r>
            <a:r>
              <a:rPr lang="zh-TW" altLang="en-US" dirty="0">
                <a:solidFill>
                  <a:schemeClr val="tx1"/>
                </a:solidFill>
              </a:rPr>
              <a:t>臺灣省公私立中等學校體育班設置計劃</a:t>
            </a:r>
            <a:r>
              <a:rPr lang="en-US" altLang="zh-TW" dirty="0">
                <a:solidFill>
                  <a:schemeClr val="tx1"/>
                </a:solidFill>
              </a:rPr>
              <a:t>〉</a:t>
            </a:r>
            <a:r>
              <a:rPr lang="zh-TW" altLang="en-US" dirty="0">
                <a:solidFill>
                  <a:schemeClr val="tx1"/>
                </a:solidFill>
              </a:rPr>
              <a:t>，期能透過</a:t>
            </a:r>
            <a:r>
              <a:rPr lang="zh-TW" altLang="en-US" dirty="0">
                <a:solidFill>
                  <a:srgbClr val="FF0000"/>
                </a:solidFill>
              </a:rPr>
              <a:t>集中訓練</a:t>
            </a:r>
            <a:r>
              <a:rPr lang="zh-TW" altLang="en-US" dirty="0">
                <a:solidFill>
                  <a:schemeClr val="tx1"/>
                </a:solidFill>
              </a:rPr>
              <a:t>之方式， 建立運動人才培養網，對具有潛能、優良運動記錄之人才，作有計劃之</a:t>
            </a:r>
            <a:r>
              <a:rPr lang="zh-TW" altLang="en-US" dirty="0">
                <a:solidFill>
                  <a:srgbClr val="FF0000"/>
                </a:solidFill>
              </a:rPr>
              <a:t>長期培訓</a:t>
            </a:r>
            <a:r>
              <a:rPr lang="zh-TW" altLang="en-US" dirty="0">
                <a:solidFill>
                  <a:schemeClr val="tx1"/>
                </a:solidFill>
              </a:rPr>
              <a:t>。</a:t>
            </a:r>
            <a:endParaRPr lang="en-US" altLang="zh-TW" dirty="0">
              <a:solidFill>
                <a:schemeClr val="tx1"/>
              </a:solidFill>
            </a:endParaRPr>
          </a:p>
          <a:p>
            <a:r>
              <a:rPr lang="zh-TW" altLang="en-US" dirty="0">
                <a:solidFill>
                  <a:schemeClr val="tx1"/>
                </a:solidFill>
              </a:rPr>
              <a:t>實施迄今已近</a:t>
            </a:r>
            <a:r>
              <a:rPr lang="en-US" altLang="zh-TW" dirty="0">
                <a:solidFill>
                  <a:schemeClr val="tx1"/>
                </a:solidFill>
              </a:rPr>
              <a:t>50</a:t>
            </a:r>
            <a:r>
              <a:rPr lang="zh-TW" altLang="en-US" dirty="0">
                <a:solidFill>
                  <a:schemeClr val="tx1"/>
                </a:solidFill>
              </a:rPr>
              <a:t>年，確實提供特殊之體育運動教育訓練環境，培育許多在國際上卓越表現之競技運動選手。</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50933539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2"/>
            </a:pPr>
            <a:r>
              <a:rPr lang="zh-TW" altLang="en-US" dirty="0">
                <a:solidFill>
                  <a:schemeClr val="tx1"/>
                </a:solidFill>
              </a:rPr>
              <a:t>教育部補助體育班發展運動種類以</a:t>
            </a:r>
            <a:r>
              <a:rPr lang="zh-TW" altLang="en-US" dirty="0">
                <a:solidFill>
                  <a:srgbClr val="FF0000"/>
                </a:solidFill>
              </a:rPr>
              <a:t>奧運</a:t>
            </a:r>
            <a:r>
              <a:rPr lang="zh-TW" altLang="en-US" dirty="0">
                <a:solidFill>
                  <a:schemeClr val="tx1"/>
                </a:solidFill>
              </a:rPr>
              <a:t>種類為主，</a:t>
            </a:r>
            <a:r>
              <a:rPr lang="zh-TW" altLang="en-US" dirty="0">
                <a:solidFill>
                  <a:srgbClr val="FF0000"/>
                </a:solidFill>
              </a:rPr>
              <a:t>亞運</a:t>
            </a:r>
            <a:r>
              <a:rPr lang="zh-TW" altLang="en-US" dirty="0">
                <a:solidFill>
                  <a:schemeClr val="tx1"/>
                </a:solidFill>
              </a:rPr>
              <a:t>種類為輔，其餘運動種類由地方自主自行負擔，以運動社團方式發展。</a:t>
            </a:r>
            <a:endParaRPr lang="en-US" altLang="zh-TW" dirty="0">
              <a:solidFill>
                <a:schemeClr val="tx1"/>
              </a:solidFill>
            </a:endParaRPr>
          </a:p>
          <a:p>
            <a:pPr marL="514350" indent="-514350">
              <a:buFont typeface="+mj-lt"/>
              <a:buAutoNum type="arabicPeriod" startAt="2"/>
            </a:pPr>
            <a:r>
              <a:rPr lang="zh-TW" altLang="en-US" dirty="0">
                <a:solidFill>
                  <a:schemeClr val="tx1"/>
                </a:solidFill>
              </a:rPr>
              <a:t>教育部體育署應輔導地方政府規劃建立</a:t>
            </a:r>
            <a:r>
              <a:rPr lang="zh-TW" altLang="en-US" dirty="0">
                <a:solidFill>
                  <a:srgbClr val="FF0000"/>
                </a:solidFill>
              </a:rPr>
              <a:t>小學、國中、高中職、大學運動人才四級培育體系</a:t>
            </a:r>
            <a:r>
              <a:rPr lang="zh-TW" altLang="en-US" dirty="0">
                <a:solidFill>
                  <a:schemeClr val="tx1"/>
                </a:solidFill>
              </a:rPr>
              <a:t>，整合建立地方體育運動發展特色，以避免低層級學校學生離鄉背井求學。</a:t>
            </a:r>
          </a:p>
          <a:p>
            <a:endParaRPr lang="zh-TW" altLang="en-US" dirty="0">
              <a:solidFill>
                <a:schemeClr val="tx1"/>
              </a:solidFill>
            </a:endParaRP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05332359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4"/>
            </a:pPr>
            <a:r>
              <a:rPr lang="zh-TW" altLang="en-US" dirty="0">
                <a:solidFill>
                  <a:schemeClr val="tx1"/>
                </a:solidFill>
              </a:rPr>
              <a:t>各縣市與中央主管單位宜依據學生來源，檢討體育班設置之校數與班級數，建議以</a:t>
            </a:r>
            <a:r>
              <a:rPr lang="zh-TW" altLang="en-US" dirty="0">
                <a:solidFill>
                  <a:srgbClr val="FF0000"/>
                </a:solidFill>
              </a:rPr>
              <a:t>常態分配之資賦優異數量約</a:t>
            </a:r>
            <a:r>
              <a:rPr lang="en-US" altLang="zh-TW" dirty="0">
                <a:solidFill>
                  <a:srgbClr val="FF0000"/>
                </a:solidFill>
              </a:rPr>
              <a:t>1.5%</a:t>
            </a:r>
            <a:r>
              <a:rPr lang="zh-TW" altLang="en-US" dirty="0">
                <a:solidFill>
                  <a:srgbClr val="FF0000"/>
                </a:solidFill>
              </a:rPr>
              <a:t>為參考數值設置體育班，</a:t>
            </a:r>
            <a:r>
              <a:rPr lang="zh-TW" altLang="en-US" dirty="0">
                <a:solidFill>
                  <a:schemeClr val="tx1"/>
                </a:solidFill>
              </a:rPr>
              <a:t>掌握體育班為培養運動績優選手之本質。</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427528534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5"/>
            </a:pPr>
            <a:r>
              <a:rPr lang="zh-TW" altLang="en-US" dirty="0">
                <a:solidFill>
                  <a:srgbClr val="FF0000"/>
                </a:solidFill>
              </a:rPr>
              <a:t>落實合理訓練參賽時間</a:t>
            </a:r>
          </a:p>
          <a:p>
            <a:pPr marL="0" indent="0">
              <a:buNone/>
            </a:pPr>
            <a:r>
              <a:rPr lang="zh-TW" altLang="en-US" dirty="0">
                <a:solidFill>
                  <a:schemeClr val="tx1"/>
                </a:solidFill>
              </a:rPr>
              <a:t>除依「高級中等以下學校體育班設立辦法」及「高級中等以下學校體育班級運動代表隊訓練注意事項」辦理事項外，因應國民體育法第</a:t>
            </a:r>
            <a:r>
              <a:rPr lang="en-US" altLang="zh-TW" dirty="0">
                <a:solidFill>
                  <a:schemeClr val="tx1"/>
                </a:solidFill>
              </a:rPr>
              <a:t>15</a:t>
            </a:r>
            <a:r>
              <a:rPr lang="zh-TW" altLang="en-US" dirty="0">
                <a:solidFill>
                  <a:schemeClr val="tx1"/>
                </a:solidFill>
              </a:rPr>
              <a:t>條修正案，教育部體育署應儘速</a:t>
            </a:r>
            <a:r>
              <a:rPr lang="zh-TW" altLang="en-US" dirty="0">
                <a:solidFill>
                  <a:srgbClr val="FF0000"/>
                </a:solidFill>
              </a:rPr>
              <a:t>研商體育班學生出賽限制之規定</a:t>
            </a:r>
            <a:r>
              <a:rPr lang="zh-TW" altLang="en-US" dirty="0">
                <a:solidFill>
                  <a:schemeClr val="tx1"/>
                </a:solidFill>
              </a:rPr>
              <a:t>，以兼顧學生學科發展。</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292275753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6"/>
            </a:pPr>
            <a:r>
              <a:rPr lang="zh-TW" altLang="en-US" dirty="0">
                <a:solidFill>
                  <a:srgbClr val="FF0000"/>
                </a:solidFill>
              </a:rPr>
              <a:t>學科教學應正常化，並落實補課教學</a:t>
            </a:r>
          </a:p>
          <a:p>
            <a:r>
              <a:rPr lang="zh-TW" altLang="en-US" dirty="0">
                <a:solidFill>
                  <a:schemeClr val="tx1"/>
                </a:solidFill>
              </a:rPr>
              <a:t>廢除高級中等學校成績考查辦法有關體育績優生與體育班學生學科成績及格分數標準為</a:t>
            </a:r>
            <a:r>
              <a:rPr lang="zh-TW" altLang="en-US" dirty="0">
                <a:solidFill>
                  <a:srgbClr val="FF0000"/>
                </a:solidFill>
              </a:rPr>
              <a:t>四十分</a:t>
            </a:r>
            <a:r>
              <a:rPr lang="zh-TW" altLang="en-US" dirty="0">
                <a:solidFill>
                  <a:schemeClr val="tx1"/>
                </a:solidFill>
              </a:rPr>
              <a:t>之歧視性特殊規定，強化補課較學。</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100603890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r>
              <a:rPr lang="zh-TW" altLang="en-US" dirty="0">
                <a:solidFill>
                  <a:schemeClr val="tx1"/>
                </a:solidFill>
              </a:rPr>
              <a:t>規範短期內各校訂定學生對外參賽之</a:t>
            </a:r>
            <a:r>
              <a:rPr lang="zh-TW" altLang="en-US" dirty="0">
                <a:solidFill>
                  <a:srgbClr val="FF0000"/>
                </a:solidFill>
              </a:rPr>
              <a:t>最低學業成績標準</a:t>
            </a:r>
            <a:r>
              <a:rPr lang="zh-TW" altLang="en-US" dirty="0">
                <a:solidFill>
                  <a:schemeClr val="tx1"/>
                </a:solidFill>
              </a:rPr>
              <a:t>，長期由各主管機關訂定對外參賽之最低學業成績標準，以便與國際接軌，例如法國學生學業成績未達標準即停止練習與參賽，直至達標始恢復練習與參賽：美國中等學校運動聯盟規定在滿級分</a:t>
            </a:r>
            <a:r>
              <a:rPr lang="en-US" altLang="zh-TW" dirty="0">
                <a:solidFill>
                  <a:schemeClr val="tx1"/>
                </a:solidFill>
              </a:rPr>
              <a:t>4 </a:t>
            </a:r>
            <a:r>
              <a:rPr lang="zh-TW" altLang="en-US" dirty="0">
                <a:solidFill>
                  <a:schemeClr val="tx1"/>
                </a:solidFill>
              </a:rPr>
              <a:t>級分中，未達</a:t>
            </a:r>
            <a:r>
              <a:rPr lang="en-US" altLang="zh-TW" dirty="0">
                <a:solidFill>
                  <a:schemeClr val="tx1"/>
                </a:solidFill>
              </a:rPr>
              <a:t>2.8</a:t>
            </a:r>
            <a:r>
              <a:rPr lang="zh-TW" altLang="en-US" dirty="0">
                <a:solidFill>
                  <a:schemeClr val="tx1"/>
                </a:solidFill>
              </a:rPr>
              <a:t>級分即停止參賽。</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25037485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7"/>
            </a:pPr>
            <a:r>
              <a:rPr lang="zh-TW" altLang="en-US" dirty="0">
                <a:solidFill>
                  <a:schemeClr val="tx1"/>
                </a:solidFill>
              </a:rPr>
              <a:t>落實選手合理訓練時數</a:t>
            </a:r>
          </a:p>
          <a:p>
            <a:r>
              <a:rPr lang="zh-TW" altLang="en-US" dirty="0">
                <a:solidFill>
                  <a:srgbClr val="FF0000"/>
                </a:solidFill>
              </a:rPr>
              <a:t>每日至多三小時</a:t>
            </a:r>
            <a:r>
              <a:rPr lang="zh-TW" altLang="en-US" dirty="0">
                <a:solidFill>
                  <a:schemeClr val="tx1"/>
                </a:solidFill>
              </a:rPr>
              <a:t>為原則；落實選手參賽公假合理上限數，</a:t>
            </a:r>
            <a:r>
              <a:rPr lang="zh-TW" altLang="en-US" dirty="0">
                <a:solidFill>
                  <a:srgbClr val="FF0000"/>
                </a:solidFill>
              </a:rPr>
              <a:t>每學年以三十日</a:t>
            </a:r>
            <a:r>
              <a:rPr lang="zh-TW" altLang="en-US" dirty="0">
                <a:solidFill>
                  <a:schemeClr val="tx1"/>
                </a:solidFill>
              </a:rPr>
              <a:t>為上限。</a:t>
            </a:r>
            <a:endParaRPr lang="en-US" altLang="zh-TW" dirty="0">
              <a:solidFill>
                <a:schemeClr val="tx1"/>
              </a:solidFill>
            </a:endParaRPr>
          </a:p>
          <a:p>
            <a:r>
              <a:rPr lang="zh-TW" altLang="en-US" dirty="0">
                <a:solidFill>
                  <a:schemeClr val="tx1"/>
                </a:solidFill>
              </a:rPr>
              <a:t>體育署應</a:t>
            </a:r>
            <a:r>
              <a:rPr lang="zh-TW" altLang="en-US" dirty="0">
                <a:solidFill>
                  <a:srgbClr val="FF0000"/>
                </a:solidFill>
              </a:rPr>
              <a:t>協調整合全國各種類、各單項賽會舉辦時間</a:t>
            </a:r>
            <a:r>
              <a:rPr lang="zh-TW" altLang="en-US" dirty="0">
                <a:solidFill>
                  <a:schemeClr val="tx1"/>
                </a:solidFill>
              </a:rPr>
              <a:t>，落實推動球員休養期機制，每學期</a:t>
            </a:r>
            <a:r>
              <a:rPr lang="zh-TW" altLang="en-US" dirty="0">
                <a:solidFill>
                  <a:srgbClr val="FF0000"/>
                </a:solidFill>
              </a:rPr>
              <a:t>期末考當週及前一週為休養期</a:t>
            </a:r>
            <a:r>
              <a:rPr lang="zh-TW" altLang="en-US" dirty="0">
                <a:solidFill>
                  <a:schemeClr val="tx1"/>
                </a:solidFill>
              </a:rPr>
              <a:t>。</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28471935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8"/>
            </a:pPr>
            <a:r>
              <a:rPr lang="zh-TW" altLang="en-US" dirty="0">
                <a:solidFill>
                  <a:schemeClr val="tx1"/>
                </a:solidFill>
              </a:rPr>
              <a:t>提升基本學力</a:t>
            </a:r>
            <a:endParaRPr lang="en-US" altLang="zh-TW" dirty="0">
              <a:solidFill>
                <a:schemeClr val="tx1"/>
              </a:solidFill>
            </a:endParaRPr>
          </a:p>
          <a:p>
            <a:r>
              <a:rPr lang="zh-TW" altLang="en-US" dirty="0">
                <a:solidFill>
                  <a:schemeClr val="tx1"/>
                </a:solidFill>
              </a:rPr>
              <a:t>專長訓練課程應依體育課程綱要排課，於學習時數內安排</a:t>
            </a:r>
            <a:r>
              <a:rPr lang="en-US" altLang="zh-TW" dirty="0">
                <a:solidFill>
                  <a:srgbClr val="FF0000"/>
                </a:solidFill>
              </a:rPr>
              <a:t>8-10</a:t>
            </a:r>
            <a:r>
              <a:rPr lang="zh-TW" altLang="en-US" dirty="0">
                <a:solidFill>
                  <a:srgbClr val="FF0000"/>
                </a:solidFill>
              </a:rPr>
              <a:t>節</a:t>
            </a:r>
            <a:r>
              <a:rPr lang="zh-TW" altLang="en-US" dirty="0">
                <a:solidFill>
                  <a:schemeClr val="tx1"/>
                </a:solidFill>
              </a:rPr>
              <a:t>為範圍，確保學科學習時間。</a:t>
            </a:r>
          </a:p>
          <a:p>
            <a:r>
              <a:rPr lang="zh-TW" altLang="en-US" dirty="0">
                <a:solidFill>
                  <a:schemeClr val="tx1"/>
                </a:solidFill>
              </a:rPr>
              <a:t>由體育班課程中心蒐集</a:t>
            </a:r>
            <a:r>
              <a:rPr lang="zh-TW" altLang="en-US" dirty="0">
                <a:solidFill>
                  <a:srgbClr val="FF0000"/>
                </a:solidFill>
              </a:rPr>
              <a:t>典範課程規劃模組</a:t>
            </a:r>
            <a:r>
              <a:rPr lang="zh-TW" altLang="en-US" dirty="0">
                <a:solidFill>
                  <a:schemeClr val="tx1"/>
                </a:solidFill>
              </a:rPr>
              <a:t>，提供各校參考。</a:t>
            </a:r>
            <a:endParaRPr lang="en-US" altLang="zh-TW" dirty="0">
              <a:solidFill>
                <a:schemeClr val="tx1"/>
              </a:solidFill>
            </a:endParaRPr>
          </a:p>
          <a:p>
            <a:r>
              <a:rPr lang="zh-TW" altLang="en-US" dirty="0">
                <a:solidFill>
                  <a:schemeClr val="tx1"/>
                </a:solidFill>
              </a:rPr>
              <a:t>宜編寫適合體育班之</a:t>
            </a:r>
            <a:r>
              <a:rPr lang="zh-TW" altLang="en-US" dirty="0">
                <a:solidFill>
                  <a:srgbClr val="FF0000"/>
                </a:solidFill>
              </a:rPr>
              <a:t>補充教材</a:t>
            </a:r>
            <a:r>
              <a:rPr lang="zh-TW" altLang="en-US" dirty="0">
                <a:solidFill>
                  <a:schemeClr val="tx1"/>
                </a:solidFill>
              </a:rPr>
              <a:t>，協助學生學習，提升基本學力。</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422571651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9"/>
            </a:pPr>
            <a:r>
              <a:rPr lang="zh-TW" altLang="en-US" dirty="0">
                <a:solidFill>
                  <a:srgbClr val="FF0000"/>
                </a:solidFill>
              </a:rPr>
              <a:t>增聘運動傷害防護員，強化醫療支援體系</a:t>
            </a:r>
          </a:p>
          <a:p>
            <a:r>
              <a:rPr lang="zh-TW" altLang="en-US" dirty="0">
                <a:solidFill>
                  <a:schemeClr val="tx1"/>
                </a:solidFill>
              </a:rPr>
              <a:t>持續增聘足夠之巡迴運動傷害防護員，分布全國各地區學校，完備學校體育人才照顧系統。</a:t>
            </a:r>
            <a:endParaRPr lang="en-US" altLang="zh-TW" dirty="0">
              <a:solidFill>
                <a:schemeClr val="tx1"/>
              </a:solidFill>
            </a:endParaRPr>
          </a:p>
          <a:p>
            <a:r>
              <a:rPr lang="zh-TW" altLang="en-US" dirty="0">
                <a:solidFill>
                  <a:schemeClr val="tx1"/>
                </a:solidFill>
              </a:rPr>
              <a:t>推動巡迴運動傷害防護員之工作業務專業評估輔導，建立後送醫療體系及增能訓練等相關運動傷害預防及健康管理事宜。</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255615637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10"/>
            </a:pPr>
            <a:r>
              <a:rPr lang="zh-TW" altLang="en-US" dirty="0">
                <a:solidFill>
                  <a:srgbClr val="FF0000"/>
                </a:solidFill>
              </a:rPr>
              <a:t>教練員額以外加方式辦理</a:t>
            </a:r>
          </a:p>
          <a:p>
            <a:r>
              <a:rPr lang="zh-TW" altLang="en-US" dirty="0">
                <a:solidFill>
                  <a:schemeClr val="tx1"/>
                </a:solidFill>
              </a:rPr>
              <a:t>教練員額應以外加方式辦理，不致因少子化及總員編制之影響受限。</a:t>
            </a:r>
            <a:endParaRPr lang="en-US" altLang="zh-TW" dirty="0">
              <a:solidFill>
                <a:schemeClr val="tx1"/>
              </a:solidFill>
            </a:endParaRPr>
          </a:p>
          <a:p>
            <a:r>
              <a:rPr lang="zh-TW" altLang="en-US" dirty="0">
                <a:solidFill>
                  <a:schemeClr val="tx1"/>
                </a:solidFill>
              </a:rPr>
              <a:t>專任運動教練</a:t>
            </a:r>
            <a:r>
              <a:rPr lang="zh-TW" altLang="en-US" dirty="0">
                <a:solidFill>
                  <a:srgbClr val="FF0000"/>
                </a:solidFill>
              </a:rPr>
              <a:t>考選、聘任、分發、遷調、待遇、退撫、考評、獎勵之一條鞭體系和制度，</a:t>
            </a:r>
            <a:r>
              <a:rPr lang="zh-TW" altLang="en-US" dirty="0">
                <a:solidFill>
                  <a:schemeClr val="tx1"/>
                </a:solidFill>
              </a:rPr>
              <a:t>以確保依法聘足具高素質有保障的學校專任運動教練。</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14250375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策略與建議</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11"/>
            </a:pPr>
            <a:r>
              <a:rPr lang="zh-TW" altLang="en-US" dirty="0">
                <a:solidFill>
                  <a:srgbClr val="FF0000"/>
                </a:solidFill>
              </a:rPr>
              <a:t>體育班經費增編，以運動基金支應</a:t>
            </a:r>
          </a:p>
          <a:p>
            <a:r>
              <a:rPr lang="zh-TW" altLang="en-US" dirty="0">
                <a:solidFill>
                  <a:schemeClr val="tx1"/>
                </a:solidFill>
              </a:rPr>
              <a:t>就目前體育班所需增聘運動教練、運動傷害防護員，強化體育班訓練設施與訓練經費，估算約需多增編</a:t>
            </a:r>
            <a:r>
              <a:rPr lang="en-US" altLang="zh-TW" dirty="0">
                <a:solidFill>
                  <a:schemeClr val="tx1"/>
                </a:solidFill>
              </a:rPr>
              <a:t>4</a:t>
            </a:r>
            <a:r>
              <a:rPr lang="zh-TW" altLang="en-US" dirty="0">
                <a:solidFill>
                  <a:schemeClr val="tx1"/>
                </a:solidFill>
              </a:rPr>
              <a:t>億元。</a:t>
            </a:r>
            <a:endParaRPr lang="en-US" altLang="zh-TW" dirty="0">
              <a:solidFill>
                <a:schemeClr val="tx1"/>
              </a:solidFill>
            </a:endParaRPr>
          </a:p>
          <a:p>
            <a:r>
              <a:rPr lang="zh-TW" altLang="en-US" dirty="0">
                <a:solidFill>
                  <a:schemeClr val="tx1"/>
                </a:solidFill>
              </a:rPr>
              <a:t>目前運動彩券盈餘仍有運動基金</a:t>
            </a:r>
            <a:r>
              <a:rPr lang="en-US" altLang="zh-TW" dirty="0">
                <a:solidFill>
                  <a:schemeClr val="tx1"/>
                </a:solidFill>
              </a:rPr>
              <a:t>281</a:t>
            </a:r>
            <a:r>
              <a:rPr lang="zh-TW" altLang="en-US" dirty="0">
                <a:solidFill>
                  <a:schemeClr val="tx1"/>
                </a:solidFill>
              </a:rPr>
              <a:t>億元可資運用，及未來每年其盈餘提撥運動基金預算估計可達三、四十億元，每年從中提撥作為增編體育班預算之來源，是立即可行的做法。</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207892618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a:extLst>
              <a:ext uri="{FF2B5EF4-FFF2-40B4-BE49-F238E27FC236}">
                <a16:creationId xmlns:a16="http://schemas.microsoft.com/office/drawing/2014/main" id="{D4235890-17E4-4D60-BC7E-BEDDF1BF834B}"/>
              </a:ext>
            </a:extLst>
          </p:cNvPr>
          <p:cNvPicPr>
            <a:picLocks noChangeAspect="1"/>
          </p:cNvPicPr>
          <p:nvPr/>
        </p:nvPicPr>
        <p:blipFill rotWithShape="1">
          <a:blip r:embed="rId2"/>
          <a:srcRect l="11735" t="17438" r="28469" b="53621"/>
          <a:stretch/>
        </p:blipFill>
        <p:spPr>
          <a:xfrm>
            <a:off x="-6868" y="1623526"/>
            <a:ext cx="9150868" cy="2491274"/>
          </a:xfrm>
          <a:prstGeom prst="rect">
            <a:avLst/>
          </a:prstGeom>
        </p:spPr>
      </p:pic>
      <p:sp>
        <p:nvSpPr>
          <p:cNvPr id="4" name="標題 5">
            <a:extLst>
              <a:ext uri="{FF2B5EF4-FFF2-40B4-BE49-F238E27FC236}">
                <a16:creationId xmlns:a16="http://schemas.microsoft.com/office/drawing/2014/main" id="{D675F219-15C4-4120-8580-B6FC203C2F8A}"/>
              </a:ext>
            </a:extLst>
          </p:cNvPr>
          <p:cNvSpPr txBox="1">
            <a:spLocks/>
          </p:cNvSpPr>
          <p:nvPr/>
        </p:nvSpPr>
        <p:spPr>
          <a:xfrm>
            <a:off x="457200" y="274640"/>
            <a:ext cx="8229600" cy="1143000"/>
          </a:xfrm>
          <a:prstGeom prst="rect">
            <a:avLst/>
          </a:prstGeom>
        </p:spPr>
        <p:txBody>
          <a:bodyPr/>
          <a:lst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a:lstStyle>
          <a:p>
            <a:r>
              <a:rPr lang="zh-TW" altLang="en-US"/>
              <a:t>前言</a:t>
            </a:r>
            <a:endParaRPr lang="zh-TW" altLang="en-US" dirty="0"/>
          </a:p>
        </p:txBody>
      </p:sp>
    </p:spTree>
    <p:extLst>
      <p:ext uri="{BB962C8B-B14F-4D97-AF65-F5344CB8AC3E}">
        <p14:creationId xmlns:p14="http://schemas.microsoft.com/office/powerpoint/2010/main" val="160947254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參考資料</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pPr marL="0" indent="0">
              <a:buNone/>
            </a:pPr>
            <a:r>
              <a:rPr lang="zh-TW" altLang="en-US" dirty="0">
                <a:latin typeface="標楷體" panose="03000509000000000000" pitchFamily="65" charset="-120"/>
                <a:ea typeface="標楷體" panose="03000509000000000000" pitchFamily="65" charset="-120"/>
              </a:rPr>
              <a:t>何卓飛（</a:t>
            </a:r>
            <a:r>
              <a:rPr lang="en-US" altLang="zh-TW" dirty="0">
                <a:latin typeface="標楷體" panose="03000509000000000000" pitchFamily="65" charset="-120"/>
                <a:ea typeface="標楷體" panose="03000509000000000000" pitchFamily="65" charset="-120"/>
              </a:rPr>
              <a:t>2018</a:t>
            </a:r>
            <a:r>
              <a:rPr lang="zh-TW" altLang="en-US" dirty="0">
                <a:latin typeface="標楷體" panose="03000509000000000000" pitchFamily="65" charset="-120"/>
                <a:ea typeface="標楷體" panose="03000509000000000000" pitchFamily="65" charset="-120"/>
              </a:rPr>
              <a:t>）。我國體育班實施現況、問題與改善對策。</a:t>
            </a:r>
            <a:r>
              <a:rPr lang="zh-TW" altLang="en-US" i="1" dirty="0">
                <a:latin typeface="標楷體" panose="03000509000000000000" pitchFamily="65" charset="-120"/>
                <a:ea typeface="標楷體" panose="03000509000000000000" pitchFamily="65" charset="-120"/>
              </a:rPr>
              <a:t>臺灣教育評論月刊，</a:t>
            </a:r>
            <a:r>
              <a:rPr lang="en-US" altLang="zh-TW" i="1"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a:t>
            </a:r>
            <a:r>
              <a:rPr lang="en-US" altLang="zh-TW" dirty="0">
                <a:latin typeface="標楷體" panose="03000509000000000000" pitchFamily="65" charset="-120"/>
                <a:ea typeface="標楷體" panose="03000509000000000000" pitchFamily="65" charset="-120"/>
              </a:rPr>
              <a:t>243-253</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41630755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sz="4000" dirty="0">
                <a:solidFill>
                  <a:srgbClr val="FF0000"/>
                </a:solidFill>
              </a:rPr>
              <a:t>高級中等以下學校體育班設立辦法</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0" indent="0">
              <a:buNone/>
            </a:pPr>
            <a:r>
              <a:rPr lang="zh-TW" altLang="en-US" dirty="0">
                <a:solidFill>
                  <a:schemeClr val="tx1"/>
                </a:solidFill>
              </a:rPr>
              <a:t>依國民體育法第十三條第二項規定：</a:t>
            </a:r>
            <a:endParaRPr lang="en-US" altLang="zh-TW" dirty="0">
              <a:solidFill>
                <a:schemeClr val="tx1"/>
              </a:solidFill>
            </a:endParaRPr>
          </a:p>
          <a:p>
            <a:r>
              <a:rPr lang="zh-TW" altLang="en-US" dirty="0">
                <a:solidFill>
                  <a:schemeClr val="tx1"/>
                </a:solidFill>
              </a:rPr>
              <a:t>高級中等以下學校為培育優秀運動人才，得提出計畫報經該主管教育行政機關核定後設體育班；</a:t>
            </a:r>
          </a:p>
          <a:p>
            <a:r>
              <a:rPr lang="zh-TW" altLang="en-US" dirty="0">
                <a:solidFill>
                  <a:schemeClr val="tx1"/>
                </a:solidFill>
              </a:rPr>
              <a:t>其設班基準、員額編制、入學測驗、編班方式、課程教學、訪視評鑑、停辦及其他相關事項之辦法，由</a:t>
            </a:r>
            <a:r>
              <a:rPr lang="zh-TW" altLang="en-US" dirty="0">
                <a:solidFill>
                  <a:srgbClr val="FF0000"/>
                </a:solidFill>
              </a:rPr>
              <a:t>教育部</a:t>
            </a:r>
            <a:r>
              <a:rPr lang="zh-TW" altLang="en-US" dirty="0">
                <a:solidFill>
                  <a:schemeClr val="tx1"/>
                </a:solidFill>
              </a:rPr>
              <a:t>定之</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5C42338-8596-4B40-A667-9DB0C33C0348}"/>
              </a:ext>
            </a:extLst>
          </p:cNvPr>
          <p:cNvSpPr>
            <a:spLocks noGrp="1"/>
          </p:cNvSpPr>
          <p:nvPr>
            <p:ph type="title"/>
          </p:nvPr>
        </p:nvSpPr>
        <p:spPr/>
        <p:txBody>
          <a:bodyPr/>
          <a:lstStyle/>
          <a:p>
            <a:r>
              <a:rPr lang="zh-TW" altLang="en-US" dirty="0"/>
              <a:t>升學輔導</a:t>
            </a:r>
          </a:p>
        </p:txBody>
      </p:sp>
      <p:sp>
        <p:nvSpPr>
          <p:cNvPr id="3" name="直排文字版面配置區 2">
            <a:extLst>
              <a:ext uri="{FF2B5EF4-FFF2-40B4-BE49-F238E27FC236}">
                <a16:creationId xmlns:a16="http://schemas.microsoft.com/office/drawing/2014/main" id="{472032E4-D36B-4E4F-9119-D41CEBADA9E5}"/>
              </a:ext>
            </a:extLst>
          </p:cNvPr>
          <p:cNvSpPr>
            <a:spLocks noGrp="1"/>
          </p:cNvSpPr>
          <p:nvPr>
            <p:ph type="body" orient="vert" idx="1"/>
          </p:nvPr>
        </p:nvSpPr>
        <p:spPr/>
        <p:txBody>
          <a:bodyPr vert="horz"/>
          <a:lstStyle/>
          <a:p>
            <a:r>
              <a:rPr lang="zh-TW" altLang="en-US" dirty="0">
                <a:solidFill>
                  <a:schemeClr val="tx1"/>
                </a:solidFill>
              </a:rPr>
              <a:t>凡奧亞運種類優秀運動選手、非奧亞運種類選手、身心障礙運動選手可透過</a:t>
            </a:r>
            <a:r>
              <a:rPr lang="zh-TW" altLang="en-US" dirty="0">
                <a:solidFill>
                  <a:srgbClr val="FF0000"/>
                </a:solidFill>
              </a:rPr>
              <a:t>中等以上學校運動成績優良學生升學輔導之「甄審」、「甄試」、「單獨招生」、「轉學</a:t>
            </a:r>
            <a:r>
              <a:rPr lang="en-US" altLang="zh-TW" dirty="0">
                <a:solidFill>
                  <a:srgbClr val="FF0000"/>
                </a:solidFill>
              </a:rPr>
              <a:t>(</a:t>
            </a:r>
            <a:r>
              <a:rPr lang="zh-TW" altLang="en-US" dirty="0">
                <a:solidFill>
                  <a:srgbClr val="FF0000"/>
                </a:solidFill>
              </a:rPr>
              <a:t>插班</a:t>
            </a:r>
            <a:r>
              <a:rPr lang="en-US" altLang="zh-TW" dirty="0">
                <a:solidFill>
                  <a:srgbClr val="FF0000"/>
                </a:solidFill>
              </a:rPr>
              <a:t>)</a:t>
            </a:r>
            <a:r>
              <a:rPr lang="zh-TW" altLang="en-US" dirty="0">
                <a:solidFill>
                  <a:srgbClr val="FF0000"/>
                </a:solidFill>
              </a:rPr>
              <a:t>考試加分」</a:t>
            </a:r>
            <a:r>
              <a:rPr lang="zh-TW" altLang="en-US" dirty="0">
                <a:solidFill>
                  <a:schemeClr val="tx1"/>
                </a:solidFill>
              </a:rPr>
              <a:t>及</a:t>
            </a:r>
            <a:r>
              <a:rPr lang="zh-TW" altLang="en-US" dirty="0">
                <a:solidFill>
                  <a:srgbClr val="FF0000"/>
                </a:solidFill>
              </a:rPr>
              <a:t>高中職體育班特色招生甄選</a:t>
            </a:r>
            <a:r>
              <a:rPr lang="zh-TW" altLang="en-US" dirty="0">
                <a:solidFill>
                  <a:schemeClr val="tx1"/>
                </a:solidFill>
              </a:rPr>
              <a:t>等入學管道及方式，輔導運動成績優良學生繼續升學，使此類優秀選手能</a:t>
            </a:r>
            <a:r>
              <a:rPr lang="zh-TW" altLang="en-US" dirty="0">
                <a:solidFill>
                  <a:srgbClr val="FF0000"/>
                </a:solidFill>
              </a:rPr>
              <a:t>兼顧學業及運動訓練</a:t>
            </a:r>
            <a:r>
              <a:rPr lang="zh-TW" altLang="en-US" dirty="0">
                <a:solidFill>
                  <a:schemeClr val="tx1"/>
                </a:solidFill>
              </a:rPr>
              <a:t>。</a:t>
            </a:r>
          </a:p>
        </p:txBody>
      </p:sp>
    </p:spTree>
    <p:extLst>
      <p:ext uri="{BB962C8B-B14F-4D97-AF65-F5344CB8AC3E}">
        <p14:creationId xmlns:p14="http://schemas.microsoft.com/office/powerpoint/2010/main" val="364538952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45E4AA9-AD34-4B14-AA1A-CE940E417B29}"/>
              </a:ext>
            </a:extLst>
          </p:cNvPr>
          <p:cNvSpPr>
            <a:spLocks noGrp="1"/>
          </p:cNvSpPr>
          <p:nvPr>
            <p:ph type="title"/>
          </p:nvPr>
        </p:nvSpPr>
        <p:spPr>
          <a:xfrm>
            <a:off x="242595" y="274640"/>
            <a:ext cx="8649477" cy="1143000"/>
          </a:xfrm>
        </p:spPr>
        <p:txBody>
          <a:bodyPr/>
          <a:lstStyle/>
          <a:p>
            <a:r>
              <a:rPr lang="zh-TW" altLang="en-US" dirty="0"/>
              <a:t>高級中等以下學校體育班設立辦法</a:t>
            </a:r>
          </a:p>
        </p:txBody>
      </p:sp>
      <p:sp>
        <p:nvSpPr>
          <p:cNvPr id="3" name="直排文字版面配置區 2">
            <a:extLst>
              <a:ext uri="{FF2B5EF4-FFF2-40B4-BE49-F238E27FC236}">
                <a16:creationId xmlns:a16="http://schemas.microsoft.com/office/drawing/2014/main" id="{B61E4C9D-AE4B-49E8-88FB-CED0C3F133E5}"/>
              </a:ext>
            </a:extLst>
          </p:cNvPr>
          <p:cNvSpPr>
            <a:spLocks noGrp="1"/>
          </p:cNvSpPr>
          <p:nvPr>
            <p:ph type="body" orient="vert" idx="1"/>
          </p:nvPr>
        </p:nvSpPr>
        <p:spPr/>
        <p:txBody>
          <a:bodyPr vert="horz"/>
          <a:lstStyle/>
          <a:p>
            <a:r>
              <a:rPr lang="zh-TW" altLang="en-US" dirty="0">
                <a:solidFill>
                  <a:schemeClr val="tx1"/>
                </a:solidFill>
              </a:rPr>
              <a:t>學校設體育班者，每校至少置專任運動教練一人；其每年級均設體育班二班以上者，至少置專任運動教練二人。</a:t>
            </a:r>
            <a:endParaRPr lang="en-US" altLang="zh-TW" dirty="0">
              <a:solidFill>
                <a:schemeClr val="tx1"/>
              </a:solidFill>
            </a:endParaRPr>
          </a:p>
          <a:p>
            <a:r>
              <a:rPr lang="zh-TW" altLang="en-US" dirty="0">
                <a:solidFill>
                  <a:schemeClr val="tx1"/>
                </a:solidFill>
              </a:rPr>
              <a:t>直轄市、縣（市）每滿六班，</a:t>
            </a:r>
            <a:r>
              <a:rPr lang="zh-TW" altLang="en-US" dirty="0">
                <a:solidFill>
                  <a:srgbClr val="FF0000"/>
                </a:solidFill>
              </a:rPr>
              <a:t>得</a:t>
            </a:r>
            <a:r>
              <a:rPr lang="zh-TW" altLang="en-US" dirty="0">
                <a:solidFill>
                  <a:schemeClr val="tx1"/>
                </a:solidFill>
              </a:rPr>
              <a:t>就教育部指定之運動重點種類或項目，指定所屬學校增聘專任運動教練一人，巡迴各校從事運動訓練或比賽指導工作。</a:t>
            </a:r>
          </a:p>
        </p:txBody>
      </p:sp>
    </p:spTree>
    <p:extLst>
      <p:ext uri="{BB962C8B-B14F-4D97-AF65-F5344CB8AC3E}">
        <p14:creationId xmlns:p14="http://schemas.microsoft.com/office/powerpoint/2010/main" val="5972919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E4CAADBE-C575-4FD2-AA06-ACEFFCCFA56E}"/>
              </a:ext>
            </a:extLst>
          </p:cNvPr>
          <p:cNvPicPr>
            <a:picLocks noChangeAspect="1"/>
          </p:cNvPicPr>
          <p:nvPr/>
        </p:nvPicPr>
        <p:blipFill rotWithShape="1">
          <a:blip r:embed="rId2"/>
          <a:srcRect l="25510" t="17257" r="42654" b="4739"/>
          <a:stretch/>
        </p:blipFill>
        <p:spPr>
          <a:xfrm>
            <a:off x="2967134" y="0"/>
            <a:ext cx="4976036" cy="6858000"/>
          </a:xfrm>
          <a:prstGeom prst="rect">
            <a:avLst/>
          </a:prstGeom>
        </p:spPr>
      </p:pic>
      <p:sp>
        <p:nvSpPr>
          <p:cNvPr id="3" name="矩形 2">
            <a:extLst>
              <a:ext uri="{FF2B5EF4-FFF2-40B4-BE49-F238E27FC236}">
                <a16:creationId xmlns:a16="http://schemas.microsoft.com/office/drawing/2014/main" id="{A1B68505-BCC8-4EF6-A92E-1271972C271F}"/>
              </a:ext>
            </a:extLst>
          </p:cNvPr>
          <p:cNvSpPr/>
          <p:nvPr/>
        </p:nvSpPr>
        <p:spPr>
          <a:xfrm>
            <a:off x="7184571" y="1063691"/>
            <a:ext cx="578498" cy="572899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98128140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a:pPr>
            <a:r>
              <a:rPr lang="zh-TW" altLang="en-US" dirty="0">
                <a:solidFill>
                  <a:srgbClr val="FF0000"/>
                </a:solidFill>
              </a:rPr>
              <a:t>少子化影響，缺生員減編制</a:t>
            </a:r>
            <a:endParaRPr lang="en-US" altLang="zh-TW" dirty="0">
              <a:solidFill>
                <a:srgbClr val="FF0000"/>
              </a:solidFill>
            </a:endParaRPr>
          </a:p>
          <a:p>
            <a:pPr lvl="1"/>
            <a:r>
              <a:rPr lang="zh-TW" altLang="en-US" sz="3200" dirty="0">
                <a:solidFill>
                  <a:schemeClr val="tx1"/>
                </a:solidFill>
                <a:latin typeface="標楷體" panose="03000509000000000000" pitchFamily="65" charset="-120"/>
                <a:ea typeface="標楷體" panose="03000509000000000000" pitchFamily="65" charset="-120"/>
              </a:rPr>
              <a:t>愈來愈多的運動種類或項目因人數不足而無法成班。</a:t>
            </a:r>
          </a:p>
          <a:p>
            <a:pPr lvl="1"/>
            <a:r>
              <a:rPr lang="zh-TW" altLang="en-US" sz="3200" dirty="0">
                <a:solidFill>
                  <a:schemeClr val="tx1"/>
                </a:solidFill>
                <a:latin typeface="標楷體" panose="03000509000000000000" pitchFamily="65" charset="-120"/>
                <a:ea typeface="標楷體" panose="03000509000000000000" pitchFamily="65" charset="-120"/>
              </a:rPr>
              <a:t>因小校小班愈來愈多，學校因減班且編制萎縮，總員額限制下，各校寧可聘僱一般學科教師，而不願聘體育教師或專任運動教練，讓未依規定聘足專任教練之狀況雪上加霜</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91030870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體育班的問題</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startAt="2"/>
            </a:pPr>
            <a:r>
              <a:rPr lang="zh-TW" altLang="en-US" dirty="0">
                <a:solidFill>
                  <a:srgbClr val="FF0000"/>
                </a:solidFill>
              </a:rPr>
              <a:t>設班無體系，銜接有斷層</a:t>
            </a:r>
            <a:endParaRPr lang="en-US" altLang="zh-TW" dirty="0">
              <a:solidFill>
                <a:srgbClr val="FF0000"/>
              </a:solidFill>
            </a:endParaRPr>
          </a:p>
          <a:p>
            <a:r>
              <a:rPr lang="zh-TW" altLang="en-US" dirty="0">
                <a:solidFill>
                  <a:schemeClr val="tx1"/>
                </a:solidFill>
              </a:rPr>
              <a:t>教育部與地方政府未就體育班運動種類銜續發展進行整合，致各級學校設立體育班種類項目由校長或社區家長之喜好而定。</a:t>
            </a:r>
            <a:endParaRPr lang="en-US" altLang="zh-TW" dirty="0">
              <a:solidFill>
                <a:schemeClr val="tx1"/>
              </a:solidFill>
            </a:endParaRPr>
          </a:p>
          <a:p>
            <a:r>
              <a:rPr lang="zh-TW" altLang="en-US" dirty="0">
                <a:solidFill>
                  <a:schemeClr val="tx1"/>
                </a:solidFill>
              </a:rPr>
              <a:t>同一社區、縣市之各級學校體育班發展種類項目不一，這也會發生兩項後遺症：</a:t>
            </a:r>
            <a:endParaRPr lang="en-US" altLang="zh-TW" dirty="0">
              <a:solidFill>
                <a:schemeClr val="tx1"/>
              </a:solidFill>
            </a:endParaRPr>
          </a:p>
          <a:p>
            <a:endParaRPr lang="zh-TW" altLang="en-US" dirty="0">
              <a:solidFill>
                <a:schemeClr val="tx1"/>
              </a:solidFill>
            </a:endParaRP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extLst>
      <p:ext uri="{BB962C8B-B14F-4D97-AF65-F5344CB8AC3E}">
        <p14:creationId xmlns:p14="http://schemas.microsoft.com/office/powerpoint/2010/main" val="341639641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787</TotalTime>
  <Words>2068</Words>
  <Application>Microsoft Office PowerPoint</Application>
  <PresentationFormat>如螢幕大小 (4:3)</PresentationFormat>
  <Paragraphs>94</Paragraphs>
  <Slides>30</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30</vt:i4>
      </vt:variant>
    </vt:vector>
  </HeadingPairs>
  <TitlesOfParts>
    <vt:vector size="36" baseType="lpstr">
      <vt:lpstr>細明體</vt:lpstr>
      <vt:lpstr>新細明體</vt:lpstr>
      <vt:lpstr>標楷體</vt:lpstr>
      <vt:lpstr>Arial</vt:lpstr>
      <vt:lpstr>Calibri</vt:lpstr>
      <vt:lpstr>課程名稱</vt:lpstr>
      <vt:lpstr>運動訓練與教育歷程</vt:lpstr>
      <vt:lpstr>前言</vt:lpstr>
      <vt:lpstr>PowerPoint 簡報</vt:lpstr>
      <vt:lpstr>高級中等以下學校體育班設立辦法</vt:lpstr>
      <vt:lpstr>升學輔導</vt:lpstr>
      <vt:lpstr>高級中等以下學校體育班設立辦法</vt:lpstr>
      <vt:lpstr>PowerPoint 簡報</vt:lpstr>
      <vt:lpstr>體育班的問題</vt:lpstr>
      <vt:lpstr>體育班的問題</vt:lpstr>
      <vt:lpstr>體育班的問題</vt:lpstr>
      <vt:lpstr>體育班的問題</vt:lpstr>
      <vt:lpstr>體育班的問題</vt:lpstr>
      <vt:lpstr>體育班的問題</vt:lpstr>
      <vt:lpstr>體育班的問題</vt:lpstr>
      <vt:lpstr>體育班的問題</vt:lpstr>
      <vt:lpstr>體育班的問題</vt:lpstr>
      <vt:lpstr>體育班的問題</vt:lpstr>
      <vt:lpstr>體育班的問題</vt:lpstr>
      <vt:lpstr>策略與建議</vt:lpstr>
      <vt:lpstr>策略與建議</vt:lpstr>
      <vt:lpstr>策略與建議</vt:lpstr>
      <vt:lpstr>策略與建議</vt:lpstr>
      <vt:lpstr>策略與建議</vt:lpstr>
      <vt:lpstr>策略與建議</vt:lpstr>
      <vt:lpstr>策略與建議</vt:lpstr>
      <vt:lpstr>策略與建議</vt:lpstr>
      <vt:lpstr>策略與建議</vt:lpstr>
      <vt:lpstr>策略與建議</vt:lpstr>
      <vt:lpstr>策略與建議</vt:lpstr>
      <vt:lpstr>參考資料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怡純 鍾</cp:lastModifiedBy>
  <cp:revision>2</cp:revision>
  <dcterms:created xsi:type="dcterms:W3CDTF">2017-11-07T02:54:43Z</dcterms:created>
  <dcterms:modified xsi:type="dcterms:W3CDTF">2018-06-05T11:52:31Z</dcterms:modified>
</cp:coreProperties>
</file>