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zh-TW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Shape 8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Shape 21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Shape 9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Shape 10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Shape 10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Shape 11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Shape 12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Shape 13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Shape 16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Shape 18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投影片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ctrTitle"/>
          </p:nvPr>
        </p:nvSpPr>
        <p:spPr>
          <a:xfrm>
            <a:off x="685800" y="2130423"/>
            <a:ext cx="7772400" cy="1470026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9" name="Shape 19"/>
          <p:cNvSpPr txBox="1"/>
          <p:nvPr>
            <p:ph idx="1" type="subTitle"/>
          </p:nvPr>
        </p:nvSpPr>
        <p:spPr>
          <a:xfrm>
            <a:off x="1371600" y="3886200"/>
            <a:ext cx="6400800" cy="1752603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898989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0" name="Shape 20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直排文字" type="vertTx">
  <p:cSld name="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6" name="Shape 76"/>
          <p:cNvSpPr txBox="1"/>
          <p:nvPr>
            <p:ph idx="1" type="body"/>
          </p:nvPr>
        </p:nvSpPr>
        <p:spPr>
          <a:xfrm rot="5400000">
            <a:off x="2309020" y="-251621"/>
            <a:ext cx="4525959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7" name="Shape 77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直排標題及文字" type="vertTitleAndTx">
  <p:cSld name="VERTICAL_TITLE_AND_VERTICAL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type="title"/>
          </p:nvPr>
        </p:nvSpPr>
        <p:spPr>
          <a:xfrm rot="5400000">
            <a:off x="4732335" y="2171704"/>
            <a:ext cx="5851529" cy="20574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2" name="Shape 82"/>
          <p:cNvSpPr txBox="1"/>
          <p:nvPr>
            <p:ph idx="1" type="body"/>
          </p:nvPr>
        </p:nvSpPr>
        <p:spPr>
          <a:xfrm rot="5400000">
            <a:off x="541334" y="190506"/>
            <a:ext cx="5851529" cy="60197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3" name="Shape 83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4" name="Shape 84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5" name="Shape 85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物件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6" name="Shape 26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章節標題" type="secHead">
  <p:cSld name="SECTION_HEADER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722311" y="4406895"/>
            <a:ext cx="7772400" cy="13620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1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x="722311" y="2906713"/>
            <a:ext cx="7772400" cy="150018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2" name="Shape 32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兩項物件" type="twoObj">
  <p:cSld name="TWO_OBJECTS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457200" y="1600200"/>
            <a:ext cx="4038603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x="4648196" y="1600200"/>
            <a:ext cx="4038603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9" name="Shape 39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比對" type="twoTxTwoObj">
  <p:cSld name="TWO_OBJECTS_WITH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x="457200" y="1535113"/>
            <a:ext cx="4040184" cy="6397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5" name="Shape 45"/>
          <p:cNvSpPr txBox="1"/>
          <p:nvPr>
            <p:ph idx="2" type="body"/>
          </p:nvPr>
        </p:nvSpPr>
        <p:spPr>
          <a:xfrm>
            <a:off x="457200" y="2174872"/>
            <a:ext cx="4040184" cy="3951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6" name="Shape 46"/>
          <p:cNvSpPr txBox="1"/>
          <p:nvPr>
            <p:ph idx="3" type="body"/>
          </p:nvPr>
        </p:nvSpPr>
        <p:spPr>
          <a:xfrm>
            <a:off x="4645023" y="1535113"/>
            <a:ext cx="4041776" cy="6397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7" name="Shape 47"/>
          <p:cNvSpPr txBox="1"/>
          <p:nvPr>
            <p:ph idx="4" type="body"/>
          </p:nvPr>
        </p:nvSpPr>
        <p:spPr>
          <a:xfrm>
            <a:off x="4645023" y="2174872"/>
            <a:ext cx="4041776" cy="3951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8" name="Shape 48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只有標題" type="titleOnly">
  <p:cSld name="TITLE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3" name="Shape 53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Shape 54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空白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內容" type="objTx">
  <p:cSld name="OBJECT_WITH_CAPTION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x="457200" y="273048"/>
            <a:ext cx="3008311" cy="11620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3575047" y="273048"/>
            <a:ext cx="5111752" cy="5853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3" name="Shape 63"/>
          <p:cNvSpPr txBox="1"/>
          <p:nvPr>
            <p:ph idx="2" type="body"/>
          </p:nvPr>
        </p:nvSpPr>
        <p:spPr>
          <a:xfrm>
            <a:off x="457200" y="1435095"/>
            <a:ext cx="3008311" cy="4691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FF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4" name="Shape 64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圖片" type="picTx">
  <p:cSld name="PICTURE_WITH_CAPTION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1792288" y="4800600"/>
            <a:ext cx="5486400" cy="56673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9" name="Shape 69"/>
          <p:cNvSpPr txBox="1"/>
          <p:nvPr>
            <p:ph idx="2" type="pic"/>
          </p:nvPr>
        </p:nvSpPr>
        <p:spPr>
          <a:xfrm>
            <a:off x="1792288" y="612776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1792288" y="5367335"/>
            <a:ext cx="5486400" cy="8048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FF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1" name="Shape 71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2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 scaled="0"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pic>
        <p:nvPicPr>
          <p:cNvPr descr="C:\Users\BPC\Downloads\教育部logo991006-1.png" id="15" name="Shape 1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BPC\AppData\Local\Temp\Rar$DR60.735\A703(修正型).png" id="16" name="Shape 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type="ctrTitle"/>
          </p:nvPr>
        </p:nvSpPr>
        <p:spPr>
          <a:xfrm>
            <a:off x="1259632" y="2060848"/>
            <a:ext cx="6422231" cy="1401367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CH14面對採訪的壓力-1</a:t>
            </a:r>
            <a:b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馬鈺龍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Shape 91"/>
          <p:cNvSpPr txBox="1"/>
          <p:nvPr>
            <p:ph idx="1" type="subTitle"/>
          </p:nvPr>
        </p:nvSpPr>
        <p:spPr>
          <a:xfrm>
            <a:off x="1115616" y="3068960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Shape 215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8000"/>
              <a:buFont typeface="Arial"/>
              <a:buNone/>
            </a:pPr>
            <a:r>
              <a:t/>
            </a:r>
            <a:endParaRPr b="0" i="0" sz="80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8000"/>
              <a:buFont typeface="Arial"/>
              <a:buNone/>
            </a:pPr>
            <a:r>
              <a:rPr b="0" i="0" lang="zh-TW" sz="80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謝謝</a:t>
            </a:r>
            <a:endParaRPr b="0" i="0" sz="80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8000"/>
              <a:buFont typeface="Arial"/>
              <a:buNone/>
            </a:pPr>
            <a:r>
              <a:t/>
            </a:r>
            <a:endParaRPr b="0" i="0" sz="80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前言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一、何謂壓力？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二、壓力的來源為何?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三、運動員如何排解壓力？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8" name="Shape 9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72936" y="3573016"/>
            <a:ext cx="3912096" cy="26080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何謂壓力？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1.壓力是指外力侵入的逼人威脅。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2.壓力是一種抽象且令人不舒服且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 是由內心而發的一種感覺。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3.壓力是我們因為應付「困難與挑戰」所產生「生理」及「心理」的反應。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4.壓力是對新環境或挑戰所引起的一種反應。5.壓力可以視為人類對恐嚇和威脅所產生的生理與心理反應。</a:t>
            </a:r>
            <a:endParaRPr/>
          </a:p>
        </p:txBody>
      </p:sp>
      <p:pic>
        <p:nvPicPr>
          <p:cNvPr id="105" name="Shape 10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96849" y="620688"/>
            <a:ext cx="2447149" cy="27580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焦慮、心跳加速、流汗、肩頸緊繃、頭痛、腸胃打結和噁心想吐，這些都是壓力體現在身體的症狀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對心理造成的影響也很明顯：我們的信心、專注力、記憶力、情緒控管、決策能力、觀看角度、保持狀態的能力，在壓力上門時可能讓我們屈服妥協，做不到平時能輕鬆駕馭的簡單任務。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再從心理層面來看，當你面對一件你認為「必須」做，卻沒有把握完成的事情時，你知道你與目標之間有段距離，這段距離就是壓力，而且距離越遠，壓力越大。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8" name="Shape 1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67000" y="3789040"/>
            <a:ext cx="3810000" cy="26136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運動員壓力的來源為何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4" name="Shape 124"/>
          <p:cNvGrpSpPr/>
          <p:nvPr/>
        </p:nvGrpSpPr>
        <p:grpSpPr>
          <a:xfrm>
            <a:off x="323528" y="1998621"/>
            <a:ext cx="5338936" cy="3397680"/>
            <a:chOff x="0" y="9781"/>
            <a:chExt cx="5338936" cy="3397680"/>
          </a:xfrm>
        </p:grpSpPr>
        <p:sp>
          <p:nvSpPr>
            <p:cNvPr id="125" name="Shape 125"/>
            <p:cNvSpPr/>
            <p:nvPr/>
          </p:nvSpPr>
          <p:spPr>
            <a:xfrm>
              <a:off x="0" y="393541"/>
              <a:ext cx="5338936" cy="6552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Shape 126"/>
            <p:cNvSpPr/>
            <p:nvPr/>
          </p:nvSpPr>
          <p:spPr>
            <a:xfrm>
              <a:off x="266946" y="9781"/>
              <a:ext cx="3737255" cy="767520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Shape 127"/>
            <p:cNvSpPr txBox="1"/>
            <p:nvPr/>
          </p:nvSpPr>
          <p:spPr>
            <a:xfrm>
              <a:off x="304413" y="47248"/>
              <a:ext cx="3662321" cy="6925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41250" spcFirstLastPara="1" rIns="141250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2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奪勝目標</a:t>
              </a:r>
              <a:endParaRPr b="0" i="0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Shape 128"/>
            <p:cNvSpPr/>
            <p:nvPr/>
          </p:nvSpPr>
          <p:spPr>
            <a:xfrm>
              <a:off x="0" y="1572901"/>
              <a:ext cx="5338936" cy="6552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" name="Shape 129"/>
            <p:cNvSpPr/>
            <p:nvPr/>
          </p:nvSpPr>
          <p:spPr>
            <a:xfrm>
              <a:off x="266946" y="1189141"/>
              <a:ext cx="3737255" cy="767520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Shape 130"/>
            <p:cNvSpPr txBox="1"/>
            <p:nvPr/>
          </p:nvSpPr>
          <p:spPr>
            <a:xfrm>
              <a:off x="304413" y="1226608"/>
              <a:ext cx="3662321" cy="6925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41250" spcFirstLastPara="1" rIns="141250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2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落敗挫折</a:t>
              </a:r>
              <a:endParaRPr b="0" i="0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Shape 131"/>
            <p:cNvSpPr/>
            <p:nvPr/>
          </p:nvSpPr>
          <p:spPr>
            <a:xfrm>
              <a:off x="0" y="2752261"/>
              <a:ext cx="5338936" cy="6552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" name="Shape 132"/>
            <p:cNvSpPr/>
            <p:nvPr/>
          </p:nvSpPr>
          <p:spPr>
            <a:xfrm>
              <a:off x="266946" y="2368501"/>
              <a:ext cx="3737255" cy="767520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" name="Shape 133"/>
            <p:cNvSpPr txBox="1"/>
            <p:nvPr/>
          </p:nvSpPr>
          <p:spPr>
            <a:xfrm>
              <a:off x="304413" y="2405968"/>
              <a:ext cx="3662321" cy="6925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41250" spcFirstLastPara="1" rIns="141250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2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運動傷害</a:t>
              </a:r>
              <a:endParaRPr b="0" i="0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34" name="Shape 1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833501" y="1988840"/>
            <a:ext cx="4124563" cy="34563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0" name="Shape 140"/>
          <p:cNvGrpSpPr/>
          <p:nvPr/>
        </p:nvGrpSpPr>
        <p:grpSpPr>
          <a:xfrm>
            <a:off x="2003012" y="1601503"/>
            <a:ext cx="5137974" cy="4523356"/>
            <a:chOff x="1545812" y="1303"/>
            <a:chExt cx="5137974" cy="4523356"/>
          </a:xfrm>
        </p:grpSpPr>
        <p:sp>
          <p:nvSpPr>
            <p:cNvPr id="141" name="Shape 141"/>
            <p:cNvSpPr/>
            <p:nvPr/>
          </p:nvSpPr>
          <p:spPr>
            <a:xfrm>
              <a:off x="4551043" y="1109360"/>
              <a:ext cx="1066372" cy="507496"/>
            </a:xfrm>
            <a:custGeom>
              <a:pathLst>
                <a:path extrusionOk="0" h="120000" w="120000">
                  <a:moveTo>
                    <a:pt x="0" y="0"/>
                  </a:moveTo>
                  <a:lnTo>
                    <a:pt x="0" y="81776"/>
                  </a:lnTo>
                  <a:lnTo>
                    <a:pt x="120000" y="81776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3B649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2" name="Shape 142"/>
            <p:cNvSpPr/>
            <p:nvPr/>
          </p:nvSpPr>
          <p:spPr>
            <a:xfrm>
              <a:off x="3484671" y="2724914"/>
              <a:ext cx="1066372" cy="507496"/>
            </a:xfrm>
            <a:custGeom>
              <a:pathLst>
                <a:path extrusionOk="0" h="120000" w="120000">
                  <a:moveTo>
                    <a:pt x="0" y="0"/>
                  </a:moveTo>
                  <a:lnTo>
                    <a:pt x="0" y="81776"/>
                  </a:lnTo>
                  <a:lnTo>
                    <a:pt x="120000" y="81776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4674AA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3" name="Shape 143"/>
            <p:cNvSpPr/>
            <p:nvPr/>
          </p:nvSpPr>
          <p:spPr>
            <a:xfrm>
              <a:off x="2418298" y="2724914"/>
              <a:ext cx="1066372" cy="507496"/>
            </a:xfrm>
            <a:custGeom>
              <a:pathLst>
                <a:path extrusionOk="0" h="120000" w="120000">
                  <a:moveTo>
                    <a:pt x="120000" y="0"/>
                  </a:moveTo>
                  <a:lnTo>
                    <a:pt x="120000" y="81776"/>
                  </a:lnTo>
                  <a:lnTo>
                    <a:pt x="0" y="81776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4674AA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4" name="Shape 144"/>
            <p:cNvSpPr/>
            <p:nvPr/>
          </p:nvSpPr>
          <p:spPr>
            <a:xfrm>
              <a:off x="3484671" y="1109360"/>
              <a:ext cx="1066372" cy="507496"/>
            </a:xfrm>
            <a:custGeom>
              <a:pathLst>
                <a:path extrusionOk="0" h="120000" w="120000">
                  <a:moveTo>
                    <a:pt x="120000" y="0"/>
                  </a:moveTo>
                  <a:lnTo>
                    <a:pt x="120000" y="81776"/>
                  </a:lnTo>
                  <a:lnTo>
                    <a:pt x="0" y="81776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3B649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5" name="Shape 145"/>
            <p:cNvSpPr/>
            <p:nvPr/>
          </p:nvSpPr>
          <p:spPr>
            <a:xfrm>
              <a:off x="3678556" y="1303"/>
              <a:ext cx="1744972" cy="1108057"/>
            </a:xfrm>
            <a:prstGeom prst="roundRect">
              <a:avLst>
                <a:gd fmla="val 10000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6" name="Shape 146"/>
            <p:cNvSpPr/>
            <p:nvPr/>
          </p:nvSpPr>
          <p:spPr>
            <a:xfrm>
              <a:off x="3872442" y="185494"/>
              <a:ext cx="1744972" cy="1108057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Shape 147"/>
            <p:cNvSpPr txBox="1"/>
            <p:nvPr/>
          </p:nvSpPr>
          <p:spPr>
            <a:xfrm>
              <a:off x="3904896" y="217948"/>
              <a:ext cx="1680064" cy="10431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6675" lIns="106675" spcFirstLastPara="1" rIns="106675" wrap="square" tIns="1066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2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奪勝目標</a:t>
              </a:r>
              <a:endPara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Shape 148"/>
            <p:cNvSpPr/>
            <p:nvPr/>
          </p:nvSpPr>
          <p:spPr>
            <a:xfrm>
              <a:off x="2612184" y="1616856"/>
              <a:ext cx="1744972" cy="1108057"/>
            </a:xfrm>
            <a:prstGeom prst="roundRect">
              <a:avLst>
                <a:gd fmla="val 10000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9" name="Shape 149"/>
            <p:cNvSpPr/>
            <p:nvPr/>
          </p:nvSpPr>
          <p:spPr>
            <a:xfrm>
              <a:off x="2806070" y="1801048"/>
              <a:ext cx="1744972" cy="1108057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0" name="Shape 150"/>
            <p:cNvSpPr txBox="1"/>
            <p:nvPr/>
          </p:nvSpPr>
          <p:spPr>
            <a:xfrm>
              <a:off x="2838524" y="1833502"/>
              <a:ext cx="1680064" cy="10431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6675" lIns="106675" spcFirstLastPara="1" rIns="106675" wrap="square" tIns="1066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2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自我期許</a:t>
              </a:r>
              <a:endPara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Shape 151"/>
            <p:cNvSpPr/>
            <p:nvPr/>
          </p:nvSpPr>
          <p:spPr>
            <a:xfrm>
              <a:off x="1545812" y="3232410"/>
              <a:ext cx="1744972" cy="1108057"/>
            </a:xfrm>
            <a:prstGeom prst="roundRect">
              <a:avLst>
                <a:gd fmla="val 10000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2" name="Shape 152"/>
            <p:cNvSpPr/>
            <p:nvPr/>
          </p:nvSpPr>
          <p:spPr>
            <a:xfrm>
              <a:off x="1739698" y="3416602"/>
              <a:ext cx="1744972" cy="1108057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3" name="Shape 153"/>
            <p:cNvSpPr txBox="1"/>
            <p:nvPr/>
          </p:nvSpPr>
          <p:spPr>
            <a:xfrm>
              <a:off x="1772152" y="3449056"/>
              <a:ext cx="1680064" cy="10431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6675" lIns="106675" spcFirstLastPara="1" rIns="106675" wrap="square" tIns="1066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2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生理</a:t>
              </a:r>
              <a:endPara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Shape 154"/>
            <p:cNvSpPr/>
            <p:nvPr/>
          </p:nvSpPr>
          <p:spPr>
            <a:xfrm>
              <a:off x="3678556" y="3232410"/>
              <a:ext cx="1744972" cy="1108057"/>
            </a:xfrm>
            <a:prstGeom prst="roundRect">
              <a:avLst>
                <a:gd fmla="val 10000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5" name="Shape 155"/>
            <p:cNvSpPr/>
            <p:nvPr/>
          </p:nvSpPr>
          <p:spPr>
            <a:xfrm>
              <a:off x="3872442" y="3416602"/>
              <a:ext cx="1744972" cy="1108057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6" name="Shape 156"/>
            <p:cNvSpPr txBox="1"/>
            <p:nvPr/>
          </p:nvSpPr>
          <p:spPr>
            <a:xfrm>
              <a:off x="3904896" y="3449056"/>
              <a:ext cx="1680064" cy="10431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6675" lIns="106675" spcFirstLastPara="1" rIns="106675" wrap="square" tIns="1066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2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心理</a:t>
              </a:r>
              <a:endPara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" name="Shape 157"/>
            <p:cNvSpPr/>
            <p:nvPr/>
          </p:nvSpPr>
          <p:spPr>
            <a:xfrm>
              <a:off x="4744928" y="1616856"/>
              <a:ext cx="1744972" cy="1108057"/>
            </a:xfrm>
            <a:prstGeom prst="roundRect">
              <a:avLst>
                <a:gd fmla="val 10000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8" name="Shape 158"/>
            <p:cNvSpPr/>
            <p:nvPr/>
          </p:nvSpPr>
          <p:spPr>
            <a:xfrm>
              <a:off x="4938814" y="1801048"/>
              <a:ext cx="1744972" cy="1108057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Shape 159"/>
            <p:cNvSpPr txBox="1"/>
            <p:nvPr/>
          </p:nvSpPr>
          <p:spPr>
            <a:xfrm>
              <a:off x="4971268" y="1833502"/>
              <a:ext cx="1680064" cy="10431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6675" lIns="106675" spcFirstLastPara="1" rIns="106675" wrap="square" tIns="1066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2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外在期盼</a:t>
              </a:r>
              <a:endPara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0" name="Shape 160"/>
          <p:cNvSpPr txBox="1"/>
          <p:nvPr/>
        </p:nvSpPr>
        <p:spPr>
          <a:xfrm>
            <a:off x="107504" y="1556792"/>
            <a:ext cx="4134465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壓力來源：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運動表現能否符合預期？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6" name="Shape 166"/>
          <p:cNvGrpSpPr/>
          <p:nvPr/>
        </p:nvGrpSpPr>
        <p:grpSpPr>
          <a:xfrm>
            <a:off x="543644" y="1601648"/>
            <a:ext cx="8056710" cy="4523065"/>
            <a:chOff x="86444" y="1448"/>
            <a:chExt cx="8056710" cy="4523065"/>
          </a:xfrm>
        </p:grpSpPr>
        <p:sp>
          <p:nvSpPr>
            <p:cNvPr id="167" name="Shape 167"/>
            <p:cNvSpPr/>
            <p:nvPr/>
          </p:nvSpPr>
          <p:spPr>
            <a:xfrm>
              <a:off x="3867444" y="1179330"/>
              <a:ext cx="247355" cy="1083651"/>
            </a:xfrm>
            <a:custGeom>
              <a:pathLst>
                <a:path extrusionOk="0" h="120000" w="120000">
                  <a:moveTo>
                    <a:pt x="120000" y="0"/>
                  </a:moveTo>
                  <a:lnTo>
                    <a:pt x="120000" y="12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3B649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8" name="Shape 168"/>
            <p:cNvSpPr/>
            <p:nvPr/>
          </p:nvSpPr>
          <p:spPr>
            <a:xfrm>
              <a:off x="4114800" y="1179330"/>
              <a:ext cx="2850473" cy="2167302"/>
            </a:xfrm>
            <a:custGeom>
              <a:pathLst>
                <a:path extrusionOk="0" h="120000" w="120000">
                  <a:moveTo>
                    <a:pt x="0" y="0"/>
                  </a:moveTo>
                  <a:lnTo>
                    <a:pt x="0" y="106304"/>
                  </a:lnTo>
                  <a:lnTo>
                    <a:pt x="120000" y="106304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3B649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9" name="Shape 169"/>
            <p:cNvSpPr/>
            <p:nvPr/>
          </p:nvSpPr>
          <p:spPr>
            <a:xfrm>
              <a:off x="4069080" y="1179330"/>
              <a:ext cx="91440" cy="2167302"/>
            </a:xfrm>
            <a:custGeom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rgbClr val="3B649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0" name="Shape 170"/>
            <p:cNvSpPr/>
            <p:nvPr/>
          </p:nvSpPr>
          <p:spPr>
            <a:xfrm>
              <a:off x="1264326" y="1179330"/>
              <a:ext cx="2850473" cy="2167302"/>
            </a:xfrm>
            <a:custGeom>
              <a:pathLst>
                <a:path extrusionOk="0" h="120000" w="120000">
                  <a:moveTo>
                    <a:pt x="120000" y="0"/>
                  </a:moveTo>
                  <a:lnTo>
                    <a:pt x="120000" y="106304"/>
                  </a:lnTo>
                  <a:lnTo>
                    <a:pt x="0" y="106304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3B649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1" name="Shape 171"/>
            <p:cNvSpPr/>
            <p:nvPr/>
          </p:nvSpPr>
          <p:spPr>
            <a:xfrm>
              <a:off x="2936918" y="1448"/>
              <a:ext cx="2355763" cy="1177881"/>
            </a:xfrm>
            <a:prstGeom prst="rect">
              <a:avLst/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2" name="Shape 172"/>
            <p:cNvSpPr txBox="1"/>
            <p:nvPr/>
          </p:nvSpPr>
          <p:spPr>
            <a:xfrm>
              <a:off x="2936918" y="1448"/>
              <a:ext cx="2355763" cy="11778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8575" lIns="28575" spcFirstLastPara="1" rIns="28575" wrap="square" tIns="28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4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落敗挫折</a:t>
              </a:r>
              <a:endParaRPr sz="4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Shape 173"/>
            <p:cNvSpPr/>
            <p:nvPr/>
          </p:nvSpPr>
          <p:spPr>
            <a:xfrm>
              <a:off x="86444" y="3346632"/>
              <a:ext cx="2355763" cy="1177881"/>
            </a:xfrm>
            <a:prstGeom prst="rect">
              <a:avLst/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4" name="Shape 174"/>
            <p:cNvSpPr txBox="1"/>
            <p:nvPr/>
          </p:nvSpPr>
          <p:spPr>
            <a:xfrm>
              <a:off x="86444" y="3346632"/>
              <a:ext cx="2355763" cy="11778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8575" lIns="28575" spcFirstLastPara="1" rIns="28575" wrap="square" tIns="28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4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退休</a:t>
              </a:r>
              <a:endParaRPr sz="4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" name="Shape 175"/>
            <p:cNvSpPr/>
            <p:nvPr/>
          </p:nvSpPr>
          <p:spPr>
            <a:xfrm>
              <a:off x="2936918" y="3346632"/>
              <a:ext cx="2355763" cy="1177881"/>
            </a:xfrm>
            <a:prstGeom prst="rect">
              <a:avLst/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Shape 176"/>
            <p:cNvSpPr txBox="1"/>
            <p:nvPr/>
          </p:nvSpPr>
          <p:spPr>
            <a:xfrm>
              <a:off x="2936918" y="3346632"/>
              <a:ext cx="2355763" cy="11778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8575" lIns="28575" spcFirstLastPara="1" rIns="28575" wrap="square" tIns="28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4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檢討</a:t>
              </a:r>
              <a:endParaRPr sz="4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Shape 177"/>
            <p:cNvSpPr/>
            <p:nvPr/>
          </p:nvSpPr>
          <p:spPr>
            <a:xfrm>
              <a:off x="5787391" y="3346632"/>
              <a:ext cx="2355763" cy="1177881"/>
            </a:xfrm>
            <a:prstGeom prst="rect">
              <a:avLst/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8" name="Shape 178"/>
            <p:cNvSpPr txBox="1"/>
            <p:nvPr/>
          </p:nvSpPr>
          <p:spPr>
            <a:xfrm>
              <a:off x="5787391" y="3346632"/>
              <a:ext cx="2355763" cy="11778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8575" lIns="28575" spcFirstLastPara="1" rIns="28575" wrap="square" tIns="28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4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振作</a:t>
              </a:r>
              <a:endParaRPr sz="4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" name="Shape 179"/>
            <p:cNvSpPr/>
            <p:nvPr/>
          </p:nvSpPr>
          <p:spPr>
            <a:xfrm>
              <a:off x="1511681" y="1674040"/>
              <a:ext cx="2355763" cy="1177881"/>
            </a:xfrm>
            <a:prstGeom prst="rect">
              <a:avLst/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0" name="Shape 180"/>
            <p:cNvSpPr txBox="1"/>
            <p:nvPr/>
          </p:nvSpPr>
          <p:spPr>
            <a:xfrm>
              <a:off x="1511681" y="1674040"/>
              <a:ext cx="2355763" cy="11778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8575" lIns="28575" spcFirstLastPara="1" rIns="28575" wrap="square" tIns="28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4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反思</a:t>
              </a:r>
              <a:endParaRPr sz="4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6" name="Shape 186"/>
          <p:cNvGrpSpPr/>
          <p:nvPr/>
        </p:nvGrpSpPr>
        <p:grpSpPr>
          <a:xfrm>
            <a:off x="1469826" y="1601503"/>
            <a:ext cx="6204346" cy="4523356"/>
            <a:chOff x="1012626" y="1303"/>
            <a:chExt cx="6204346" cy="4523356"/>
          </a:xfrm>
        </p:grpSpPr>
        <p:sp>
          <p:nvSpPr>
            <p:cNvPr id="187" name="Shape 187"/>
            <p:cNvSpPr/>
            <p:nvPr/>
          </p:nvSpPr>
          <p:spPr>
            <a:xfrm>
              <a:off x="6104881" y="2724914"/>
              <a:ext cx="91440" cy="507496"/>
            </a:xfrm>
            <a:custGeom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rgbClr val="4674AA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88" name="Shape 188"/>
            <p:cNvSpPr/>
            <p:nvPr/>
          </p:nvSpPr>
          <p:spPr>
            <a:xfrm>
              <a:off x="4551043" y="1109360"/>
              <a:ext cx="1599558" cy="507496"/>
            </a:xfrm>
            <a:custGeom>
              <a:pathLst>
                <a:path extrusionOk="0" h="120000" w="120000">
                  <a:moveTo>
                    <a:pt x="0" y="0"/>
                  </a:moveTo>
                  <a:lnTo>
                    <a:pt x="0" y="81776"/>
                  </a:lnTo>
                  <a:lnTo>
                    <a:pt x="120000" y="81776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3B649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89" name="Shape 189"/>
            <p:cNvSpPr/>
            <p:nvPr/>
          </p:nvSpPr>
          <p:spPr>
            <a:xfrm>
              <a:off x="2951484" y="2724914"/>
              <a:ext cx="1066372" cy="507496"/>
            </a:xfrm>
            <a:custGeom>
              <a:pathLst>
                <a:path extrusionOk="0" h="120000" w="120000">
                  <a:moveTo>
                    <a:pt x="0" y="0"/>
                  </a:moveTo>
                  <a:lnTo>
                    <a:pt x="0" y="81776"/>
                  </a:lnTo>
                  <a:lnTo>
                    <a:pt x="120000" y="81776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4674AA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0" name="Shape 190"/>
            <p:cNvSpPr/>
            <p:nvPr/>
          </p:nvSpPr>
          <p:spPr>
            <a:xfrm>
              <a:off x="1885112" y="2724914"/>
              <a:ext cx="1066372" cy="507496"/>
            </a:xfrm>
            <a:custGeom>
              <a:pathLst>
                <a:path extrusionOk="0" h="120000" w="120000">
                  <a:moveTo>
                    <a:pt x="120000" y="0"/>
                  </a:moveTo>
                  <a:lnTo>
                    <a:pt x="120000" y="81776"/>
                  </a:lnTo>
                  <a:lnTo>
                    <a:pt x="0" y="81776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4674AA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1" name="Shape 191"/>
            <p:cNvSpPr/>
            <p:nvPr/>
          </p:nvSpPr>
          <p:spPr>
            <a:xfrm>
              <a:off x="2951484" y="1109360"/>
              <a:ext cx="1599558" cy="507496"/>
            </a:xfrm>
            <a:custGeom>
              <a:pathLst>
                <a:path extrusionOk="0" h="120000" w="120000">
                  <a:moveTo>
                    <a:pt x="120000" y="0"/>
                  </a:moveTo>
                  <a:lnTo>
                    <a:pt x="120000" y="81776"/>
                  </a:lnTo>
                  <a:lnTo>
                    <a:pt x="0" y="81776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3B649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2" name="Shape 192"/>
            <p:cNvSpPr/>
            <p:nvPr/>
          </p:nvSpPr>
          <p:spPr>
            <a:xfrm>
              <a:off x="3678556" y="1303"/>
              <a:ext cx="1744972" cy="1108057"/>
            </a:xfrm>
            <a:prstGeom prst="roundRect">
              <a:avLst>
                <a:gd fmla="val 10000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3" name="Shape 193"/>
            <p:cNvSpPr/>
            <p:nvPr/>
          </p:nvSpPr>
          <p:spPr>
            <a:xfrm>
              <a:off x="3872442" y="185494"/>
              <a:ext cx="1744972" cy="1108057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4" name="Shape 194"/>
            <p:cNvSpPr txBox="1"/>
            <p:nvPr/>
          </p:nvSpPr>
          <p:spPr>
            <a:xfrm>
              <a:off x="3904896" y="217948"/>
              <a:ext cx="1680064" cy="10431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6675" lIns="106675" spcFirstLastPara="1" rIns="106675" wrap="square" tIns="1066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2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運動傷害</a:t>
              </a:r>
              <a:endPara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5" name="Shape 195"/>
            <p:cNvSpPr/>
            <p:nvPr/>
          </p:nvSpPr>
          <p:spPr>
            <a:xfrm>
              <a:off x="2078998" y="1616856"/>
              <a:ext cx="1744972" cy="1108057"/>
            </a:xfrm>
            <a:prstGeom prst="roundRect">
              <a:avLst>
                <a:gd fmla="val 10000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6" name="Shape 196"/>
            <p:cNvSpPr/>
            <p:nvPr/>
          </p:nvSpPr>
          <p:spPr>
            <a:xfrm>
              <a:off x="2272884" y="1801048"/>
              <a:ext cx="1744972" cy="1108057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7" name="Shape 197"/>
            <p:cNvSpPr txBox="1"/>
            <p:nvPr/>
          </p:nvSpPr>
          <p:spPr>
            <a:xfrm>
              <a:off x="2305338" y="1833502"/>
              <a:ext cx="1680064" cy="10431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6675" lIns="106675" spcFirstLastPara="1" rIns="106675" wrap="square" tIns="1066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2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治療</a:t>
              </a:r>
              <a:endPara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" name="Shape 198"/>
            <p:cNvSpPr/>
            <p:nvPr/>
          </p:nvSpPr>
          <p:spPr>
            <a:xfrm>
              <a:off x="1012626" y="3232410"/>
              <a:ext cx="1744972" cy="1108057"/>
            </a:xfrm>
            <a:prstGeom prst="roundRect">
              <a:avLst>
                <a:gd fmla="val 10000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9" name="Shape 199"/>
            <p:cNvSpPr/>
            <p:nvPr/>
          </p:nvSpPr>
          <p:spPr>
            <a:xfrm>
              <a:off x="1206512" y="3416602"/>
              <a:ext cx="1744972" cy="1108057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0" name="Shape 200"/>
            <p:cNvSpPr txBox="1"/>
            <p:nvPr/>
          </p:nvSpPr>
          <p:spPr>
            <a:xfrm>
              <a:off x="1238966" y="3449056"/>
              <a:ext cx="1680064" cy="10431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6675" lIns="106675" spcFirstLastPara="1" rIns="106675" wrap="square" tIns="1066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2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復建過程</a:t>
              </a:r>
              <a:endPara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Shape 201"/>
            <p:cNvSpPr/>
            <p:nvPr/>
          </p:nvSpPr>
          <p:spPr>
            <a:xfrm>
              <a:off x="3145370" y="3232410"/>
              <a:ext cx="1744972" cy="1108057"/>
            </a:xfrm>
            <a:prstGeom prst="roundRect">
              <a:avLst>
                <a:gd fmla="val 10000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2" name="Shape 202"/>
            <p:cNvSpPr/>
            <p:nvPr/>
          </p:nvSpPr>
          <p:spPr>
            <a:xfrm>
              <a:off x="3339256" y="3416602"/>
              <a:ext cx="1744972" cy="1108057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3" name="Shape 203"/>
            <p:cNvSpPr txBox="1"/>
            <p:nvPr/>
          </p:nvSpPr>
          <p:spPr>
            <a:xfrm>
              <a:off x="3371710" y="3449056"/>
              <a:ext cx="1680064" cy="10431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6675" lIns="106675" spcFirstLastPara="1" rIns="106675" wrap="square" tIns="1066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2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尋求復出</a:t>
              </a:r>
              <a:endPara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4" name="Shape 204"/>
            <p:cNvSpPr/>
            <p:nvPr/>
          </p:nvSpPr>
          <p:spPr>
            <a:xfrm>
              <a:off x="5278115" y="1616856"/>
              <a:ext cx="1744972" cy="1108057"/>
            </a:xfrm>
            <a:prstGeom prst="roundRect">
              <a:avLst>
                <a:gd fmla="val 10000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5" name="Shape 205"/>
            <p:cNvSpPr/>
            <p:nvPr/>
          </p:nvSpPr>
          <p:spPr>
            <a:xfrm>
              <a:off x="5472000" y="1801048"/>
              <a:ext cx="1744972" cy="1108057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6" name="Shape 206"/>
            <p:cNvSpPr txBox="1"/>
            <p:nvPr/>
          </p:nvSpPr>
          <p:spPr>
            <a:xfrm>
              <a:off x="5504454" y="1833502"/>
              <a:ext cx="1680064" cy="10431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6675" lIns="106675" spcFirstLastPara="1" rIns="106675" wrap="square" tIns="1066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2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退休</a:t>
              </a:r>
              <a:endPara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Shape 207"/>
            <p:cNvSpPr/>
            <p:nvPr/>
          </p:nvSpPr>
          <p:spPr>
            <a:xfrm>
              <a:off x="5278115" y="3232410"/>
              <a:ext cx="1744972" cy="1108057"/>
            </a:xfrm>
            <a:prstGeom prst="roundRect">
              <a:avLst>
                <a:gd fmla="val 10000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8" name="Shape 208"/>
            <p:cNvSpPr/>
            <p:nvPr/>
          </p:nvSpPr>
          <p:spPr>
            <a:xfrm>
              <a:off x="5472000" y="3416602"/>
              <a:ext cx="1744972" cy="1108057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9" name="Shape 209"/>
            <p:cNvSpPr txBox="1"/>
            <p:nvPr/>
          </p:nvSpPr>
          <p:spPr>
            <a:xfrm>
              <a:off x="5504454" y="3449056"/>
              <a:ext cx="1680064" cy="10431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6675" lIns="106675" spcFirstLastPara="1" rIns="106675" wrap="square" tIns="1066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2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退休宣言   </a:t>
              </a:r>
              <a:endPara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課程名稱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