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2" r:id="rId6"/>
    <p:sldId id="264" r:id="rId7"/>
    <p:sldId id="261" r:id="rId8"/>
    <p:sldId id="263" r:id="rId9"/>
    <p:sldId id="265" r:id="rId10"/>
    <p:sldId id="266" r:id="rId11"/>
    <p:sldId id="267" r:id="rId12"/>
    <p:sldId id="268"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FF40FF"/>
    <a:srgbClr val="AB7942"/>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 autoAdjust="0"/>
    <p:restoredTop sz="93142" autoAdjust="0"/>
  </p:normalViewPr>
  <p:slideViewPr>
    <p:cSldViewPr snapToGrid="0" snapToObjects="1">
      <p:cViewPr varScale="1">
        <p:scale>
          <a:sx n="122" d="100"/>
          <a:sy n="122" d="100"/>
        </p:scale>
        <p:origin x="2360"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zh-TW" altLang="en-US" sz="3200" b="1" i="0" dirty="0">
                <a:solidFill>
                  <a:schemeClr val="tx1"/>
                </a:solidFill>
                <a:latin typeface="Kaiti SC" panose="02010600040101010101" pitchFamily="2" charset="-122"/>
                <a:ea typeface="Kaiti SC" panose="02010600040101010101" pitchFamily="2" charset="-122"/>
              </a:rPr>
              <a:t>身體活動的經驗</a:t>
            </a:r>
            <a:endParaRPr lang="en-US" altLang="zh-TW" sz="3200" b="1" i="0" dirty="0">
              <a:solidFill>
                <a:schemeClr val="tx1"/>
              </a:solidFill>
              <a:latin typeface="Kaiti SC" panose="02010600040101010101" pitchFamily="2" charset="-122"/>
              <a:ea typeface="Kaiti SC" panose="02010600040101010101" pitchFamily="2" charset="-122"/>
            </a:endParaRPr>
          </a:p>
        </c:rich>
      </c:tx>
      <c:layout>
        <c:manualLayout>
          <c:xMode val="edge"/>
          <c:yMode val="edge"/>
          <c:x val="0.029212962962963"/>
          <c:y val="0.0434075026279483"/>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銷售</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206C-8447-9BCC-66CE7739A68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2-206C-8447-9BCC-66CE7739A68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3-206C-8447-9BCC-66CE7739A68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4-206C-8447-9BCC-66CE7739A681}"/>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xmlns:c16r2="http://schemas.microsoft.com/office/drawing/2015/06/chart">
              <c:ext xmlns:c16="http://schemas.microsoft.com/office/drawing/2014/chart" uri="{C3380CC4-5D6E-409C-BE32-E72D297353CC}">
                <c16:uniqueId val="{00000005-206C-8447-9BCC-66CE7739A681}"/>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xmlns:c16r2="http://schemas.microsoft.com/office/drawing/2015/06/chart">
              <c:ext xmlns:c16="http://schemas.microsoft.com/office/drawing/2014/chart" uri="{C3380CC4-5D6E-409C-BE32-E72D297353CC}">
                <c16:uniqueId val="{00000006-206C-8447-9BCC-66CE7739A681}"/>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7-206C-8447-9BCC-66CE7739A681}"/>
              </c:ext>
            </c:extLst>
          </c:dPt>
          <c:dLbls>
            <c:dLbl>
              <c:idx val="0"/>
              <c:layout>
                <c:manualLayout>
                  <c:x val="-0.115902717021483"/>
                  <c:y val="0.130983164553912"/>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CF285A82-DEE5-0149-80B1-A6A3C9BA22F2}" type="CATEGORYNAME">
                      <a:rPr lang="zh-TW" altLang="en-US" sz="2000" b="1" i="0" smtClean="0">
                        <a:solidFill>
                          <a:schemeClr val="bg1"/>
                        </a:solidFill>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06C-8447-9BCC-66CE7739A681}"/>
                </c:ext>
                <c:ext xmlns:c15="http://schemas.microsoft.com/office/drawing/2012/chart" uri="{CE6537A1-D6FC-4f65-9D91-7224C49458BB}">
                  <c15:dlblFieldTable/>
                  <c15:showDataLabelsRange val="0"/>
                </c:ext>
              </c:extLst>
            </c:dLbl>
            <c:dLbl>
              <c:idx val="1"/>
              <c:layout>
                <c:manualLayout>
                  <c:x val="-0.170642558569068"/>
                  <c:y val="0.0344619682773186"/>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8DE68ACE-A3C1-CE49-8553-CC988DB41D6C}" type="CATEGORYNAME">
                      <a:rPr lang="zh-TW" altLang="en-US" sz="2800" b="0" i="0"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06C-8447-9BCC-66CE7739A681}"/>
                </c:ext>
                <c:ext xmlns:c15="http://schemas.microsoft.com/office/drawing/2012/chart" uri="{CE6537A1-D6FC-4f65-9D91-7224C49458BB}">
                  <c15:dlblFieldTable/>
                  <c15:showDataLabelsRange val="0"/>
                </c:ext>
              </c:extLst>
            </c:dLbl>
            <c:dLbl>
              <c:idx val="2"/>
              <c:layout>
                <c:manualLayout>
                  <c:x val="-0.158042432195976"/>
                  <c:y val="-0.188698566168158"/>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1CA4E8B3-300F-0946-8450-BA63E36B3CF3}" type="CATEGORYNAME">
                      <a:rPr lang="zh-TW" altLang="en-US"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06C-8447-9BCC-66CE7739A681}"/>
                </c:ext>
                <c:ext xmlns:c15="http://schemas.microsoft.com/office/drawing/2012/chart" uri="{CE6537A1-D6FC-4f65-9D91-7224C49458BB}">
                  <c15:dlblFieldTable/>
                  <c15:showDataLabelsRange val="0"/>
                </c:ext>
              </c:extLst>
            </c:dLbl>
            <c:dLbl>
              <c:idx val="3"/>
              <c:layout>
                <c:manualLayout>
                  <c:x val="5.65837084800889E-17"/>
                  <c:y val="-0.154366649503044"/>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5BE1D676-6AF9-D040-B306-836773179FE3}" type="CATEGORYNAME">
                      <a:rPr lang="zh-TW" altLang="en-US"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206C-8447-9BCC-66CE7739A681}"/>
                </c:ext>
                <c:ext xmlns:c15="http://schemas.microsoft.com/office/drawing/2012/chart" uri="{CE6537A1-D6FC-4f65-9D91-7224C49458BB}">
                  <c15:dlblFieldTable/>
                  <c15:showDataLabelsRange val="0"/>
                </c:ext>
              </c:extLst>
            </c:dLbl>
            <c:dLbl>
              <c:idx val="4"/>
              <c:layout>
                <c:manualLayout>
                  <c:x val="0.165758724603869"/>
                  <c:y val="-0.188698395272479"/>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E1B9F0D0-5BC5-6946-BF3E-C793F82E9CEE}" type="CATEGORYNAME">
                      <a:rPr lang="zh-TW" altLang="en-US"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06C-8447-9BCC-66CE7739A681}"/>
                </c:ext>
                <c:ext xmlns:c15="http://schemas.microsoft.com/office/drawing/2012/chart" uri="{CE6537A1-D6FC-4f65-9D91-7224C49458BB}">
                  <c15:dlblFieldTable/>
                  <c15:showDataLabelsRange val="0"/>
                </c:ext>
              </c:extLst>
            </c:dLbl>
            <c:dLbl>
              <c:idx val="5"/>
              <c:layout>
                <c:manualLayout>
                  <c:x val="0.172432682025858"/>
                  <c:y val="0.0400536749150605"/>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60C40681-EA4D-8C4B-BE82-B8556F539F1C}" type="CATEGORYNAME">
                      <a:rPr lang="zh-TW" altLang="en-US"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206C-8447-9BCC-66CE7739A681}"/>
                </c:ext>
                <c:ext xmlns:c15="http://schemas.microsoft.com/office/drawing/2012/chart" uri="{CE6537A1-D6FC-4f65-9D91-7224C49458BB}">
                  <c15:dlblFieldTable/>
                  <c15:showDataLabelsRange val="0"/>
                </c:ext>
              </c:extLst>
            </c:dLbl>
            <c:dLbl>
              <c:idx val="6"/>
              <c:layout>
                <c:manualLayout>
                  <c:x val="0.103718042189171"/>
                  <c:y val="0.137277252434964"/>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fld id="{5DFAF318-7FD1-1B40-9262-A9AE562B6A0E}" type="CATEGORYNAME">
                      <a:rPr lang="zh-TW" altLang="en-US" sz="2000" b="1" i="0" smtClean="0">
                        <a:latin typeface="標楷體" panose="03000509000000000000" pitchFamily="65" charset="-120"/>
                        <a:ea typeface="標楷體" panose="03000509000000000000" pitchFamily="65" charset="-120"/>
                      </a:rPr>
                      <a:pPr>
                        <a:defRPr sz="2800">
                          <a:solidFill>
                            <a:schemeClr val="bg1"/>
                          </a:solidFill>
                          <a:latin typeface="標楷體" panose="03000509000000000000" pitchFamily="65" charset="-120"/>
                          <a:ea typeface="標楷體" panose="03000509000000000000" pitchFamily="65" charset="-120"/>
                        </a:defRPr>
                      </a:pPr>
                      <a:t>[CATEGORY NAME]</a:t>
                    </a:fld>
                    <a:endParaRPr lang="zh-TW" altLang="en-US"/>
                  </a:p>
                </c:rich>
              </c:tx>
              <c:spPr>
                <a:noFill/>
                <a:ln w="12700" cap="flat" cmpd="sng" algn="ctr">
                  <a:no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06C-8447-9BCC-66CE7739A681}"/>
                </c:ext>
                <c:ext xmlns:c15="http://schemas.microsoft.com/office/drawing/2012/chart" uri="{CE6537A1-D6FC-4f65-9D91-7224C49458BB}">
                  <c15:dlblFieldTable/>
                  <c15:showDataLabelsRange val="0"/>
                </c:ext>
              </c:extLst>
            </c:dLbl>
            <c:spPr>
              <a:noFill/>
              <a:ln>
                <a:noFill/>
              </a:ln>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工作表1!$A$2:$A$8</c:f>
              <c:strCache>
                <c:ptCount val="7"/>
                <c:pt idx="0">
                  <c:v>自我表達</c:v>
                </c:pt>
                <c:pt idx="1">
                  <c:v>競賽</c:v>
                </c:pt>
                <c:pt idx="2">
                  <c:v>工作</c:v>
                </c:pt>
                <c:pt idx="3">
                  <c:v>教育</c:v>
                </c:pt>
                <c:pt idx="4">
                  <c:v>休閒</c:v>
                </c:pt>
                <c:pt idx="5">
                  <c:v>健康</c:v>
                </c:pt>
                <c:pt idx="6">
                  <c:v>自我精進</c:v>
                </c:pt>
              </c:strCache>
            </c:strRef>
          </c:cat>
          <c:val>
            <c:numRef>
              <c:f>工作表1!$B$2:$B$8</c:f>
              <c:numCache>
                <c:formatCode>General</c:formatCode>
                <c:ptCount val="7"/>
                <c:pt idx="0">
                  <c:v>16.0</c:v>
                </c:pt>
                <c:pt idx="1">
                  <c:v>16.0</c:v>
                </c:pt>
                <c:pt idx="2">
                  <c:v>16.0</c:v>
                </c:pt>
                <c:pt idx="3">
                  <c:v>16.0</c:v>
                </c:pt>
                <c:pt idx="4">
                  <c:v>16.0</c:v>
                </c:pt>
                <c:pt idx="5">
                  <c:v>16.0</c:v>
                </c:pt>
                <c:pt idx="6">
                  <c:v>16.0</c:v>
                </c:pt>
              </c:numCache>
            </c:numRef>
          </c:val>
          <c:extLst xmlns:c16r2="http://schemas.microsoft.com/office/drawing/2015/06/chart">
            <c:ext xmlns:c16="http://schemas.microsoft.com/office/drawing/2014/chart" uri="{C3380CC4-5D6E-409C-BE32-E72D297353CC}">
              <c16:uniqueId val="{00000000-206C-8447-9BCC-66CE7739A68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zh-TW" altLang="en-US" sz="3200" b="1" i="0" dirty="0">
                <a:solidFill>
                  <a:schemeClr val="tx1"/>
                </a:solidFill>
                <a:latin typeface="Kaiti SC" panose="02010600040101010101" pitchFamily="2" charset="-122"/>
                <a:ea typeface="Kaiti SC" panose="02010600040101010101" pitchFamily="2" charset="-122"/>
              </a:rPr>
              <a:t>身體活動的學科</a:t>
            </a:r>
            <a:endParaRPr lang="en-US" altLang="zh-TW" sz="3200" b="1" i="0" dirty="0">
              <a:solidFill>
                <a:schemeClr val="tx1"/>
              </a:solidFill>
              <a:latin typeface="Kaiti SC" panose="02010600040101010101" pitchFamily="2" charset="-122"/>
              <a:ea typeface="Kaiti SC" panose="02010600040101010101" pitchFamily="2" charset="-122"/>
            </a:endParaRPr>
          </a:p>
        </c:rich>
      </c:tx>
      <c:layout>
        <c:manualLayout>
          <c:xMode val="edge"/>
          <c:yMode val="edge"/>
          <c:x val="0.029212962962963"/>
          <c:y val="0.0434075026279483"/>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zh-TW"/>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工作表1!$B$1</c:f>
              <c:strCache>
                <c:ptCount val="1"/>
                <c:pt idx="0">
                  <c:v>銷售</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206C-8447-9BCC-66CE7739A681}"/>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2-206C-8447-9BCC-66CE7739A681}"/>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3-206C-8447-9BCC-66CE7739A681}"/>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4-206C-8447-9BCC-66CE7739A681}"/>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xmlns:c16r2="http://schemas.microsoft.com/office/drawing/2015/06/chart">
              <c:ext xmlns:c16="http://schemas.microsoft.com/office/drawing/2014/chart" uri="{C3380CC4-5D6E-409C-BE32-E72D297353CC}">
                <c16:uniqueId val="{00000005-206C-8447-9BCC-66CE7739A681}"/>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xmlns:c16r2="http://schemas.microsoft.com/office/drawing/2015/06/chart">
              <c:ext xmlns:c16="http://schemas.microsoft.com/office/drawing/2014/chart" uri="{C3380CC4-5D6E-409C-BE32-E72D297353CC}">
                <c16:uniqueId val="{00000006-206C-8447-9BCC-66CE7739A681}"/>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xmlns:c16r2="http://schemas.microsoft.com/office/drawing/2015/06/chart">
              <c:ext xmlns:c16="http://schemas.microsoft.com/office/drawing/2014/chart" uri="{C3380CC4-5D6E-409C-BE32-E72D297353CC}">
                <c16:uniqueId val="{00000007-206C-8447-9BCC-66CE7739A681}"/>
              </c:ext>
            </c:extLst>
          </c:dPt>
          <c:dLbls>
            <c:dLbl>
              <c:idx val="0"/>
              <c:layout>
                <c:manualLayout>
                  <c:x val="-0.115902717021483"/>
                  <c:y val="0.130983164553912"/>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2000" b="1" i="0" dirty="0">
                        <a:solidFill>
                          <a:schemeClr val="bg1"/>
                        </a:solidFill>
                        <a:latin typeface="標楷體" panose="03000509000000000000" pitchFamily="65" charset="-120"/>
                        <a:ea typeface="標楷體" panose="03000509000000000000" pitchFamily="65" charset="-120"/>
                      </a:rPr>
                      <a:t>運動生理學</a:t>
                    </a:r>
                    <a:endParaRPr lang="zh-TW" altLang="en-US" b="1" i="0" dirty="0">
                      <a:solidFill>
                        <a:schemeClr val="bg1"/>
                      </a:solidFill>
                      <a:latin typeface="標楷體" panose="03000509000000000000" pitchFamily="65" charset="-120"/>
                      <a:ea typeface="標楷體" panose="03000509000000000000" pitchFamily="65" charset="-120"/>
                    </a:endParaRPr>
                  </a:p>
                </c:rich>
              </c:tx>
              <c:spPr>
                <a:noFill/>
                <a:ln w="12700" cap="flat" cmpd="sng" algn="ctr">
                  <a:no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06C-8447-9BCC-66CE7739A681}"/>
                </c:ext>
                <c:ext xmlns:c15="http://schemas.microsoft.com/office/drawing/2012/chart" uri="{CE6537A1-D6FC-4f65-9D91-7224C49458BB}"/>
              </c:extLst>
            </c:dLbl>
            <c:dLbl>
              <c:idx val="1"/>
              <c:layout>
                <c:manualLayout>
                  <c:x val="-0.189161077087586"/>
                  <c:y val="0.0474842190657031"/>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1800" b="0" i="0" dirty="0">
                        <a:latin typeface="標楷體" panose="03000509000000000000" pitchFamily="65" charset="-120"/>
                        <a:ea typeface="標楷體" panose="03000509000000000000" pitchFamily="65" charset="-120"/>
                      </a:rPr>
                      <a:t>運動生物力學</a:t>
                    </a:r>
                  </a:p>
                  <a:p>
                    <a:pPr>
                      <a:defRPr sz="2800">
                        <a:solidFill>
                          <a:schemeClr val="bg1"/>
                        </a:solidFill>
                        <a:latin typeface="標楷體" panose="03000509000000000000" pitchFamily="65" charset="-120"/>
                        <a:ea typeface="標楷體" panose="03000509000000000000" pitchFamily="65" charset="-120"/>
                      </a:defRPr>
                    </a:pPr>
                    <a:r>
                      <a:rPr lang="zh-TW" altLang="en-US" sz="1800" b="0" i="0" baseline="0" dirty="0">
                        <a:latin typeface="標楷體" panose="03000509000000000000" pitchFamily="65" charset="-120"/>
                        <a:ea typeface="標楷體" panose="03000509000000000000" pitchFamily="65" charset="-120"/>
                      </a:rPr>
                      <a:t>動作行為學</a:t>
                    </a:r>
                  </a:p>
                </c:rich>
              </c:tx>
              <c:spPr>
                <a:noFill/>
                <a:ln w="12700" cap="flat" cmpd="sng" algn="ctr">
                  <a:no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06C-8447-9BCC-66CE7739A681}"/>
                </c:ext>
                <c:ext xmlns:c15="http://schemas.microsoft.com/office/drawing/2012/chart" uri="{CE6537A1-D6FC-4f65-9D91-7224C49458BB}"/>
              </c:extLst>
            </c:dLbl>
            <c:dLbl>
              <c:idx val="2"/>
              <c:layout>
                <c:manualLayout>
                  <c:x val="-0.195079469233013"/>
                  <c:y val="-0.208231942350735"/>
                </c:manualLayout>
              </c:layout>
              <c:tx>
                <c:rich>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1600" dirty="0">
                        <a:latin typeface="標楷體" panose="03000509000000000000" pitchFamily="65" charset="-120"/>
                        <a:ea typeface="標楷體" panose="03000509000000000000" pitchFamily="65" charset="-120"/>
                      </a:rPr>
                      <a:t>健身運動心理學</a:t>
                    </a:r>
                  </a:p>
                  <a:p>
                    <a:pPr>
                      <a:defRPr sz="2000">
                        <a:solidFill>
                          <a:schemeClr val="bg1"/>
                        </a:solidFill>
                        <a:latin typeface="標楷體" panose="03000509000000000000" pitchFamily="65" charset="-120"/>
                        <a:ea typeface="標楷體" panose="03000509000000000000" pitchFamily="65" charset="-120"/>
                      </a:defRPr>
                    </a:pPr>
                    <a:r>
                      <a:rPr lang="zh-TW" altLang="en-US" sz="1600" dirty="0">
                        <a:latin typeface="標楷體" panose="03000509000000000000" pitchFamily="65" charset="-120"/>
                        <a:ea typeface="標楷體" panose="03000509000000000000" pitchFamily="65" charset="-120"/>
                      </a:rPr>
                      <a:t>競技運動心理學</a:t>
                    </a:r>
                  </a:p>
                </c:rich>
              </c:tx>
              <c:spPr>
                <a:noFill/>
                <a:ln w="12700" cap="flat" cmpd="sng" algn="ctr">
                  <a:no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206C-8447-9BCC-66CE7739A681}"/>
                </c:ext>
                <c:ext xmlns:c15="http://schemas.microsoft.com/office/drawing/2012/chart" uri="{CE6537A1-D6FC-4f65-9D91-7224C49458BB}"/>
              </c:extLst>
            </c:dLbl>
            <c:dLbl>
              <c:idx val="3"/>
              <c:layout>
                <c:manualLayout>
                  <c:x val="5.65837084800889E-17"/>
                  <c:y val="-0.154366649503044"/>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2000" dirty="0">
                        <a:latin typeface="標楷體" panose="03000509000000000000" pitchFamily="65" charset="-120"/>
                        <a:ea typeface="標楷體" panose="03000509000000000000" pitchFamily="65" charset="-120"/>
                      </a:rPr>
                      <a:t>運動史學</a:t>
                    </a:r>
                  </a:p>
                </c:rich>
              </c:tx>
              <c:spPr>
                <a:noFill/>
                <a:ln w="12700" cap="flat" cmpd="sng" algn="ctr">
                  <a:no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206C-8447-9BCC-66CE7739A681}"/>
                </c:ext>
                <c:ext xmlns:c15="http://schemas.microsoft.com/office/drawing/2012/chart" uri="{CE6537A1-D6FC-4f65-9D91-7224C49458BB}"/>
              </c:extLst>
            </c:dLbl>
            <c:dLbl>
              <c:idx val="4"/>
              <c:layout>
                <c:manualLayout>
                  <c:x val="0.185820452998931"/>
                  <c:y val="-0.206061396323658"/>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2000" dirty="0">
                        <a:latin typeface="標楷體" panose="03000509000000000000" pitchFamily="65" charset="-120"/>
                        <a:ea typeface="標楷體" panose="03000509000000000000" pitchFamily="65" charset="-120"/>
                      </a:rPr>
                      <a:t>運動社會及</a:t>
                    </a:r>
                  </a:p>
                  <a:p>
                    <a:pPr>
                      <a:defRPr sz="2800">
                        <a:solidFill>
                          <a:schemeClr val="bg1"/>
                        </a:solidFill>
                        <a:latin typeface="標楷體" panose="03000509000000000000" pitchFamily="65" charset="-120"/>
                        <a:ea typeface="標楷體" panose="03000509000000000000" pitchFamily="65" charset="-120"/>
                      </a:defRPr>
                    </a:pPr>
                    <a:r>
                      <a:rPr lang="zh-TW" altLang="en-US" sz="2000" dirty="0">
                        <a:latin typeface="標楷體" panose="03000509000000000000" pitchFamily="65" charset="-120"/>
                        <a:ea typeface="標楷體" panose="03000509000000000000" pitchFamily="65" charset="-120"/>
                      </a:rPr>
                      <a:t>管理學</a:t>
                    </a:r>
                  </a:p>
                </c:rich>
              </c:tx>
              <c:spPr>
                <a:noFill/>
                <a:ln w="12700" cap="flat" cmpd="sng" algn="ctr">
                  <a:no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206C-8447-9BCC-66CE7739A681}"/>
                </c:ext>
                <c:ext xmlns:c15="http://schemas.microsoft.com/office/drawing/2012/chart" uri="{CE6537A1-D6FC-4f65-9D91-7224C49458BB}"/>
              </c:extLst>
            </c:dLbl>
            <c:dLbl>
              <c:idx val="5"/>
              <c:layout>
                <c:manualLayout>
                  <c:x val="0.172432682025858"/>
                  <c:y val="0.0400536749150605"/>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2000" dirty="0">
                        <a:latin typeface="標楷體" panose="03000509000000000000" pitchFamily="65" charset="-120"/>
                        <a:ea typeface="標楷體" panose="03000509000000000000" pitchFamily="65" charset="-120"/>
                      </a:rPr>
                      <a:t>運動哲學</a:t>
                    </a:r>
                  </a:p>
                </c:rich>
              </c:tx>
              <c:spPr>
                <a:noFill/>
                <a:ln w="12700" cap="flat" cmpd="sng" algn="ctr">
                  <a:no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206C-8447-9BCC-66CE7739A681}"/>
                </c:ext>
                <c:ext xmlns:c15="http://schemas.microsoft.com/office/drawing/2012/chart" uri="{CE6537A1-D6FC-4f65-9D91-7224C49458BB}"/>
              </c:extLst>
            </c:dLbl>
            <c:dLbl>
              <c:idx val="6"/>
              <c:layout>
                <c:manualLayout>
                  <c:x val="0.103718042189171"/>
                  <c:y val="0.137277252434964"/>
                </c:manualLayout>
              </c:layout>
              <c:tx>
                <c:rich>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r>
                      <a:rPr lang="zh-TW" altLang="en-US" sz="2000" b="1" i="0" dirty="0">
                        <a:latin typeface="標楷體" panose="03000509000000000000" pitchFamily="65" charset="-120"/>
                        <a:ea typeface="標楷體" panose="03000509000000000000" pitchFamily="65" charset="-120"/>
                      </a:rPr>
                      <a:t>運動教育學</a:t>
                    </a:r>
                    <a:endParaRPr lang="zh-TW" altLang="en-US" b="1" i="0" dirty="0">
                      <a:latin typeface="標楷體" panose="03000509000000000000" pitchFamily="65" charset="-120"/>
                      <a:ea typeface="標楷體" panose="03000509000000000000" pitchFamily="65" charset="-120"/>
                    </a:endParaRPr>
                  </a:p>
                </c:rich>
              </c:tx>
              <c:spPr>
                <a:noFill/>
                <a:ln w="12700" cap="flat" cmpd="sng" algn="ctr">
                  <a:noFill/>
                  <a:round/>
                </a:ln>
                <a:effectLst>
                  <a:outerShdw blurRad="50800" dist="38100" dir="2700000" algn="tl" rotWithShape="0">
                    <a:schemeClr val="accent1">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06C-8447-9BCC-66CE7739A681}"/>
                </c:ext>
                <c:ext xmlns:c15="http://schemas.microsoft.com/office/drawing/2012/chart" uri="{CE6537A1-D6FC-4f65-9D91-7224C49458BB}"/>
              </c:extLst>
            </c:dLbl>
            <c:spPr>
              <a:noFill/>
              <a:ln>
                <a:noFill/>
              </a:ln>
            </c:spPr>
            <c:txPr>
              <a:bodyPr rot="0" spcFirstLastPara="1" vertOverflow="clip" horzOverflow="clip" vert="horz" wrap="square" lIns="38100" tIns="19050" rIns="38100" bIns="19050" anchor="ctr" anchorCtr="1">
                <a:spAutoFit/>
              </a:bodyPr>
              <a:lstStyle/>
              <a:p>
                <a:pPr>
                  <a:defRPr sz="2800" b="0" i="0" u="none" strike="noStrike" kern="1200" baseline="0">
                    <a:solidFill>
                      <a:schemeClr val="bg1"/>
                    </a:solidFill>
                    <a:effectLst/>
                    <a:latin typeface="標楷體" panose="03000509000000000000" pitchFamily="65" charset="-120"/>
                    <a:ea typeface="標楷體" panose="03000509000000000000" pitchFamily="65" charset="-120"/>
                    <a:cs typeface="+mn-cs"/>
                  </a:defRPr>
                </a:pPr>
                <a:endParaRPr lang="zh-TW"/>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工作表1!$A$2:$A$8</c:f>
              <c:strCache>
                <c:ptCount val="7"/>
                <c:pt idx="0">
                  <c:v>自我表達</c:v>
                </c:pt>
                <c:pt idx="1">
                  <c:v>競賽</c:v>
                </c:pt>
                <c:pt idx="2">
                  <c:v>工作</c:v>
                </c:pt>
                <c:pt idx="3">
                  <c:v>教育</c:v>
                </c:pt>
                <c:pt idx="4">
                  <c:v>休閒</c:v>
                </c:pt>
                <c:pt idx="5">
                  <c:v>健康</c:v>
                </c:pt>
                <c:pt idx="6">
                  <c:v>自我精進</c:v>
                </c:pt>
              </c:strCache>
            </c:strRef>
          </c:cat>
          <c:val>
            <c:numRef>
              <c:f>工作表1!$B$2:$B$8</c:f>
              <c:numCache>
                <c:formatCode>General</c:formatCode>
                <c:ptCount val="7"/>
                <c:pt idx="0">
                  <c:v>16.0</c:v>
                </c:pt>
                <c:pt idx="1">
                  <c:v>16.0</c:v>
                </c:pt>
                <c:pt idx="2">
                  <c:v>16.0</c:v>
                </c:pt>
                <c:pt idx="3">
                  <c:v>16.0</c:v>
                </c:pt>
                <c:pt idx="4">
                  <c:v>16.0</c:v>
                </c:pt>
                <c:pt idx="5">
                  <c:v>16.0</c:v>
                </c:pt>
                <c:pt idx="6">
                  <c:v>16.0</c:v>
                </c:pt>
              </c:numCache>
            </c:numRef>
          </c:val>
          <c:extLst xmlns:c16r2="http://schemas.microsoft.com/office/drawing/2015/06/chart">
            <c:ext xmlns:c16="http://schemas.microsoft.com/office/drawing/2014/chart" uri="{C3380CC4-5D6E-409C-BE32-E72D297353CC}">
              <c16:uniqueId val="{00000000-206C-8447-9BCC-66CE7739A681}"/>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image" Target="../media/image14.png"/><Relationship Id="rId2"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jpg"/><Relationship Id="rId6" Type="http://schemas.openxmlformats.org/officeDocument/2006/relationships/image" Target="../media/image19.jpg"/><Relationship Id="rId1" Type="http://schemas.openxmlformats.org/officeDocument/2006/relationships/image" Target="../media/image14.png"/><Relationship Id="rId2"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AD714-BB42-754D-A715-A21B3DD5E541}"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zh-TW" altLang="en-US"/>
        </a:p>
      </dgm:t>
    </dgm:pt>
    <dgm:pt modelId="{0B3107B7-AC0B-2844-A0B1-365B378FA0BF}">
      <dgm:prSet phldrT="[文字]"/>
      <dgm:spPr/>
      <dgm:t>
        <a:bodyPr/>
        <a:lstStyle/>
        <a:p>
          <a:r>
            <a:rPr lang="zh-TW" altLang="en-US" b="0" i="0" dirty="0">
              <a:latin typeface="Kaiti SC" panose="02010600040101010101" pitchFamily="2" charset="-122"/>
              <a:ea typeface="Kaiti SC" panose="02010600040101010101" pitchFamily="2" charset="-122"/>
            </a:rPr>
            <a:t>社會學</a:t>
          </a:r>
        </a:p>
      </dgm:t>
    </dgm:pt>
    <dgm:pt modelId="{2B210037-C777-6148-A151-45972D93109C}" type="parTrans" cxnId="{C9807648-5B5C-FD41-8D11-719032A0AA8E}">
      <dgm:prSet/>
      <dgm:spPr/>
      <dgm:t>
        <a:bodyPr/>
        <a:lstStyle/>
        <a:p>
          <a:endParaRPr lang="zh-TW" altLang="en-US"/>
        </a:p>
      </dgm:t>
    </dgm:pt>
    <dgm:pt modelId="{8731C73B-BB21-384C-8507-5D5B2C99C3C1}" type="sibTrans" cxnId="{C9807648-5B5C-FD41-8D11-719032A0AA8E}">
      <dgm:prSet/>
      <dgm:spPr/>
      <dgm:t>
        <a:bodyPr/>
        <a:lstStyle/>
        <a:p>
          <a:endParaRPr lang="zh-TW" altLang="en-US"/>
        </a:p>
      </dgm:t>
    </dgm:pt>
    <dgm:pt modelId="{3A082B74-D723-7842-AA64-0D7BD1D653B4}">
      <dgm:prSet phldrT="[文字]"/>
      <dgm:spPr/>
      <dgm:t>
        <a:bodyPr/>
        <a:lstStyle/>
        <a:p>
          <a:r>
            <a:rPr lang="zh-TW" altLang="en-US" b="0" i="0" dirty="0">
              <a:latin typeface="Kaiti SC" panose="02010600040101010101" pitchFamily="2" charset="-122"/>
              <a:ea typeface="Kaiti SC" panose="02010600040101010101" pitchFamily="2" charset="-122"/>
            </a:rPr>
            <a:t>人類社會的互動</a:t>
          </a:r>
        </a:p>
      </dgm:t>
    </dgm:pt>
    <dgm:pt modelId="{259D6B50-8B60-1343-B286-7C7A4D153850}" type="parTrans" cxnId="{59F42839-D575-F245-A9F1-2603524646EB}">
      <dgm:prSet/>
      <dgm:spPr/>
      <dgm:t>
        <a:bodyPr/>
        <a:lstStyle/>
        <a:p>
          <a:endParaRPr lang="zh-TW" altLang="en-US"/>
        </a:p>
      </dgm:t>
    </dgm:pt>
    <dgm:pt modelId="{FBEF867B-9A3F-CA44-96CB-3C997D030D8E}" type="sibTrans" cxnId="{59F42839-D575-F245-A9F1-2603524646EB}">
      <dgm:prSet/>
      <dgm:spPr/>
      <dgm:t>
        <a:bodyPr/>
        <a:lstStyle/>
        <a:p>
          <a:endParaRPr lang="zh-TW" altLang="en-US"/>
        </a:p>
      </dgm:t>
    </dgm:pt>
    <dgm:pt modelId="{8843E096-B7B0-1145-AE00-1F37377A893E}">
      <dgm:prSet phldrT="[文字]"/>
      <dgm:spPr>
        <a:solidFill>
          <a:srgbClr val="FF0000"/>
        </a:solidFill>
      </dgm:spPr>
      <dgm:t>
        <a:bodyPr/>
        <a:lstStyle/>
        <a:p>
          <a:r>
            <a:rPr lang="zh-TW" altLang="en-US" b="0" i="0" dirty="0">
              <a:latin typeface="Kaiti SC" panose="02010600040101010101" pitchFamily="2" charset="-122"/>
              <a:ea typeface="Kaiti SC" panose="02010600040101010101" pitchFamily="2" charset="-122"/>
            </a:rPr>
            <a:t>生物學</a:t>
          </a:r>
        </a:p>
      </dgm:t>
    </dgm:pt>
    <dgm:pt modelId="{0B72023D-B648-F946-82FB-7B14FD998E65}" type="parTrans" cxnId="{604EF20E-AB0C-3A4B-84CC-379E276DB8FF}">
      <dgm:prSet/>
      <dgm:spPr/>
      <dgm:t>
        <a:bodyPr/>
        <a:lstStyle/>
        <a:p>
          <a:endParaRPr lang="zh-TW" altLang="en-US"/>
        </a:p>
      </dgm:t>
    </dgm:pt>
    <dgm:pt modelId="{63A2218A-E9F5-BC49-8EB0-CAFCE6E746D6}" type="sibTrans" cxnId="{604EF20E-AB0C-3A4B-84CC-379E276DB8FF}">
      <dgm:prSet/>
      <dgm:spPr/>
      <dgm:t>
        <a:bodyPr/>
        <a:lstStyle/>
        <a:p>
          <a:endParaRPr lang="zh-TW" altLang="en-US"/>
        </a:p>
      </dgm:t>
    </dgm:pt>
    <dgm:pt modelId="{9966B92C-A44C-9C49-B4DA-61F1958E4795}">
      <dgm:prSet phldrT="[文字]"/>
      <dgm:spPr/>
      <dgm:t>
        <a:bodyPr/>
        <a:lstStyle/>
        <a:p>
          <a:r>
            <a:rPr lang="zh-TW" altLang="en-US" b="0" i="0" dirty="0">
              <a:latin typeface="Kaiti SC" panose="02010600040101010101" pitchFamily="2" charset="-122"/>
              <a:ea typeface="Kaiti SC" panose="02010600040101010101" pitchFamily="2" charset="-122"/>
            </a:rPr>
            <a:t>生命的形式表現</a:t>
          </a:r>
        </a:p>
      </dgm:t>
    </dgm:pt>
    <dgm:pt modelId="{3C784ECB-BC99-4D45-9DAF-3EEA5DC26DF4}" type="parTrans" cxnId="{2936AC04-7E04-2E4B-9B33-0979317AC8F7}">
      <dgm:prSet/>
      <dgm:spPr/>
      <dgm:t>
        <a:bodyPr/>
        <a:lstStyle/>
        <a:p>
          <a:endParaRPr lang="zh-TW" altLang="en-US"/>
        </a:p>
      </dgm:t>
    </dgm:pt>
    <dgm:pt modelId="{84DFD64C-05EE-444F-925B-CE9620815DEA}" type="sibTrans" cxnId="{2936AC04-7E04-2E4B-9B33-0979317AC8F7}">
      <dgm:prSet/>
      <dgm:spPr/>
      <dgm:t>
        <a:bodyPr/>
        <a:lstStyle/>
        <a:p>
          <a:endParaRPr lang="zh-TW" altLang="en-US"/>
        </a:p>
      </dgm:t>
    </dgm:pt>
    <dgm:pt modelId="{BF2B7E29-67B0-4E42-B8D7-499E70F67186}">
      <dgm:prSet phldrT="[文字]"/>
      <dgm:spPr>
        <a:solidFill>
          <a:srgbClr val="00B050"/>
        </a:solidFill>
      </dgm:spPr>
      <dgm:t>
        <a:bodyPr/>
        <a:lstStyle/>
        <a:p>
          <a:r>
            <a:rPr lang="zh-TW" altLang="en-US" b="0" i="0" dirty="0">
              <a:latin typeface="Kaiti SC" panose="02010600040101010101" pitchFamily="2" charset="-122"/>
              <a:ea typeface="Kaiti SC" panose="02010600040101010101" pitchFamily="2" charset="-122"/>
            </a:rPr>
            <a:t>人體運動學</a:t>
          </a:r>
        </a:p>
      </dgm:t>
    </dgm:pt>
    <dgm:pt modelId="{CC9782DB-9DC8-914F-98FA-1F75DDA1E823}" type="parTrans" cxnId="{9B556AB3-2881-1342-B249-584F2FF82469}">
      <dgm:prSet/>
      <dgm:spPr/>
      <dgm:t>
        <a:bodyPr/>
        <a:lstStyle/>
        <a:p>
          <a:endParaRPr lang="zh-TW" altLang="en-US"/>
        </a:p>
      </dgm:t>
    </dgm:pt>
    <dgm:pt modelId="{3B7D2436-5AAD-274E-B919-918F338481A2}" type="sibTrans" cxnId="{9B556AB3-2881-1342-B249-584F2FF82469}">
      <dgm:prSet/>
      <dgm:spPr/>
      <dgm:t>
        <a:bodyPr/>
        <a:lstStyle/>
        <a:p>
          <a:endParaRPr lang="zh-TW" altLang="en-US"/>
        </a:p>
      </dgm:t>
    </dgm:pt>
    <dgm:pt modelId="{743B1DDD-25B9-BE40-B16A-5EBE873DD053}">
      <dgm:prSet phldrT="[文字]"/>
      <dgm:spPr/>
      <dgm:t>
        <a:bodyPr/>
        <a:lstStyle/>
        <a:p>
          <a:r>
            <a:rPr lang="zh-TW" altLang="en-US" b="0" i="0" dirty="0">
              <a:latin typeface="Kaiti SC" panose="02010600040101010101" pitchFamily="2" charset="-122"/>
              <a:ea typeface="Kaiti SC" panose="02010600040101010101" pitchFamily="2" charset="-122"/>
            </a:rPr>
            <a:t>人類身體的活動</a:t>
          </a:r>
        </a:p>
      </dgm:t>
    </dgm:pt>
    <dgm:pt modelId="{030EF295-FC84-A046-8471-D9369AFEC93C}" type="parTrans" cxnId="{6FC7DFD0-B586-434A-A6E5-9437535AADE0}">
      <dgm:prSet/>
      <dgm:spPr/>
      <dgm:t>
        <a:bodyPr/>
        <a:lstStyle/>
        <a:p>
          <a:endParaRPr lang="zh-TW" altLang="en-US"/>
        </a:p>
      </dgm:t>
    </dgm:pt>
    <dgm:pt modelId="{0B7F53B6-52C8-CB4D-9A35-85148B94CB9C}" type="sibTrans" cxnId="{6FC7DFD0-B586-434A-A6E5-9437535AADE0}">
      <dgm:prSet/>
      <dgm:spPr/>
      <dgm:t>
        <a:bodyPr/>
        <a:lstStyle/>
        <a:p>
          <a:endParaRPr lang="zh-TW" altLang="en-US"/>
        </a:p>
      </dgm:t>
    </dgm:pt>
    <dgm:pt modelId="{62A44989-7A5E-FE45-8E0A-4A7E1005D12F}">
      <dgm:prSet phldrT="[文字]"/>
      <dgm:spPr>
        <a:solidFill>
          <a:srgbClr val="FFC000"/>
        </a:solidFill>
      </dgm:spPr>
      <dgm:t>
        <a:bodyPr/>
        <a:lstStyle/>
        <a:p>
          <a:r>
            <a:rPr lang="zh-TW" altLang="en-US" b="0" i="0" dirty="0">
              <a:latin typeface="Kaiti SC" panose="02010600040101010101" pitchFamily="2" charset="-122"/>
              <a:ea typeface="Kaiti SC" panose="02010600040101010101" pitchFamily="2" charset="-122"/>
            </a:rPr>
            <a:t>人類學</a:t>
          </a:r>
        </a:p>
      </dgm:t>
    </dgm:pt>
    <dgm:pt modelId="{8038A3D8-F1B9-D64A-AE94-ABBD0ACBC0E4}" type="parTrans" cxnId="{249AB43B-AED5-7C4C-ACEB-84CB28FCF227}">
      <dgm:prSet/>
      <dgm:spPr/>
      <dgm:t>
        <a:bodyPr/>
        <a:lstStyle/>
        <a:p>
          <a:endParaRPr lang="zh-TW" altLang="en-US"/>
        </a:p>
      </dgm:t>
    </dgm:pt>
    <dgm:pt modelId="{DB7AF2C0-46BA-5642-900A-051C637B1AB6}" type="sibTrans" cxnId="{249AB43B-AED5-7C4C-ACEB-84CB28FCF227}">
      <dgm:prSet/>
      <dgm:spPr/>
      <dgm:t>
        <a:bodyPr/>
        <a:lstStyle/>
        <a:p>
          <a:endParaRPr lang="zh-TW" altLang="en-US"/>
        </a:p>
      </dgm:t>
    </dgm:pt>
    <dgm:pt modelId="{066EE5A3-2FE8-E54A-8C5E-E82324092C8E}">
      <dgm:prSet phldrT="[文字]"/>
      <dgm:spPr/>
      <dgm:t>
        <a:bodyPr/>
        <a:lstStyle/>
        <a:p>
          <a:r>
            <a:rPr lang="zh-TW" altLang="en-US" b="0" i="0" dirty="0">
              <a:latin typeface="Kaiti SC" panose="02010600040101010101" pitchFamily="2" charset="-122"/>
              <a:ea typeface="Kaiti SC" panose="02010600040101010101" pitchFamily="2" charset="-122"/>
            </a:rPr>
            <a:t>不同文化的展現</a:t>
          </a:r>
        </a:p>
      </dgm:t>
    </dgm:pt>
    <dgm:pt modelId="{4B3B67A7-3988-EF4B-BB40-390742E57E57}" type="parTrans" cxnId="{37EAF5A5-A77B-AB47-9AAC-BD9A1DAC0623}">
      <dgm:prSet/>
      <dgm:spPr/>
      <dgm:t>
        <a:bodyPr/>
        <a:lstStyle/>
        <a:p>
          <a:endParaRPr lang="zh-TW" altLang="en-US"/>
        </a:p>
      </dgm:t>
    </dgm:pt>
    <dgm:pt modelId="{47F3AC44-93C8-9544-A410-F7E8B2D3C228}" type="sibTrans" cxnId="{37EAF5A5-A77B-AB47-9AAC-BD9A1DAC0623}">
      <dgm:prSet/>
      <dgm:spPr/>
      <dgm:t>
        <a:bodyPr/>
        <a:lstStyle/>
        <a:p>
          <a:endParaRPr lang="zh-TW" altLang="en-US"/>
        </a:p>
      </dgm:t>
    </dgm:pt>
    <dgm:pt modelId="{638C8B3C-862B-C242-8E76-997098A6C2B3}" type="pres">
      <dgm:prSet presAssocID="{6F4AD714-BB42-754D-A715-A21B3DD5E541}" presName="cycleMatrixDiagram" presStyleCnt="0">
        <dgm:presLayoutVars>
          <dgm:chMax val="1"/>
          <dgm:dir/>
          <dgm:animLvl val="lvl"/>
          <dgm:resizeHandles val="exact"/>
        </dgm:presLayoutVars>
      </dgm:prSet>
      <dgm:spPr/>
      <dgm:t>
        <a:bodyPr/>
        <a:lstStyle/>
        <a:p>
          <a:endParaRPr lang="zh-TW" altLang="en-US"/>
        </a:p>
      </dgm:t>
    </dgm:pt>
    <dgm:pt modelId="{297C6DC3-1458-B043-9F57-F332DDAB0D7A}" type="pres">
      <dgm:prSet presAssocID="{6F4AD714-BB42-754D-A715-A21B3DD5E541}" presName="children" presStyleCnt="0"/>
      <dgm:spPr/>
    </dgm:pt>
    <dgm:pt modelId="{697B09C0-02BD-414E-9C17-A700875E6318}" type="pres">
      <dgm:prSet presAssocID="{6F4AD714-BB42-754D-A715-A21B3DD5E541}" presName="child1group" presStyleCnt="0"/>
      <dgm:spPr/>
    </dgm:pt>
    <dgm:pt modelId="{3A9CB14A-6D92-274D-A8B4-6397A9D05826}" type="pres">
      <dgm:prSet presAssocID="{6F4AD714-BB42-754D-A715-A21B3DD5E541}" presName="child1" presStyleLbl="bgAcc1" presStyleIdx="0" presStyleCnt="4"/>
      <dgm:spPr/>
      <dgm:t>
        <a:bodyPr/>
        <a:lstStyle/>
        <a:p>
          <a:endParaRPr lang="zh-TW" altLang="en-US"/>
        </a:p>
      </dgm:t>
    </dgm:pt>
    <dgm:pt modelId="{D3CEA531-0E8C-FE49-83B0-0F3061F52E70}" type="pres">
      <dgm:prSet presAssocID="{6F4AD714-BB42-754D-A715-A21B3DD5E541}" presName="child1Text" presStyleLbl="bgAcc1" presStyleIdx="0" presStyleCnt="4">
        <dgm:presLayoutVars>
          <dgm:bulletEnabled val="1"/>
        </dgm:presLayoutVars>
      </dgm:prSet>
      <dgm:spPr/>
      <dgm:t>
        <a:bodyPr/>
        <a:lstStyle/>
        <a:p>
          <a:endParaRPr lang="zh-TW" altLang="en-US"/>
        </a:p>
      </dgm:t>
    </dgm:pt>
    <dgm:pt modelId="{2CA8D13F-93F6-A548-A633-F255316B7767}" type="pres">
      <dgm:prSet presAssocID="{6F4AD714-BB42-754D-A715-A21B3DD5E541}" presName="child2group" presStyleCnt="0"/>
      <dgm:spPr/>
    </dgm:pt>
    <dgm:pt modelId="{9BFF1CB9-7139-E54A-9CDC-6AFC2E15ABD8}" type="pres">
      <dgm:prSet presAssocID="{6F4AD714-BB42-754D-A715-A21B3DD5E541}" presName="child2" presStyleLbl="bgAcc1" presStyleIdx="1" presStyleCnt="4"/>
      <dgm:spPr/>
      <dgm:t>
        <a:bodyPr/>
        <a:lstStyle/>
        <a:p>
          <a:endParaRPr lang="zh-TW" altLang="en-US"/>
        </a:p>
      </dgm:t>
    </dgm:pt>
    <dgm:pt modelId="{2DBA6B2C-C3A3-374C-B262-F207AA4F75B1}" type="pres">
      <dgm:prSet presAssocID="{6F4AD714-BB42-754D-A715-A21B3DD5E541}" presName="child2Text" presStyleLbl="bgAcc1" presStyleIdx="1" presStyleCnt="4">
        <dgm:presLayoutVars>
          <dgm:bulletEnabled val="1"/>
        </dgm:presLayoutVars>
      </dgm:prSet>
      <dgm:spPr/>
      <dgm:t>
        <a:bodyPr/>
        <a:lstStyle/>
        <a:p>
          <a:endParaRPr lang="zh-TW" altLang="en-US"/>
        </a:p>
      </dgm:t>
    </dgm:pt>
    <dgm:pt modelId="{C5076FBD-C079-CC43-BF84-43152A176CBA}" type="pres">
      <dgm:prSet presAssocID="{6F4AD714-BB42-754D-A715-A21B3DD5E541}" presName="child3group" presStyleCnt="0"/>
      <dgm:spPr/>
    </dgm:pt>
    <dgm:pt modelId="{2F16370E-1E33-0741-BB53-5F62F16A429D}" type="pres">
      <dgm:prSet presAssocID="{6F4AD714-BB42-754D-A715-A21B3DD5E541}" presName="child3" presStyleLbl="bgAcc1" presStyleIdx="2" presStyleCnt="4"/>
      <dgm:spPr/>
      <dgm:t>
        <a:bodyPr/>
        <a:lstStyle/>
        <a:p>
          <a:endParaRPr lang="zh-TW" altLang="en-US"/>
        </a:p>
      </dgm:t>
    </dgm:pt>
    <dgm:pt modelId="{6096AB2F-8E90-A94B-92D3-DA91CF7CFD1E}" type="pres">
      <dgm:prSet presAssocID="{6F4AD714-BB42-754D-A715-A21B3DD5E541}" presName="child3Text" presStyleLbl="bgAcc1" presStyleIdx="2" presStyleCnt="4">
        <dgm:presLayoutVars>
          <dgm:bulletEnabled val="1"/>
        </dgm:presLayoutVars>
      </dgm:prSet>
      <dgm:spPr/>
      <dgm:t>
        <a:bodyPr/>
        <a:lstStyle/>
        <a:p>
          <a:endParaRPr lang="zh-TW" altLang="en-US"/>
        </a:p>
      </dgm:t>
    </dgm:pt>
    <dgm:pt modelId="{995EBB22-DC88-F94B-BAD9-E94A8E3C186A}" type="pres">
      <dgm:prSet presAssocID="{6F4AD714-BB42-754D-A715-A21B3DD5E541}" presName="child4group" presStyleCnt="0"/>
      <dgm:spPr/>
    </dgm:pt>
    <dgm:pt modelId="{B111D417-8AAB-924B-BC45-E1791A0B06A3}" type="pres">
      <dgm:prSet presAssocID="{6F4AD714-BB42-754D-A715-A21B3DD5E541}" presName="child4" presStyleLbl="bgAcc1" presStyleIdx="3" presStyleCnt="4"/>
      <dgm:spPr/>
      <dgm:t>
        <a:bodyPr/>
        <a:lstStyle/>
        <a:p>
          <a:endParaRPr lang="zh-TW" altLang="en-US"/>
        </a:p>
      </dgm:t>
    </dgm:pt>
    <dgm:pt modelId="{DCE035E5-B6D8-3B40-AA75-870C2932A6CC}" type="pres">
      <dgm:prSet presAssocID="{6F4AD714-BB42-754D-A715-A21B3DD5E541}" presName="child4Text" presStyleLbl="bgAcc1" presStyleIdx="3" presStyleCnt="4">
        <dgm:presLayoutVars>
          <dgm:bulletEnabled val="1"/>
        </dgm:presLayoutVars>
      </dgm:prSet>
      <dgm:spPr/>
      <dgm:t>
        <a:bodyPr/>
        <a:lstStyle/>
        <a:p>
          <a:endParaRPr lang="zh-TW" altLang="en-US"/>
        </a:p>
      </dgm:t>
    </dgm:pt>
    <dgm:pt modelId="{867C4EA6-549F-634F-9E6D-CEDC3F470197}" type="pres">
      <dgm:prSet presAssocID="{6F4AD714-BB42-754D-A715-A21B3DD5E541}" presName="childPlaceholder" presStyleCnt="0"/>
      <dgm:spPr/>
    </dgm:pt>
    <dgm:pt modelId="{E264CAFC-FFA3-7A44-B042-73B09C3098EC}" type="pres">
      <dgm:prSet presAssocID="{6F4AD714-BB42-754D-A715-A21B3DD5E541}" presName="circle" presStyleCnt="0"/>
      <dgm:spPr/>
    </dgm:pt>
    <dgm:pt modelId="{B3E32715-8087-6044-8258-3173A2771B36}" type="pres">
      <dgm:prSet presAssocID="{6F4AD714-BB42-754D-A715-A21B3DD5E541}" presName="quadrant1" presStyleLbl="node1" presStyleIdx="0" presStyleCnt="4">
        <dgm:presLayoutVars>
          <dgm:chMax val="1"/>
          <dgm:bulletEnabled val="1"/>
        </dgm:presLayoutVars>
      </dgm:prSet>
      <dgm:spPr/>
      <dgm:t>
        <a:bodyPr/>
        <a:lstStyle/>
        <a:p>
          <a:endParaRPr lang="zh-TW" altLang="en-US"/>
        </a:p>
      </dgm:t>
    </dgm:pt>
    <dgm:pt modelId="{35C6A646-DCE3-6D4A-8533-75B78CDC16DA}" type="pres">
      <dgm:prSet presAssocID="{6F4AD714-BB42-754D-A715-A21B3DD5E541}" presName="quadrant2" presStyleLbl="node1" presStyleIdx="1" presStyleCnt="4">
        <dgm:presLayoutVars>
          <dgm:chMax val="1"/>
          <dgm:bulletEnabled val="1"/>
        </dgm:presLayoutVars>
      </dgm:prSet>
      <dgm:spPr/>
      <dgm:t>
        <a:bodyPr/>
        <a:lstStyle/>
        <a:p>
          <a:endParaRPr lang="zh-TW" altLang="en-US"/>
        </a:p>
      </dgm:t>
    </dgm:pt>
    <dgm:pt modelId="{1C16F937-5A64-C74B-8EFD-4A25404B5396}" type="pres">
      <dgm:prSet presAssocID="{6F4AD714-BB42-754D-A715-A21B3DD5E541}" presName="quadrant3" presStyleLbl="node1" presStyleIdx="2" presStyleCnt="4">
        <dgm:presLayoutVars>
          <dgm:chMax val="1"/>
          <dgm:bulletEnabled val="1"/>
        </dgm:presLayoutVars>
      </dgm:prSet>
      <dgm:spPr/>
      <dgm:t>
        <a:bodyPr/>
        <a:lstStyle/>
        <a:p>
          <a:endParaRPr lang="zh-TW" altLang="en-US"/>
        </a:p>
      </dgm:t>
    </dgm:pt>
    <dgm:pt modelId="{2AF34F8A-F18D-664C-B9A3-47566B1C3229}" type="pres">
      <dgm:prSet presAssocID="{6F4AD714-BB42-754D-A715-A21B3DD5E541}" presName="quadrant4" presStyleLbl="node1" presStyleIdx="3" presStyleCnt="4">
        <dgm:presLayoutVars>
          <dgm:chMax val="1"/>
          <dgm:bulletEnabled val="1"/>
        </dgm:presLayoutVars>
      </dgm:prSet>
      <dgm:spPr/>
      <dgm:t>
        <a:bodyPr/>
        <a:lstStyle/>
        <a:p>
          <a:endParaRPr lang="zh-TW" altLang="en-US"/>
        </a:p>
      </dgm:t>
    </dgm:pt>
    <dgm:pt modelId="{614C3303-7593-E547-99FB-C341F434DA57}" type="pres">
      <dgm:prSet presAssocID="{6F4AD714-BB42-754D-A715-A21B3DD5E541}" presName="quadrantPlaceholder" presStyleCnt="0"/>
      <dgm:spPr/>
    </dgm:pt>
    <dgm:pt modelId="{97E955AE-D449-FA41-A20D-AD82F504F061}" type="pres">
      <dgm:prSet presAssocID="{6F4AD714-BB42-754D-A715-A21B3DD5E541}" presName="center1" presStyleLbl="fgShp" presStyleIdx="0" presStyleCnt="2"/>
      <dgm:spPr/>
    </dgm:pt>
    <dgm:pt modelId="{E006E861-5501-4240-94B7-475055A2B5B2}" type="pres">
      <dgm:prSet presAssocID="{6F4AD714-BB42-754D-A715-A21B3DD5E541}" presName="center2" presStyleLbl="fgShp" presStyleIdx="1" presStyleCnt="2"/>
      <dgm:spPr/>
    </dgm:pt>
  </dgm:ptLst>
  <dgm:cxnLst>
    <dgm:cxn modelId="{83F63342-A68F-1742-8FB2-42A3ECD08431}" type="presOf" srcId="{8843E096-B7B0-1145-AE00-1F37377A893E}" destId="{35C6A646-DCE3-6D4A-8533-75B78CDC16DA}" srcOrd="0" destOrd="0" presId="urn:microsoft.com/office/officeart/2005/8/layout/cycle4"/>
    <dgm:cxn modelId="{96CCB552-3D2B-B74A-AB6C-11FB9A97A97F}" type="presOf" srcId="{9966B92C-A44C-9C49-B4DA-61F1958E4795}" destId="{9BFF1CB9-7139-E54A-9CDC-6AFC2E15ABD8}" srcOrd="0" destOrd="0" presId="urn:microsoft.com/office/officeart/2005/8/layout/cycle4"/>
    <dgm:cxn modelId="{A100BD65-BC6E-5249-AFBC-94188B70C216}" type="presOf" srcId="{0B3107B7-AC0B-2844-A0B1-365B378FA0BF}" destId="{B3E32715-8087-6044-8258-3173A2771B36}" srcOrd="0" destOrd="0" presId="urn:microsoft.com/office/officeart/2005/8/layout/cycle4"/>
    <dgm:cxn modelId="{6DB7B4A0-F57B-7E48-8A94-42D498A5E137}" type="presOf" srcId="{066EE5A3-2FE8-E54A-8C5E-E82324092C8E}" destId="{B111D417-8AAB-924B-BC45-E1791A0B06A3}" srcOrd="0" destOrd="0" presId="urn:microsoft.com/office/officeart/2005/8/layout/cycle4"/>
    <dgm:cxn modelId="{881D35A5-D54C-6049-8AEC-7929B15871FA}" type="presOf" srcId="{3A082B74-D723-7842-AA64-0D7BD1D653B4}" destId="{3A9CB14A-6D92-274D-A8B4-6397A9D05826}" srcOrd="0" destOrd="0" presId="urn:microsoft.com/office/officeart/2005/8/layout/cycle4"/>
    <dgm:cxn modelId="{26558F11-2628-1347-9507-AC6142783438}" type="presOf" srcId="{BF2B7E29-67B0-4E42-B8D7-499E70F67186}" destId="{1C16F937-5A64-C74B-8EFD-4A25404B5396}" srcOrd="0" destOrd="0" presId="urn:microsoft.com/office/officeart/2005/8/layout/cycle4"/>
    <dgm:cxn modelId="{1DED641E-3246-1D48-BF1E-073303CF4188}" type="presOf" srcId="{743B1DDD-25B9-BE40-B16A-5EBE873DD053}" destId="{2F16370E-1E33-0741-BB53-5F62F16A429D}" srcOrd="0" destOrd="0" presId="urn:microsoft.com/office/officeart/2005/8/layout/cycle4"/>
    <dgm:cxn modelId="{93D9AA49-04AF-124B-AD13-C4FB875CB3AE}" type="presOf" srcId="{743B1DDD-25B9-BE40-B16A-5EBE873DD053}" destId="{6096AB2F-8E90-A94B-92D3-DA91CF7CFD1E}" srcOrd="1" destOrd="0" presId="urn:microsoft.com/office/officeart/2005/8/layout/cycle4"/>
    <dgm:cxn modelId="{249AB43B-AED5-7C4C-ACEB-84CB28FCF227}" srcId="{6F4AD714-BB42-754D-A715-A21B3DD5E541}" destId="{62A44989-7A5E-FE45-8E0A-4A7E1005D12F}" srcOrd="3" destOrd="0" parTransId="{8038A3D8-F1B9-D64A-AE94-ABBD0ACBC0E4}" sibTransId="{DB7AF2C0-46BA-5642-900A-051C637B1AB6}"/>
    <dgm:cxn modelId="{59F42839-D575-F245-A9F1-2603524646EB}" srcId="{0B3107B7-AC0B-2844-A0B1-365B378FA0BF}" destId="{3A082B74-D723-7842-AA64-0D7BD1D653B4}" srcOrd="0" destOrd="0" parTransId="{259D6B50-8B60-1343-B286-7C7A4D153850}" sibTransId="{FBEF867B-9A3F-CA44-96CB-3C997D030D8E}"/>
    <dgm:cxn modelId="{37EAF5A5-A77B-AB47-9AAC-BD9A1DAC0623}" srcId="{62A44989-7A5E-FE45-8E0A-4A7E1005D12F}" destId="{066EE5A3-2FE8-E54A-8C5E-E82324092C8E}" srcOrd="0" destOrd="0" parTransId="{4B3B67A7-3988-EF4B-BB40-390742E57E57}" sibTransId="{47F3AC44-93C8-9544-A410-F7E8B2D3C228}"/>
    <dgm:cxn modelId="{1D6BBC2A-9DF2-3842-85FB-DC179290CBB9}" type="presOf" srcId="{3A082B74-D723-7842-AA64-0D7BD1D653B4}" destId="{D3CEA531-0E8C-FE49-83B0-0F3061F52E70}" srcOrd="1" destOrd="0" presId="urn:microsoft.com/office/officeart/2005/8/layout/cycle4"/>
    <dgm:cxn modelId="{C9807648-5B5C-FD41-8D11-719032A0AA8E}" srcId="{6F4AD714-BB42-754D-A715-A21B3DD5E541}" destId="{0B3107B7-AC0B-2844-A0B1-365B378FA0BF}" srcOrd="0" destOrd="0" parTransId="{2B210037-C777-6148-A151-45972D93109C}" sibTransId="{8731C73B-BB21-384C-8507-5D5B2C99C3C1}"/>
    <dgm:cxn modelId="{11BD60E3-FF60-A045-A251-64BB928620C0}" type="presOf" srcId="{9966B92C-A44C-9C49-B4DA-61F1958E4795}" destId="{2DBA6B2C-C3A3-374C-B262-F207AA4F75B1}" srcOrd="1" destOrd="0" presId="urn:microsoft.com/office/officeart/2005/8/layout/cycle4"/>
    <dgm:cxn modelId="{D51EA6BE-2821-2848-B895-D36279402498}" type="presOf" srcId="{6F4AD714-BB42-754D-A715-A21B3DD5E541}" destId="{638C8B3C-862B-C242-8E76-997098A6C2B3}" srcOrd="0" destOrd="0" presId="urn:microsoft.com/office/officeart/2005/8/layout/cycle4"/>
    <dgm:cxn modelId="{9B556AB3-2881-1342-B249-584F2FF82469}" srcId="{6F4AD714-BB42-754D-A715-A21B3DD5E541}" destId="{BF2B7E29-67B0-4E42-B8D7-499E70F67186}" srcOrd="2" destOrd="0" parTransId="{CC9782DB-9DC8-914F-98FA-1F75DDA1E823}" sibTransId="{3B7D2436-5AAD-274E-B919-918F338481A2}"/>
    <dgm:cxn modelId="{4C98743E-EC54-5B4F-BD73-49A7C01FED3B}" type="presOf" srcId="{066EE5A3-2FE8-E54A-8C5E-E82324092C8E}" destId="{DCE035E5-B6D8-3B40-AA75-870C2932A6CC}" srcOrd="1" destOrd="0" presId="urn:microsoft.com/office/officeart/2005/8/layout/cycle4"/>
    <dgm:cxn modelId="{604EF20E-AB0C-3A4B-84CC-379E276DB8FF}" srcId="{6F4AD714-BB42-754D-A715-A21B3DD5E541}" destId="{8843E096-B7B0-1145-AE00-1F37377A893E}" srcOrd="1" destOrd="0" parTransId="{0B72023D-B648-F946-82FB-7B14FD998E65}" sibTransId="{63A2218A-E9F5-BC49-8EB0-CAFCE6E746D6}"/>
    <dgm:cxn modelId="{ACFB86F5-C1B9-EC46-BAB8-4094F919F7E6}" type="presOf" srcId="{62A44989-7A5E-FE45-8E0A-4A7E1005D12F}" destId="{2AF34F8A-F18D-664C-B9A3-47566B1C3229}" srcOrd="0" destOrd="0" presId="urn:microsoft.com/office/officeart/2005/8/layout/cycle4"/>
    <dgm:cxn modelId="{2936AC04-7E04-2E4B-9B33-0979317AC8F7}" srcId="{8843E096-B7B0-1145-AE00-1F37377A893E}" destId="{9966B92C-A44C-9C49-B4DA-61F1958E4795}" srcOrd="0" destOrd="0" parTransId="{3C784ECB-BC99-4D45-9DAF-3EEA5DC26DF4}" sibTransId="{84DFD64C-05EE-444F-925B-CE9620815DEA}"/>
    <dgm:cxn modelId="{6FC7DFD0-B586-434A-A6E5-9437535AADE0}" srcId="{BF2B7E29-67B0-4E42-B8D7-499E70F67186}" destId="{743B1DDD-25B9-BE40-B16A-5EBE873DD053}" srcOrd="0" destOrd="0" parTransId="{030EF295-FC84-A046-8471-D9369AFEC93C}" sibTransId="{0B7F53B6-52C8-CB4D-9A35-85148B94CB9C}"/>
    <dgm:cxn modelId="{CB5AC50F-9E4B-FE4B-8A94-113B7A4A1B3A}" type="presParOf" srcId="{638C8B3C-862B-C242-8E76-997098A6C2B3}" destId="{297C6DC3-1458-B043-9F57-F332DDAB0D7A}" srcOrd="0" destOrd="0" presId="urn:microsoft.com/office/officeart/2005/8/layout/cycle4"/>
    <dgm:cxn modelId="{ECC69110-3077-2C4F-90F5-1E9F60757E51}" type="presParOf" srcId="{297C6DC3-1458-B043-9F57-F332DDAB0D7A}" destId="{697B09C0-02BD-414E-9C17-A700875E6318}" srcOrd="0" destOrd="0" presId="urn:microsoft.com/office/officeart/2005/8/layout/cycle4"/>
    <dgm:cxn modelId="{50016334-05FC-244E-BC03-156C2D83635A}" type="presParOf" srcId="{697B09C0-02BD-414E-9C17-A700875E6318}" destId="{3A9CB14A-6D92-274D-A8B4-6397A9D05826}" srcOrd="0" destOrd="0" presId="urn:microsoft.com/office/officeart/2005/8/layout/cycle4"/>
    <dgm:cxn modelId="{2F537B0C-3D05-F542-AA7F-F57E273BE181}" type="presParOf" srcId="{697B09C0-02BD-414E-9C17-A700875E6318}" destId="{D3CEA531-0E8C-FE49-83B0-0F3061F52E70}" srcOrd="1" destOrd="0" presId="urn:microsoft.com/office/officeart/2005/8/layout/cycle4"/>
    <dgm:cxn modelId="{1FF40C69-67BA-4B43-A023-07842409079C}" type="presParOf" srcId="{297C6DC3-1458-B043-9F57-F332DDAB0D7A}" destId="{2CA8D13F-93F6-A548-A633-F255316B7767}" srcOrd="1" destOrd="0" presId="urn:microsoft.com/office/officeart/2005/8/layout/cycle4"/>
    <dgm:cxn modelId="{3FDC17CF-5C1D-574A-8E9C-58B8005D3A3E}" type="presParOf" srcId="{2CA8D13F-93F6-A548-A633-F255316B7767}" destId="{9BFF1CB9-7139-E54A-9CDC-6AFC2E15ABD8}" srcOrd="0" destOrd="0" presId="urn:microsoft.com/office/officeart/2005/8/layout/cycle4"/>
    <dgm:cxn modelId="{C4331DDF-77FB-7040-81AD-164FC931AF21}" type="presParOf" srcId="{2CA8D13F-93F6-A548-A633-F255316B7767}" destId="{2DBA6B2C-C3A3-374C-B262-F207AA4F75B1}" srcOrd="1" destOrd="0" presId="urn:microsoft.com/office/officeart/2005/8/layout/cycle4"/>
    <dgm:cxn modelId="{EDB190DE-BD76-984F-B541-A461D4AD858C}" type="presParOf" srcId="{297C6DC3-1458-B043-9F57-F332DDAB0D7A}" destId="{C5076FBD-C079-CC43-BF84-43152A176CBA}" srcOrd="2" destOrd="0" presId="urn:microsoft.com/office/officeart/2005/8/layout/cycle4"/>
    <dgm:cxn modelId="{9C67268C-6FF1-7D46-83DA-126F3FF139EF}" type="presParOf" srcId="{C5076FBD-C079-CC43-BF84-43152A176CBA}" destId="{2F16370E-1E33-0741-BB53-5F62F16A429D}" srcOrd="0" destOrd="0" presId="urn:microsoft.com/office/officeart/2005/8/layout/cycle4"/>
    <dgm:cxn modelId="{AA951EB0-CEB7-E04F-90F9-CDF9765C6B88}" type="presParOf" srcId="{C5076FBD-C079-CC43-BF84-43152A176CBA}" destId="{6096AB2F-8E90-A94B-92D3-DA91CF7CFD1E}" srcOrd="1" destOrd="0" presId="urn:microsoft.com/office/officeart/2005/8/layout/cycle4"/>
    <dgm:cxn modelId="{56FE2D21-008B-F34C-AF09-7748C7C6F27B}" type="presParOf" srcId="{297C6DC3-1458-B043-9F57-F332DDAB0D7A}" destId="{995EBB22-DC88-F94B-BAD9-E94A8E3C186A}" srcOrd="3" destOrd="0" presId="urn:microsoft.com/office/officeart/2005/8/layout/cycle4"/>
    <dgm:cxn modelId="{91BB4961-1888-534D-91B6-DB07733C7768}" type="presParOf" srcId="{995EBB22-DC88-F94B-BAD9-E94A8E3C186A}" destId="{B111D417-8AAB-924B-BC45-E1791A0B06A3}" srcOrd="0" destOrd="0" presId="urn:microsoft.com/office/officeart/2005/8/layout/cycle4"/>
    <dgm:cxn modelId="{C7174DA0-F99D-C24C-A797-D8786640D6F9}" type="presParOf" srcId="{995EBB22-DC88-F94B-BAD9-E94A8E3C186A}" destId="{DCE035E5-B6D8-3B40-AA75-870C2932A6CC}" srcOrd="1" destOrd="0" presId="urn:microsoft.com/office/officeart/2005/8/layout/cycle4"/>
    <dgm:cxn modelId="{67D8BADD-26E7-AA45-92E0-508CA6799C83}" type="presParOf" srcId="{297C6DC3-1458-B043-9F57-F332DDAB0D7A}" destId="{867C4EA6-549F-634F-9E6D-CEDC3F470197}" srcOrd="4" destOrd="0" presId="urn:microsoft.com/office/officeart/2005/8/layout/cycle4"/>
    <dgm:cxn modelId="{3BB04102-6882-3344-8F70-EB68A419FDA7}" type="presParOf" srcId="{638C8B3C-862B-C242-8E76-997098A6C2B3}" destId="{E264CAFC-FFA3-7A44-B042-73B09C3098EC}" srcOrd="1" destOrd="0" presId="urn:microsoft.com/office/officeart/2005/8/layout/cycle4"/>
    <dgm:cxn modelId="{D22DA757-AC42-5040-9246-F04993948E41}" type="presParOf" srcId="{E264CAFC-FFA3-7A44-B042-73B09C3098EC}" destId="{B3E32715-8087-6044-8258-3173A2771B36}" srcOrd="0" destOrd="0" presId="urn:microsoft.com/office/officeart/2005/8/layout/cycle4"/>
    <dgm:cxn modelId="{EEA3F7AE-5866-DC44-8A1C-7CA4C93B241C}" type="presParOf" srcId="{E264CAFC-FFA3-7A44-B042-73B09C3098EC}" destId="{35C6A646-DCE3-6D4A-8533-75B78CDC16DA}" srcOrd="1" destOrd="0" presId="urn:microsoft.com/office/officeart/2005/8/layout/cycle4"/>
    <dgm:cxn modelId="{38EA0401-34CA-0D45-9EEB-F69DD6F90799}" type="presParOf" srcId="{E264CAFC-FFA3-7A44-B042-73B09C3098EC}" destId="{1C16F937-5A64-C74B-8EFD-4A25404B5396}" srcOrd="2" destOrd="0" presId="urn:microsoft.com/office/officeart/2005/8/layout/cycle4"/>
    <dgm:cxn modelId="{0AAAEB5F-1B6A-874B-A72D-39D7E0456498}" type="presParOf" srcId="{E264CAFC-FFA3-7A44-B042-73B09C3098EC}" destId="{2AF34F8A-F18D-664C-B9A3-47566B1C3229}" srcOrd="3" destOrd="0" presId="urn:microsoft.com/office/officeart/2005/8/layout/cycle4"/>
    <dgm:cxn modelId="{1BF7DAB9-8AA8-9F43-86FD-061383AB0488}" type="presParOf" srcId="{E264CAFC-FFA3-7A44-B042-73B09C3098EC}" destId="{614C3303-7593-E547-99FB-C341F434DA57}" srcOrd="4" destOrd="0" presId="urn:microsoft.com/office/officeart/2005/8/layout/cycle4"/>
    <dgm:cxn modelId="{7C464609-B5E0-BB46-B528-9A33EF08C0EA}" type="presParOf" srcId="{638C8B3C-862B-C242-8E76-997098A6C2B3}" destId="{97E955AE-D449-FA41-A20D-AD82F504F061}" srcOrd="2" destOrd="0" presId="urn:microsoft.com/office/officeart/2005/8/layout/cycle4"/>
    <dgm:cxn modelId="{68ED00B6-7E61-CA4A-951A-1AA7A6790F0A}" type="presParOf" srcId="{638C8B3C-862B-C242-8E76-997098A6C2B3}" destId="{E006E861-5501-4240-94B7-475055A2B5B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CC67EC-C14C-7648-92CA-B776712F40F8}"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zh-TW" altLang="en-US"/>
        </a:p>
      </dgm:t>
    </dgm:pt>
    <dgm:pt modelId="{FEAB8B1A-27B4-4E42-BAAE-EE56552A4F3A}">
      <dgm:prSet phldrT="[文字]"/>
      <dgm:spPr/>
      <dgm:t>
        <a:bodyPr/>
        <a:lstStyle/>
        <a:p>
          <a:r>
            <a:rPr lang="zh-TW" altLang="en-US" b="0" i="0" dirty="0">
              <a:latin typeface="標楷體" panose="03000509000000000000" pitchFamily="65" charset="-120"/>
              <a:ea typeface="標楷體" panose="03000509000000000000" pitchFamily="65" charset="-120"/>
            </a:rPr>
            <a:t>人體運動學</a:t>
          </a:r>
        </a:p>
      </dgm:t>
    </dgm:pt>
    <dgm:pt modelId="{84664FBD-ABB4-C549-A85F-FC7F32E1476C}" type="parTrans" cxnId="{5E5E0BD0-4A4E-1E4F-944E-4A153983ADBB}">
      <dgm:prSet/>
      <dgm:spPr/>
      <dgm:t>
        <a:bodyPr/>
        <a:lstStyle/>
        <a:p>
          <a:endParaRPr lang="zh-TW" altLang="en-US"/>
        </a:p>
      </dgm:t>
    </dgm:pt>
    <dgm:pt modelId="{5D00C72C-96E4-4E46-94F4-5DB5F49F0C1A}" type="sibTrans" cxnId="{5E5E0BD0-4A4E-1E4F-944E-4A153983ADBB}">
      <dgm:prSet/>
      <dgm:spPr/>
      <dgm:t>
        <a:bodyPr/>
        <a:lstStyle/>
        <a:p>
          <a:endParaRPr lang="zh-TW" altLang="en-US"/>
        </a:p>
      </dgm:t>
    </dgm:pt>
    <dgm:pt modelId="{B49967B1-1F2A-3946-81C3-352ACDCB52B6}">
      <dgm:prSet phldrT="[文字]"/>
      <dgm:spPr>
        <a:solidFill>
          <a:srgbClr val="AB7942"/>
        </a:solidFill>
      </dgm:spPr>
      <dgm:t>
        <a:bodyPr/>
        <a:lstStyle/>
        <a:p>
          <a:r>
            <a:rPr lang="zh-TW" altLang="en-US" b="0" i="0" dirty="0">
              <a:latin typeface="標楷體" panose="03000509000000000000" pitchFamily="65" charset="-120"/>
              <a:ea typeface="標楷體" panose="03000509000000000000" pitchFamily="65" charset="-120"/>
            </a:rPr>
            <a:t>以身體活動為中心的專業性練習</a:t>
          </a:r>
        </a:p>
      </dgm:t>
    </dgm:pt>
    <dgm:pt modelId="{810BECF0-5DA3-3040-9247-8139FC327773}" type="parTrans" cxnId="{3FBD0229-B03E-D347-822C-A7615C01FD1C}">
      <dgm:prSet/>
      <dgm:spPr/>
      <dgm:t>
        <a:bodyPr/>
        <a:lstStyle/>
        <a:p>
          <a:endParaRPr lang="zh-TW" altLang="en-US"/>
        </a:p>
      </dgm:t>
    </dgm:pt>
    <dgm:pt modelId="{E2F35CC5-EA98-6F46-9917-6B8933DB8971}" type="sibTrans" cxnId="{3FBD0229-B03E-D347-822C-A7615C01FD1C}">
      <dgm:prSet/>
      <dgm:spPr/>
      <dgm:t>
        <a:bodyPr/>
        <a:lstStyle/>
        <a:p>
          <a:endParaRPr lang="zh-TW" altLang="en-US"/>
        </a:p>
      </dgm:t>
    </dgm:pt>
    <dgm:pt modelId="{8222A655-9E6F-334E-AAB1-3F33784BA92E}">
      <dgm:prSet phldrT="[文字]"/>
      <dgm:spPr>
        <a:solidFill>
          <a:srgbClr val="942092"/>
        </a:solidFill>
      </dgm:spPr>
      <dgm:t>
        <a:bodyPr/>
        <a:lstStyle/>
        <a:p>
          <a:r>
            <a:rPr lang="zh-TW" altLang="en-US" b="0" i="0" dirty="0">
              <a:latin typeface="標楷體" panose="03000509000000000000" pitchFamily="65" charset="-120"/>
              <a:ea typeface="標楷體" panose="03000509000000000000" pitchFamily="65" charset="-120"/>
            </a:rPr>
            <a:t>身體活動的經驗</a:t>
          </a:r>
        </a:p>
      </dgm:t>
    </dgm:pt>
    <dgm:pt modelId="{D8C68BF7-66D7-234E-B236-81587278303D}" type="parTrans" cxnId="{031E50DA-46E7-A046-83D6-CA51BE863BD9}">
      <dgm:prSet/>
      <dgm:spPr/>
      <dgm:t>
        <a:bodyPr/>
        <a:lstStyle/>
        <a:p>
          <a:endParaRPr lang="zh-TW" altLang="en-US"/>
        </a:p>
      </dgm:t>
    </dgm:pt>
    <dgm:pt modelId="{00B45467-6C6C-5E4E-9181-A579D39FCAFD}" type="sibTrans" cxnId="{031E50DA-46E7-A046-83D6-CA51BE863BD9}">
      <dgm:prSet/>
      <dgm:spPr/>
      <dgm:t>
        <a:bodyPr/>
        <a:lstStyle/>
        <a:p>
          <a:endParaRPr lang="zh-TW" altLang="en-US"/>
        </a:p>
      </dgm:t>
    </dgm:pt>
    <dgm:pt modelId="{AC191800-0C19-1F4A-8E58-018D02B0A5A0}">
      <dgm:prSet phldrT="[文字]"/>
      <dgm:spPr>
        <a:solidFill>
          <a:srgbClr val="00B050"/>
        </a:solidFill>
      </dgm:spPr>
      <dgm:t>
        <a:bodyPr/>
        <a:lstStyle/>
        <a:p>
          <a:r>
            <a:rPr lang="zh-TW" altLang="en-US" b="0" i="0" dirty="0">
              <a:latin typeface="標楷體" panose="03000509000000000000" pitchFamily="65" charset="-120"/>
              <a:ea typeface="標楷體" panose="03000509000000000000" pitchFamily="65" charset="-120"/>
            </a:rPr>
            <a:t>身體活動的學科學習</a:t>
          </a:r>
        </a:p>
      </dgm:t>
    </dgm:pt>
    <dgm:pt modelId="{E69764C4-4BAB-074B-A6C9-40386920A498}" type="parTrans" cxnId="{A29FB7F3-4960-2C44-9468-C3A0C0CC2583}">
      <dgm:prSet/>
      <dgm:spPr/>
      <dgm:t>
        <a:bodyPr/>
        <a:lstStyle/>
        <a:p>
          <a:endParaRPr lang="zh-TW" altLang="en-US"/>
        </a:p>
      </dgm:t>
    </dgm:pt>
    <dgm:pt modelId="{01A7ACBA-FA44-0446-B267-5281CC7D6D08}" type="sibTrans" cxnId="{A29FB7F3-4960-2C44-9468-C3A0C0CC2583}">
      <dgm:prSet/>
      <dgm:spPr/>
      <dgm:t>
        <a:bodyPr/>
        <a:lstStyle/>
        <a:p>
          <a:endParaRPr lang="zh-TW" altLang="en-US"/>
        </a:p>
      </dgm:t>
    </dgm:pt>
    <dgm:pt modelId="{99906B77-7D09-3A4B-8304-888FA3DF2C4B}" type="pres">
      <dgm:prSet presAssocID="{32CC67EC-C14C-7648-92CA-B776712F40F8}" presName="cycle" presStyleCnt="0">
        <dgm:presLayoutVars>
          <dgm:chMax val="1"/>
          <dgm:dir/>
          <dgm:animLvl val="ctr"/>
          <dgm:resizeHandles val="exact"/>
        </dgm:presLayoutVars>
      </dgm:prSet>
      <dgm:spPr/>
      <dgm:t>
        <a:bodyPr/>
        <a:lstStyle/>
        <a:p>
          <a:endParaRPr lang="zh-TW" altLang="en-US"/>
        </a:p>
      </dgm:t>
    </dgm:pt>
    <dgm:pt modelId="{1BF3565A-E45B-0C40-BB94-B93431C6C753}" type="pres">
      <dgm:prSet presAssocID="{FEAB8B1A-27B4-4E42-BAAE-EE56552A4F3A}" presName="centerShape" presStyleLbl="node0" presStyleIdx="0" presStyleCnt="1"/>
      <dgm:spPr/>
      <dgm:t>
        <a:bodyPr/>
        <a:lstStyle/>
        <a:p>
          <a:endParaRPr lang="zh-TW" altLang="en-US"/>
        </a:p>
      </dgm:t>
    </dgm:pt>
    <dgm:pt modelId="{CBB1D088-E825-0248-88F1-03535970D507}" type="pres">
      <dgm:prSet presAssocID="{810BECF0-5DA3-3040-9247-8139FC327773}" presName="parTrans" presStyleLbl="bgSibTrans2D1" presStyleIdx="0" presStyleCnt="3"/>
      <dgm:spPr/>
      <dgm:t>
        <a:bodyPr/>
        <a:lstStyle/>
        <a:p>
          <a:endParaRPr lang="zh-TW" altLang="en-US"/>
        </a:p>
      </dgm:t>
    </dgm:pt>
    <dgm:pt modelId="{8C488298-3B1B-7241-B928-148CAC74D278}" type="pres">
      <dgm:prSet presAssocID="{B49967B1-1F2A-3946-81C3-352ACDCB52B6}" presName="node" presStyleLbl="node1" presStyleIdx="0" presStyleCnt="3" custScaleX="110532" custRadScaleRad="106126" custRadScaleInc="-4808">
        <dgm:presLayoutVars>
          <dgm:bulletEnabled val="1"/>
        </dgm:presLayoutVars>
      </dgm:prSet>
      <dgm:spPr/>
      <dgm:t>
        <a:bodyPr/>
        <a:lstStyle/>
        <a:p>
          <a:endParaRPr lang="zh-TW" altLang="en-US"/>
        </a:p>
      </dgm:t>
    </dgm:pt>
    <dgm:pt modelId="{14B0F543-505D-9540-870D-5C876F5A6496}" type="pres">
      <dgm:prSet presAssocID="{D8C68BF7-66D7-234E-B236-81587278303D}" presName="parTrans" presStyleLbl="bgSibTrans2D1" presStyleIdx="1" presStyleCnt="3"/>
      <dgm:spPr/>
      <dgm:t>
        <a:bodyPr/>
        <a:lstStyle/>
        <a:p>
          <a:endParaRPr lang="zh-TW" altLang="en-US"/>
        </a:p>
      </dgm:t>
    </dgm:pt>
    <dgm:pt modelId="{5184CE97-0BCD-5442-B685-0266968F3942}" type="pres">
      <dgm:prSet presAssocID="{8222A655-9E6F-334E-AAB1-3F33784BA92E}" presName="node" presStyleLbl="node1" presStyleIdx="1" presStyleCnt="3" custScaleX="111426">
        <dgm:presLayoutVars>
          <dgm:bulletEnabled val="1"/>
        </dgm:presLayoutVars>
      </dgm:prSet>
      <dgm:spPr/>
      <dgm:t>
        <a:bodyPr/>
        <a:lstStyle/>
        <a:p>
          <a:endParaRPr lang="zh-TW" altLang="en-US"/>
        </a:p>
      </dgm:t>
    </dgm:pt>
    <dgm:pt modelId="{D51C0428-C90B-4348-9CCA-A2CE8538A313}" type="pres">
      <dgm:prSet presAssocID="{E69764C4-4BAB-074B-A6C9-40386920A498}" presName="parTrans" presStyleLbl="bgSibTrans2D1" presStyleIdx="2" presStyleCnt="3"/>
      <dgm:spPr/>
      <dgm:t>
        <a:bodyPr/>
        <a:lstStyle/>
        <a:p>
          <a:endParaRPr lang="zh-TW" altLang="en-US"/>
        </a:p>
      </dgm:t>
    </dgm:pt>
    <dgm:pt modelId="{47510A93-6460-3F44-BE06-E1C40E9FB7CD}" type="pres">
      <dgm:prSet presAssocID="{AC191800-0C19-1F4A-8E58-018D02B0A5A0}" presName="node" presStyleLbl="node1" presStyleIdx="2" presStyleCnt="3" custScaleX="114336" custRadScaleRad="106397" custRadScaleInc="6410">
        <dgm:presLayoutVars>
          <dgm:bulletEnabled val="1"/>
        </dgm:presLayoutVars>
      </dgm:prSet>
      <dgm:spPr/>
      <dgm:t>
        <a:bodyPr/>
        <a:lstStyle/>
        <a:p>
          <a:endParaRPr lang="zh-TW" altLang="en-US"/>
        </a:p>
      </dgm:t>
    </dgm:pt>
  </dgm:ptLst>
  <dgm:cxnLst>
    <dgm:cxn modelId="{6BEC68FC-13A5-7944-837F-7188BB00E815}" type="presOf" srcId="{32CC67EC-C14C-7648-92CA-B776712F40F8}" destId="{99906B77-7D09-3A4B-8304-888FA3DF2C4B}" srcOrd="0" destOrd="0" presId="urn:microsoft.com/office/officeart/2005/8/layout/radial4"/>
    <dgm:cxn modelId="{798F0F3A-0024-EC44-8493-6E2D57691B8C}" type="presOf" srcId="{B49967B1-1F2A-3946-81C3-352ACDCB52B6}" destId="{8C488298-3B1B-7241-B928-148CAC74D278}" srcOrd="0" destOrd="0" presId="urn:microsoft.com/office/officeart/2005/8/layout/radial4"/>
    <dgm:cxn modelId="{47D079FD-B8C5-A344-979A-E6DD05C2A96F}" type="presOf" srcId="{8222A655-9E6F-334E-AAB1-3F33784BA92E}" destId="{5184CE97-0BCD-5442-B685-0266968F3942}" srcOrd="0" destOrd="0" presId="urn:microsoft.com/office/officeart/2005/8/layout/radial4"/>
    <dgm:cxn modelId="{57CEB329-A5B9-5F4D-9E2B-246EBFBBB4F8}" type="presOf" srcId="{FEAB8B1A-27B4-4E42-BAAE-EE56552A4F3A}" destId="{1BF3565A-E45B-0C40-BB94-B93431C6C753}" srcOrd="0" destOrd="0" presId="urn:microsoft.com/office/officeart/2005/8/layout/radial4"/>
    <dgm:cxn modelId="{5E5E0BD0-4A4E-1E4F-944E-4A153983ADBB}" srcId="{32CC67EC-C14C-7648-92CA-B776712F40F8}" destId="{FEAB8B1A-27B4-4E42-BAAE-EE56552A4F3A}" srcOrd="0" destOrd="0" parTransId="{84664FBD-ABB4-C549-A85F-FC7F32E1476C}" sibTransId="{5D00C72C-96E4-4E46-94F4-5DB5F49F0C1A}"/>
    <dgm:cxn modelId="{FCDEC65C-1BA4-A940-9950-79819BB9A949}" type="presOf" srcId="{D8C68BF7-66D7-234E-B236-81587278303D}" destId="{14B0F543-505D-9540-870D-5C876F5A6496}" srcOrd="0" destOrd="0" presId="urn:microsoft.com/office/officeart/2005/8/layout/radial4"/>
    <dgm:cxn modelId="{E16AFB91-BDE5-0644-9F86-6C960C2ED97E}" type="presOf" srcId="{810BECF0-5DA3-3040-9247-8139FC327773}" destId="{CBB1D088-E825-0248-88F1-03535970D507}" srcOrd="0" destOrd="0" presId="urn:microsoft.com/office/officeart/2005/8/layout/radial4"/>
    <dgm:cxn modelId="{3FBD0229-B03E-D347-822C-A7615C01FD1C}" srcId="{FEAB8B1A-27B4-4E42-BAAE-EE56552A4F3A}" destId="{B49967B1-1F2A-3946-81C3-352ACDCB52B6}" srcOrd="0" destOrd="0" parTransId="{810BECF0-5DA3-3040-9247-8139FC327773}" sibTransId="{E2F35CC5-EA98-6F46-9917-6B8933DB8971}"/>
    <dgm:cxn modelId="{A29FB7F3-4960-2C44-9468-C3A0C0CC2583}" srcId="{FEAB8B1A-27B4-4E42-BAAE-EE56552A4F3A}" destId="{AC191800-0C19-1F4A-8E58-018D02B0A5A0}" srcOrd="2" destOrd="0" parTransId="{E69764C4-4BAB-074B-A6C9-40386920A498}" sibTransId="{01A7ACBA-FA44-0446-B267-5281CC7D6D08}"/>
    <dgm:cxn modelId="{031E50DA-46E7-A046-83D6-CA51BE863BD9}" srcId="{FEAB8B1A-27B4-4E42-BAAE-EE56552A4F3A}" destId="{8222A655-9E6F-334E-AAB1-3F33784BA92E}" srcOrd="1" destOrd="0" parTransId="{D8C68BF7-66D7-234E-B236-81587278303D}" sibTransId="{00B45467-6C6C-5E4E-9181-A579D39FCAFD}"/>
    <dgm:cxn modelId="{5C1D5BB2-4577-524E-871D-07FE81248A81}" type="presOf" srcId="{AC191800-0C19-1F4A-8E58-018D02B0A5A0}" destId="{47510A93-6460-3F44-BE06-E1C40E9FB7CD}" srcOrd="0" destOrd="0" presId="urn:microsoft.com/office/officeart/2005/8/layout/radial4"/>
    <dgm:cxn modelId="{02FB81D7-CA06-6D46-B5D2-4D201830AE7E}" type="presOf" srcId="{E69764C4-4BAB-074B-A6C9-40386920A498}" destId="{D51C0428-C90B-4348-9CCA-A2CE8538A313}" srcOrd="0" destOrd="0" presId="urn:microsoft.com/office/officeart/2005/8/layout/radial4"/>
    <dgm:cxn modelId="{671FD0A1-D02E-8441-ADFB-218C269472B6}" type="presParOf" srcId="{99906B77-7D09-3A4B-8304-888FA3DF2C4B}" destId="{1BF3565A-E45B-0C40-BB94-B93431C6C753}" srcOrd="0" destOrd="0" presId="urn:microsoft.com/office/officeart/2005/8/layout/radial4"/>
    <dgm:cxn modelId="{9448099C-900D-C143-A1AC-BCA40EC42F5E}" type="presParOf" srcId="{99906B77-7D09-3A4B-8304-888FA3DF2C4B}" destId="{CBB1D088-E825-0248-88F1-03535970D507}" srcOrd="1" destOrd="0" presId="urn:microsoft.com/office/officeart/2005/8/layout/radial4"/>
    <dgm:cxn modelId="{7DE2CA1F-6730-A44F-8F3B-E5284E8D1727}" type="presParOf" srcId="{99906B77-7D09-3A4B-8304-888FA3DF2C4B}" destId="{8C488298-3B1B-7241-B928-148CAC74D278}" srcOrd="2" destOrd="0" presId="urn:microsoft.com/office/officeart/2005/8/layout/radial4"/>
    <dgm:cxn modelId="{E56D5A3B-794E-7547-94A0-D88FDA88176B}" type="presParOf" srcId="{99906B77-7D09-3A4B-8304-888FA3DF2C4B}" destId="{14B0F543-505D-9540-870D-5C876F5A6496}" srcOrd="3" destOrd="0" presId="urn:microsoft.com/office/officeart/2005/8/layout/radial4"/>
    <dgm:cxn modelId="{179DC14E-C346-5741-98F0-0E6BD3FBF6C2}" type="presParOf" srcId="{99906B77-7D09-3A4B-8304-888FA3DF2C4B}" destId="{5184CE97-0BCD-5442-B685-0266968F3942}" srcOrd="4" destOrd="0" presId="urn:microsoft.com/office/officeart/2005/8/layout/radial4"/>
    <dgm:cxn modelId="{234D6D58-3736-4348-B3EB-2D5076ED3493}" type="presParOf" srcId="{99906B77-7D09-3A4B-8304-888FA3DF2C4B}" destId="{D51C0428-C90B-4348-9CCA-A2CE8538A313}" srcOrd="5" destOrd="0" presId="urn:microsoft.com/office/officeart/2005/8/layout/radial4"/>
    <dgm:cxn modelId="{A3AEEBCD-FB5B-C946-9B47-838B3404A13B}" type="presParOf" srcId="{99906B77-7D09-3A4B-8304-888FA3DF2C4B}" destId="{47510A93-6460-3F44-BE06-E1C40E9FB7C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6D4F0-EB8A-EA46-AEC9-2977B119E83D}" type="doc">
      <dgm:prSet loTypeId="urn:microsoft.com/office/officeart/2008/layout/PictureGrid" loCatId="" qsTypeId="urn:microsoft.com/office/officeart/2005/8/quickstyle/simple1" qsCatId="simple" csTypeId="urn:microsoft.com/office/officeart/2005/8/colors/accent1_2" csCatId="accent1" phldr="1"/>
      <dgm:spPr/>
      <dgm:t>
        <a:bodyPr/>
        <a:lstStyle/>
        <a:p>
          <a:endParaRPr lang="zh-TW" altLang="en-US"/>
        </a:p>
      </dgm:t>
    </dgm:pt>
    <dgm:pt modelId="{B6A41799-2405-3842-A281-831E70B6464C}">
      <dgm:prSet phldrT="[文字]" phldr="1"/>
      <dgm:spPr/>
      <dgm:t>
        <a:bodyPr/>
        <a:lstStyle/>
        <a:p>
          <a:endParaRPr lang="zh-TW" altLang="en-US"/>
        </a:p>
      </dgm:t>
    </dgm:pt>
    <dgm:pt modelId="{28FADA6B-5745-F143-9208-01774F1A350F}" type="parTrans" cxnId="{22CDCF7A-67F3-CB49-A214-AF97FEB38B65}">
      <dgm:prSet/>
      <dgm:spPr/>
      <dgm:t>
        <a:bodyPr/>
        <a:lstStyle/>
        <a:p>
          <a:endParaRPr lang="zh-TW" altLang="en-US"/>
        </a:p>
      </dgm:t>
    </dgm:pt>
    <dgm:pt modelId="{2123A7CD-F173-4A42-846A-D27BDBD5FF9F}" type="sibTrans" cxnId="{22CDCF7A-67F3-CB49-A214-AF97FEB38B65}">
      <dgm:prSet/>
      <dgm:spPr/>
      <dgm:t>
        <a:bodyPr/>
        <a:lstStyle/>
        <a:p>
          <a:endParaRPr lang="zh-TW" altLang="en-US"/>
        </a:p>
      </dgm:t>
    </dgm:pt>
    <dgm:pt modelId="{153AC7B7-885E-1C40-AAB3-62330124287E}">
      <dgm:prSet phldrT="[文字]" phldr="1"/>
      <dgm:spPr/>
      <dgm:t>
        <a:bodyPr/>
        <a:lstStyle/>
        <a:p>
          <a:endParaRPr lang="zh-TW" altLang="en-US" dirty="0"/>
        </a:p>
      </dgm:t>
    </dgm:pt>
    <dgm:pt modelId="{DB07AC0A-011F-0A45-8CEB-20927CC675E5}" type="parTrans" cxnId="{B87460BF-92E0-5C48-9AF5-F6D8C499E911}">
      <dgm:prSet/>
      <dgm:spPr/>
      <dgm:t>
        <a:bodyPr/>
        <a:lstStyle/>
        <a:p>
          <a:endParaRPr lang="zh-TW" altLang="en-US"/>
        </a:p>
      </dgm:t>
    </dgm:pt>
    <dgm:pt modelId="{0227DF17-D690-B448-9B0E-04D1D7D1012B}" type="sibTrans" cxnId="{B87460BF-92E0-5C48-9AF5-F6D8C499E911}">
      <dgm:prSet/>
      <dgm:spPr/>
      <dgm:t>
        <a:bodyPr/>
        <a:lstStyle/>
        <a:p>
          <a:endParaRPr lang="zh-TW" altLang="en-US"/>
        </a:p>
      </dgm:t>
    </dgm:pt>
    <dgm:pt modelId="{E8CFA5BD-2D74-CB47-A8BC-4BE370042687}">
      <dgm:prSet phldrT="[文字]" phldr="1"/>
      <dgm:spPr/>
      <dgm:t>
        <a:bodyPr/>
        <a:lstStyle/>
        <a:p>
          <a:endParaRPr lang="zh-TW" altLang="en-US" dirty="0"/>
        </a:p>
      </dgm:t>
    </dgm:pt>
    <dgm:pt modelId="{A53A6F41-182D-3041-B1F2-D3875D50A574}" type="parTrans" cxnId="{46A4BECD-DA90-C641-ACB1-2762765BE42D}">
      <dgm:prSet/>
      <dgm:spPr/>
      <dgm:t>
        <a:bodyPr/>
        <a:lstStyle/>
        <a:p>
          <a:endParaRPr lang="zh-TW" altLang="en-US"/>
        </a:p>
      </dgm:t>
    </dgm:pt>
    <dgm:pt modelId="{A6965B10-986D-1946-947D-70F54CFE0CF7}" type="sibTrans" cxnId="{46A4BECD-DA90-C641-ACB1-2762765BE42D}">
      <dgm:prSet/>
      <dgm:spPr/>
      <dgm:t>
        <a:bodyPr/>
        <a:lstStyle/>
        <a:p>
          <a:endParaRPr lang="zh-TW" altLang="en-US"/>
        </a:p>
      </dgm:t>
    </dgm:pt>
    <dgm:pt modelId="{18B615F9-2C5D-724F-AB3F-CB1A1838C370}">
      <dgm:prSet/>
      <dgm:spPr/>
      <dgm:t>
        <a:bodyPr/>
        <a:lstStyle/>
        <a:p>
          <a:endParaRPr lang="zh-TW" altLang="en-US"/>
        </a:p>
      </dgm:t>
    </dgm:pt>
    <dgm:pt modelId="{F2DC7D21-2686-914D-B638-7F1024A7B3A5}" type="parTrans" cxnId="{202589E8-146A-7846-90DE-52E05AC63670}">
      <dgm:prSet/>
      <dgm:spPr/>
      <dgm:t>
        <a:bodyPr/>
        <a:lstStyle/>
        <a:p>
          <a:endParaRPr lang="zh-TW" altLang="en-US"/>
        </a:p>
      </dgm:t>
    </dgm:pt>
    <dgm:pt modelId="{8CFA6C2C-4DA9-3844-8EF4-22A3B1E693C9}" type="sibTrans" cxnId="{202589E8-146A-7846-90DE-52E05AC63670}">
      <dgm:prSet/>
      <dgm:spPr/>
      <dgm:t>
        <a:bodyPr/>
        <a:lstStyle/>
        <a:p>
          <a:endParaRPr lang="zh-TW" altLang="en-US"/>
        </a:p>
      </dgm:t>
    </dgm:pt>
    <dgm:pt modelId="{7A36E29E-4FCD-0447-974E-052F29E19539}">
      <dgm:prSet/>
      <dgm:spPr/>
      <dgm:t>
        <a:bodyPr/>
        <a:lstStyle/>
        <a:p>
          <a:endParaRPr lang="zh-TW" altLang="en-US" dirty="0"/>
        </a:p>
      </dgm:t>
    </dgm:pt>
    <dgm:pt modelId="{5940BA06-27CE-BF4B-87EF-2F267CA1B764}" type="parTrans" cxnId="{22516E96-AB08-DF40-9F9A-7027D7C97306}">
      <dgm:prSet/>
      <dgm:spPr/>
      <dgm:t>
        <a:bodyPr/>
        <a:lstStyle/>
        <a:p>
          <a:endParaRPr lang="zh-TW" altLang="en-US"/>
        </a:p>
      </dgm:t>
    </dgm:pt>
    <dgm:pt modelId="{E89C08FC-A168-2540-876C-8278C5C7AC7D}" type="sibTrans" cxnId="{22516E96-AB08-DF40-9F9A-7027D7C97306}">
      <dgm:prSet/>
      <dgm:spPr/>
      <dgm:t>
        <a:bodyPr/>
        <a:lstStyle/>
        <a:p>
          <a:endParaRPr lang="zh-TW" altLang="en-US"/>
        </a:p>
      </dgm:t>
    </dgm:pt>
    <dgm:pt modelId="{30117EF1-C805-3E49-82B3-3944D6709F71}">
      <dgm:prSet phldrT="[文字]" phldr="1"/>
      <dgm:spPr/>
      <dgm:t>
        <a:bodyPr/>
        <a:lstStyle/>
        <a:p>
          <a:endParaRPr lang="zh-TW" altLang="en-US" dirty="0"/>
        </a:p>
      </dgm:t>
    </dgm:pt>
    <dgm:pt modelId="{5096AE7A-9292-944F-85D8-C95225FF056A}" type="sibTrans" cxnId="{FD7F199B-10BE-9A43-AA16-549FD57DC699}">
      <dgm:prSet/>
      <dgm:spPr/>
      <dgm:t>
        <a:bodyPr/>
        <a:lstStyle/>
        <a:p>
          <a:endParaRPr lang="zh-TW" altLang="en-US"/>
        </a:p>
      </dgm:t>
    </dgm:pt>
    <dgm:pt modelId="{4C178378-2B50-AB45-A191-9287A23ECDC1}" type="parTrans" cxnId="{FD7F199B-10BE-9A43-AA16-549FD57DC699}">
      <dgm:prSet/>
      <dgm:spPr/>
      <dgm:t>
        <a:bodyPr/>
        <a:lstStyle/>
        <a:p>
          <a:endParaRPr lang="zh-TW" altLang="en-US"/>
        </a:p>
      </dgm:t>
    </dgm:pt>
    <dgm:pt modelId="{BDF7D543-67F3-D94F-9AFC-9FBDDE65FC6E}" type="pres">
      <dgm:prSet presAssocID="{F186D4F0-EB8A-EA46-AEC9-2977B119E83D}" presName="Name0" presStyleCnt="0">
        <dgm:presLayoutVars>
          <dgm:dir/>
        </dgm:presLayoutVars>
      </dgm:prSet>
      <dgm:spPr/>
      <dgm:t>
        <a:bodyPr/>
        <a:lstStyle/>
        <a:p>
          <a:endParaRPr lang="zh-TW" altLang="en-US"/>
        </a:p>
      </dgm:t>
    </dgm:pt>
    <dgm:pt modelId="{39FE013D-07A1-4648-B2B3-8E83CA2CD870}" type="pres">
      <dgm:prSet presAssocID="{B6A41799-2405-3842-A281-831E70B6464C}" presName="composite" presStyleCnt="0"/>
      <dgm:spPr/>
    </dgm:pt>
    <dgm:pt modelId="{FECFC1C7-165A-5649-BF6B-022A5F3D6FDC}" type="pres">
      <dgm:prSet presAssocID="{B6A41799-2405-3842-A281-831E70B6464C}" presName="rect2" presStyleLbl="revTx" presStyleIdx="0" presStyleCnt="6">
        <dgm:presLayoutVars>
          <dgm:bulletEnabled val="1"/>
        </dgm:presLayoutVars>
      </dgm:prSet>
      <dgm:spPr/>
      <dgm:t>
        <a:bodyPr/>
        <a:lstStyle/>
        <a:p>
          <a:endParaRPr lang="zh-TW" altLang="en-US"/>
        </a:p>
      </dgm:t>
    </dgm:pt>
    <dgm:pt modelId="{235B922F-ADAE-0142-B953-5351F5EA5B10}" type="pres">
      <dgm:prSet presAssocID="{B6A41799-2405-3842-A281-831E70B6464C}" presName="rect1" presStyleLbl="alignImgPlace1" presStyleIdx="0" presStyleCnt="6" custScaleX="106065" custScaleY="106118"/>
      <dgm:spPr>
        <a:blipFill rotWithShape="1">
          <a:blip xmlns:r="http://schemas.openxmlformats.org/officeDocument/2006/relationships" r:embed="rId1"/>
          <a:srcRect/>
          <a:stretch>
            <a:fillRect t="-2000" b="-2000"/>
          </a:stretch>
        </a:blipFill>
      </dgm:spPr>
    </dgm:pt>
    <dgm:pt modelId="{B3EAD55F-033A-BC44-9C91-8D2474040047}" type="pres">
      <dgm:prSet presAssocID="{2123A7CD-F173-4A42-846A-D27BDBD5FF9F}" presName="sibTrans" presStyleCnt="0"/>
      <dgm:spPr/>
    </dgm:pt>
    <dgm:pt modelId="{CCFCF678-75D6-9640-B535-EE0A40AECA8A}" type="pres">
      <dgm:prSet presAssocID="{153AC7B7-885E-1C40-AAB3-62330124287E}" presName="composite" presStyleCnt="0"/>
      <dgm:spPr/>
    </dgm:pt>
    <dgm:pt modelId="{1A275BB2-C744-5F4F-9D3E-3B56323E29D0}" type="pres">
      <dgm:prSet presAssocID="{153AC7B7-885E-1C40-AAB3-62330124287E}" presName="rect2" presStyleLbl="revTx" presStyleIdx="1" presStyleCnt="6">
        <dgm:presLayoutVars>
          <dgm:bulletEnabled val="1"/>
        </dgm:presLayoutVars>
      </dgm:prSet>
      <dgm:spPr/>
      <dgm:t>
        <a:bodyPr/>
        <a:lstStyle/>
        <a:p>
          <a:endParaRPr lang="zh-TW" altLang="en-US"/>
        </a:p>
      </dgm:t>
    </dgm:pt>
    <dgm:pt modelId="{D79A6DD8-B359-494D-A60A-16EBF776CE75}" type="pres">
      <dgm:prSet presAssocID="{153AC7B7-885E-1C40-AAB3-62330124287E}" presName="rect1" presStyleLbl="alignImgPlace1" presStyleIdx="1" presStyleCnt="6"/>
      <dgm:spPr>
        <a:blipFill rotWithShape="1">
          <a:blip xmlns:r="http://schemas.openxmlformats.org/officeDocument/2006/relationships" r:embed="rId2"/>
          <a:srcRect/>
          <a:stretch>
            <a:fillRect t="-2000" b="-2000"/>
          </a:stretch>
        </a:blipFill>
      </dgm:spPr>
    </dgm:pt>
    <dgm:pt modelId="{D92AE469-5AE0-3A46-93C4-EF177B586DBF}" type="pres">
      <dgm:prSet presAssocID="{0227DF17-D690-B448-9B0E-04D1D7D1012B}" presName="sibTrans" presStyleCnt="0"/>
      <dgm:spPr/>
    </dgm:pt>
    <dgm:pt modelId="{FB0C5BA1-4150-F747-B101-B490CCBE4ED7}" type="pres">
      <dgm:prSet presAssocID="{30117EF1-C805-3E49-82B3-3944D6709F71}" presName="composite" presStyleCnt="0"/>
      <dgm:spPr/>
    </dgm:pt>
    <dgm:pt modelId="{8B977ED3-4209-7945-B228-19A833A831E5}" type="pres">
      <dgm:prSet presAssocID="{30117EF1-C805-3E49-82B3-3944D6709F71}" presName="rect2" presStyleLbl="revTx" presStyleIdx="2" presStyleCnt="6">
        <dgm:presLayoutVars>
          <dgm:bulletEnabled val="1"/>
        </dgm:presLayoutVars>
      </dgm:prSet>
      <dgm:spPr/>
      <dgm:t>
        <a:bodyPr/>
        <a:lstStyle/>
        <a:p>
          <a:endParaRPr lang="zh-TW" altLang="en-US"/>
        </a:p>
      </dgm:t>
    </dgm:pt>
    <dgm:pt modelId="{D6EC40FB-AA2B-6842-8A78-48B4F7F81F86}" type="pres">
      <dgm:prSet presAssocID="{30117EF1-C805-3E49-82B3-3944D6709F71}" presName="rect1" presStyleLbl="alignImgPlace1" presStyleIdx="2" presStyleCnt="6"/>
      <dgm:spPr>
        <a:blipFill>
          <a:blip xmlns:r="http://schemas.openxmlformats.org/officeDocument/2006/relationships" r:embed="rId3"/>
          <a:srcRect/>
          <a:stretch>
            <a:fillRect/>
          </a:stretch>
        </a:blipFill>
      </dgm:spPr>
    </dgm:pt>
    <dgm:pt modelId="{659A45BB-57F2-5547-9A66-8846627131C7}" type="pres">
      <dgm:prSet presAssocID="{5096AE7A-9292-944F-85D8-C95225FF056A}" presName="sibTrans" presStyleCnt="0"/>
      <dgm:spPr/>
    </dgm:pt>
    <dgm:pt modelId="{8DC4D105-5F6D-184F-A227-735DD80AA578}" type="pres">
      <dgm:prSet presAssocID="{E8CFA5BD-2D74-CB47-A8BC-4BE370042687}" presName="composite" presStyleCnt="0"/>
      <dgm:spPr/>
    </dgm:pt>
    <dgm:pt modelId="{5406CF65-B37E-5149-9793-A6505FBAB6E0}" type="pres">
      <dgm:prSet presAssocID="{E8CFA5BD-2D74-CB47-A8BC-4BE370042687}" presName="rect2" presStyleLbl="revTx" presStyleIdx="3" presStyleCnt="6">
        <dgm:presLayoutVars>
          <dgm:bulletEnabled val="1"/>
        </dgm:presLayoutVars>
      </dgm:prSet>
      <dgm:spPr/>
      <dgm:t>
        <a:bodyPr/>
        <a:lstStyle/>
        <a:p>
          <a:endParaRPr lang="zh-TW" altLang="en-US"/>
        </a:p>
      </dgm:t>
    </dgm:pt>
    <dgm:pt modelId="{71D3358C-A0B4-2441-825D-297F2E7C0199}" type="pres">
      <dgm:prSet presAssocID="{E8CFA5BD-2D74-CB47-A8BC-4BE370042687}" presName="rect1" presStyleLbl="alignImgPlace1" presStyleIdx="3" presStyleCnt="6"/>
      <dgm:spPr>
        <a:blipFill rotWithShape="1">
          <a:blip xmlns:r="http://schemas.openxmlformats.org/officeDocument/2006/relationships" r:embed="rId4"/>
          <a:srcRect/>
          <a:stretch>
            <a:fillRect t="-2000" b="-2000"/>
          </a:stretch>
        </a:blipFill>
      </dgm:spPr>
    </dgm:pt>
    <dgm:pt modelId="{28979F95-6F4A-4A46-BDC1-C26F1AA58EBF}" type="pres">
      <dgm:prSet presAssocID="{A6965B10-986D-1946-947D-70F54CFE0CF7}" presName="sibTrans" presStyleCnt="0"/>
      <dgm:spPr/>
    </dgm:pt>
    <dgm:pt modelId="{C2E8756C-B0A6-4B43-9829-4F77A1355768}" type="pres">
      <dgm:prSet presAssocID="{18B615F9-2C5D-724F-AB3F-CB1A1838C370}" presName="composite" presStyleCnt="0"/>
      <dgm:spPr/>
    </dgm:pt>
    <dgm:pt modelId="{9FA0414B-4615-E144-A982-33499B67998D}" type="pres">
      <dgm:prSet presAssocID="{18B615F9-2C5D-724F-AB3F-CB1A1838C370}" presName="rect2" presStyleLbl="revTx" presStyleIdx="4" presStyleCnt="6">
        <dgm:presLayoutVars>
          <dgm:bulletEnabled val="1"/>
        </dgm:presLayoutVars>
      </dgm:prSet>
      <dgm:spPr/>
      <dgm:t>
        <a:bodyPr/>
        <a:lstStyle/>
        <a:p>
          <a:endParaRPr lang="zh-TW" altLang="en-US"/>
        </a:p>
      </dgm:t>
    </dgm:pt>
    <dgm:pt modelId="{52794935-E6CB-1143-9A3B-FB68B9D95D06}" type="pres">
      <dgm:prSet presAssocID="{18B615F9-2C5D-724F-AB3F-CB1A1838C370}" presName="rect1" presStyleLbl="alignImgPlace1" presStyleIdx="4" presStyleCnt="6"/>
      <dgm:spPr>
        <a:blipFill>
          <a:blip xmlns:r="http://schemas.openxmlformats.org/officeDocument/2006/relationships" r:embed="rId5"/>
          <a:srcRect/>
          <a:stretch>
            <a:fillRect t="-18000" b="-18000"/>
          </a:stretch>
        </a:blipFill>
      </dgm:spPr>
    </dgm:pt>
    <dgm:pt modelId="{BA018BD0-3DB6-6343-922E-D2F8AC13A219}" type="pres">
      <dgm:prSet presAssocID="{8CFA6C2C-4DA9-3844-8EF4-22A3B1E693C9}" presName="sibTrans" presStyleCnt="0"/>
      <dgm:spPr/>
    </dgm:pt>
    <dgm:pt modelId="{DF05D918-27EF-CB45-9DDF-8AB7B0933423}" type="pres">
      <dgm:prSet presAssocID="{7A36E29E-4FCD-0447-974E-052F29E19539}" presName="composite" presStyleCnt="0"/>
      <dgm:spPr/>
    </dgm:pt>
    <dgm:pt modelId="{34BA3657-06CA-E143-A452-F3D8E4407942}" type="pres">
      <dgm:prSet presAssocID="{7A36E29E-4FCD-0447-974E-052F29E19539}" presName="rect2" presStyleLbl="revTx" presStyleIdx="5" presStyleCnt="6">
        <dgm:presLayoutVars>
          <dgm:bulletEnabled val="1"/>
        </dgm:presLayoutVars>
      </dgm:prSet>
      <dgm:spPr/>
      <dgm:t>
        <a:bodyPr/>
        <a:lstStyle/>
        <a:p>
          <a:endParaRPr lang="zh-TW" altLang="en-US"/>
        </a:p>
      </dgm:t>
    </dgm:pt>
    <dgm:pt modelId="{298FF395-3E0E-134A-BC18-BAC6A445AA0A}" type="pres">
      <dgm:prSet presAssocID="{7A36E29E-4FCD-0447-974E-052F29E19539}" presName="rect1" presStyleLbl="alignImgPlace1" presStyleIdx="5" presStyleCnt="6"/>
      <dgm:spPr>
        <a:blipFill>
          <a:blip xmlns:r="http://schemas.openxmlformats.org/officeDocument/2006/relationships" r:embed="rId6"/>
          <a:srcRect/>
          <a:stretch>
            <a:fillRect t="-18000" b="-18000"/>
          </a:stretch>
        </a:blipFill>
      </dgm:spPr>
    </dgm:pt>
  </dgm:ptLst>
  <dgm:cxnLst>
    <dgm:cxn modelId="{E848F4FA-F210-6E45-AE8E-C1755547D704}" type="presOf" srcId="{30117EF1-C805-3E49-82B3-3944D6709F71}" destId="{8B977ED3-4209-7945-B228-19A833A831E5}" srcOrd="0" destOrd="0" presId="urn:microsoft.com/office/officeart/2008/layout/PictureGrid"/>
    <dgm:cxn modelId="{F33252C3-A007-E841-8948-FEFD381F8FD9}" type="presOf" srcId="{E8CFA5BD-2D74-CB47-A8BC-4BE370042687}" destId="{5406CF65-B37E-5149-9793-A6505FBAB6E0}" srcOrd="0" destOrd="0" presId="urn:microsoft.com/office/officeart/2008/layout/PictureGrid"/>
    <dgm:cxn modelId="{46A4BECD-DA90-C641-ACB1-2762765BE42D}" srcId="{F186D4F0-EB8A-EA46-AEC9-2977B119E83D}" destId="{E8CFA5BD-2D74-CB47-A8BC-4BE370042687}" srcOrd="3" destOrd="0" parTransId="{A53A6F41-182D-3041-B1F2-D3875D50A574}" sibTransId="{A6965B10-986D-1946-947D-70F54CFE0CF7}"/>
    <dgm:cxn modelId="{FD7F199B-10BE-9A43-AA16-549FD57DC699}" srcId="{F186D4F0-EB8A-EA46-AEC9-2977B119E83D}" destId="{30117EF1-C805-3E49-82B3-3944D6709F71}" srcOrd="2" destOrd="0" parTransId="{4C178378-2B50-AB45-A191-9287A23ECDC1}" sibTransId="{5096AE7A-9292-944F-85D8-C95225FF056A}"/>
    <dgm:cxn modelId="{1970966B-BC2B-2B4E-AC15-58BD6D376072}" type="presOf" srcId="{153AC7B7-885E-1C40-AAB3-62330124287E}" destId="{1A275BB2-C744-5F4F-9D3E-3B56323E29D0}" srcOrd="0" destOrd="0" presId="urn:microsoft.com/office/officeart/2008/layout/PictureGrid"/>
    <dgm:cxn modelId="{202589E8-146A-7846-90DE-52E05AC63670}" srcId="{F186D4F0-EB8A-EA46-AEC9-2977B119E83D}" destId="{18B615F9-2C5D-724F-AB3F-CB1A1838C370}" srcOrd="4" destOrd="0" parTransId="{F2DC7D21-2686-914D-B638-7F1024A7B3A5}" sibTransId="{8CFA6C2C-4DA9-3844-8EF4-22A3B1E693C9}"/>
    <dgm:cxn modelId="{1E22E3C1-38C1-7D46-A5E9-5809DB7DD782}" type="presOf" srcId="{18B615F9-2C5D-724F-AB3F-CB1A1838C370}" destId="{9FA0414B-4615-E144-A982-33499B67998D}" srcOrd="0" destOrd="0" presId="urn:microsoft.com/office/officeart/2008/layout/PictureGrid"/>
    <dgm:cxn modelId="{B87460BF-92E0-5C48-9AF5-F6D8C499E911}" srcId="{F186D4F0-EB8A-EA46-AEC9-2977B119E83D}" destId="{153AC7B7-885E-1C40-AAB3-62330124287E}" srcOrd="1" destOrd="0" parTransId="{DB07AC0A-011F-0A45-8CEB-20927CC675E5}" sibTransId="{0227DF17-D690-B448-9B0E-04D1D7D1012B}"/>
    <dgm:cxn modelId="{023EBF03-2D19-2643-9584-DC95E04B67FB}" type="presOf" srcId="{F186D4F0-EB8A-EA46-AEC9-2977B119E83D}" destId="{BDF7D543-67F3-D94F-9AFC-9FBDDE65FC6E}" srcOrd="0" destOrd="0" presId="urn:microsoft.com/office/officeart/2008/layout/PictureGrid"/>
    <dgm:cxn modelId="{22516E96-AB08-DF40-9F9A-7027D7C97306}" srcId="{F186D4F0-EB8A-EA46-AEC9-2977B119E83D}" destId="{7A36E29E-4FCD-0447-974E-052F29E19539}" srcOrd="5" destOrd="0" parTransId="{5940BA06-27CE-BF4B-87EF-2F267CA1B764}" sibTransId="{E89C08FC-A168-2540-876C-8278C5C7AC7D}"/>
    <dgm:cxn modelId="{15D2D780-6134-8A40-8BAF-096099628E8A}" type="presOf" srcId="{B6A41799-2405-3842-A281-831E70B6464C}" destId="{FECFC1C7-165A-5649-BF6B-022A5F3D6FDC}" srcOrd="0" destOrd="0" presId="urn:microsoft.com/office/officeart/2008/layout/PictureGrid"/>
    <dgm:cxn modelId="{2BA95524-5DD8-5548-8026-4FD9DB24121C}" type="presOf" srcId="{7A36E29E-4FCD-0447-974E-052F29E19539}" destId="{34BA3657-06CA-E143-A452-F3D8E4407942}" srcOrd="0" destOrd="0" presId="urn:microsoft.com/office/officeart/2008/layout/PictureGrid"/>
    <dgm:cxn modelId="{22CDCF7A-67F3-CB49-A214-AF97FEB38B65}" srcId="{F186D4F0-EB8A-EA46-AEC9-2977B119E83D}" destId="{B6A41799-2405-3842-A281-831E70B6464C}" srcOrd="0" destOrd="0" parTransId="{28FADA6B-5745-F143-9208-01774F1A350F}" sibTransId="{2123A7CD-F173-4A42-846A-D27BDBD5FF9F}"/>
    <dgm:cxn modelId="{571B7410-6A23-E844-A671-3FB688CD0B18}" type="presParOf" srcId="{BDF7D543-67F3-D94F-9AFC-9FBDDE65FC6E}" destId="{39FE013D-07A1-4648-B2B3-8E83CA2CD870}" srcOrd="0" destOrd="0" presId="urn:microsoft.com/office/officeart/2008/layout/PictureGrid"/>
    <dgm:cxn modelId="{22EC1746-7A01-B74B-ACB4-9E1C197F02A3}" type="presParOf" srcId="{39FE013D-07A1-4648-B2B3-8E83CA2CD870}" destId="{FECFC1C7-165A-5649-BF6B-022A5F3D6FDC}" srcOrd="0" destOrd="0" presId="urn:microsoft.com/office/officeart/2008/layout/PictureGrid"/>
    <dgm:cxn modelId="{54EA1492-48DF-F940-A2BE-D5AC2A338DDB}" type="presParOf" srcId="{39FE013D-07A1-4648-B2B3-8E83CA2CD870}" destId="{235B922F-ADAE-0142-B953-5351F5EA5B10}" srcOrd="1" destOrd="0" presId="urn:microsoft.com/office/officeart/2008/layout/PictureGrid"/>
    <dgm:cxn modelId="{96E24829-7B27-164D-94AB-781689ED0072}" type="presParOf" srcId="{BDF7D543-67F3-D94F-9AFC-9FBDDE65FC6E}" destId="{B3EAD55F-033A-BC44-9C91-8D2474040047}" srcOrd="1" destOrd="0" presId="urn:microsoft.com/office/officeart/2008/layout/PictureGrid"/>
    <dgm:cxn modelId="{BA5AAAC5-4AE5-5446-A00E-EE723D07C04D}" type="presParOf" srcId="{BDF7D543-67F3-D94F-9AFC-9FBDDE65FC6E}" destId="{CCFCF678-75D6-9640-B535-EE0A40AECA8A}" srcOrd="2" destOrd="0" presId="urn:microsoft.com/office/officeart/2008/layout/PictureGrid"/>
    <dgm:cxn modelId="{0E078AB7-4A38-C540-87A1-F945D621EE30}" type="presParOf" srcId="{CCFCF678-75D6-9640-B535-EE0A40AECA8A}" destId="{1A275BB2-C744-5F4F-9D3E-3B56323E29D0}" srcOrd="0" destOrd="0" presId="urn:microsoft.com/office/officeart/2008/layout/PictureGrid"/>
    <dgm:cxn modelId="{20564CFE-1D2E-4D44-9C2A-2643F77DA29A}" type="presParOf" srcId="{CCFCF678-75D6-9640-B535-EE0A40AECA8A}" destId="{D79A6DD8-B359-494D-A60A-16EBF776CE75}" srcOrd="1" destOrd="0" presId="urn:microsoft.com/office/officeart/2008/layout/PictureGrid"/>
    <dgm:cxn modelId="{BC830E8E-C16C-A845-B2AB-71D1BE9652FF}" type="presParOf" srcId="{BDF7D543-67F3-D94F-9AFC-9FBDDE65FC6E}" destId="{D92AE469-5AE0-3A46-93C4-EF177B586DBF}" srcOrd="3" destOrd="0" presId="urn:microsoft.com/office/officeart/2008/layout/PictureGrid"/>
    <dgm:cxn modelId="{AA452CDC-EE12-804D-8A0F-809A19425B8A}" type="presParOf" srcId="{BDF7D543-67F3-D94F-9AFC-9FBDDE65FC6E}" destId="{FB0C5BA1-4150-F747-B101-B490CCBE4ED7}" srcOrd="4" destOrd="0" presId="urn:microsoft.com/office/officeart/2008/layout/PictureGrid"/>
    <dgm:cxn modelId="{DE9D0549-1B4D-734F-8C1A-1858D361EDB0}" type="presParOf" srcId="{FB0C5BA1-4150-F747-B101-B490CCBE4ED7}" destId="{8B977ED3-4209-7945-B228-19A833A831E5}" srcOrd="0" destOrd="0" presId="urn:microsoft.com/office/officeart/2008/layout/PictureGrid"/>
    <dgm:cxn modelId="{05066718-FE65-D34B-9307-5F9446BF3876}" type="presParOf" srcId="{FB0C5BA1-4150-F747-B101-B490CCBE4ED7}" destId="{D6EC40FB-AA2B-6842-8A78-48B4F7F81F86}" srcOrd="1" destOrd="0" presId="urn:microsoft.com/office/officeart/2008/layout/PictureGrid"/>
    <dgm:cxn modelId="{256EFD32-05FF-A84E-BA56-568E7C6D4380}" type="presParOf" srcId="{BDF7D543-67F3-D94F-9AFC-9FBDDE65FC6E}" destId="{659A45BB-57F2-5547-9A66-8846627131C7}" srcOrd="5" destOrd="0" presId="urn:microsoft.com/office/officeart/2008/layout/PictureGrid"/>
    <dgm:cxn modelId="{C32AFB40-210F-9547-8335-C83EF3C0E5AC}" type="presParOf" srcId="{BDF7D543-67F3-D94F-9AFC-9FBDDE65FC6E}" destId="{8DC4D105-5F6D-184F-A227-735DD80AA578}" srcOrd="6" destOrd="0" presId="urn:microsoft.com/office/officeart/2008/layout/PictureGrid"/>
    <dgm:cxn modelId="{706215D7-0197-0846-978E-20E72661AAB5}" type="presParOf" srcId="{8DC4D105-5F6D-184F-A227-735DD80AA578}" destId="{5406CF65-B37E-5149-9793-A6505FBAB6E0}" srcOrd="0" destOrd="0" presId="urn:microsoft.com/office/officeart/2008/layout/PictureGrid"/>
    <dgm:cxn modelId="{5417BEA2-368F-924A-AA7F-BC51EE4C9679}" type="presParOf" srcId="{8DC4D105-5F6D-184F-A227-735DD80AA578}" destId="{71D3358C-A0B4-2441-825D-297F2E7C0199}" srcOrd="1" destOrd="0" presId="urn:microsoft.com/office/officeart/2008/layout/PictureGrid"/>
    <dgm:cxn modelId="{D37CCB43-8B92-6147-8BED-2359F1C3D888}" type="presParOf" srcId="{BDF7D543-67F3-D94F-9AFC-9FBDDE65FC6E}" destId="{28979F95-6F4A-4A46-BDC1-C26F1AA58EBF}" srcOrd="7" destOrd="0" presId="urn:microsoft.com/office/officeart/2008/layout/PictureGrid"/>
    <dgm:cxn modelId="{ED5195C8-3524-4246-A482-929DB43ACC2D}" type="presParOf" srcId="{BDF7D543-67F3-D94F-9AFC-9FBDDE65FC6E}" destId="{C2E8756C-B0A6-4B43-9829-4F77A1355768}" srcOrd="8" destOrd="0" presId="urn:microsoft.com/office/officeart/2008/layout/PictureGrid"/>
    <dgm:cxn modelId="{94FBD679-00BC-994D-BF6D-5788DA16A2B1}" type="presParOf" srcId="{C2E8756C-B0A6-4B43-9829-4F77A1355768}" destId="{9FA0414B-4615-E144-A982-33499B67998D}" srcOrd="0" destOrd="0" presId="urn:microsoft.com/office/officeart/2008/layout/PictureGrid"/>
    <dgm:cxn modelId="{4E5332DD-2B37-614A-A8C6-94DC75CBC45E}" type="presParOf" srcId="{C2E8756C-B0A6-4B43-9829-4F77A1355768}" destId="{52794935-E6CB-1143-9A3B-FB68B9D95D06}" srcOrd="1" destOrd="0" presId="urn:microsoft.com/office/officeart/2008/layout/PictureGrid"/>
    <dgm:cxn modelId="{563ED9BE-BCAE-3E4E-8741-8F378716A711}" type="presParOf" srcId="{BDF7D543-67F3-D94F-9AFC-9FBDDE65FC6E}" destId="{BA018BD0-3DB6-6343-922E-D2F8AC13A219}" srcOrd="9" destOrd="0" presId="urn:microsoft.com/office/officeart/2008/layout/PictureGrid"/>
    <dgm:cxn modelId="{3EED7FE3-141C-BE47-A8F0-F917BBB50718}" type="presParOf" srcId="{BDF7D543-67F3-D94F-9AFC-9FBDDE65FC6E}" destId="{DF05D918-27EF-CB45-9DDF-8AB7B0933423}" srcOrd="10" destOrd="0" presId="urn:microsoft.com/office/officeart/2008/layout/PictureGrid"/>
    <dgm:cxn modelId="{2EAFBD10-471D-6248-A4D1-967D3A68544E}" type="presParOf" srcId="{DF05D918-27EF-CB45-9DDF-8AB7B0933423}" destId="{34BA3657-06CA-E143-A452-F3D8E4407942}" srcOrd="0" destOrd="0" presId="urn:microsoft.com/office/officeart/2008/layout/PictureGrid"/>
    <dgm:cxn modelId="{B9390ADE-4D42-9E4D-80A6-68B945164782}" type="presParOf" srcId="{DF05D918-27EF-CB45-9DDF-8AB7B0933423}" destId="{298FF395-3E0E-134A-BC18-BAC6A445AA0A}" srcOrd="1" destOrd="0" presId="urn:microsoft.com/office/officeart/2008/layout/PictureGri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370E-1E33-0741-BB53-5F62F16A429D}">
      <dsp:nvSpPr>
        <dsp:cNvPr id="0" name=""/>
        <dsp:cNvSpPr/>
      </dsp:nvSpPr>
      <dsp:spPr>
        <a:xfrm>
          <a:off x="4909362" y="3186684"/>
          <a:ext cx="2315032" cy="1499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zh-TW" altLang="en-US" sz="2000" b="0" i="0" kern="1200" dirty="0">
              <a:latin typeface="Kaiti SC" panose="02010600040101010101" pitchFamily="2" charset="-122"/>
              <a:ea typeface="Kaiti SC" panose="02010600040101010101" pitchFamily="2" charset="-122"/>
            </a:rPr>
            <a:t>人類身體的活動</a:t>
          </a:r>
        </a:p>
      </dsp:txBody>
      <dsp:txXfrm>
        <a:off x="5636814" y="3594530"/>
        <a:ext cx="1554638" cy="1058828"/>
      </dsp:txXfrm>
    </dsp:sp>
    <dsp:sp modelId="{B111D417-8AAB-924B-BC45-E1791A0B06A3}">
      <dsp:nvSpPr>
        <dsp:cNvPr id="0" name=""/>
        <dsp:cNvSpPr/>
      </dsp:nvSpPr>
      <dsp:spPr>
        <a:xfrm>
          <a:off x="1132204" y="3186684"/>
          <a:ext cx="2315032" cy="1499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zh-TW" altLang="en-US" sz="2000" b="0" i="0" kern="1200" dirty="0">
              <a:latin typeface="Kaiti SC" panose="02010600040101010101" pitchFamily="2" charset="-122"/>
              <a:ea typeface="Kaiti SC" panose="02010600040101010101" pitchFamily="2" charset="-122"/>
            </a:rPr>
            <a:t>不同文化的展現</a:t>
          </a:r>
        </a:p>
      </dsp:txBody>
      <dsp:txXfrm>
        <a:off x="1165146" y="3594530"/>
        <a:ext cx="1554638" cy="1058828"/>
      </dsp:txXfrm>
    </dsp:sp>
    <dsp:sp modelId="{9BFF1CB9-7139-E54A-9CDC-6AFC2E15ABD8}">
      <dsp:nvSpPr>
        <dsp:cNvPr id="0" name=""/>
        <dsp:cNvSpPr/>
      </dsp:nvSpPr>
      <dsp:spPr>
        <a:xfrm>
          <a:off x="4909362" y="0"/>
          <a:ext cx="2315032" cy="1499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zh-TW" altLang="en-US" sz="2000" b="0" i="0" kern="1200" dirty="0">
              <a:latin typeface="Kaiti SC" panose="02010600040101010101" pitchFamily="2" charset="-122"/>
              <a:ea typeface="Kaiti SC" panose="02010600040101010101" pitchFamily="2" charset="-122"/>
            </a:rPr>
            <a:t>生命的形式表現</a:t>
          </a:r>
        </a:p>
      </dsp:txBody>
      <dsp:txXfrm>
        <a:off x="5636814" y="32942"/>
        <a:ext cx="1554638" cy="1058828"/>
      </dsp:txXfrm>
    </dsp:sp>
    <dsp:sp modelId="{3A9CB14A-6D92-274D-A8B4-6397A9D05826}">
      <dsp:nvSpPr>
        <dsp:cNvPr id="0" name=""/>
        <dsp:cNvSpPr/>
      </dsp:nvSpPr>
      <dsp:spPr>
        <a:xfrm>
          <a:off x="1132204" y="0"/>
          <a:ext cx="2315032" cy="14996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zh-TW" altLang="en-US" sz="2000" b="0" i="0" kern="1200" dirty="0">
              <a:latin typeface="Kaiti SC" panose="02010600040101010101" pitchFamily="2" charset="-122"/>
              <a:ea typeface="Kaiti SC" panose="02010600040101010101" pitchFamily="2" charset="-122"/>
            </a:rPr>
            <a:t>人類社會的互動</a:t>
          </a:r>
        </a:p>
      </dsp:txBody>
      <dsp:txXfrm>
        <a:off x="1165146" y="32942"/>
        <a:ext cx="1554638" cy="1058828"/>
      </dsp:txXfrm>
    </dsp:sp>
    <dsp:sp modelId="{B3E32715-8087-6044-8258-3173A2771B36}">
      <dsp:nvSpPr>
        <dsp:cNvPr id="0" name=""/>
        <dsp:cNvSpPr/>
      </dsp:nvSpPr>
      <dsp:spPr>
        <a:xfrm>
          <a:off x="2102269" y="267119"/>
          <a:ext cx="2029167" cy="202916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b="0" i="0" kern="1200" dirty="0">
              <a:latin typeface="Kaiti SC" panose="02010600040101010101" pitchFamily="2" charset="-122"/>
              <a:ea typeface="Kaiti SC" panose="02010600040101010101" pitchFamily="2" charset="-122"/>
            </a:rPr>
            <a:t>社會學</a:t>
          </a:r>
        </a:p>
      </dsp:txBody>
      <dsp:txXfrm>
        <a:off x="2696598" y="861448"/>
        <a:ext cx="1434838" cy="1434838"/>
      </dsp:txXfrm>
    </dsp:sp>
    <dsp:sp modelId="{35C6A646-DCE3-6D4A-8533-75B78CDC16DA}">
      <dsp:nvSpPr>
        <dsp:cNvPr id="0" name=""/>
        <dsp:cNvSpPr/>
      </dsp:nvSpPr>
      <dsp:spPr>
        <a:xfrm rot="5400000">
          <a:off x="4225163" y="267119"/>
          <a:ext cx="2029167" cy="2029167"/>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b="0" i="0" kern="1200" dirty="0">
              <a:latin typeface="Kaiti SC" panose="02010600040101010101" pitchFamily="2" charset="-122"/>
              <a:ea typeface="Kaiti SC" panose="02010600040101010101" pitchFamily="2" charset="-122"/>
            </a:rPr>
            <a:t>生物學</a:t>
          </a:r>
        </a:p>
      </dsp:txBody>
      <dsp:txXfrm rot="-5400000">
        <a:off x="4225163" y="861448"/>
        <a:ext cx="1434838" cy="1434838"/>
      </dsp:txXfrm>
    </dsp:sp>
    <dsp:sp modelId="{1C16F937-5A64-C74B-8EFD-4A25404B5396}">
      <dsp:nvSpPr>
        <dsp:cNvPr id="0" name=""/>
        <dsp:cNvSpPr/>
      </dsp:nvSpPr>
      <dsp:spPr>
        <a:xfrm rot="10800000">
          <a:off x="4225163" y="2390013"/>
          <a:ext cx="2029167" cy="2029167"/>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b="0" i="0" kern="1200" dirty="0">
              <a:latin typeface="Kaiti SC" panose="02010600040101010101" pitchFamily="2" charset="-122"/>
              <a:ea typeface="Kaiti SC" panose="02010600040101010101" pitchFamily="2" charset="-122"/>
            </a:rPr>
            <a:t>人體運動學</a:t>
          </a:r>
        </a:p>
      </dsp:txBody>
      <dsp:txXfrm rot="10800000">
        <a:off x="4225163" y="2390013"/>
        <a:ext cx="1434838" cy="1434838"/>
      </dsp:txXfrm>
    </dsp:sp>
    <dsp:sp modelId="{2AF34F8A-F18D-664C-B9A3-47566B1C3229}">
      <dsp:nvSpPr>
        <dsp:cNvPr id="0" name=""/>
        <dsp:cNvSpPr/>
      </dsp:nvSpPr>
      <dsp:spPr>
        <a:xfrm rot="16200000">
          <a:off x="2102269" y="2390013"/>
          <a:ext cx="2029167" cy="2029167"/>
        </a:xfrm>
        <a:prstGeom prst="pieWedg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zh-TW" altLang="en-US" sz="2500" b="0" i="0" kern="1200" dirty="0">
              <a:latin typeface="Kaiti SC" panose="02010600040101010101" pitchFamily="2" charset="-122"/>
              <a:ea typeface="Kaiti SC" panose="02010600040101010101" pitchFamily="2" charset="-122"/>
            </a:rPr>
            <a:t>人類學</a:t>
          </a:r>
        </a:p>
      </dsp:txBody>
      <dsp:txXfrm rot="5400000">
        <a:off x="2696598" y="2390013"/>
        <a:ext cx="1434838" cy="1434838"/>
      </dsp:txXfrm>
    </dsp:sp>
    <dsp:sp modelId="{97E955AE-D449-FA41-A20D-AD82F504F061}">
      <dsp:nvSpPr>
        <dsp:cNvPr id="0" name=""/>
        <dsp:cNvSpPr/>
      </dsp:nvSpPr>
      <dsp:spPr>
        <a:xfrm>
          <a:off x="3827999" y="1921383"/>
          <a:ext cx="700601" cy="60921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6E861-5501-4240-94B7-475055A2B5B2}">
      <dsp:nvSpPr>
        <dsp:cNvPr id="0" name=""/>
        <dsp:cNvSpPr/>
      </dsp:nvSpPr>
      <dsp:spPr>
        <a:xfrm rot="10800000">
          <a:off x="3827999" y="2155698"/>
          <a:ext cx="700601" cy="60921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565A-E45B-0C40-BB94-B93431C6C753}">
      <dsp:nvSpPr>
        <dsp:cNvPr id="0" name=""/>
        <dsp:cNvSpPr/>
      </dsp:nvSpPr>
      <dsp:spPr>
        <a:xfrm>
          <a:off x="3061338" y="2630714"/>
          <a:ext cx="2206749" cy="22067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b="0" i="0" kern="1200" dirty="0">
              <a:latin typeface="標楷體" panose="03000509000000000000" pitchFamily="65" charset="-120"/>
              <a:ea typeface="標楷體" panose="03000509000000000000" pitchFamily="65" charset="-120"/>
            </a:rPr>
            <a:t>人體運動學</a:t>
          </a:r>
        </a:p>
      </dsp:txBody>
      <dsp:txXfrm>
        <a:off x="3384509" y="2953885"/>
        <a:ext cx="1560407" cy="1560407"/>
      </dsp:txXfrm>
    </dsp:sp>
    <dsp:sp modelId="{CBB1D088-E825-0248-88F1-03535970D507}">
      <dsp:nvSpPr>
        <dsp:cNvPr id="0" name=""/>
        <dsp:cNvSpPr/>
      </dsp:nvSpPr>
      <dsp:spPr>
        <a:xfrm rot="12726912">
          <a:off x="1420827" y="2281098"/>
          <a:ext cx="1859966" cy="6289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488298-3B1B-7241-B928-148CAC74D278}">
      <dsp:nvSpPr>
        <dsp:cNvPr id="0" name=""/>
        <dsp:cNvSpPr/>
      </dsp:nvSpPr>
      <dsp:spPr>
        <a:xfrm>
          <a:off x="404529" y="1262594"/>
          <a:ext cx="2317205" cy="1677129"/>
        </a:xfrm>
        <a:prstGeom prst="roundRect">
          <a:avLst>
            <a:gd name="adj" fmla="val 10000"/>
          </a:avLst>
        </a:prstGeom>
        <a:solidFill>
          <a:srgbClr val="AB79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TW" altLang="en-US" sz="3100" b="0" i="0" kern="1200" dirty="0">
              <a:latin typeface="標楷體" panose="03000509000000000000" pitchFamily="65" charset="-120"/>
              <a:ea typeface="標楷體" panose="03000509000000000000" pitchFamily="65" charset="-120"/>
            </a:rPr>
            <a:t>以身體活動為中心的專業性練習</a:t>
          </a:r>
        </a:p>
      </dsp:txBody>
      <dsp:txXfrm>
        <a:off x="453650" y="1311715"/>
        <a:ext cx="2218963" cy="1578887"/>
      </dsp:txXfrm>
    </dsp:sp>
    <dsp:sp modelId="{14B0F543-505D-9540-870D-5C876F5A6496}">
      <dsp:nvSpPr>
        <dsp:cNvPr id="0" name=""/>
        <dsp:cNvSpPr/>
      </dsp:nvSpPr>
      <dsp:spPr>
        <a:xfrm rot="16200000">
          <a:off x="3318506" y="1371545"/>
          <a:ext cx="1692413" cy="6289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84CE97-0BCD-5442-B685-0266968F3942}">
      <dsp:nvSpPr>
        <dsp:cNvPr id="0" name=""/>
        <dsp:cNvSpPr/>
      </dsp:nvSpPr>
      <dsp:spPr>
        <a:xfrm>
          <a:off x="2996739" y="1236"/>
          <a:ext cx="2335947" cy="1677129"/>
        </a:xfrm>
        <a:prstGeom prst="roundRect">
          <a:avLst>
            <a:gd name="adj" fmla="val 10000"/>
          </a:avLst>
        </a:prstGeom>
        <a:solidFill>
          <a:srgbClr val="9420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TW" altLang="en-US" sz="3100" b="0" i="0" kern="1200" dirty="0">
              <a:latin typeface="標楷體" panose="03000509000000000000" pitchFamily="65" charset="-120"/>
              <a:ea typeface="標楷體" panose="03000509000000000000" pitchFamily="65" charset="-120"/>
            </a:rPr>
            <a:t>身體活動的經驗</a:t>
          </a:r>
        </a:p>
      </dsp:txBody>
      <dsp:txXfrm>
        <a:off x="3045860" y="50357"/>
        <a:ext cx="2237705" cy="1578887"/>
      </dsp:txXfrm>
    </dsp:sp>
    <dsp:sp modelId="{D51C0428-C90B-4348-9CCA-A2CE8538A313}">
      <dsp:nvSpPr>
        <dsp:cNvPr id="0" name=""/>
        <dsp:cNvSpPr/>
      </dsp:nvSpPr>
      <dsp:spPr>
        <a:xfrm rot="19730760">
          <a:off x="5067311" y="2309546"/>
          <a:ext cx="1867378" cy="62892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510A93-6460-3F44-BE06-E1C40E9FB7CD}">
      <dsp:nvSpPr>
        <dsp:cNvPr id="0" name=""/>
        <dsp:cNvSpPr/>
      </dsp:nvSpPr>
      <dsp:spPr>
        <a:xfrm>
          <a:off x="5601556" y="1302408"/>
          <a:ext cx="2396953" cy="167712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zh-TW" altLang="en-US" sz="3100" b="0" i="0" kern="1200" dirty="0">
              <a:latin typeface="標楷體" panose="03000509000000000000" pitchFamily="65" charset="-120"/>
              <a:ea typeface="標楷體" panose="03000509000000000000" pitchFamily="65" charset="-120"/>
            </a:rPr>
            <a:t>身體活動的學科學習</a:t>
          </a:r>
        </a:p>
      </dsp:txBody>
      <dsp:txXfrm>
        <a:off x="5650677" y="1351529"/>
        <a:ext cx="2298711" cy="1578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FC1C7-165A-5649-BF6B-022A5F3D6FDC}">
      <dsp:nvSpPr>
        <dsp:cNvPr id="0" name=""/>
        <dsp:cNvSpPr/>
      </dsp:nvSpPr>
      <dsp:spPr>
        <a:xfrm>
          <a:off x="1108032" y="43933"/>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endParaRPr lang="zh-TW" altLang="en-US" sz="1500" kern="1200"/>
        </a:p>
      </dsp:txBody>
      <dsp:txXfrm>
        <a:off x="1108032" y="43933"/>
        <a:ext cx="2007007" cy="301051"/>
      </dsp:txXfrm>
    </dsp:sp>
    <dsp:sp modelId="{235B922F-ADAE-0142-B953-5351F5EA5B10}">
      <dsp:nvSpPr>
        <dsp:cNvPr id="0" name=""/>
        <dsp:cNvSpPr/>
      </dsp:nvSpPr>
      <dsp:spPr>
        <a:xfrm>
          <a:off x="1047169" y="343259"/>
          <a:ext cx="2128732" cy="2129795"/>
        </a:xfrm>
        <a:prstGeom prst="rect">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75BB2-C744-5F4F-9D3E-3B56323E29D0}">
      <dsp:nvSpPr>
        <dsp:cNvPr id="0" name=""/>
        <dsp:cNvSpPr/>
      </dsp:nvSpPr>
      <dsp:spPr>
        <a:xfrm>
          <a:off x="3388058" y="74630"/>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endParaRPr lang="zh-TW" altLang="en-US" sz="1500" kern="1200" dirty="0"/>
        </a:p>
      </dsp:txBody>
      <dsp:txXfrm>
        <a:off x="3388058" y="74630"/>
        <a:ext cx="2007007" cy="301051"/>
      </dsp:txXfrm>
    </dsp:sp>
    <dsp:sp modelId="{D79A6DD8-B359-494D-A60A-16EBF776CE75}">
      <dsp:nvSpPr>
        <dsp:cNvPr id="0" name=""/>
        <dsp:cNvSpPr/>
      </dsp:nvSpPr>
      <dsp:spPr>
        <a:xfrm>
          <a:off x="3388058" y="435350"/>
          <a:ext cx="2007007" cy="2007007"/>
        </a:xfrm>
        <a:prstGeom prst="rect">
          <a:avLst/>
        </a:prstGeom>
        <a:blipFill rotWithShape="1">
          <a:blip xmlns:r="http://schemas.openxmlformats.org/officeDocument/2006/relationships" r:embed="rId2"/>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977ED3-4209-7945-B228-19A833A831E5}">
      <dsp:nvSpPr>
        <dsp:cNvPr id="0" name=""/>
        <dsp:cNvSpPr/>
      </dsp:nvSpPr>
      <dsp:spPr>
        <a:xfrm>
          <a:off x="5607223" y="74630"/>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endParaRPr lang="zh-TW" altLang="en-US" sz="1500" kern="1200" dirty="0"/>
        </a:p>
      </dsp:txBody>
      <dsp:txXfrm>
        <a:off x="5607223" y="74630"/>
        <a:ext cx="2007007" cy="301051"/>
      </dsp:txXfrm>
    </dsp:sp>
    <dsp:sp modelId="{D6EC40FB-AA2B-6842-8A78-48B4F7F81F86}">
      <dsp:nvSpPr>
        <dsp:cNvPr id="0" name=""/>
        <dsp:cNvSpPr/>
      </dsp:nvSpPr>
      <dsp:spPr>
        <a:xfrm>
          <a:off x="5607223" y="435350"/>
          <a:ext cx="2007007" cy="2007007"/>
        </a:xfrm>
        <a:prstGeom prst="rect">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06CF65-B37E-5149-9793-A6505FBAB6E0}">
      <dsp:nvSpPr>
        <dsp:cNvPr id="0" name=""/>
        <dsp:cNvSpPr/>
      </dsp:nvSpPr>
      <dsp:spPr>
        <a:xfrm>
          <a:off x="1108032" y="2673755"/>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endParaRPr lang="zh-TW" altLang="en-US" sz="1500" kern="1200" dirty="0"/>
        </a:p>
      </dsp:txBody>
      <dsp:txXfrm>
        <a:off x="1108032" y="2673755"/>
        <a:ext cx="2007007" cy="301051"/>
      </dsp:txXfrm>
    </dsp:sp>
    <dsp:sp modelId="{71D3358C-A0B4-2441-825D-297F2E7C0199}">
      <dsp:nvSpPr>
        <dsp:cNvPr id="0" name=""/>
        <dsp:cNvSpPr/>
      </dsp:nvSpPr>
      <dsp:spPr>
        <a:xfrm>
          <a:off x="1108032" y="3034475"/>
          <a:ext cx="2007007" cy="2007007"/>
        </a:xfrm>
        <a:prstGeom prst="rect">
          <a:avLst/>
        </a:prstGeom>
        <a:blipFill rotWithShape="1">
          <a:blip xmlns:r="http://schemas.openxmlformats.org/officeDocument/2006/relationships" r:embed="rId4"/>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0414B-4615-E144-A982-33499B67998D}">
      <dsp:nvSpPr>
        <dsp:cNvPr id="0" name=""/>
        <dsp:cNvSpPr/>
      </dsp:nvSpPr>
      <dsp:spPr>
        <a:xfrm>
          <a:off x="3327196" y="2673755"/>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zh-TW" altLang="en-US" sz="1600" kern="1200"/>
        </a:p>
      </dsp:txBody>
      <dsp:txXfrm>
        <a:off x="3327196" y="2673755"/>
        <a:ext cx="2007007" cy="301051"/>
      </dsp:txXfrm>
    </dsp:sp>
    <dsp:sp modelId="{52794935-E6CB-1143-9A3B-FB68B9D95D06}">
      <dsp:nvSpPr>
        <dsp:cNvPr id="0" name=""/>
        <dsp:cNvSpPr/>
      </dsp:nvSpPr>
      <dsp:spPr>
        <a:xfrm>
          <a:off x="3327196" y="3034475"/>
          <a:ext cx="2007007" cy="2007007"/>
        </a:xfrm>
        <a:prstGeom prst="rect">
          <a:avLst/>
        </a:prstGeom>
        <a:blipFill>
          <a:blip xmlns:r="http://schemas.openxmlformats.org/officeDocument/2006/relationships" r:embed="rId5"/>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BA3657-06CA-E143-A452-F3D8E4407942}">
      <dsp:nvSpPr>
        <dsp:cNvPr id="0" name=""/>
        <dsp:cNvSpPr/>
      </dsp:nvSpPr>
      <dsp:spPr>
        <a:xfrm>
          <a:off x="5546360" y="2673755"/>
          <a:ext cx="2007007" cy="301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endParaRPr lang="zh-TW" altLang="en-US" sz="1600" kern="1200" dirty="0"/>
        </a:p>
      </dsp:txBody>
      <dsp:txXfrm>
        <a:off x="5546360" y="2673755"/>
        <a:ext cx="2007007" cy="301051"/>
      </dsp:txXfrm>
    </dsp:sp>
    <dsp:sp modelId="{298FF395-3E0E-134A-BC18-BAC6A445AA0A}">
      <dsp:nvSpPr>
        <dsp:cNvPr id="0" name=""/>
        <dsp:cNvSpPr/>
      </dsp:nvSpPr>
      <dsp:spPr>
        <a:xfrm>
          <a:off x="5546360" y="3034475"/>
          <a:ext cx="2007007" cy="2007007"/>
        </a:xfrm>
        <a:prstGeom prst="rect">
          <a:avLst/>
        </a:prstGeom>
        <a:blipFill>
          <a:blip xmlns:r="http://schemas.openxmlformats.org/officeDocument/2006/relationships" r:embed="rId6"/>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AE6F-CD06-4EB7-A142-F55F9EEFAF39}" type="datetimeFigureOut">
              <a:rPr lang="zh-TW" altLang="en-US" smtClean="0"/>
              <a:t>2018/7/1</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191FC-1A18-41EA-ADA8-DC030140567A}" type="slidenum">
              <a:rPr lang="zh-TW" altLang="en-US" smtClean="0"/>
              <a:t>‹#›</a:t>
            </a:fld>
            <a:endParaRPr lang="zh-TW" altLang="en-US"/>
          </a:p>
        </p:txBody>
      </p:sp>
    </p:spTree>
    <p:extLst>
      <p:ext uri="{BB962C8B-B14F-4D97-AF65-F5344CB8AC3E}">
        <p14:creationId xmlns:p14="http://schemas.microsoft.com/office/powerpoint/2010/main" val="385769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fld id="{9E5191FC-1A18-41EA-ADA8-DC030140567A}" type="slidenum">
              <a:rPr lang="zh-TW" altLang="en-US" smtClean="0"/>
              <a:t>1</a:t>
            </a:fld>
            <a:endParaRPr lang="zh-TW" altLang="en-US"/>
          </a:p>
        </p:txBody>
      </p:sp>
    </p:spTree>
    <p:extLst>
      <p:ext uri="{BB962C8B-B14F-4D97-AF65-F5344CB8AC3E}">
        <p14:creationId xmlns:p14="http://schemas.microsoft.com/office/powerpoint/2010/main" val="142929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10"/>
          </p:nvPr>
        </p:nvSpPr>
        <p:spPr/>
        <p:txBody>
          <a:bodyPr/>
          <a:lstStyle/>
          <a:p>
            <a:fld id="{7167ED9C-2399-5643-8AC5-2A6AC21F2DC0}" type="slidenum">
              <a:rPr kumimoji="1" lang="zh-TW" altLang="en-US" smtClean="0"/>
              <a:t>14</a:t>
            </a:fld>
            <a:endParaRPr kumimoji="1" lang="zh-TW" altLang="en-US"/>
          </a:p>
        </p:txBody>
      </p:sp>
    </p:spTree>
    <p:extLst>
      <p:ext uri="{BB962C8B-B14F-4D97-AF65-F5344CB8AC3E}">
        <p14:creationId xmlns:p14="http://schemas.microsoft.com/office/powerpoint/2010/main" val="258990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4DDCE7F4-86F4-479D-B566-21F443C3F776}"/>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41D1AF4F-EA94-4180-B03A-E4DD52C53BED}"/>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0A220FA5-E6E2-4ADB-BA5F-5D37570CAACF}"/>
              </a:ext>
            </a:extLst>
          </p:cNvPr>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a:extLst>
              <a:ext uri="{FF2B5EF4-FFF2-40B4-BE49-F238E27FC236}">
                <a16:creationId xmlns:a16="http://schemas.microsoft.com/office/drawing/2014/main" xmlns="" id="{4E48074A-0274-4CD7-83F9-693861ED901C}"/>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a:extLst>
              <a:ext uri="{FF2B5EF4-FFF2-40B4-BE49-F238E27FC236}">
                <a16:creationId xmlns:a16="http://schemas.microsoft.com/office/drawing/2014/main" xmlns="" id="{4AD9F8B3-6052-46BB-A34D-2A6300F7A7F9}"/>
              </a:ext>
            </a:extLst>
          </p:cNvPr>
          <p:cNvSpPr txBox="1">
            <a:spLocks noGrp="1"/>
          </p:cNvSpPr>
          <p:nvPr>
            <p:ph type="dt" sz="half" idx="7"/>
          </p:nvPr>
        </p:nvSpPr>
        <p:spPr>
          <a:xfrm>
            <a:off x="457200" y="6356351"/>
            <a:ext cx="2133596" cy="365129"/>
          </a:xfrm>
        </p:spPr>
        <p:txBody>
          <a:bodyPr/>
          <a:lstStyle>
            <a:lvl1pPr>
              <a:defRPr/>
            </a:lvl1pPr>
          </a:lstStyle>
          <a:p>
            <a:pPr lvl="0"/>
            <a:fld id="{E74DB352-6E74-0447-A1F6-0DFF2BC4784D}" type="datetime1">
              <a:rPr lang="zh-TW" altLang="en-US" smtClean="0"/>
              <a:t>2018/7/1</a:t>
            </a:fld>
            <a:endParaRPr lang="en-US"/>
          </a:p>
        </p:txBody>
      </p:sp>
      <p:sp>
        <p:nvSpPr>
          <p:cNvPr id="5" name="頁尾版面配置區 4">
            <a:extLst>
              <a:ext uri="{FF2B5EF4-FFF2-40B4-BE49-F238E27FC236}">
                <a16:creationId xmlns:a16="http://schemas.microsoft.com/office/drawing/2014/main" xmlns="" id="{652C2F11-F89C-498A-9D3F-61A88B7687EE}"/>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72CD317D-13D2-42E6-B877-DFBCC8348451}"/>
              </a:ext>
            </a:extLst>
          </p:cNvPr>
          <p:cNvSpPr txBox="1">
            <a:spLocks noGrp="1"/>
          </p:cNvSpPr>
          <p:nvPr>
            <p:ph type="sldNum" sz="quarter" idx="8"/>
          </p:nvPr>
        </p:nvSpPr>
        <p:spPr>
          <a:xfrm>
            <a:off x="6553203" y="6356351"/>
            <a:ext cx="2133596" cy="365129"/>
          </a:xfrm>
        </p:spPr>
        <p:txBody>
          <a:bodyPr/>
          <a:lstStyle>
            <a:lvl1pPr>
              <a:defRPr/>
            </a:lvl1pPr>
          </a:lstStyle>
          <a:p>
            <a:pPr lvl="0"/>
            <a:fld id="{FE3149CE-FF63-4B9C-902F-5D04E847B579}" type="slidenum">
              <a:t>‹#›</a:t>
            </a:fld>
            <a:endParaRPr lang="en-US"/>
          </a:p>
        </p:txBody>
      </p:sp>
    </p:spTree>
    <p:extLst>
      <p:ext uri="{BB962C8B-B14F-4D97-AF65-F5344CB8AC3E}">
        <p14:creationId xmlns:p14="http://schemas.microsoft.com/office/powerpoint/2010/main" val="357548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81087E8B-2A95-40F3-9837-42C8B78312BE}"/>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196A0B58-ABE2-41CC-AE1C-B48CF3EF4DAF}"/>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7E6F76CF-4A77-4982-A100-7614670C51D6}"/>
              </a:ext>
            </a:extLst>
          </p:cNvPr>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直排文字版面配置區 2">
            <a:extLst>
              <a:ext uri="{FF2B5EF4-FFF2-40B4-BE49-F238E27FC236}">
                <a16:creationId xmlns:a16="http://schemas.microsoft.com/office/drawing/2014/main" xmlns="" id="{FDAE474B-E34B-4DB2-8D2C-28D3B153616B}"/>
              </a:ext>
            </a:extLst>
          </p:cNvPr>
          <p:cNvSpPr txBox="1">
            <a:spLocks noGrp="1"/>
          </p:cNvSpPr>
          <p:nvPr>
            <p:ph type="body" orient="vert" idx="1"/>
          </p:nvPr>
        </p:nvSpPr>
        <p:spPr>
          <a:xfrm>
            <a:off x="457200" y="1600200"/>
            <a:ext cx="8229600" cy="452595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73535303-7098-46ED-8E3F-C2E7DD46C1F8}"/>
              </a:ext>
            </a:extLst>
          </p:cNvPr>
          <p:cNvSpPr txBox="1">
            <a:spLocks noGrp="1"/>
          </p:cNvSpPr>
          <p:nvPr>
            <p:ph type="dt" sz="half" idx="7"/>
          </p:nvPr>
        </p:nvSpPr>
        <p:spPr>
          <a:xfrm>
            <a:off x="457200" y="6356351"/>
            <a:ext cx="2133596" cy="365129"/>
          </a:xfrm>
        </p:spPr>
        <p:txBody>
          <a:bodyPr/>
          <a:lstStyle>
            <a:lvl1pPr>
              <a:defRPr/>
            </a:lvl1pPr>
          </a:lstStyle>
          <a:p>
            <a:pPr lvl="0"/>
            <a:fld id="{3F013306-9B64-1B4E-B5F0-4EA3D5FBBB45}" type="datetime1">
              <a:rPr lang="zh-TW" altLang="en-US" smtClean="0"/>
              <a:t>2018/7/1</a:t>
            </a:fld>
            <a:endParaRPr lang="en-US"/>
          </a:p>
        </p:txBody>
      </p:sp>
      <p:sp>
        <p:nvSpPr>
          <p:cNvPr id="5" name="頁尾版面配置區 4">
            <a:extLst>
              <a:ext uri="{FF2B5EF4-FFF2-40B4-BE49-F238E27FC236}">
                <a16:creationId xmlns:a16="http://schemas.microsoft.com/office/drawing/2014/main" xmlns="" id="{17EC9D63-A1C8-4F5F-B201-9C0C88B9BABA}"/>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E10396BD-ACC4-4636-9833-6AE379BB9507}"/>
              </a:ext>
            </a:extLst>
          </p:cNvPr>
          <p:cNvSpPr txBox="1">
            <a:spLocks noGrp="1"/>
          </p:cNvSpPr>
          <p:nvPr>
            <p:ph type="sldNum" sz="quarter" idx="8"/>
          </p:nvPr>
        </p:nvSpPr>
        <p:spPr>
          <a:xfrm>
            <a:off x="6553203" y="6356351"/>
            <a:ext cx="2133596" cy="365129"/>
          </a:xfrm>
        </p:spPr>
        <p:txBody>
          <a:bodyPr/>
          <a:lstStyle>
            <a:lvl1pPr>
              <a:defRPr/>
            </a:lvl1pPr>
          </a:lstStyle>
          <a:p>
            <a:pPr lvl="0"/>
            <a:fld id="{4BAFB97A-2356-478F-AA7B-62770B99E00E}" type="slidenum">
              <a:t>‹#›</a:t>
            </a:fld>
            <a:endParaRPr lang="en-US"/>
          </a:p>
        </p:txBody>
      </p:sp>
    </p:spTree>
    <p:extLst>
      <p:ext uri="{BB962C8B-B14F-4D97-AF65-F5344CB8AC3E}">
        <p14:creationId xmlns:p14="http://schemas.microsoft.com/office/powerpoint/2010/main" val="415737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1F378848-4416-4BE9-AA41-DF5DBA5ADD87}"/>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E3F1280B-A510-42EE-ACB7-4300D94FF8A6}"/>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直排標題 1">
            <a:extLst>
              <a:ext uri="{FF2B5EF4-FFF2-40B4-BE49-F238E27FC236}">
                <a16:creationId xmlns:a16="http://schemas.microsoft.com/office/drawing/2014/main" xmlns="" id="{8A249DBC-7FBA-45FB-968F-F030BFF99E5A}"/>
              </a:ext>
            </a:extLst>
          </p:cNvPr>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a:extLst>
              <a:ext uri="{FF2B5EF4-FFF2-40B4-BE49-F238E27FC236}">
                <a16:creationId xmlns:a16="http://schemas.microsoft.com/office/drawing/2014/main" xmlns="" id="{A38511CE-2575-4985-BCE2-24AC525EEBC0}"/>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3468B33B-7800-4D58-8443-1FE85272A6F6}"/>
              </a:ext>
            </a:extLst>
          </p:cNvPr>
          <p:cNvSpPr txBox="1">
            <a:spLocks noGrp="1"/>
          </p:cNvSpPr>
          <p:nvPr>
            <p:ph type="dt" sz="half" idx="7"/>
          </p:nvPr>
        </p:nvSpPr>
        <p:spPr>
          <a:xfrm>
            <a:off x="457200" y="6356351"/>
            <a:ext cx="2133596" cy="365129"/>
          </a:xfrm>
        </p:spPr>
        <p:txBody>
          <a:bodyPr/>
          <a:lstStyle>
            <a:lvl1pPr>
              <a:defRPr/>
            </a:lvl1pPr>
          </a:lstStyle>
          <a:p>
            <a:pPr lvl="0"/>
            <a:fld id="{C0E6F089-BADF-444E-9706-5811F0713DCE}" type="datetime1">
              <a:rPr lang="zh-TW" altLang="en-US" smtClean="0"/>
              <a:t>2018/7/1</a:t>
            </a:fld>
            <a:endParaRPr lang="en-US"/>
          </a:p>
        </p:txBody>
      </p:sp>
      <p:sp>
        <p:nvSpPr>
          <p:cNvPr id="5" name="頁尾版面配置區 4">
            <a:extLst>
              <a:ext uri="{FF2B5EF4-FFF2-40B4-BE49-F238E27FC236}">
                <a16:creationId xmlns:a16="http://schemas.microsoft.com/office/drawing/2014/main" xmlns="" id="{AA91AB96-C49B-449C-833C-643BCE021FAE}"/>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25EBA5D8-214A-4E42-9CC3-A686506B3B88}"/>
              </a:ext>
            </a:extLst>
          </p:cNvPr>
          <p:cNvSpPr txBox="1">
            <a:spLocks noGrp="1"/>
          </p:cNvSpPr>
          <p:nvPr>
            <p:ph type="sldNum" sz="quarter" idx="8"/>
          </p:nvPr>
        </p:nvSpPr>
        <p:spPr>
          <a:xfrm>
            <a:off x="6553203" y="6356351"/>
            <a:ext cx="2133596" cy="365129"/>
          </a:xfrm>
        </p:spPr>
        <p:txBody>
          <a:bodyPr/>
          <a:lstStyle>
            <a:lvl1pPr>
              <a:defRPr/>
            </a:lvl1pPr>
          </a:lstStyle>
          <a:p>
            <a:pPr lvl="0"/>
            <a:fld id="{BFC6988F-8CB5-4E8D-8194-3BABA44E1E2B}" type="slidenum">
              <a:t>‹#›</a:t>
            </a:fld>
            <a:endParaRPr lang="en-US"/>
          </a:p>
        </p:txBody>
      </p:sp>
    </p:spTree>
    <p:extLst>
      <p:ext uri="{BB962C8B-B14F-4D97-AF65-F5344CB8AC3E}">
        <p14:creationId xmlns:p14="http://schemas.microsoft.com/office/powerpoint/2010/main" val="412479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C68458DB-34C2-4B49-B110-BC8A52C65DE7}"/>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936B3C95-D7C0-4E0B-93C9-AAC6969CDA8D}"/>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184BF02F-FCFC-49B4-896E-F6BB347BE04A}"/>
              </a:ext>
            </a:extLst>
          </p:cNvPr>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D7A00B19-7D14-414E-8497-E64FB1A3E164}"/>
              </a:ext>
            </a:extLst>
          </p:cNvPr>
          <p:cNvSpPr txBox="1">
            <a:spLocks noGrp="1"/>
          </p:cNvSpPr>
          <p:nvPr>
            <p:ph idx="1"/>
          </p:nvPr>
        </p:nvSpPr>
        <p:spPr>
          <a:xfrm>
            <a:off x="457200" y="1600200"/>
            <a:ext cx="8229600" cy="4525959"/>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10B090E2-C23E-45C3-B87D-88C307DB556C}"/>
              </a:ext>
            </a:extLst>
          </p:cNvPr>
          <p:cNvSpPr txBox="1">
            <a:spLocks noGrp="1"/>
          </p:cNvSpPr>
          <p:nvPr>
            <p:ph type="dt" sz="half" idx="7"/>
          </p:nvPr>
        </p:nvSpPr>
        <p:spPr>
          <a:xfrm>
            <a:off x="457200" y="6356351"/>
            <a:ext cx="2133596" cy="365129"/>
          </a:xfrm>
        </p:spPr>
        <p:txBody>
          <a:bodyPr/>
          <a:lstStyle>
            <a:lvl1pPr>
              <a:defRPr/>
            </a:lvl1pPr>
          </a:lstStyle>
          <a:p>
            <a:pPr lvl="0"/>
            <a:fld id="{71B77A4B-E747-5D4F-92E0-1EF044F555A2}" type="datetime1">
              <a:rPr lang="zh-TW" altLang="en-US" smtClean="0"/>
              <a:t>2018/7/1</a:t>
            </a:fld>
            <a:endParaRPr lang="en-US"/>
          </a:p>
        </p:txBody>
      </p:sp>
      <p:sp>
        <p:nvSpPr>
          <p:cNvPr id="5" name="頁尾版面配置區 4">
            <a:extLst>
              <a:ext uri="{FF2B5EF4-FFF2-40B4-BE49-F238E27FC236}">
                <a16:creationId xmlns:a16="http://schemas.microsoft.com/office/drawing/2014/main" xmlns="" id="{838E6F95-EB4E-4E42-8515-189F632B2C17}"/>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D6FCE347-BCE6-4E83-8718-221019EBCDA3}"/>
              </a:ext>
            </a:extLst>
          </p:cNvPr>
          <p:cNvSpPr txBox="1">
            <a:spLocks noGrp="1"/>
          </p:cNvSpPr>
          <p:nvPr>
            <p:ph type="sldNum" sz="quarter" idx="8"/>
          </p:nvPr>
        </p:nvSpPr>
        <p:spPr>
          <a:xfrm>
            <a:off x="6553203" y="6356351"/>
            <a:ext cx="2133596" cy="365129"/>
          </a:xfrm>
        </p:spPr>
        <p:txBody>
          <a:bodyPr/>
          <a:lstStyle>
            <a:lvl1pPr>
              <a:defRPr/>
            </a:lvl1pPr>
          </a:lstStyle>
          <a:p>
            <a:pPr lvl="0"/>
            <a:fld id="{4ECE3F86-B6ED-4AAD-ABB2-DECD00EBF3F7}" type="slidenum">
              <a:t>‹#›</a:t>
            </a:fld>
            <a:endParaRPr lang="en-US"/>
          </a:p>
        </p:txBody>
      </p:sp>
    </p:spTree>
    <p:extLst>
      <p:ext uri="{BB962C8B-B14F-4D97-AF65-F5344CB8AC3E}">
        <p14:creationId xmlns:p14="http://schemas.microsoft.com/office/powerpoint/2010/main" val="72316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2" descr="C:\Users\BPC\Downloads\教育部logo991006-1.png">
            <a:extLst>
              <a:ext uri="{FF2B5EF4-FFF2-40B4-BE49-F238E27FC236}">
                <a16:creationId xmlns:a16="http://schemas.microsoft.com/office/drawing/2014/main" xmlns="" id="{B3755B0C-2699-4063-BFE2-DE185681075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5362FB08-AC44-4061-AFF3-B82162C8A6AC}"/>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232A7B92-1F65-4F26-8AF5-EF18098E1C42}"/>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B625EBCE-0ED6-46FE-BEC9-70F737F7D872}"/>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a:extLst>
              <a:ext uri="{FF2B5EF4-FFF2-40B4-BE49-F238E27FC236}">
                <a16:creationId xmlns:a16="http://schemas.microsoft.com/office/drawing/2014/main" xmlns="" id="{F2F50B2A-010A-48ED-823E-8841F28B3829}"/>
              </a:ext>
            </a:extLst>
          </p:cNvPr>
          <p:cNvSpPr txBox="1">
            <a:spLocks noGrp="1"/>
          </p:cNvSpPr>
          <p:nvPr>
            <p:ph type="dt" sz="half" idx="7"/>
          </p:nvPr>
        </p:nvSpPr>
        <p:spPr>
          <a:xfrm>
            <a:off x="457200" y="6356351"/>
            <a:ext cx="2133596" cy="365129"/>
          </a:xfrm>
        </p:spPr>
        <p:txBody>
          <a:bodyPr/>
          <a:lstStyle>
            <a:lvl1pPr>
              <a:defRPr/>
            </a:lvl1pPr>
          </a:lstStyle>
          <a:p>
            <a:pPr lvl="0"/>
            <a:fld id="{FB9022B7-0DA9-1C4F-9956-097BFA4C07F1}" type="datetime1">
              <a:rPr lang="zh-TW" altLang="en-US" smtClean="0"/>
              <a:t>2018/7/1</a:t>
            </a:fld>
            <a:endParaRPr lang="en-US"/>
          </a:p>
        </p:txBody>
      </p:sp>
      <p:sp>
        <p:nvSpPr>
          <p:cNvPr id="5" name="頁尾版面配置區 4">
            <a:extLst>
              <a:ext uri="{FF2B5EF4-FFF2-40B4-BE49-F238E27FC236}">
                <a16:creationId xmlns:a16="http://schemas.microsoft.com/office/drawing/2014/main" xmlns="" id="{19A4BCF6-4914-41DF-97F4-965DFEF4E5BB}"/>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6" name="投影片編號版面配置區 5">
            <a:extLst>
              <a:ext uri="{FF2B5EF4-FFF2-40B4-BE49-F238E27FC236}">
                <a16:creationId xmlns:a16="http://schemas.microsoft.com/office/drawing/2014/main" xmlns="" id="{D949F642-0C27-4FD1-A1C5-37A6EF155743}"/>
              </a:ext>
            </a:extLst>
          </p:cNvPr>
          <p:cNvSpPr txBox="1">
            <a:spLocks noGrp="1"/>
          </p:cNvSpPr>
          <p:nvPr>
            <p:ph type="sldNum" sz="quarter" idx="8"/>
          </p:nvPr>
        </p:nvSpPr>
        <p:spPr>
          <a:xfrm>
            <a:off x="6553203" y="6356351"/>
            <a:ext cx="2133596" cy="365129"/>
          </a:xfrm>
        </p:spPr>
        <p:txBody>
          <a:bodyPr/>
          <a:lstStyle>
            <a:lvl1pPr>
              <a:defRPr/>
            </a:lvl1pPr>
          </a:lstStyle>
          <a:p>
            <a:pPr lvl="0"/>
            <a:fld id="{D020A85D-204E-4FFF-8DD5-30F9851E11E0}" type="slidenum">
              <a:t>‹#›</a:t>
            </a:fld>
            <a:endParaRPr lang="en-US"/>
          </a:p>
        </p:txBody>
      </p:sp>
    </p:spTree>
    <p:extLst>
      <p:ext uri="{BB962C8B-B14F-4D97-AF65-F5344CB8AC3E}">
        <p14:creationId xmlns:p14="http://schemas.microsoft.com/office/powerpoint/2010/main" val="422679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48387A25-631A-4617-92C4-F63A3E86C8DF}"/>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95D37CE0-0213-4AA2-BCD9-32365C74347C}"/>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F3A51C5F-16A4-4BB3-BEE3-47F3736CA660}"/>
              </a:ext>
            </a:extLst>
          </p:cNvPr>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5F16D9B5-B276-46EF-AFF1-323830CCFFFE}"/>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a:extLst>
              <a:ext uri="{FF2B5EF4-FFF2-40B4-BE49-F238E27FC236}">
                <a16:creationId xmlns:a16="http://schemas.microsoft.com/office/drawing/2014/main" xmlns="" id="{C11B7794-8849-4727-B347-48F8EECE7DD4}"/>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a:extLst>
              <a:ext uri="{FF2B5EF4-FFF2-40B4-BE49-F238E27FC236}">
                <a16:creationId xmlns:a16="http://schemas.microsoft.com/office/drawing/2014/main" xmlns="" id="{405B349A-C59A-4D10-A9D6-EC3CA7415B41}"/>
              </a:ext>
            </a:extLst>
          </p:cNvPr>
          <p:cNvSpPr txBox="1">
            <a:spLocks noGrp="1"/>
          </p:cNvSpPr>
          <p:nvPr>
            <p:ph type="dt" sz="half" idx="7"/>
          </p:nvPr>
        </p:nvSpPr>
        <p:spPr>
          <a:xfrm>
            <a:off x="457200" y="6356351"/>
            <a:ext cx="2133596" cy="365129"/>
          </a:xfrm>
        </p:spPr>
        <p:txBody>
          <a:bodyPr/>
          <a:lstStyle>
            <a:lvl1pPr>
              <a:defRPr/>
            </a:lvl1pPr>
          </a:lstStyle>
          <a:p>
            <a:pPr lvl="0"/>
            <a:fld id="{E39344F0-D8F1-AC45-A895-2B9FE29BB896}" type="datetime1">
              <a:rPr lang="zh-TW" altLang="en-US" smtClean="0"/>
              <a:t>2018/7/1</a:t>
            </a:fld>
            <a:endParaRPr lang="en-US"/>
          </a:p>
        </p:txBody>
      </p:sp>
      <p:sp>
        <p:nvSpPr>
          <p:cNvPr id="6" name="頁尾版面配置區 5">
            <a:extLst>
              <a:ext uri="{FF2B5EF4-FFF2-40B4-BE49-F238E27FC236}">
                <a16:creationId xmlns:a16="http://schemas.microsoft.com/office/drawing/2014/main" xmlns="" id="{5BAFBCC6-9758-456A-98C5-37BCF7B0426D}"/>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E7ABD3F6-C038-4346-8E6E-A54E54173511}"/>
              </a:ext>
            </a:extLst>
          </p:cNvPr>
          <p:cNvSpPr txBox="1">
            <a:spLocks noGrp="1"/>
          </p:cNvSpPr>
          <p:nvPr>
            <p:ph type="sldNum" sz="quarter" idx="8"/>
          </p:nvPr>
        </p:nvSpPr>
        <p:spPr>
          <a:xfrm>
            <a:off x="6553203" y="6356351"/>
            <a:ext cx="2133596" cy="365129"/>
          </a:xfrm>
        </p:spPr>
        <p:txBody>
          <a:bodyPr/>
          <a:lstStyle>
            <a:lvl1pPr>
              <a:defRPr/>
            </a:lvl1pPr>
          </a:lstStyle>
          <a:p>
            <a:pPr lvl="0"/>
            <a:fld id="{280698CD-1859-4572-AD55-54CDDB6C8751}" type="slidenum">
              <a:t>‹#›</a:t>
            </a:fld>
            <a:endParaRPr lang="en-US"/>
          </a:p>
        </p:txBody>
      </p:sp>
    </p:spTree>
    <p:extLst>
      <p:ext uri="{BB962C8B-B14F-4D97-AF65-F5344CB8AC3E}">
        <p14:creationId xmlns:p14="http://schemas.microsoft.com/office/powerpoint/2010/main" val="234984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0" name="Picture 2" descr="C:\Users\BPC\Downloads\教育部logo991006-1.png">
            <a:extLst>
              <a:ext uri="{FF2B5EF4-FFF2-40B4-BE49-F238E27FC236}">
                <a16:creationId xmlns:a16="http://schemas.microsoft.com/office/drawing/2014/main" xmlns="" id="{CA7DB41E-512E-45C2-8AC9-6B574DD456AC}"/>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11" name="Picture 3" descr="C:\Users\BPC\AppData\Local\Temp\Rar$DR60.735\A703(修正型).png">
            <a:extLst>
              <a:ext uri="{FF2B5EF4-FFF2-40B4-BE49-F238E27FC236}">
                <a16:creationId xmlns:a16="http://schemas.microsoft.com/office/drawing/2014/main" xmlns="" id="{8B251052-67D9-414C-AC66-BF74EC77F2AB}"/>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778136CC-1FAC-4847-BD1D-4500878C0A24}"/>
              </a:ext>
            </a:extLst>
          </p:cNvPr>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4D207D36-CC97-4B81-8D48-69F7F0EBBA7E}"/>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a:extLst>
              <a:ext uri="{FF2B5EF4-FFF2-40B4-BE49-F238E27FC236}">
                <a16:creationId xmlns:a16="http://schemas.microsoft.com/office/drawing/2014/main" xmlns="" id="{ADBEDE40-2687-4611-ABB6-18BC2ACFCCEB}"/>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a:extLst>
              <a:ext uri="{FF2B5EF4-FFF2-40B4-BE49-F238E27FC236}">
                <a16:creationId xmlns:a16="http://schemas.microsoft.com/office/drawing/2014/main" xmlns="" id="{338D9A26-D5CC-4DE2-BC1C-E705F15349B6}"/>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a:extLst>
              <a:ext uri="{FF2B5EF4-FFF2-40B4-BE49-F238E27FC236}">
                <a16:creationId xmlns:a16="http://schemas.microsoft.com/office/drawing/2014/main" xmlns="" id="{16392358-649C-4DC2-95E8-07B4B5993285}"/>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a:extLst>
              <a:ext uri="{FF2B5EF4-FFF2-40B4-BE49-F238E27FC236}">
                <a16:creationId xmlns:a16="http://schemas.microsoft.com/office/drawing/2014/main" xmlns="" id="{4EAB876A-A342-442B-8E37-F0B1FAD51613}"/>
              </a:ext>
            </a:extLst>
          </p:cNvPr>
          <p:cNvSpPr txBox="1">
            <a:spLocks noGrp="1"/>
          </p:cNvSpPr>
          <p:nvPr>
            <p:ph type="dt" sz="half" idx="7"/>
          </p:nvPr>
        </p:nvSpPr>
        <p:spPr>
          <a:xfrm>
            <a:off x="457200" y="6356351"/>
            <a:ext cx="2133596" cy="365129"/>
          </a:xfrm>
        </p:spPr>
        <p:txBody>
          <a:bodyPr/>
          <a:lstStyle>
            <a:lvl1pPr>
              <a:defRPr/>
            </a:lvl1pPr>
          </a:lstStyle>
          <a:p>
            <a:pPr lvl="0"/>
            <a:fld id="{3831EBF4-B365-2C44-8960-5D33CC4AE422}" type="datetime1">
              <a:rPr lang="zh-TW" altLang="en-US" smtClean="0"/>
              <a:t>2018/7/1</a:t>
            </a:fld>
            <a:endParaRPr lang="en-US"/>
          </a:p>
        </p:txBody>
      </p:sp>
      <p:sp>
        <p:nvSpPr>
          <p:cNvPr id="8" name="頁尾版面配置區 7">
            <a:extLst>
              <a:ext uri="{FF2B5EF4-FFF2-40B4-BE49-F238E27FC236}">
                <a16:creationId xmlns:a16="http://schemas.microsoft.com/office/drawing/2014/main" xmlns="" id="{73B91603-A6C4-4934-9849-E91F3BD16591}"/>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9" name="投影片編號版面配置區 8">
            <a:extLst>
              <a:ext uri="{FF2B5EF4-FFF2-40B4-BE49-F238E27FC236}">
                <a16:creationId xmlns:a16="http://schemas.microsoft.com/office/drawing/2014/main" xmlns="" id="{557EC2AA-881B-4D2A-9F2E-1171BC742A21}"/>
              </a:ext>
            </a:extLst>
          </p:cNvPr>
          <p:cNvSpPr txBox="1">
            <a:spLocks noGrp="1"/>
          </p:cNvSpPr>
          <p:nvPr>
            <p:ph type="sldNum" sz="quarter" idx="8"/>
          </p:nvPr>
        </p:nvSpPr>
        <p:spPr>
          <a:xfrm>
            <a:off x="6553203" y="6356351"/>
            <a:ext cx="2133596" cy="365129"/>
          </a:xfrm>
        </p:spPr>
        <p:txBody>
          <a:bodyPr/>
          <a:lstStyle>
            <a:lvl1pPr>
              <a:defRPr/>
            </a:lvl1pPr>
          </a:lstStyle>
          <a:p>
            <a:pPr lvl="0"/>
            <a:fld id="{6160AB84-31A0-4DE3-ACE9-3FAB59694A78}" type="slidenum">
              <a:t>‹#›</a:t>
            </a:fld>
            <a:endParaRPr lang="en-US"/>
          </a:p>
        </p:txBody>
      </p:sp>
    </p:spTree>
    <p:extLst>
      <p:ext uri="{BB962C8B-B14F-4D97-AF65-F5344CB8AC3E}">
        <p14:creationId xmlns:p14="http://schemas.microsoft.com/office/powerpoint/2010/main" val="35310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2" descr="C:\Users\BPC\Downloads\教育部logo991006-1.png">
            <a:extLst>
              <a:ext uri="{FF2B5EF4-FFF2-40B4-BE49-F238E27FC236}">
                <a16:creationId xmlns:a16="http://schemas.microsoft.com/office/drawing/2014/main" xmlns="" id="{9C025174-9103-4602-B8DC-68E23946E2D5}"/>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7" name="Picture 3" descr="C:\Users\BPC\AppData\Local\Temp\Rar$DR60.735\A703(修正型).png">
            <a:extLst>
              <a:ext uri="{FF2B5EF4-FFF2-40B4-BE49-F238E27FC236}">
                <a16:creationId xmlns:a16="http://schemas.microsoft.com/office/drawing/2014/main" xmlns="" id="{194F6A3E-B2EB-4145-B270-65333ECB60D5}"/>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2AF1DD1C-0CA2-44A0-A146-1246CBB58191}"/>
              </a:ext>
            </a:extLst>
          </p:cNvPr>
          <p:cNvSpPr txBox="1">
            <a:spLocks noGrp="1"/>
          </p:cNvSpPr>
          <p:nvPr>
            <p:ph type="title"/>
          </p:nvPr>
        </p:nvSpPr>
        <p:spPr>
          <a:xfrm>
            <a:off x="457200" y="274640"/>
            <a:ext cx="8229600" cy="1143000"/>
          </a:xfrm>
        </p:spPr>
        <p:txBody>
          <a:bodyPr/>
          <a:lstStyle>
            <a:lvl1pPr>
              <a:defRPr/>
            </a:lvl1pPr>
          </a:lstStyle>
          <a:p>
            <a:pPr lvl="0"/>
            <a:r>
              <a:rPr lang="zh-TW"/>
              <a:t>按一下以編輯母片標題樣式</a:t>
            </a:r>
            <a:endParaRPr lang="en-US"/>
          </a:p>
        </p:txBody>
      </p:sp>
      <p:sp>
        <p:nvSpPr>
          <p:cNvPr id="3" name="日期版面配置區 2">
            <a:extLst>
              <a:ext uri="{FF2B5EF4-FFF2-40B4-BE49-F238E27FC236}">
                <a16:creationId xmlns:a16="http://schemas.microsoft.com/office/drawing/2014/main" xmlns="" id="{CF4D4840-C4D9-4100-9DF1-C588BE2616A3}"/>
              </a:ext>
            </a:extLst>
          </p:cNvPr>
          <p:cNvSpPr txBox="1">
            <a:spLocks noGrp="1"/>
          </p:cNvSpPr>
          <p:nvPr>
            <p:ph type="dt" sz="half" idx="7"/>
          </p:nvPr>
        </p:nvSpPr>
        <p:spPr>
          <a:xfrm>
            <a:off x="457200" y="6356351"/>
            <a:ext cx="2133596" cy="365129"/>
          </a:xfrm>
        </p:spPr>
        <p:txBody>
          <a:bodyPr/>
          <a:lstStyle>
            <a:lvl1pPr>
              <a:defRPr/>
            </a:lvl1pPr>
          </a:lstStyle>
          <a:p>
            <a:pPr lvl="0"/>
            <a:fld id="{440F8B7C-C552-2E4D-99F4-0D91015841A4}" type="datetime1">
              <a:rPr lang="zh-TW" altLang="en-US" smtClean="0"/>
              <a:t>2018/7/1</a:t>
            </a:fld>
            <a:endParaRPr lang="en-US"/>
          </a:p>
        </p:txBody>
      </p:sp>
      <p:sp>
        <p:nvSpPr>
          <p:cNvPr id="4" name="頁尾版面配置區 3">
            <a:extLst>
              <a:ext uri="{FF2B5EF4-FFF2-40B4-BE49-F238E27FC236}">
                <a16:creationId xmlns:a16="http://schemas.microsoft.com/office/drawing/2014/main" xmlns="" id="{6BCEC56F-E468-48C6-8108-C6845CB3A295}"/>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5" name="投影片編號版面配置區 4">
            <a:extLst>
              <a:ext uri="{FF2B5EF4-FFF2-40B4-BE49-F238E27FC236}">
                <a16:creationId xmlns:a16="http://schemas.microsoft.com/office/drawing/2014/main" xmlns="" id="{4241F976-A8F1-468B-B273-86E9E48D9C3F}"/>
              </a:ext>
            </a:extLst>
          </p:cNvPr>
          <p:cNvSpPr txBox="1">
            <a:spLocks noGrp="1"/>
          </p:cNvSpPr>
          <p:nvPr>
            <p:ph type="sldNum" sz="quarter" idx="8"/>
          </p:nvPr>
        </p:nvSpPr>
        <p:spPr>
          <a:xfrm>
            <a:off x="6553203" y="6356351"/>
            <a:ext cx="2133596" cy="365129"/>
          </a:xfrm>
        </p:spPr>
        <p:txBody>
          <a:bodyPr/>
          <a:lstStyle>
            <a:lvl1pPr>
              <a:defRPr/>
            </a:lvl1pPr>
          </a:lstStyle>
          <a:p>
            <a:pPr lvl="0"/>
            <a:fld id="{50108A94-483C-4A1A-8715-123F934BBBFE}" type="slidenum">
              <a:t>‹#›</a:t>
            </a:fld>
            <a:endParaRPr lang="en-US"/>
          </a:p>
        </p:txBody>
      </p:sp>
    </p:spTree>
    <p:extLst>
      <p:ext uri="{BB962C8B-B14F-4D97-AF65-F5344CB8AC3E}">
        <p14:creationId xmlns:p14="http://schemas.microsoft.com/office/powerpoint/2010/main" val="13680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2" descr="C:\Users\BPC\Downloads\教育部logo991006-1.png">
            <a:extLst>
              <a:ext uri="{FF2B5EF4-FFF2-40B4-BE49-F238E27FC236}">
                <a16:creationId xmlns:a16="http://schemas.microsoft.com/office/drawing/2014/main" xmlns="" id="{55772E3F-FA37-415F-B4EB-A7AD0AA552F7}"/>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6" name="Picture 3" descr="C:\Users\BPC\AppData\Local\Temp\Rar$DR60.735\A703(修正型).png">
            <a:extLst>
              <a:ext uri="{FF2B5EF4-FFF2-40B4-BE49-F238E27FC236}">
                <a16:creationId xmlns:a16="http://schemas.microsoft.com/office/drawing/2014/main" xmlns="" id="{BC805DB8-5C12-44C3-952A-80582D637439}"/>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日期版面配置區 1">
            <a:extLst>
              <a:ext uri="{FF2B5EF4-FFF2-40B4-BE49-F238E27FC236}">
                <a16:creationId xmlns:a16="http://schemas.microsoft.com/office/drawing/2014/main" xmlns="" id="{E7D11D90-673F-4AEE-BF9E-4EE39331E1A7}"/>
              </a:ext>
            </a:extLst>
          </p:cNvPr>
          <p:cNvSpPr txBox="1">
            <a:spLocks noGrp="1"/>
          </p:cNvSpPr>
          <p:nvPr>
            <p:ph type="dt" sz="half" idx="7"/>
          </p:nvPr>
        </p:nvSpPr>
        <p:spPr>
          <a:xfrm>
            <a:off x="457200" y="6356351"/>
            <a:ext cx="2133596" cy="365129"/>
          </a:xfrm>
        </p:spPr>
        <p:txBody>
          <a:bodyPr/>
          <a:lstStyle>
            <a:lvl1pPr>
              <a:defRPr/>
            </a:lvl1pPr>
          </a:lstStyle>
          <a:p>
            <a:pPr lvl="0"/>
            <a:fld id="{0CCB4D35-CDB9-9049-86AB-53EA9CC10CC6}" type="datetime1">
              <a:rPr lang="zh-TW" altLang="en-US" smtClean="0"/>
              <a:t>2018/7/1</a:t>
            </a:fld>
            <a:endParaRPr lang="en-US"/>
          </a:p>
        </p:txBody>
      </p:sp>
      <p:sp>
        <p:nvSpPr>
          <p:cNvPr id="3" name="頁尾版面配置區 2">
            <a:extLst>
              <a:ext uri="{FF2B5EF4-FFF2-40B4-BE49-F238E27FC236}">
                <a16:creationId xmlns:a16="http://schemas.microsoft.com/office/drawing/2014/main" xmlns="" id="{E08C0245-51D9-466C-B165-D00AC7C5CDA5}"/>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4" name="投影片編號版面配置區 3">
            <a:extLst>
              <a:ext uri="{FF2B5EF4-FFF2-40B4-BE49-F238E27FC236}">
                <a16:creationId xmlns:a16="http://schemas.microsoft.com/office/drawing/2014/main" xmlns="" id="{F0DD5799-032E-4670-BBED-637193F248D8}"/>
              </a:ext>
            </a:extLst>
          </p:cNvPr>
          <p:cNvSpPr txBox="1">
            <a:spLocks noGrp="1"/>
          </p:cNvSpPr>
          <p:nvPr>
            <p:ph type="sldNum" sz="quarter" idx="8"/>
          </p:nvPr>
        </p:nvSpPr>
        <p:spPr>
          <a:xfrm>
            <a:off x="6553203" y="6356351"/>
            <a:ext cx="2133596" cy="365129"/>
          </a:xfrm>
        </p:spPr>
        <p:txBody>
          <a:bodyPr/>
          <a:lstStyle>
            <a:lvl1pPr>
              <a:defRPr/>
            </a:lvl1pPr>
          </a:lstStyle>
          <a:p>
            <a:pPr lvl="0"/>
            <a:fld id="{A14C753B-55BE-4FB9-864A-82E3E9359345}" type="slidenum">
              <a:t>‹#›</a:t>
            </a:fld>
            <a:endParaRPr lang="en-US"/>
          </a:p>
        </p:txBody>
      </p:sp>
    </p:spTree>
    <p:extLst>
      <p:ext uri="{BB962C8B-B14F-4D97-AF65-F5344CB8AC3E}">
        <p14:creationId xmlns:p14="http://schemas.microsoft.com/office/powerpoint/2010/main" val="76496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8810FC3E-62A5-4CF7-A837-9FD51AFFC7E2}"/>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EBFB7CD7-557B-49B3-9E59-056F084EFA9F}"/>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FF5870A6-4EDA-466E-AED3-2479263BF39C}"/>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a:extLst>
              <a:ext uri="{FF2B5EF4-FFF2-40B4-BE49-F238E27FC236}">
                <a16:creationId xmlns:a16="http://schemas.microsoft.com/office/drawing/2014/main" xmlns="" id="{74BFDF45-8F6E-41FB-8197-3F34B74C578E}"/>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a:extLst>
              <a:ext uri="{FF2B5EF4-FFF2-40B4-BE49-F238E27FC236}">
                <a16:creationId xmlns:a16="http://schemas.microsoft.com/office/drawing/2014/main" xmlns="" id="{E68A001F-0FE9-4BB7-A668-65E807DF17D8}"/>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a:extLst>
              <a:ext uri="{FF2B5EF4-FFF2-40B4-BE49-F238E27FC236}">
                <a16:creationId xmlns:a16="http://schemas.microsoft.com/office/drawing/2014/main" xmlns="" id="{DFFA2372-1CFD-4404-BCCB-05201FF08F76}"/>
              </a:ext>
            </a:extLst>
          </p:cNvPr>
          <p:cNvSpPr txBox="1">
            <a:spLocks noGrp="1"/>
          </p:cNvSpPr>
          <p:nvPr>
            <p:ph type="dt" sz="half" idx="7"/>
          </p:nvPr>
        </p:nvSpPr>
        <p:spPr>
          <a:xfrm>
            <a:off x="457200" y="6356351"/>
            <a:ext cx="2133596" cy="365129"/>
          </a:xfrm>
        </p:spPr>
        <p:txBody>
          <a:bodyPr/>
          <a:lstStyle>
            <a:lvl1pPr>
              <a:defRPr/>
            </a:lvl1pPr>
          </a:lstStyle>
          <a:p>
            <a:pPr lvl="0"/>
            <a:fld id="{3F98EA10-A3C2-E643-A572-78A4A4552836}" type="datetime1">
              <a:rPr lang="zh-TW" altLang="en-US" smtClean="0"/>
              <a:t>2018/7/1</a:t>
            </a:fld>
            <a:endParaRPr lang="en-US"/>
          </a:p>
        </p:txBody>
      </p:sp>
      <p:sp>
        <p:nvSpPr>
          <p:cNvPr id="6" name="頁尾版面配置區 5">
            <a:extLst>
              <a:ext uri="{FF2B5EF4-FFF2-40B4-BE49-F238E27FC236}">
                <a16:creationId xmlns:a16="http://schemas.microsoft.com/office/drawing/2014/main" xmlns="" id="{C950F3E3-76D9-40F5-8874-5A1D379626EB}"/>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2F622D66-19E1-44AD-A21D-5642E6E8B43B}"/>
              </a:ext>
            </a:extLst>
          </p:cNvPr>
          <p:cNvSpPr txBox="1">
            <a:spLocks noGrp="1"/>
          </p:cNvSpPr>
          <p:nvPr>
            <p:ph type="sldNum" sz="quarter" idx="8"/>
          </p:nvPr>
        </p:nvSpPr>
        <p:spPr>
          <a:xfrm>
            <a:off x="6553203" y="6356351"/>
            <a:ext cx="2133596" cy="365129"/>
          </a:xfrm>
        </p:spPr>
        <p:txBody>
          <a:bodyPr/>
          <a:lstStyle>
            <a:lvl1pPr>
              <a:defRPr/>
            </a:lvl1pPr>
          </a:lstStyle>
          <a:p>
            <a:pPr lvl="0"/>
            <a:fld id="{CEE2A1E8-9201-479D-8271-90A2BBEA5EBC}" type="slidenum">
              <a:t>‹#›</a:t>
            </a:fld>
            <a:endParaRPr lang="en-US"/>
          </a:p>
        </p:txBody>
      </p:sp>
    </p:spTree>
    <p:extLst>
      <p:ext uri="{BB962C8B-B14F-4D97-AF65-F5344CB8AC3E}">
        <p14:creationId xmlns:p14="http://schemas.microsoft.com/office/powerpoint/2010/main" val="3709244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8" name="Picture 2" descr="C:\Users\BPC\Downloads\教育部logo991006-1.png">
            <a:extLst>
              <a:ext uri="{FF2B5EF4-FFF2-40B4-BE49-F238E27FC236}">
                <a16:creationId xmlns:a16="http://schemas.microsoft.com/office/drawing/2014/main" xmlns="" id="{26E60E8E-DF00-4441-A8D7-047D535B8F7B}"/>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9" name="Picture 3" descr="C:\Users\BPC\AppData\Local\Temp\Rar$DR60.735\A703(修正型).png">
            <a:extLst>
              <a:ext uri="{FF2B5EF4-FFF2-40B4-BE49-F238E27FC236}">
                <a16:creationId xmlns:a16="http://schemas.microsoft.com/office/drawing/2014/main" xmlns="" id="{86868FCB-0974-4E5D-BC9E-7AB426634E76}"/>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2" name="標題 1">
            <a:extLst>
              <a:ext uri="{FF2B5EF4-FFF2-40B4-BE49-F238E27FC236}">
                <a16:creationId xmlns:a16="http://schemas.microsoft.com/office/drawing/2014/main" xmlns="" id="{D938543F-41AA-4537-8036-B8B930D36EBE}"/>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a:extLst>
              <a:ext uri="{FF2B5EF4-FFF2-40B4-BE49-F238E27FC236}">
                <a16:creationId xmlns:a16="http://schemas.microsoft.com/office/drawing/2014/main" xmlns="" id="{E2D56FF5-D07C-457B-9645-7320D100D48A}"/>
              </a:ext>
            </a:extLst>
          </p:cNvPr>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a:extLst>
              <a:ext uri="{FF2B5EF4-FFF2-40B4-BE49-F238E27FC236}">
                <a16:creationId xmlns:a16="http://schemas.microsoft.com/office/drawing/2014/main" xmlns="" id="{DAB4880D-6FD0-4D24-ACF4-4D2D27925CFE}"/>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a:extLst>
              <a:ext uri="{FF2B5EF4-FFF2-40B4-BE49-F238E27FC236}">
                <a16:creationId xmlns:a16="http://schemas.microsoft.com/office/drawing/2014/main" xmlns="" id="{532A6FFE-2643-496A-B93A-58850B442F1C}"/>
              </a:ext>
            </a:extLst>
          </p:cNvPr>
          <p:cNvSpPr txBox="1">
            <a:spLocks noGrp="1"/>
          </p:cNvSpPr>
          <p:nvPr>
            <p:ph type="dt" sz="half" idx="7"/>
          </p:nvPr>
        </p:nvSpPr>
        <p:spPr>
          <a:xfrm>
            <a:off x="457200" y="6356351"/>
            <a:ext cx="2133596" cy="365129"/>
          </a:xfrm>
        </p:spPr>
        <p:txBody>
          <a:bodyPr/>
          <a:lstStyle>
            <a:lvl1pPr>
              <a:defRPr/>
            </a:lvl1pPr>
          </a:lstStyle>
          <a:p>
            <a:pPr lvl="0"/>
            <a:fld id="{682D2DC0-065D-464E-9E5A-0C9FF4F97918}" type="datetime1">
              <a:rPr lang="zh-TW" altLang="en-US" smtClean="0"/>
              <a:t>2018/7/1</a:t>
            </a:fld>
            <a:endParaRPr lang="en-US"/>
          </a:p>
        </p:txBody>
      </p:sp>
      <p:sp>
        <p:nvSpPr>
          <p:cNvPr id="6" name="頁尾版面配置區 5">
            <a:extLst>
              <a:ext uri="{FF2B5EF4-FFF2-40B4-BE49-F238E27FC236}">
                <a16:creationId xmlns:a16="http://schemas.microsoft.com/office/drawing/2014/main" xmlns="" id="{95421A71-5A41-41E5-A37E-D851A0BE958F}"/>
              </a:ext>
            </a:extLst>
          </p:cNvPr>
          <p:cNvSpPr txBox="1">
            <a:spLocks noGrp="1"/>
          </p:cNvSpPr>
          <p:nvPr>
            <p:ph type="ftr" sz="quarter" idx="9"/>
          </p:nvPr>
        </p:nvSpPr>
        <p:spPr>
          <a:xfrm>
            <a:off x="3124203" y="6356351"/>
            <a:ext cx="2895603" cy="365129"/>
          </a:xfrm>
        </p:spPr>
        <p:txBody>
          <a:bodyPr/>
          <a:lstStyle>
            <a:lvl1pPr>
              <a:defRPr/>
            </a:lvl1pPr>
          </a:lstStyle>
          <a:p>
            <a:pPr lvl="0"/>
            <a:endParaRPr lang="en-US"/>
          </a:p>
        </p:txBody>
      </p:sp>
      <p:sp>
        <p:nvSpPr>
          <p:cNvPr id="7" name="投影片編號版面配置區 6">
            <a:extLst>
              <a:ext uri="{FF2B5EF4-FFF2-40B4-BE49-F238E27FC236}">
                <a16:creationId xmlns:a16="http://schemas.microsoft.com/office/drawing/2014/main" xmlns="" id="{14C43EA6-A93C-4FEC-81FA-6D696B8A24D0}"/>
              </a:ext>
            </a:extLst>
          </p:cNvPr>
          <p:cNvSpPr txBox="1">
            <a:spLocks noGrp="1"/>
          </p:cNvSpPr>
          <p:nvPr>
            <p:ph type="sldNum" sz="quarter" idx="8"/>
          </p:nvPr>
        </p:nvSpPr>
        <p:spPr>
          <a:xfrm>
            <a:off x="6553203" y="6356351"/>
            <a:ext cx="2133596" cy="365129"/>
          </a:xfrm>
        </p:spPr>
        <p:txBody>
          <a:bodyPr/>
          <a:lstStyle>
            <a:lvl1pPr>
              <a:defRPr/>
            </a:lvl1pPr>
          </a:lstStyle>
          <a:p>
            <a:pPr lvl="0"/>
            <a:fld id="{49A9A51D-D4BF-4E97-97F9-A89BEB0DFD18}" type="slidenum">
              <a:t>‹#›</a:t>
            </a:fld>
            <a:endParaRPr lang="en-US"/>
          </a:p>
        </p:txBody>
      </p:sp>
    </p:spTree>
    <p:extLst>
      <p:ext uri="{BB962C8B-B14F-4D97-AF65-F5344CB8AC3E}">
        <p14:creationId xmlns:p14="http://schemas.microsoft.com/office/powerpoint/2010/main" val="21723573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AB5E4"/>
            </a:gs>
            <a:gs pos="100000">
              <a:srgbClr val="C2D1ED"/>
            </a:gs>
          </a:gsLst>
          <a:lin ang="5400000"/>
        </a:grad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9F78509A-2842-4C60-B2EC-865143C502FA}"/>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zh-TW"/>
              <a:t>按一下以編輯母片標題樣式</a:t>
            </a:r>
            <a:endParaRPr lang="en-US"/>
          </a:p>
        </p:txBody>
      </p:sp>
      <p:sp>
        <p:nvSpPr>
          <p:cNvPr id="3" name="文字版面配置區 2">
            <a:extLst>
              <a:ext uri="{FF2B5EF4-FFF2-40B4-BE49-F238E27FC236}">
                <a16:creationId xmlns:a16="http://schemas.microsoft.com/office/drawing/2014/main" xmlns="" id="{3D240657-314A-4EE3-B69C-047093124AA3}"/>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a:extLst>
              <a:ext uri="{FF2B5EF4-FFF2-40B4-BE49-F238E27FC236}">
                <a16:creationId xmlns:a16="http://schemas.microsoft.com/office/drawing/2014/main" xmlns="" id="{766C13D3-9298-40A4-A52B-5E97C75101BF}"/>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2231E66A-C5E2-6244-91CC-A0BC93837FA8}" type="datetime1">
              <a:rPr lang="zh-TW" altLang="en-US" smtClean="0"/>
              <a:t>2018/7/1</a:t>
            </a:fld>
            <a:endParaRPr lang="en-US"/>
          </a:p>
        </p:txBody>
      </p:sp>
      <p:sp>
        <p:nvSpPr>
          <p:cNvPr id="5" name="頁尾版面配置區 4">
            <a:extLst>
              <a:ext uri="{FF2B5EF4-FFF2-40B4-BE49-F238E27FC236}">
                <a16:creationId xmlns:a16="http://schemas.microsoft.com/office/drawing/2014/main" xmlns="" id="{4186C0C6-F514-4A20-9190-D2493A39D11C}"/>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a:extLst>
              <a:ext uri="{FF2B5EF4-FFF2-40B4-BE49-F238E27FC236}">
                <a16:creationId xmlns:a16="http://schemas.microsoft.com/office/drawing/2014/main" xmlns="" id="{16C1FDEE-4BEB-4914-8AAE-03611FFC2EAE}"/>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6FDD3D73-3D11-48CE-BBE3-1036B0D0241D}" type="slidenum">
              <a:t>‹#›</a:t>
            </a:fld>
            <a:endParaRPr lang="en-US"/>
          </a:p>
        </p:txBody>
      </p:sp>
      <p:pic>
        <p:nvPicPr>
          <p:cNvPr id="7" name="Picture 2" descr="C:\Users\BPC\Downloads\教育部logo991006-1.png">
            <a:extLst>
              <a:ext uri="{FF2B5EF4-FFF2-40B4-BE49-F238E27FC236}">
                <a16:creationId xmlns:a16="http://schemas.microsoft.com/office/drawing/2014/main" xmlns="" id="{C2312091-E7C7-456F-8976-63A4A4093DFF}"/>
              </a:ext>
            </a:extLst>
          </p:cNvPr>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a:extLst>
              <a:ext uri="{FF2B5EF4-FFF2-40B4-BE49-F238E27FC236}">
                <a16:creationId xmlns:a16="http://schemas.microsoft.com/office/drawing/2014/main" xmlns="" id="{07F0DAC8-9536-4FA7-8A69-3BD63E0351D5}"/>
              </a:ext>
            </a:extLst>
          </p:cNvPr>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867A2C-4807-47AC-B418-B7B42B47B113}"/>
              </a:ext>
            </a:extLst>
          </p:cNvPr>
          <p:cNvSpPr txBox="1">
            <a:spLocks noGrp="1"/>
          </p:cNvSpPr>
          <p:nvPr>
            <p:ph type="ctrTitle"/>
          </p:nvPr>
        </p:nvSpPr>
        <p:spPr>
          <a:xfrm>
            <a:off x="737829" y="476667"/>
            <a:ext cx="7772400" cy="1470026"/>
          </a:xfrm>
        </p:spPr>
        <p:txBody>
          <a:bodyPr/>
          <a:lstStyle/>
          <a:p>
            <a:pPr lvl="0"/>
            <a:r>
              <a:rPr lang="zh-TW" altLang="en-US" dirty="0">
                <a:latin typeface="標楷體" panose="03000509000000000000" pitchFamily="65" charset="-120"/>
                <a:ea typeface="標楷體" panose="03000509000000000000" pitchFamily="65" charset="-120"/>
              </a:rPr>
              <a:t>人體運動學（</a:t>
            </a:r>
            <a:r>
              <a:rPr lang="en-US" altLang="zh-TW" dirty="0">
                <a:latin typeface="標楷體" panose="03000509000000000000" pitchFamily="65" charset="-120"/>
                <a:ea typeface="標楷體" panose="03000509000000000000" pitchFamily="65" charset="-120"/>
              </a:rPr>
              <a:t>Kinesiology</a:t>
            </a:r>
            <a:r>
              <a:rPr lang="zh-TW" altLang="en-US" dirty="0">
                <a:latin typeface="標楷體" panose="03000509000000000000" pitchFamily="65" charset="-120"/>
                <a:ea typeface="標楷體" panose="03000509000000000000" pitchFamily="65" charset="-120"/>
              </a:rPr>
              <a:t>）</a:t>
            </a:r>
            <a:endParaRPr lang="zh-TW"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xmlns="" id="{7C0A779F-1B1C-452B-BADD-CD715D31E4A7}"/>
              </a:ext>
            </a:extLst>
          </p:cNvPr>
          <p:cNvSpPr txBox="1">
            <a:spLocks noGrp="1"/>
          </p:cNvSpPr>
          <p:nvPr>
            <p:ph type="subTitle" idx="1"/>
          </p:nvPr>
        </p:nvSpPr>
        <p:spPr>
          <a:xfrm>
            <a:off x="1475658" y="1988838"/>
            <a:ext cx="6400800" cy="648071"/>
          </a:xfrm>
        </p:spPr>
        <p:txBody>
          <a:bodyPr/>
          <a:lstStyle/>
          <a:p>
            <a:pPr lvl="0"/>
            <a:r>
              <a:rPr lang="zh-TW" altLang="en-US" dirty="0">
                <a:latin typeface="標楷體" panose="03000509000000000000" pitchFamily="65" charset="-120"/>
                <a:ea typeface="標楷體" panose="03000509000000000000" pitchFamily="65" charset="-120"/>
              </a:rPr>
              <a:t>吳忠誼</a:t>
            </a:r>
            <a:endParaRPr lang="en-US" dirty="0">
              <a:latin typeface="標楷體" panose="03000509000000000000" pitchFamily="65" charset="-120"/>
              <a:ea typeface="標楷體" panose="03000509000000000000" pitchFamily="65" charset="-120"/>
            </a:endParaRPr>
          </a:p>
        </p:txBody>
      </p:sp>
      <p:pic>
        <p:nvPicPr>
          <p:cNvPr id="4" name="Picture 2" descr="C:\Users\BPC\Downloads\教育部logo991006-1.png">
            <a:extLst>
              <a:ext uri="{FF2B5EF4-FFF2-40B4-BE49-F238E27FC236}">
                <a16:creationId xmlns:a16="http://schemas.microsoft.com/office/drawing/2014/main" xmlns="" id="{90B8A990-9C07-40A0-B7D8-C1B399DD31BB}"/>
              </a:ext>
            </a:extLst>
          </p:cNvPr>
          <p:cNvPicPr>
            <a:picLocks noChangeAspect="1"/>
          </p:cNvPicPr>
          <p:nvPr/>
        </p:nvPicPr>
        <p:blipFill>
          <a:blip r:embed="rId3"/>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xmlns="" id="{D70F472B-E2CD-49B4-9070-5F6C3A3919FB}"/>
              </a:ext>
            </a:extLst>
          </p:cNvPr>
          <p:cNvPicPr>
            <a:picLocks noChangeAspect="1"/>
          </p:cNvPicPr>
          <p:nvPr/>
        </p:nvPicPr>
        <p:blipFill>
          <a:blip r:embed="rId4"/>
          <a:srcRect/>
          <a:stretch>
            <a:fillRect/>
          </a:stretch>
        </p:blipFill>
        <p:spPr>
          <a:xfrm>
            <a:off x="1547667" y="6508351"/>
            <a:ext cx="1263682" cy="252740"/>
          </a:xfrm>
          <a:prstGeom prst="rect">
            <a:avLst/>
          </a:prstGeom>
          <a:noFill/>
          <a:ln>
            <a:noFill/>
          </a:ln>
        </p:spPr>
      </p:pic>
      <p:sp>
        <p:nvSpPr>
          <p:cNvPr id="6" name="副標題 2">
            <a:extLst>
              <a:ext uri="{FF2B5EF4-FFF2-40B4-BE49-F238E27FC236}">
                <a16:creationId xmlns:a16="http://schemas.microsoft.com/office/drawing/2014/main" xmlns="" id="{A56C88B1-FFEB-4BC0-9600-27617B0AE662}"/>
              </a:ext>
            </a:extLst>
          </p:cNvPr>
          <p:cNvSpPr txBox="1"/>
          <p:nvPr/>
        </p:nvSpPr>
        <p:spPr>
          <a:xfrm>
            <a:off x="1535579" y="2996955"/>
            <a:ext cx="6400800" cy="648071"/>
          </a:xfrm>
          <a:prstGeom prst="rect">
            <a:avLst/>
          </a:prstGeom>
          <a:noFill/>
          <a:ln>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b="0" i="0" u="none" strike="noStrike" kern="1200" cap="none" spc="0" baseline="0" dirty="0">
                <a:solidFill>
                  <a:srgbClr val="898989"/>
                </a:solidFill>
                <a:uFillTx/>
                <a:latin typeface="Calibri"/>
                <a:ea typeface="新細明體"/>
                <a:cs typeface=""/>
              </a:rPr>
              <a:t>15</a:t>
            </a:r>
          </a:p>
        </p:txBody>
      </p:sp>
      <p:sp>
        <p:nvSpPr>
          <p:cNvPr id="7" name="投影片編號版面配置區 6"/>
          <p:cNvSpPr>
            <a:spLocks noGrp="1"/>
          </p:cNvSpPr>
          <p:nvPr>
            <p:ph type="sldNum" sz="quarter" idx="8"/>
          </p:nvPr>
        </p:nvSpPr>
        <p:spPr/>
        <p:txBody>
          <a:bodyPr/>
          <a:lstStyle/>
          <a:p>
            <a:pPr lvl="0"/>
            <a:fld id="{FE3149CE-FF63-4B9C-902F-5D04E847B579}" type="slidenum">
              <a:rPr lang="uk-UA" smtClean="0"/>
              <a:t>1</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1D6A536-20B9-A541-8D85-ED048C167F55}"/>
              </a:ext>
            </a:extLst>
          </p:cNvPr>
          <p:cNvSpPr>
            <a:spLocks noGrp="1"/>
          </p:cNvSpPr>
          <p:nvPr>
            <p:ph type="title"/>
          </p:nvPr>
        </p:nvSpPr>
        <p:spPr/>
        <p:txBody>
          <a:bodyPr/>
          <a:lstStyle/>
          <a:p>
            <a:r>
              <a:rPr kumimoji="1" lang="zh-TW" altLang="en-US" dirty="0">
                <a:latin typeface="標楷體" panose="03000509000000000000" pitchFamily="65" charset="-120"/>
                <a:ea typeface="標楷體" panose="03000509000000000000" pitchFamily="65" charset="-120"/>
              </a:rPr>
              <a:t>四、人體運動學基本核心概念</a:t>
            </a:r>
          </a:p>
        </p:txBody>
      </p:sp>
      <p:graphicFrame>
        <p:nvGraphicFramePr>
          <p:cNvPr id="5" name="內容版面配置區 4">
            <a:extLst>
              <a:ext uri="{FF2B5EF4-FFF2-40B4-BE49-F238E27FC236}">
                <a16:creationId xmlns:a16="http://schemas.microsoft.com/office/drawing/2014/main" xmlns="" id="{B14A71BE-8A02-AD4D-9694-F70BF3603364}"/>
              </a:ext>
            </a:extLst>
          </p:cNvPr>
          <p:cNvGraphicFramePr>
            <a:graphicFrameLocks noGrp="1"/>
          </p:cNvGraphicFramePr>
          <p:nvPr>
            <p:ph idx="1"/>
            <p:extLst>
              <p:ext uri="{D42A27DB-BD31-4B8C-83A1-F6EECF244321}">
                <p14:modId xmlns:p14="http://schemas.microsoft.com/office/powerpoint/2010/main" val="3692707082"/>
              </p:ext>
            </p:extLst>
          </p:nvPr>
        </p:nvGraphicFramePr>
        <p:xfrm>
          <a:off x="457200" y="1600200"/>
          <a:ext cx="836930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a:extLst>
              <a:ext uri="{FF2B5EF4-FFF2-40B4-BE49-F238E27FC236}">
                <a16:creationId xmlns:a16="http://schemas.microsoft.com/office/drawing/2014/main" xmlns="" id="{783D267A-AD58-EC49-BD4E-DC5468E8218F}"/>
              </a:ext>
            </a:extLst>
          </p:cNvPr>
          <p:cNvSpPr txBox="1"/>
          <p:nvPr/>
        </p:nvSpPr>
        <p:spPr>
          <a:xfrm>
            <a:off x="5368607" y="6177290"/>
            <a:ext cx="3775393" cy="523220"/>
          </a:xfrm>
          <a:prstGeom prst="rect">
            <a:avLst/>
          </a:prstGeom>
          <a:noFill/>
        </p:spPr>
        <p:txBody>
          <a:bodyPr wrap="none" rtlCol="0">
            <a:spAutoFit/>
          </a:bodyPr>
          <a:lstStyle/>
          <a:p>
            <a:r>
              <a:rPr kumimoji="1" lang="zh-TW" altLang="en-US" sz="2800" dirty="0">
                <a:latin typeface="標楷體" panose="03000509000000000000" pitchFamily="65" charset="-120"/>
                <a:ea typeface="標楷體" panose="03000509000000000000" pitchFamily="65" charset="-120"/>
              </a:rPr>
              <a:t>人體運動學概念來源圖</a:t>
            </a:r>
          </a:p>
        </p:txBody>
      </p:sp>
      <p:sp>
        <p:nvSpPr>
          <p:cNvPr id="3" name="投影片編號版面配置區 2"/>
          <p:cNvSpPr>
            <a:spLocks noGrp="1"/>
          </p:cNvSpPr>
          <p:nvPr>
            <p:ph type="sldNum" sz="quarter" idx="8"/>
          </p:nvPr>
        </p:nvSpPr>
        <p:spPr/>
        <p:txBody>
          <a:bodyPr/>
          <a:lstStyle/>
          <a:p>
            <a:pPr lvl="0"/>
            <a:fld id="{4ECE3F86-B6ED-4AAD-ABB2-DECD00EBF3F7}" type="slidenum">
              <a:rPr lang="uk-UA" smtClean="0"/>
              <a:t>10</a:t>
            </a:fld>
            <a:endParaRPr lang="uk-UA"/>
          </a:p>
        </p:txBody>
      </p:sp>
    </p:spTree>
    <p:extLst>
      <p:ext uri="{BB962C8B-B14F-4D97-AF65-F5344CB8AC3E}">
        <p14:creationId xmlns:p14="http://schemas.microsoft.com/office/powerpoint/2010/main" val="13889858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FD3C54E-DC6C-6C4B-807E-F5B0D20E92F7}"/>
              </a:ext>
            </a:extLst>
          </p:cNvPr>
          <p:cNvSpPr>
            <a:spLocks noGrp="1"/>
          </p:cNvSpPr>
          <p:nvPr>
            <p:ph type="title"/>
          </p:nvPr>
        </p:nvSpPr>
        <p:spPr/>
        <p:txBody>
          <a:bodyPr/>
          <a:lstStyle/>
          <a:p>
            <a:endParaRPr kumimoji="1" lang="zh-TW" altLang="en-US"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xmlns="" id="{12065B90-6FC7-374D-BE35-808903EA5F08}"/>
              </a:ext>
            </a:extLst>
          </p:cNvPr>
          <p:cNvPicPr>
            <a:picLocks noChangeAspect="1"/>
          </p:cNvPicPr>
          <p:nvPr/>
        </p:nvPicPr>
        <p:blipFill>
          <a:blip r:embed="rId2"/>
          <a:stretch>
            <a:fillRect/>
          </a:stretch>
        </p:blipFill>
        <p:spPr>
          <a:xfrm>
            <a:off x="2044699" y="576302"/>
            <a:ext cx="4921515" cy="4783098"/>
          </a:xfrm>
          <a:prstGeom prst="rect">
            <a:avLst/>
          </a:prstGeom>
        </p:spPr>
      </p:pic>
      <p:sp>
        <p:nvSpPr>
          <p:cNvPr id="5" name="文字方塊 4">
            <a:extLst>
              <a:ext uri="{FF2B5EF4-FFF2-40B4-BE49-F238E27FC236}">
                <a16:creationId xmlns:a16="http://schemas.microsoft.com/office/drawing/2014/main" xmlns="" id="{FA8CE75E-28C6-0347-8C53-9825A60861D6}"/>
              </a:ext>
            </a:extLst>
          </p:cNvPr>
          <p:cNvSpPr txBox="1"/>
          <p:nvPr/>
        </p:nvSpPr>
        <p:spPr>
          <a:xfrm>
            <a:off x="3316153" y="5481169"/>
            <a:ext cx="2716347" cy="523220"/>
          </a:xfrm>
          <a:prstGeom prst="rect">
            <a:avLst/>
          </a:prstGeom>
          <a:noFill/>
        </p:spPr>
        <p:txBody>
          <a:bodyPr wrap="square" rtlCol="0">
            <a:spAutoFit/>
          </a:bodyPr>
          <a:lstStyle/>
          <a:p>
            <a:r>
              <a:rPr kumimoji="1" lang="zh-TW" altLang="en-US" sz="2800" dirty="0">
                <a:latin typeface="標楷體" panose="03000509000000000000" pitchFamily="65" charset="-120"/>
                <a:ea typeface="標楷體" panose="03000509000000000000" pitchFamily="65" charset="-120"/>
              </a:rPr>
              <a:t>身體活動的經驗</a:t>
            </a:r>
          </a:p>
        </p:txBody>
      </p:sp>
      <p:pic>
        <p:nvPicPr>
          <p:cNvPr id="6" name="圖片 5">
            <a:extLst>
              <a:ext uri="{FF2B5EF4-FFF2-40B4-BE49-F238E27FC236}">
                <a16:creationId xmlns:a16="http://schemas.microsoft.com/office/drawing/2014/main" xmlns="" id="{9886E61B-013D-454E-8D15-C979E2E59369}"/>
              </a:ext>
            </a:extLst>
          </p:cNvPr>
          <p:cNvPicPr>
            <a:picLocks noChangeAspect="1"/>
          </p:cNvPicPr>
          <p:nvPr/>
        </p:nvPicPr>
        <p:blipFill>
          <a:blip r:embed="rId3"/>
          <a:stretch>
            <a:fillRect/>
          </a:stretch>
        </p:blipFill>
        <p:spPr>
          <a:xfrm>
            <a:off x="2044699" y="576302"/>
            <a:ext cx="4938393" cy="4783097"/>
          </a:xfrm>
          <a:prstGeom prst="rect">
            <a:avLst/>
          </a:prstGeom>
        </p:spPr>
      </p:pic>
      <p:sp>
        <p:nvSpPr>
          <p:cNvPr id="7" name="文字方塊 6">
            <a:extLst>
              <a:ext uri="{FF2B5EF4-FFF2-40B4-BE49-F238E27FC236}">
                <a16:creationId xmlns:a16="http://schemas.microsoft.com/office/drawing/2014/main" xmlns="" id="{4291926E-9E74-C14D-806F-E9CCE9483871}"/>
              </a:ext>
            </a:extLst>
          </p:cNvPr>
          <p:cNvSpPr txBox="1"/>
          <p:nvPr/>
        </p:nvSpPr>
        <p:spPr>
          <a:xfrm>
            <a:off x="3293832" y="5339555"/>
            <a:ext cx="2716347" cy="954107"/>
          </a:xfrm>
          <a:prstGeom prst="rect">
            <a:avLst/>
          </a:prstGeom>
          <a:noFill/>
        </p:spPr>
        <p:txBody>
          <a:bodyPr wrap="square" rtlCol="0">
            <a:spAutoFit/>
          </a:bodyPr>
          <a:lstStyle/>
          <a:p>
            <a:r>
              <a:rPr kumimoji="1" lang="zh-TW" altLang="en-US" sz="2800" dirty="0">
                <a:latin typeface="標楷體" panose="03000509000000000000" pitchFamily="65" charset="-120"/>
                <a:ea typeface="標楷體" panose="03000509000000000000" pitchFamily="65" charset="-120"/>
              </a:rPr>
              <a:t>以身體活動為中心的專業性練習</a:t>
            </a:r>
          </a:p>
        </p:txBody>
      </p:sp>
      <p:graphicFrame>
        <p:nvGraphicFramePr>
          <p:cNvPr id="8" name="內容版面配置區 7">
            <a:extLst>
              <a:ext uri="{FF2B5EF4-FFF2-40B4-BE49-F238E27FC236}">
                <a16:creationId xmlns:a16="http://schemas.microsoft.com/office/drawing/2014/main" xmlns="" id="{778D58C8-446B-6D4D-B592-1F8441C6A319}"/>
              </a:ext>
            </a:extLst>
          </p:cNvPr>
          <p:cNvGraphicFramePr>
            <a:graphicFrameLocks noGrp="1"/>
          </p:cNvGraphicFramePr>
          <p:nvPr>
            <p:ph idx="1"/>
            <p:extLst>
              <p:ext uri="{D42A27DB-BD31-4B8C-83A1-F6EECF244321}">
                <p14:modId xmlns:p14="http://schemas.microsoft.com/office/powerpoint/2010/main" val="1609388102"/>
              </p:ext>
            </p:extLst>
          </p:nvPr>
        </p:nvGraphicFramePr>
        <p:xfrm>
          <a:off x="330200" y="145416"/>
          <a:ext cx="8661400" cy="5085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文字方塊 11">
            <a:extLst>
              <a:ext uri="{FF2B5EF4-FFF2-40B4-BE49-F238E27FC236}">
                <a16:creationId xmlns:a16="http://schemas.microsoft.com/office/drawing/2014/main" xmlns="" id="{A3696328-EDF2-9449-9228-B852983B89FB}"/>
              </a:ext>
            </a:extLst>
          </p:cNvPr>
          <p:cNvSpPr txBox="1"/>
          <p:nvPr/>
        </p:nvSpPr>
        <p:spPr>
          <a:xfrm>
            <a:off x="3490683" y="5334055"/>
            <a:ext cx="2322647" cy="954107"/>
          </a:xfrm>
          <a:prstGeom prst="rect">
            <a:avLst/>
          </a:prstGeom>
          <a:noFill/>
        </p:spPr>
        <p:txBody>
          <a:bodyPr wrap="square" rtlCol="0">
            <a:spAutoFit/>
          </a:bodyPr>
          <a:lstStyle/>
          <a:p>
            <a:pPr algn="ctr"/>
            <a:r>
              <a:rPr kumimoji="1" lang="zh-TW" altLang="en-US" sz="2800" dirty="0">
                <a:latin typeface="標楷體" panose="03000509000000000000" pitchFamily="65" charset="-120"/>
                <a:ea typeface="標楷體" panose="03000509000000000000" pitchFamily="65" charset="-120"/>
              </a:rPr>
              <a:t>身體活動</a:t>
            </a:r>
            <a:r>
              <a:rPr kumimoji="1" lang="zh-CN" altLang="en-US" sz="2800" dirty="0">
                <a:latin typeface="標楷體" panose="03000509000000000000" pitchFamily="65" charset="-120"/>
                <a:ea typeface="標楷體" panose="03000509000000000000" pitchFamily="65" charset="-120"/>
              </a:rPr>
              <a:t>的</a:t>
            </a:r>
            <a:endParaRPr kumimoji="1" lang="en-US" altLang="zh-CN" sz="2800" dirty="0">
              <a:latin typeface="標楷體" panose="03000509000000000000" pitchFamily="65" charset="-120"/>
              <a:ea typeface="標楷體" panose="03000509000000000000" pitchFamily="65" charset="-120"/>
            </a:endParaRPr>
          </a:p>
          <a:p>
            <a:pPr algn="ctr"/>
            <a:r>
              <a:rPr kumimoji="1" lang="zh-CN" altLang="en-US" sz="2800" dirty="0">
                <a:latin typeface="標楷體" panose="03000509000000000000" pitchFamily="65" charset="-120"/>
                <a:ea typeface="標楷體" panose="03000509000000000000" pitchFamily="65" charset="-120"/>
              </a:rPr>
              <a:t>學科學習</a:t>
            </a:r>
            <a:endParaRPr kumimoji="1" lang="zh-TW" altLang="en-US" sz="28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8"/>
          </p:nvPr>
        </p:nvSpPr>
        <p:spPr/>
        <p:txBody>
          <a:bodyPr/>
          <a:lstStyle/>
          <a:p>
            <a:pPr lvl="0"/>
            <a:fld id="{4ECE3F86-B6ED-4AAD-ABB2-DECD00EBF3F7}" type="slidenum">
              <a:rPr lang="uk-UA" smtClean="0"/>
              <a:t>11</a:t>
            </a:fld>
            <a:endParaRPr lang="uk-UA"/>
          </a:p>
        </p:txBody>
      </p:sp>
    </p:spTree>
    <p:extLst>
      <p:ext uri="{BB962C8B-B14F-4D97-AF65-F5344CB8AC3E}">
        <p14:creationId xmlns:p14="http://schemas.microsoft.com/office/powerpoint/2010/main" val="34987310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0" nodeType="clickEffect">
                                  <p:stCondLst>
                                    <p:cond delay="0"/>
                                  </p:stCondLst>
                                  <p:childTnLst>
                                    <p:animEffect transition="out" filter="wipe(down)">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2"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Graphic spid="8" grpId="1">
        <p:bldAsOne/>
      </p:bldGraphic>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7DAAEA-1365-1D44-936E-3597ECED8D97}"/>
              </a:ext>
            </a:extLst>
          </p:cNvPr>
          <p:cNvSpPr>
            <a:spLocks noGrp="1"/>
          </p:cNvSpPr>
          <p:nvPr>
            <p:ph type="title"/>
          </p:nvPr>
        </p:nvSpPr>
        <p:spPr>
          <a:xfrm>
            <a:off x="457200" y="69005"/>
            <a:ext cx="8229600" cy="937472"/>
          </a:xfrm>
        </p:spPr>
        <p:txBody>
          <a:bodyPr/>
          <a:lstStyle/>
          <a:p>
            <a:r>
              <a:rPr lang="zh-TW" altLang="en-US" kern="100" dirty="0">
                <a:solidFill>
                  <a:schemeClr val="tx1"/>
                </a:solidFill>
                <a:latin typeface="標楷體" panose="03000509000000000000" pitchFamily="65" charset="-120"/>
                <a:ea typeface="標楷體" panose="03000509000000000000" pitchFamily="65" charset="-120"/>
              </a:rPr>
              <a:t>四、</a:t>
            </a:r>
            <a:r>
              <a:rPr lang="zh-TW" altLang="zh-TW" kern="100" dirty="0">
                <a:solidFill>
                  <a:schemeClr val="tx1"/>
                </a:solidFill>
                <a:latin typeface="標楷體" panose="03000509000000000000" pitchFamily="65" charset="-120"/>
                <a:ea typeface="標楷體" panose="03000509000000000000" pitchFamily="65" charset="-120"/>
              </a:rPr>
              <a:t>人體運動學的</a:t>
            </a:r>
            <a:r>
              <a:rPr lang="zh-TW" altLang="en-US" kern="100" dirty="0">
                <a:solidFill>
                  <a:schemeClr val="tx1"/>
                </a:solidFill>
                <a:latin typeface="標楷體" panose="03000509000000000000" pitchFamily="65" charset="-120"/>
                <a:ea typeface="標楷體" panose="03000509000000000000" pitchFamily="65" charset="-120"/>
              </a:rPr>
              <a:t>基本核心</a:t>
            </a:r>
            <a:r>
              <a:rPr lang="zh-TW" altLang="zh-TW" kern="100" dirty="0">
                <a:solidFill>
                  <a:schemeClr val="tx1"/>
                </a:solidFill>
                <a:latin typeface="標楷體" panose="03000509000000000000" pitchFamily="65" charset="-120"/>
                <a:ea typeface="標楷體" panose="03000509000000000000" pitchFamily="65" charset="-120"/>
              </a:rPr>
              <a:t>概念</a:t>
            </a:r>
            <a:endParaRPr kumimoji="1" lang="zh-TW" altLang="en-US" dirty="0">
              <a:solidFill>
                <a:schemeClr val="tx1"/>
              </a:solidFill>
              <a:latin typeface="標楷體" panose="03000509000000000000" pitchFamily="65" charset="-120"/>
              <a:ea typeface="標楷體" panose="03000509000000000000" pitchFamily="65" charset="-120"/>
            </a:endParaRPr>
          </a:p>
        </p:txBody>
      </p:sp>
      <p:graphicFrame>
        <p:nvGraphicFramePr>
          <p:cNvPr id="5" name="內容版面配置區 4">
            <a:extLst>
              <a:ext uri="{FF2B5EF4-FFF2-40B4-BE49-F238E27FC236}">
                <a16:creationId xmlns:a16="http://schemas.microsoft.com/office/drawing/2014/main" xmlns="" id="{47D8C720-C869-6744-9E5A-860DB9B082B4}"/>
              </a:ext>
            </a:extLst>
          </p:cNvPr>
          <p:cNvGraphicFramePr>
            <a:graphicFrameLocks noGrp="1"/>
          </p:cNvGraphicFramePr>
          <p:nvPr>
            <p:ph idx="1"/>
            <p:extLst>
              <p:ext uri="{D42A27DB-BD31-4B8C-83A1-F6EECF244321}">
                <p14:modId xmlns:p14="http://schemas.microsoft.com/office/powerpoint/2010/main" val="2866877120"/>
              </p:ext>
            </p:extLst>
          </p:nvPr>
        </p:nvGraphicFramePr>
        <p:xfrm>
          <a:off x="457200" y="1006477"/>
          <a:ext cx="8229600" cy="585152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8"/>
          </p:nvPr>
        </p:nvSpPr>
        <p:spPr/>
        <p:txBody>
          <a:bodyPr/>
          <a:lstStyle/>
          <a:p>
            <a:pPr lvl="0"/>
            <a:fld id="{4ECE3F86-B6ED-4AAD-ABB2-DECD00EBF3F7}" type="slidenum">
              <a:rPr lang="uk-UA" smtClean="0"/>
              <a:t>12</a:t>
            </a:fld>
            <a:endParaRPr lang="uk-UA"/>
          </a:p>
        </p:txBody>
      </p:sp>
    </p:spTree>
    <p:extLst>
      <p:ext uri="{BB962C8B-B14F-4D97-AF65-F5344CB8AC3E}">
        <p14:creationId xmlns:p14="http://schemas.microsoft.com/office/powerpoint/2010/main" val="18182154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57DAAEA-1365-1D44-936E-3597ECED8D97}"/>
              </a:ext>
            </a:extLst>
          </p:cNvPr>
          <p:cNvSpPr>
            <a:spLocks noGrp="1"/>
          </p:cNvSpPr>
          <p:nvPr>
            <p:ph type="title"/>
          </p:nvPr>
        </p:nvSpPr>
        <p:spPr>
          <a:xfrm>
            <a:off x="457200" y="69005"/>
            <a:ext cx="8229600" cy="937472"/>
          </a:xfrm>
        </p:spPr>
        <p:txBody>
          <a:bodyPr/>
          <a:lstStyle/>
          <a:p>
            <a:r>
              <a:rPr lang="zh-TW" altLang="en-US" kern="100" dirty="0">
                <a:solidFill>
                  <a:schemeClr val="tx1"/>
                </a:solidFill>
                <a:latin typeface="標楷體" panose="03000509000000000000" pitchFamily="65" charset="-120"/>
                <a:ea typeface="標楷體" panose="03000509000000000000" pitchFamily="65" charset="-120"/>
              </a:rPr>
              <a:t>四、</a:t>
            </a:r>
            <a:r>
              <a:rPr lang="zh-TW" altLang="zh-TW" kern="100" dirty="0">
                <a:solidFill>
                  <a:schemeClr val="tx1"/>
                </a:solidFill>
                <a:latin typeface="標楷體" panose="03000509000000000000" pitchFamily="65" charset="-120"/>
                <a:ea typeface="標楷體" panose="03000509000000000000" pitchFamily="65" charset="-120"/>
              </a:rPr>
              <a:t>人體運動學的</a:t>
            </a:r>
            <a:r>
              <a:rPr lang="zh-TW" altLang="en-US" kern="100" dirty="0">
                <a:solidFill>
                  <a:schemeClr val="tx1"/>
                </a:solidFill>
                <a:latin typeface="標楷體" panose="03000509000000000000" pitchFamily="65" charset="-120"/>
                <a:ea typeface="標楷體" panose="03000509000000000000" pitchFamily="65" charset="-120"/>
              </a:rPr>
              <a:t>基本核心</a:t>
            </a:r>
            <a:r>
              <a:rPr lang="zh-TW" altLang="zh-TW" kern="100" dirty="0">
                <a:solidFill>
                  <a:schemeClr val="tx1"/>
                </a:solidFill>
                <a:latin typeface="標楷體" panose="03000509000000000000" pitchFamily="65" charset="-120"/>
                <a:ea typeface="標楷體" panose="03000509000000000000" pitchFamily="65" charset="-120"/>
              </a:rPr>
              <a:t>概念</a:t>
            </a:r>
            <a:endParaRPr kumimoji="1" lang="zh-TW" altLang="en-US" dirty="0">
              <a:solidFill>
                <a:schemeClr val="tx1"/>
              </a:solidFill>
              <a:latin typeface="標楷體" panose="03000509000000000000" pitchFamily="65" charset="-120"/>
              <a:ea typeface="標楷體" panose="03000509000000000000" pitchFamily="65" charset="-120"/>
            </a:endParaRPr>
          </a:p>
        </p:txBody>
      </p:sp>
      <p:graphicFrame>
        <p:nvGraphicFramePr>
          <p:cNvPr id="5" name="內容版面配置區 4">
            <a:extLst>
              <a:ext uri="{FF2B5EF4-FFF2-40B4-BE49-F238E27FC236}">
                <a16:creationId xmlns:a16="http://schemas.microsoft.com/office/drawing/2014/main" xmlns="" id="{47D8C720-C869-6744-9E5A-860DB9B082B4}"/>
              </a:ext>
            </a:extLst>
          </p:cNvPr>
          <p:cNvGraphicFramePr>
            <a:graphicFrameLocks noGrp="1"/>
          </p:cNvGraphicFramePr>
          <p:nvPr>
            <p:ph idx="1"/>
            <p:extLst>
              <p:ext uri="{D42A27DB-BD31-4B8C-83A1-F6EECF244321}">
                <p14:modId xmlns:p14="http://schemas.microsoft.com/office/powerpoint/2010/main" val="2687183968"/>
              </p:ext>
            </p:extLst>
          </p:nvPr>
        </p:nvGraphicFramePr>
        <p:xfrm>
          <a:off x="457200" y="1006477"/>
          <a:ext cx="8229600" cy="5851523"/>
        </p:xfrm>
        <a:graphic>
          <a:graphicData uri="http://schemas.openxmlformats.org/drawingml/2006/chart">
            <c:chart xmlns:c="http://schemas.openxmlformats.org/drawingml/2006/chart" xmlns:r="http://schemas.openxmlformats.org/officeDocument/2006/relationships" r:id="rId2"/>
          </a:graphicData>
        </a:graphic>
      </p:graphicFrame>
      <p:sp>
        <p:nvSpPr>
          <p:cNvPr id="3" name="投影片編號版面配置區 2"/>
          <p:cNvSpPr>
            <a:spLocks noGrp="1"/>
          </p:cNvSpPr>
          <p:nvPr>
            <p:ph type="sldNum" sz="quarter" idx="8"/>
          </p:nvPr>
        </p:nvSpPr>
        <p:spPr/>
        <p:txBody>
          <a:bodyPr/>
          <a:lstStyle/>
          <a:p>
            <a:pPr lvl="0"/>
            <a:fld id="{4ECE3F86-B6ED-4AAD-ABB2-DECD00EBF3F7}" type="slidenum">
              <a:rPr lang="uk-UA" smtClean="0"/>
              <a:t>13</a:t>
            </a:fld>
            <a:endParaRPr lang="uk-UA"/>
          </a:p>
        </p:txBody>
      </p:sp>
    </p:spTree>
    <p:extLst>
      <p:ext uri="{BB962C8B-B14F-4D97-AF65-F5344CB8AC3E}">
        <p14:creationId xmlns:p14="http://schemas.microsoft.com/office/powerpoint/2010/main" val="34018137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參考文獻</a:t>
            </a:r>
            <a:endParaRPr kumimoji="1" lang="zh-TW" altLang="en-US" dirty="0"/>
          </a:p>
        </p:txBody>
      </p:sp>
      <p:sp>
        <p:nvSpPr>
          <p:cNvPr id="3" name="內容版面配置區 2"/>
          <p:cNvSpPr>
            <a:spLocks noGrp="1"/>
          </p:cNvSpPr>
          <p:nvPr>
            <p:ph idx="1"/>
          </p:nvPr>
        </p:nvSpPr>
        <p:spPr>
          <a:xfrm>
            <a:off x="150019" y="1702942"/>
            <a:ext cx="8993981" cy="4471827"/>
          </a:xfrm>
        </p:spPr>
        <p:txBody>
          <a:bodyPr/>
          <a:lstStyle/>
          <a:p>
            <a:pPr marL="0" indent="0">
              <a:buNone/>
            </a:pPr>
            <a:r>
              <a:rPr lang="en-US" altLang="zh-TW" sz="2000" dirty="0"/>
              <a:t>Hoffman . S</a:t>
            </a:r>
            <a:r>
              <a:rPr lang="en-US" altLang="zh-TW" sz="2000" dirty="0" smtClean="0"/>
              <a:t>.</a:t>
            </a:r>
            <a:r>
              <a:rPr lang="zh-TW" altLang="en-US" sz="2000" dirty="0" smtClean="0"/>
              <a:t> </a:t>
            </a:r>
            <a:r>
              <a:rPr lang="en-US" altLang="zh-TW" sz="2000" dirty="0" smtClean="0"/>
              <a:t>(2013</a:t>
            </a:r>
            <a:r>
              <a:rPr lang="en-US" altLang="zh-TW" sz="2000" dirty="0"/>
              <a:t>). Introduction to kinesiology. Human Kinetics.</a:t>
            </a:r>
            <a:endParaRPr lang="zh-TW" altLang="zh-TW" sz="2000" dirty="0"/>
          </a:p>
          <a:p>
            <a:pPr marL="0" indent="0">
              <a:buNone/>
            </a:pPr>
            <a:r>
              <a:rPr lang="zh-TW" altLang="zh-TW" sz="2000" dirty="0"/>
              <a:t>江良規（</a:t>
            </a:r>
            <a:r>
              <a:rPr lang="en-US" altLang="zh-TW" sz="2000" dirty="0"/>
              <a:t>1982</a:t>
            </a:r>
            <a:r>
              <a:rPr lang="zh-TW" altLang="zh-TW" sz="2000" dirty="0"/>
              <a:t>）。體育學原理新論。台北：臺灣商務印書館。</a:t>
            </a:r>
          </a:p>
          <a:p>
            <a:pPr marL="0" indent="0">
              <a:buNone/>
            </a:pPr>
            <a:r>
              <a:rPr lang="zh-TW" altLang="zh-TW" sz="2000" dirty="0"/>
              <a:t>徐元民（</a:t>
            </a:r>
            <a:r>
              <a:rPr lang="en-US" altLang="zh-TW" sz="2000" dirty="0"/>
              <a:t>2006</a:t>
            </a:r>
            <a:r>
              <a:rPr lang="zh-TW" altLang="zh-TW" sz="2000" dirty="0"/>
              <a:t>）。體育學導論。台北：品度。</a:t>
            </a:r>
          </a:p>
          <a:p>
            <a:pPr marL="0" indent="0">
              <a:buNone/>
            </a:pPr>
            <a:r>
              <a:rPr lang="zh-TW" altLang="zh-TW" sz="2000" dirty="0"/>
              <a:t>許義雄（</a:t>
            </a:r>
            <a:r>
              <a:rPr lang="en-US" altLang="zh-TW" sz="2000" dirty="0"/>
              <a:t>1983</a:t>
            </a:r>
            <a:r>
              <a:rPr lang="zh-TW" altLang="zh-TW" sz="2000" dirty="0"/>
              <a:t>）。體育學原理。台北：體育學會。</a:t>
            </a:r>
          </a:p>
          <a:p>
            <a:pPr marL="0" indent="0">
              <a:buNone/>
            </a:pPr>
            <a:r>
              <a:rPr lang="zh-TW" altLang="zh-TW" sz="2000" dirty="0"/>
              <a:t>許義雄（</a:t>
            </a:r>
            <a:r>
              <a:rPr lang="en-US" altLang="zh-TW" sz="2000" dirty="0"/>
              <a:t>2001</a:t>
            </a:r>
            <a:r>
              <a:rPr lang="zh-TW" altLang="zh-TW" sz="2000" dirty="0"/>
              <a:t>）（譯）。體育、體適能及運動入門。臺南：復文書局。</a:t>
            </a:r>
          </a:p>
          <a:p>
            <a:pPr marL="0" indent="0">
              <a:buNone/>
            </a:pPr>
            <a:r>
              <a:rPr lang="zh-TW" altLang="zh-TW" sz="2000" dirty="0"/>
              <a:t>劉一民（</a:t>
            </a:r>
            <a:r>
              <a:rPr lang="en-US" altLang="zh-TW" sz="2000" dirty="0"/>
              <a:t>1991</a:t>
            </a:r>
            <a:r>
              <a:rPr lang="zh-TW" altLang="zh-TW" sz="2000" dirty="0"/>
              <a:t>）。運動哲學研究－遊戲、運動與人生。台北市：師大書苑。</a:t>
            </a:r>
          </a:p>
          <a:p>
            <a:pPr marL="0" indent="0">
              <a:buNone/>
            </a:pPr>
            <a:r>
              <a:rPr lang="zh-TW" altLang="zh-TW" sz="2000" dirty="0"/>
              <a:t>劉一民（</a:t>
            </a:r>
            <a:r>
              <a:rPr lang="en-US" altLang="zh-TW" sz="2000" dirty="0"/>
              <a:t>2005</a:t>
            </a:r>
            <a:r>
              <a:rPr lang="zh-TW" altLang="zh-TW" sz="2000" dirty="0"/>
              <a:t>）。運動哲學新論－實踐知識的想像痕跡。台北市：師大書苑。</a:t>
            </a:r>
          </a:p>
          <a:p>
            <a:pPr marL="0" indent="0">
              <a:buNone/>
            </a:pPr>
            <a:r>
              <a:rPr lang="zh-TW" altLang="zh-TW" sz="2000" dirty="0"/>
              <a:t>蔡政杰、程瑞福（</a:t>
            </a:r>
            <a:r>
              <a:rPr lang="en-US" altLang="zh-TW" sz="2000" dirty="0"/>
              <a:t>2000</a:t>
            </a:r>
            <a:r>
              <a:rPr lang="zh-TW" altLang="zh-TW" sz="2000" dirty="0"/>
              <a:t>）（編）。體育學原理</a:t>
            </a:r>
            <a:r>
              <a:rPr lang="zh-TW" altLang="zh-TW" sz="2000" dirty="0" smtClean="0"/>
              <a:t>。</a:t>
            </a:r>
            <a:endParaRPr lang="en-US" altLang="zh-TW" sz="2000" dirty="0" smtClean="0"/>
          </a:p>
          <a:p>
            <a:pPr marL="0" indent="0">
              <a:buNone/>
            </a:pPr>
            <a:endParaRPr lang="en-US" altLang="zh-TW" sz="2000" dirty="0" smtClean="0"/>
          </a:p>
          <a:p>
            <a:pPr marL="0" indent="0">
              <a:buNone/>
            </a:pPr>
            <a:r>
              <a:rPr lang="zh-TW" altLang="en-US" sz="2000" dirty="0" smtClean="0"/>
              <a:t>附註：</a:t>
            </a:r>
            <a:r>
              <a:rPr lang="en-US" altLang="zh-TW" sz="2000" dirty="0" smtClean="0"/>
              <a:t>PPT</a:t>
            </a:r>
            <a:r>
              <a:rPr lang="zh-TW" altLang="en-US" sz="2000" dirty="0" smtClean="0"/>
              <a:t>中相關圖片皆透過</a:t>
            </a:r>
            <a:r>
              <a:rPr lang="en-US" altLang="zh-TW" sz="2000" dirty="0" smtClean="0"/>
              <a:t>Google</a:t>
            </a:r>
            <a:r>
              <a:rPr lang="zh-TW" altLang="en-US" sz="2000" dirty="0" smtClean="0"/>
              <a:t>搜尋獲得（</a:t>
            </a:r>
            <a:r>
              <a:rPr lang="en-US" altLang="zh-TW" sz="2000" dirty="0" smtClean="0"/>
              <a:t>2018.6.10</a:t>
            </a:r>
            <a:r>
              <a:rPr lang="zh-TW" altLang="en-US" sz="2000" dirty="0" smtClean="0"/>
              <a:t>搜尋）</a:t>
            </a:r>
            <a:endParaRPr lang="zh-TW" altLang="zh-TW" sz="2000" dirty="0"/>
          </a:p>
          <a:p>
            <a:pPr marL="0" lvl="0" indent="0">
              <a:spcBef>
                <a:spcPts val="0"/>
              </a:spcBef>
              <a:buSzTx/>
              <a:buNone/>
            </a:pPr>
            <a:endParaRPr kumimoji="1" lang="zh-TW" altLang="en-US" dirty="0"/>
          </a:p>
        </p:txBody>
      </p:sp>
      <p:sp>
        <p:nvSpPr>
          <p:cNvPr id="4" name="投影片編號版面配置區 3"/>
          <p:cNvSpPr>
            <a:spLocks noGrp="1"/>
          </p:cNvSpPr>
          <p:nvPr>
            <p:ph type="sldNum" sz="quarter" idx="8"/>
          </p:nvPr>
        </p:nvSpPr>
        <p:spPr/>
        <p:txBody>
          <a:bodyPr/>
          <a:lstStyle/>
          <a:p>
            <a:pPr lvl="0"/>
            <a:fld id="{4ECE3F86-B6ED-4AAD-ABB2-DECD00EBF3F7}" type="slidenum">
              <a:rPr lang="uk-UA" smtClean="0"/>
              <a:t>14</a:t>
            </a:fld>
            <a:endParaRPr lang="uk-UA" dirty="0"/>
          </a:p>
        </p:txBody>
      </p:sp>
    </p:spTree>
    <p:extLst>
      <p:ext uri="{BB962C8B-B14F-4D97-AF65-F5344CB8AC3E}">
        <p14:creationId xmlns:p14="http://schemas.microsoft.com/office/powerpoint/2010/main" val="9626930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FB7763F-777F-4C57-855F-B7A5DC669621}"/>
              </a:ext>
            </a:extLst>
          </p:cNvPr>
          <p:cNvSpPr txBox="1">
            <a:spLocks noGrp="1"/>
          </p:cNvSpPr>
          <p:nvPr>
            <p:ph type="ctrTitle"/>
          </p:nvPr>
        </p:nvSpPr>
        <p:spPr>
          <a:xfrm>
            <a:off x="737829" y="476667"/>
            <a:ext cx="7772400" cy="1470026"/>
          </a:xfrm>
        </p:spPr>
        <p:txBody>
          <a:bodyPr/>
          <a:lstStyle/>
          <a:p>
            <a:r>
              <a:rPr lang="zh-TW" altLang="en-US" dirty="0">
                <a:latin typeface="標楷體" panose="03000509000000000000" pitchFamily="65" charset="-120"/>
                <a:ea typeface="標楷體" panose="03000509000000000000" pitchFamily="65" charset="-120"/>
              </a:rPr>
              <a:t>人體運動學～第一部分</a:t>
            </a:r>
            <a:endParaRPr lang="en-US" dirty="0">
              <a:latin typeface="標楷體" panose="03000509000000000000" pitchFamily="65" charset="-120"/>
              <a:ea typeface="標楷體" panose="03000509000000000000" pitchFamily="65" charset="-120"/>
            </a:endParaRPr>
          </a:p>
        </p:txBody>
      </p:sp>
      <p:sp>
        <p:nvSpPr>
          <p:cNvPr id="3" name="副標題 2">
            <a:extLst>
              <a:ext uri="{FF2B5EF4-FFF2-40B4-BE49-F238E27FC236}">
                <a16:creationId xmlns:a16="http://schemas.microsoft.com/office/drawing/2014/main" xmlns="" id="{939AFC3E-728F-4212-9C8E-7D86A822B7BD}"/>
              </a:ext>
            </a:extLst>
          </p:cNvPr>
          <p:cNvSpPr txBox="1">
            <a:spLocks noGrp="1"/>
          </p:cNvSpPr>
          <p:nvPr>
            <p:ph type="subTitle" idx="1"/>
          </p:nvPr>
        </p:nvSpPr>
        <p:spPr>
          <a:xfrm>
            <a:off x="1252853" y="2029935"/>
            <a:ext cx="7257376" cy="3363998"/>
          </a:xfrm>
        </p:spPr>
        <p:txBody>
          <a:bodyPr/>
          <a:lstStyle/>
          <a:p>
            <a:pPr algn="l"/>
            <a:r>
              <a:rPr lang="zh-TW" altLang="en-US" dirty="0">
                <a:solidFill>
                  <a:srgbClr val="0432FF"/>
                </a:solidFill>
                <a:latin typeface="標楷體" panose="03000509000000000000" pitchFamily="65" charset="-120"/>
                <a:ea typeface="標楷體" panose="03000509000000000000" pitchFamily="65" charset="-120"/>
              </a:rPr>
              <a:t>一、</a:t>
            </a:r>
            <a:r>
              <a:rPr lang="zh-TW" altLang="zh-TW" kern="100" dirty="0">
                <a:solidFill>
                  <a:srgbClr val="0432FF"/>
                </a:solidFill>
                <a:latin typeface="標楷體" panose="03000509000000000000" pitchFamily="65" charset="-120"/>
                <a:ea typeface="標楷體" panose="03000509000000000000" pitchFamily="65" charset="-120"/>
              </a:rPr>
              <a:t>人體運動學的概念</a:t>
            </a:r>
            <a:r>
              <a:rPr lang="zh-TW" altLang="en-US" kern="100" dirty="0">
                <a:solidFill>
                  <a:srgbClr val="0432FF"/>
                </a:solidFill>
                <a:latin typeface="標楷體" panose="03000509000000000000" pitchFamily="65" charset="-120"/>
                <a:ea typeface="標楷體" panose="03000509000000000000" pitchFamily="65" charset="-120"/>
              </a:rPr>
              <a:t>緣由</a:t>
            </a:r>
            <a:endParaRPr lang="en-US" altLang="zh-TW" kern="100" dirty="0">
              <a:solidFill>
                <a:srgbClr val="0432FF"/>
              </a:solidFill>
              <a:latin typeface="標楷體" panose="03000509000000000000" pitchFamily="65" charset="-120"/>
              <a:ea typeface="標楷體" panose="03000509000000000000" pitchFamily="65" charset="-120"/>
            </a:endParaRPr>
          </a:p>
          <a:p>
            <a:pPr algn="l"/>
            <a:r>
              <a:rPr lang="zh-TW" altLang="en-US" dirty="0">
                <a:solidFill>
                  <a:srgbClr val="0432FF"/>
                </a:solidFill>
                <a:latin typeface="標楷體" panose="03000509000000000000" pitchFamily="65" charset="-120"/>
                <a:ea typeface="標楷體" panose="03000509000000000000" pitchFamily="65" charset="-120"/>
              </a:rPr>
              <a:t>二、</a:t>
            </a:r>
            <a:r>
              <a:rPr lang="zh-TW" altLang="zh-TW" kern="100" dirty="0">
                <a:solidFill>
                  <a:srgbClr val="0432FF"/>
                </a:solidFill>
                <a:latin typeface="標楷體" panose="03000509000000000000" pitchFamily="65" charset="-120"/>
                <a:ea typeface="標楷體" panose="03000509000000000000" pitchFamily="65" charset="-120"/>
              </a:rPr>
              <a:t>人體運動學的來源與發展</a:t>
            </a:r>
            <a:endParaRPr lang="en-US" altLang="zh-TW" kern="100" dirty="0">
              <a:solidFill>
                <a:srgbClr val="0432FF"/>
              </a:solidFill>
              <a:latin typeface="標楷體" panose="03000509000000000000" pitchFamily="65" charset="-120"/>
              <a:ea typeface="標楷體" panose="03000509000000000000" pitchFamily="65" charset="-120"/>
            </a:endParaRPr>
          </a:p>
          <a:p>
            <a:pPr algn="l"/>
            <a:r>
              <a:rPr lang="zh-TW" altLang="en-US" kern="100" dirty="0">
                <a:solidFill>
                  <a:srgbClr val="0432FF"/>
                </a:solidFill>
                <a:latin typeface="標楷體" panose="03000509000000000000" pitchFamily="65" charset="-120"/>
                <a:ea typeface="標楷體" panose="03000509000000000000" pitchFamily="65" charset="-120"/>
              </a:rPr>
              <a:t>三、</a:t>
            </a:r>
            <a:r>
              <a:rPr lang="zh-TW" altLang="zh-TW" kern="100" dirty="0">
                <a:solidFill>
                  <a:srgbClr val="0432FF"/>
                </a:solidFill>
                <a:latin typeface="標楷體" panose="03000509000000000000" pitchFamily="65" charset="-120"/>
                <a:ea typeface="標楷體" panose="03000509000000000000" pitchFamily="65" charset="-120"/>
              </a:rPr>
              <a:t>人體運動學的重要性與獨特之處</a:t>
            </a:r>
            <a:endParaRPr lang="en-US" altLang="zh-TW" kern="100" dirty="0">
              <a:solidFill>
                <a:srgbClr val="0432FF"/>
              </a:solidFill>
              <a:latin typeface="標楷體" panose="03000509000000000000" pitchFamily="65" charset="-120"/>
              <a:ea typeface="標楷體" panose="03000509000000000000" pitchFamily="65" charset="-120"/>
            </a:endParaRPr>
          </a:p>
          <a:p>
            <a:pPr algn="l"/>
            <a:r>
              <a:rPr lang="zh-TW" altLang="en-US" kern="100" dirty="0">
                <a:solidFill>
                  <a:srgbClr val="0432FF"/>
                </a:solidFill>
                <a:latin typeface="標楷體" panose="03000509000000000000" pitchFamily="65" charset="-120"/>
                <a:ea typeface="標楷體" panose="03000509000000000000" pitchFamily="65" charset="-120"/>
              </a:rPr>
              <a:t>四、</a:t>
            </a:r>
            <a:r>
              <a:rPr lang="zh-TW" altLang="zh-TW" kern="100" dirty="0">
                <a:solidFill>
                  <a:srgbClr val="0432FF"/>
                </a:solidFill>
                <a:latin typeface="標楷體" panose="03000509000000000000" pitchFamily="65" charset="-120"/>
                <a:ea typeface="標楷體" panose="03000509000000000000" pitchFamily="65" charset="-120"/>
              </a:rPr>
              <a:t>人體運動學的</a:t>
            </a:r>
            <a:r>
              <a:rPr lang="zh-TW" altLang="en-US" kern="100" dirty="0">
                <a:solidFill>
                  <a:srgbClr val="0432FF"/>
                </a:solidFill>
                <a:latin typeface="標楷體" panose="03000509000000000000" pitchFamily="65" charset="-120"/>
                <a:ea typeface="標楷體" panose="03000509000000000000" pitchFamily="65" charset="-120"/>
              </a:rPr>
              <a:t>基本核心</a:t>
            </a:r>
            <a:r>
              <a:rPr lang="zh-TW" altLang="zh-TW" kern="100" dirty="0">
                <a:solidFill>
                  <a:srgbClr val="0432FF"/>
                </a:solidFill>
                <a:latin typeface="標楷體" panose="03000509000000000000" pitchFamily="65" charset="-120"/>
                <a:ea typeface="標楷體" panose="03000509000000000000" pitchFamily="65" charset="-120"/>
              </a:rPr>
              <a:t>概念</a:t>
            </a:r>
            <a:endParaRPr lang="en-US" altLang="zh-TW" kern="100" dirty="0">
              <a:solidFill>
                <a:srgbClr val="0432FF"/>
              </a:solidFill>
              <a:latin typeface="標楷體" panose="03000509000000000000" pitchFamily="65" charset="-120"/>
              <a:ea typeface="標楷體" panose="03000509000000000000" pitchFamily="65" charset="-120"/>
            </a:endParaRPr>
          </a:p>
        </p:txBody>
      </p:sp>
      <p:pic>
        <p:nvPicPr>
          <p:cNvPr id="4" name="Picture 2" descr="C:\Users\BPC\Downloads\教育部logo991006-1.png">
            <a:extLst>
              <a:ext uri="{FF2B5EF4-FFF2-40B4-BE49-F238E27FC236}">
                <a16:creationId xmlns:a16="http://schemas.microsoft.com/office/drawing/2014/main" xmlns="" id="{791D71BF-8F96-4DFA-8979-3392927AF9CC}"/>
              </a:ext>
            </a:extLst>
          </p:cNvPr>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a:extLst>
              <a:ext uri="{FF2B5EF4-FFF2-40B4-BE49-F238E27FC236}">
                <a16:creationId xmlns:a16="http://schemas.microsoft.com/office/drawing/2014/main" xmlns="" id="{AD1DCB2D-BA42-47F3-81E2-DEA16E98F76C}"/>
              </a:ext>
            </a:extLst>
          </p:cNvPr>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6" name="投影片編號版面配置區 5"/>
          <p:cNvSpPr>
            <a:spLocks noGrp="1"/>
          </p:cNvSpPr>
          <p:nvPr>
            <p:ph type="sldNum" sz="quarter" idx="8"/>
          </p:nvPr>
        </p:nvSpPr>
        <p:spPr/>
        <p:txBody>
          <a:bodyPr/>
          <a:lstStyle/>
          <a:p>
            <a:pPr lvl="0"/>
            <a:fld id="{FE3149CE-FF63-4B9C-902F-5D04E847B579}" type="slidenum">
              <a:rPr lang="uk-UA" smtClean="0"/>
              <a:t>2</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FDE8352-1CD4-4EBA-B695-96AF53D96E8D}"/>
              </a:ext>
            </a:extLst>
          </p:cNvPr>
          <p:cNvSpPr txBox="1">
            <a:spLocks noGrp="1"/>
          </p:cNvSpPr>
          <p:nvPr>
            <p:ph type="title"/>
          </p:nvPr>
        </p:nvSpPr>
        <p:spPr>
          <a:xfrm>
            <a:off x="457200" y="274640"/>
            <a:ext cx="8229600" cy="1143000"/>
          </a:xfrm>
        </p:spPr>
        <p:txBody>
          <a:bodyPr/>
          <a:lstStyle/>
          <a:p>
            <a:r>
              <a:rPr lang="zh-TW" altLang="en-US" dirty="0">
                <a:latin typeface="標楷體" panose="03000509000000000000" pitchFamily="65" charset="-120"/>
                <a:ea typeface="標楷體" panose="03000509000000000000" pitchFamily="65" charset="-120"/>
              </a:rPr>
              <a:t>一、人體運動學的概念緣由</a:t>
            </a:r>
            <a:endParaRPr 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1C80DCF9-3E28-439F-BE99-2C7D1AF77BBC}"/>
              </a:ext>
            </a:extLst>
          </p:cNvPr>
          <p:cNvSpPr txBox="1">
            <a:spLocks noGrp="1"/>
          </p:cNvSpPr>
          <p:nvPr>
            <p:ph idx="1"/>
          </p:nvPr>
        </p:nvSpPr>
        <p:spPr>
          <a:xfrm>
            <a:off x="457200" y="1417640"/>
            <a:ext cx="8229600" cy="4525959"/>
          </a:xfrm>
        </p:spPr>
        <p:txBody>
          <a:bodyPr/>
          <a:lstStyle/>
          <a:p>
            <a:r>
              <a:rPr lang="zh-CN" altLang="en-US" dirty="0">
                <a:latin typeface="標楷體" panose="03000509000000000000" pitchFamily="65" charset="-120"/>
                <a:ea typeface="標楷體" panose="03000509000000000000" pitchFamily="65" charset="-120"/>
              </a:rPr>
              <a:t>大學階段的身體活動教育重要的是？</a:t>
            </a:r>
            <a:endParaRPr lang="en-US" altLang="zh-CN"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認知、情意、身體技能</a:t>
            </a:r>
            <a:endParaRPr lang="en-US" altLang="zh-TW" dirty="0">
              <a:latin typeface="標楷體" panose="03000509000000000000" pitchFamily="65" charset="-120"/>
              <a:ea typeface="標楷體" panose="03000509000000000000" pitchFamily="65" charset="-120"/>
            </a:endParaRPr>
          </a:p>
          <a:p>
            <a:pPr lvl="1"/>
            <a:r>
              <a:rPr lang="zh-CN" altLang="en-US" dirty="0">
                <a:latin typeface="標楷體" panose="03000509000000000000" pitchFamily="65" charset="-120"/>
                <a:ea typeface="標楷體" panose="03000509000000000000" pitchFamily="65" charset="-120"/>
              </a:rPr>
              <a:t>精神態度、倫理道德</a:t>
            </a:r>
            <a:endParaRPr lang="en-US" altLang="zh-CN" dirty="0">
              <a:latin typeface="標楷體" panose="03000509000000000000" pitchFamily="65" charset="-120"/>
              <a:ea typeface="標楷體" panose="03000509000000000000" pitchFamily="65" charset="-120"/>
            </a:endParaRPr>
          </a:p>
          <a:p>
            <a:pPr lvl="1"/>
            <a:r>
              <a:rPr lang="zh-CN" altLang="en-US" dirty="0">
                <a:latin typeface="標楷體" panose="03000509000000000000" pitchFamily="65" charset="-120"/>
                <a:ea typeface="標楷體" panose="03000509000000000000" pitchFamily="65" charset="-120"/>
              </a:rPr>
              <a:t>知識探究方法、解決問題能力的培養</a:t>
            </a:r>
            <a:endParaRPr lang="zh-TW" altLang="en-US" dirty="0">
              <a:latin typeface="標楷體" panose="03000509000000000000" pitchFamily="65" charset="-120"/>
              <a:ea typeface="標楷體" panose="03000509000000000000" pitchFamily="65" charset="-120"/>
            </a:endParaRPr>
          </a:p>
          <a:p>
            <a:r>
              <a:rPr lang="zh-CN" altLang="en-US" dirty="0">
                <a:latin typeface="標楷體" panose="03000509000000000000" pitchFamily="65" charset="-120"/>
                <a:ea typeface="標楷體" panose="03000509000000000000" pitchFamily="65" charset="-120"/>
              </a:rPr>
              <a:t>人體運動學（</a:t>
            </a:r>
            <a:r>
              <a:rPr lang="en-US" altLang="zh-CN" dirty="0">
                <a:latin typeface="標楷體" panose="03000509000000000000" pitchFamily="65" charset="-120"/>
                <a:ea typeface="標楷體" panose="03000509000000000000" pitchFamily="65" charset="-120"/>
              </a:rPr>
              <a:t>kinesiology</a:t>
            </a:r>
            <a:r>
              <a:rPr lang="zh-CN" altLang="en-US" dirty="0">
                <a:latin typeface="標楷體" panose="03000509000000000000" pitchFamily="65" charset="-120"/>
                <a:ea typeface="標楷體" panose="03000509000000000000" pitchFamily="65" charset="-120"/>
              </a:rPr>
              <a:t>）名稱的出現</a:t>
            </a:r>
            <a:endParaRPr lang="en-US" altLang="zh-CN" dirty="0">
              <a:latin typeface="標楷體" panose="03000509000000000000" pitchFamily="65" charset="-120"/>
              <a:ea typeface="標楷體" panose="03000509000000000000" pitchFamily="65" charset="-120"/>
            </a:endParaRPr>
          </a:p>
          <a:p>
            <a:pPr lvl="1"/>
            <a:r>
              <a:rPr lang="en-US" dirty="0">
                <a:latin typeface="標楷體" panose="03000509000000000000" pitchFamily="65" charset="-120"/>
                <a:ea typeface="標楷體" panose="03000509000000000000" pitchFamily="65" charset="-120"/>
                <a:cs typeface="Times New Roman" panose="02020603050405020304" pitchFamily="18" charset="0"/>
              </a:rPr>
              <a:t>Sport and Physical Education</a:t>
            </a:r>
            <a:r>
              <a:rPr lang="zh-TW" altLang="en-US" dirty="0">
                <a:latin typeface="標楷體" panose="03000509000000000000" pitchFamily="65" charset="-120"/>
                <a:ea typeface="標楷體" panose="03000509000000000000" pitchFamily="65" charset="-120"/>
                <a:cs typeface="Times New Roman" panose="02020603050405020304" pitchFamily="18" charset="0"/>
              </a:rPr>
              <a:t> </a:t>
            </a:r>
            <a:r>
              <a:rPr lang="zh-CN" altLang="en-US" dirty="0">
                <a:latin typeface="標楷體" panose="03000509000000000000" pitchFamily="65" charset="-120"/>
                <a:ea typeface="標楷體" panose="03000509000000000000" pitchFamily="65" charset="-120"/>
                <a:cs typeface="Times New Roman" panose="02020603050405020304" pitchFamily="18" charset="0"/>
              </a:rPr>
              <a:t>名稱的適切性</a:t>
            </a:r>
            <a:endParaRPr lang="en-US" altLang="zh-CN" dirty="0">
              <a:latin typeface="標楷體" panose="03000509000000000000" pitchFamily="65" charset="-120"/>
              <a:ea typeface="標楷體" panose="03000509000000000000" pitchFamily="65" charset="-120"/>
              <a:cs typeface="Times New Roman" panose="02020603050405020304" pitchFamily="18" charset="0"/>
            </a:endParaRPr>
          </a:p>
          <a:p>
            <a:pPr lvl="1"/>
            <a:r>
              <a:rPr lang="zh-CN" altLang="en-US" dirty="0">
                <a:latin typeface="標楷體" panose="03000509000000000000" pitchFamily="65" charset="-120"/>
                <a:ea typeface="標楷體" panose="03000509000000000000" pitchFamily="65" charset="-120"/>
                <a:cs typeface="Times New Roman" panose="02020603050405020304" pitchFamily="18" charset="0"/>
              </a:rPr>
              <a:t>體育教育優位立場的晃動</a:t>
            </a:r>
            <a:endParaRPr lang="en-US" altLang="zh-CN" dirty="0">
              <a:latin typeface="標楷體" panose="03000509000000000000" pitchFamily="65" charset="-120"/>
              <a:ea typeface="標楷體" panose="03000509000000000000" pitchFamily="65" charset="-120"/>
              <a:cs typeface="Times New Roman" panose="02020603050405020304" pitchFamily="18" charset="0"/>
            </a:endParaRPr>
          </a:p>
          <a:p>
            <a:pPr lvl="1"/>
            <a:r>
              <a:rPr lang="en-US" altLang="zh-TW" dirty="0">
                <a:latin typeface="標楷體" panose="03000509000000000000" pitchFamily="65" charset="-120"/>
                <a:ea typeface="標楷體" panose="03000509000000000000" pitchFamily="65" charset="-120"/>
                <a:cs typeface="Times New Roman" panose="02020603050405020304" pitchFamily="18" charset="0"/>
              </a:rPr>
              <a:t>Movement or Physical Activity </a:t>
            </a:r>
          </a:p>
          <a:p>
            <a:pPr lvl="1"/>
            <a:r>
              <a:rPr lang="en-US" altLang="zh-TW" dirty="0">
                <a:latin typeface="標楷體" panose="03000509000000000000" pitchFamily="65" charset="-120"/>
                <a:ea typeface="標楷體" panose="03000509000000000000" pitchFamily="65" charset="-120"/>
                <a:cs typeface="Times New Roman" panose="02020603050405020304" pitchFamily="18" charset="0"/>
              </a:rPr>
              <a:t>Kinesiology</a:t>
            </a:r>
            <a:r>
              <a:rPr lang="zh-CN" altLang="en-US" dirty="0">
                <a:latin typeface="標楷體" panose="03000509000000000000" pitchFamily="65" charset="-120"/>
                <a:ea typeface="標楷體" panose="03000509000000000000" pitchFamily="65" charset="-120"/>
                <a:cs typeface="Times New Roman" panose="02020603050405020304" pitchFamily="18" charset="0"/>
              </a:rPr>
              <a:t>一詞的使用</a:t>
            </a:r>
            <a:r>
              <a:rPr lang="en-US" altLang="zh-CN" dirty="0">
                <a:latin typeface="標楷體" panose="03000509000000000000" pitchFamily="65" charset="-120"/>
                <a:ea typeface="標楷體" panose="03000509000000000000" pitchFamily="65" charset="-120"/>
                <a:cs typeface="Times New Roman" panose="02020603050405020304" pitchFamily="18" charset="0"/>
              </a:rPr>
              <a:t>--</a:t>
            </a:r>
            <a:r>
              <a:rPr lang="zh-CN" altLang="en-US" dirty="0">
                <a:latin typeface="標楷體" panose="03000509000000000000" pitchFamily="65" charset="-120"/>
                <a:ea typeface="標楷體" panose="03000509000000000000" pitchFamily="65" charset="-120"/>
                <a:cs typeface="Times New Roman" panose="02020603050405020304" pitchFamily="18" charset="0"/>
              </a:rPr>
              <a:t>體育學科</a:t>
            </a:r>
            <a:endParaRPr lang="en-US" altLang="zh-TW" dirty="0">
              <a:latin typeface="標楷體" panose="03000509000000000000" pitchFamily="65" charset="-120"/>
              <a:ea typeface="標楷體" panose="03000509000000000000" pitchFamily="65" charset="-120"/>
              <a:cs typeface="Times New Roman" panose="02020603050405020304" pitchFamily="18" charset="0"/>
            </a:endParaRPr>
          </a:p>
          <a:p>
            <a:pPr lvl="1"/>
            <a:endParaRPr lang="en-US" dirty="0">
              <a:latin typeface="標楷體" panose="03000509000000000000" pitchFamily="65" charset="-120"/>
              <a:ea typeface="標楷體" panose="03000509000000000000" pitchFamily="65" charset="-120"/>
            </a:endParaRPr>
          </a:p>
          <a:p>
            <a:pPr lvl="1"/>
            <a:endParaRPr 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8"/>
          </p:nvPr>
        </p:nvSpPr>
        <p:spPr/>
        <p:txBody>
          <a:bodyPr/>
          <a:lstStyle/>
          <a:p>
            <a:pPr lvl="0"/>
            <a:fld id="{4ECE3F86-B6ED-4AAD-ABB2-DECD00EBF3F7}" type="slidenum">
              <a:rPr lang="uk-UA" smtClean="0"/>
              <a:t>3</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BF1D5B4-5892-4971-9786-328B93A940BA}"/>
              </a:ext>
            </a:extLst>
          </p:cNvPr>
          <p:cNvSpPr txBox="1">
            <a:spLocks noGrp="1"/>
          </p:cNvSpPr>
          <p:nvPr>
            <p:ph type="title"/>
          </p:nvPr>
        </p:nvSpPr>
        <p:spPr>
          <a:xfrm>
            <a:off x="457200" y="274640"/>
            <a:ext cx="8229600" cy="1143000"/>
          </a:xfrm>
        </p:spPr>
        <p:txBody>
          <a:bodyPr/>
          <a:lstStyle/>
          <a:p>
            <a:r>
              <a:rPr lang="zh-TW" altLang="en-US" dirty="0">
                <a:latin typeface="標楷體" panose="03000509000000000000" pitchFamily="65" charset="-120"/>
                <a:ea typeface="標楷體" panose="03000509000000000000" pitchFamily="65" charset="-120"/>
              </a:rPr>
              <a:t>二、人體運動學的來源與發展</a:t>
            </a:r>
            <a:endParaRPr 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033C1346-1F77-4AB2-B88B-E007FF4D8E99}"/>
              </a:ext>
            </a:extLst>
          </p:cNvPr>
          <p:cNvSpPr txBox="1">
            <a:spLocks noGrp="1"/>
          </p:cNvSpPr>
          <p:nvPr>
            <p:ph idx="1"/>
          </p:nvPr>
        </p:nvSpPr>
        <p:spPr>
          <a:xfrm>
            <a:off x="457200" y="1600200"/>
            <a:ext cx="8343900" cy="4787900"/>
          </a:xfrm>
        </p:spPr>
        <p:txBody>
          <a:bodyPr/>
          <a:lstStyle/>
          <a:p>
            <a:r>
              <a:rPr lang="zh-CN" altLang="en-US" dirty="0">
                <a:latin typeface="標楷體" panose="03000509000000000000" pitchFamily="65" charset="-120"/>
                <a:ea typeface="標楷體" panose="03000509000000000000" pitchFamily="65" charset="-120"/>
              </a:rPr>
              <a:t>人體運動學涵蓋的內容</a:t>
            </a:r>
            <a:endParaRPr lang="en-US" altLang="zh-CN" dirty="0">
              <a:latin typeface="標楷體" panose="03000509000000000000" pitchFamily="65" charset="-120"/>
              <a:ea typeface="標楷體" panose="03000509000000000000" pitchFamily="65" charset="-120"/>
            </a:endParaRPr>
          </a:p>
          <a:p>
            <a:pPr lvl="1"/>
            <a:r>
              <a:rPr lang="zh-CN" altLang="en-US" dirty="0">
                <a:latin typeface="標楷體" panose="03000509000000000000" pitchFamily="65" charset="-120"/>
                <a:ea typeface="標楷體" panose="03000509000000000000" pitchFamily="65" charset="-120"/>
              </a:rPr>
              <a:t>研究多種形式身體活動的學科</a:t>
            </a:r>
            <a:endParaRPr lang="en-US" altLang="zh-CN"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 </a:t>
            </a:r>
            <a:r>
              <a:rPr lang="zh-CN"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American Academy of Kinesiology and Physical Education</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標楷體" panose="03000509000000000000" pitchFamily="65" charset="-120"/>
                <a:ea typeface="標楷體" panose="03000509000000000000" pitchFamily="65" charset="-120"/>
              </a:rPr>
              <a:t>改善身体健康和狀態的活動</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生命科學</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子學科</a:t>
            </a:r>
            <a:endParaRPr lang="en-US" altLang="zh-TW" dirty="0">
              <a:latin typeface="標楷體" panose="03000509000000000000" pitchFamily="65" charset="-120"/>
              <a:ea typeface="標楷體" panose="03000509000000000000" pitchFamily="65" charset="-120"/>
            </a:endParaRPr>
          </a:p>
          <a:p>
            <a:pPr lvl="2"/>
            <a:r>
              <a:rPr lang="zh-CN" altLang="en-US" dirty="0">
                <a:latin typeface="標楷體" panose="03000509000000000000" pitchFamily="65" charset="-120"/>
                <a:ea typeface="標楷體" panose="03000509000000000000" pitchFamily="65" charset="-120"/>
              </a:rPr>
              <a:t>運動哲學、歷史學、運動教育學、運動生物力學、運動心理學、運動生物化學、分子或細胞生理學等學科</a:t>
            </a:r>
            <a:endParaRPr lang="en-US" altLang="zh-CN" dirty="0">
              <a:latin typeface="標楷體" panose="03000509000000000000" pitchFamily="65" charset="-120"/>
              <a:ea typeface="標楷體" panose="03000509000000000000" pitchFamily="65" charset="-120"/>
            </a:endParaRPr>
          </a:p>
          <a:p>
            <a:pPr lvl="2"/>
            <a:r>
              <a:rPr lang="zh-CN" altLang="en-US" dirty="0">
                <a:latin typeface="標楷體" panose="03000509000000000000" pitchFamily="65" charset="-120"/>
                <a:ea typeface="標楷體" panose="03000509000000000000" pitchFamily="65" charset="-120"/>
              </a:rPr>
              <a:t>日常生活、運動（</a:t>
            </a:r>
            <a:r>
              <a:rPr lang="en-US" altLang="zh-CN" dirty="0">
                <a:latin typeface="標楷體" panose="03000509000000000000" pitchFamily="65" charset="-120"/>
                <a:ea typeface="標楷體" panose="03000509000000000000" pitchFamily="65" charset="-120"/>
              </a:rPr>
              <a:t>sport</a:t>
            </a:r>
            <a:r>
              <a:rPr lang="zh-CN" altLang="en-US" dirty="0">
                <a:latin typeface="標楷體" panose="03000509000000000000" pitchFamily="65" charset="-120"/>
                <a:ea typeface="標楷體" panose="03000509000000000000" pitchFamily="65" charset="-120"/>
              </a:rPr>
              <a:t>）、工作、舞蹈、遊戲（</a:t>
            </a:r>
            <a:r>
              <a:rPr lang="en-US" altLang="zh-CN" dirty="0">
                <a:latin typeface="標楷體" panose="03000509000000000000" pitchFamily="65" charset="-120"/>
                <a:ea typeface="標楷體" panose="03000509000000000000" pitchFamily="65" charset="-120"/>
              </a:rPr>
              <a:t>play</a:t>
            </a:r>
            <a:r>
              <a:rPr lang="zh-CN" altLang="en-US" dirty="0">
                <a:latin typeface="標楷體" panose="03000509000000000000" pitchFamily="65" charset="-120"/>
                <a:ea typeface="標楷體" panose="03000509000000000000" pitchFamily="65" charset="-120"/>
              </a:rPr>
              <a:t>）等與身體活動相關的行為</a:t>
            </a:r>
            <a:endParaRPr lang="en-US" altLang="zh-CN"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8"/>
          </p:nvPr>
        </p:nvSpPr>
        <p:spPr/>
        <p:txBody>
          <a:bodyPr/>
          <a:lstStyle/>
          <a:p>
            <a:pPr lvl="0"/>
            <a:fld id="{4ECE3F86-B6ED-4AAD-ABB2-DECD00EBF3F7}" type="slidenum">
              <a:rPr lang="uk-UA" smtClean="0"/>
              <a:t>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DEB097-A20D-0E4C-9EE6-1334D15DF1B6}"/>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二、人體運動學的來源與發展</a:t>
            </a:r>
            <a:r>
              <a:rPr lang="en-US" altLang="zh-TW" dirty="0">
                <a:latin typeface="標楷體" panose="03000509000000000000" pitchFamily="65" charset="-120"/>
                <a:ea typeface="標楷體" panose="03000509000000000000" pitchFamily="65" charset="-120"/>
              </a:rPr>
              <a:t>—</a:t>
            </a:r>
            <a:br>
              <a:rPr lang="en-US" altLang="zh-TW" dirty="0">
                <a:latin typeface="標楷體" panose="03000509000000000000" pitchFamily="65" charset="-120"/>
                <a:ea typeface="標楷體" panose="03000509000000000000" pitchFamily="65" charset="-120"/>
              </a:rPr>
            </a:br>
            <a:r>
              <a:rPr lang="zh-CN" altLang="en-US" sz="3200" dirty="0">
                <a:latin typeface="標楷體" panose="03000509000000000000" pitchFamily="65" charset="-120"/>
                <a:ea typeface="標楷體" panose="03000509000000000000" pitchFamily="65" charset="-120"/>
              </a:rPr>
              <a:t>身體組織關聯圖</a:t>
            </a:r>
            <a:endParaRPr kumimoji="1" lang="zh-TW" altLang="en-US" dirty="0">
              <a:latin typeface="標楷體" panose="03000509000000000000" pitchFamily="65" charset="-120"/>
              <a:ea typeface="標楷體" panose="03000509000000000000" pitchFamily="65" charset="-120"/>
            </a:endParaRPr>
          </a:p>
        </p:txBody>
      </p:sp>
      <p:graphicFrame>
        <p:nvGraphicFramePr>
          <p:cNvPr id="6" name="內容版面配置區 5">
            <a:extLst>
              <a:ext uri="{FF2B5EF4-FFF2-40B4-BE49-F238E27FC236}">
                <a16:creationId xmlns:a16="http://schemas.microsoft.com/office/drawing/2014/main" xmlns="" id="{A6895B51-0845-3442-8ECE-F3E70E465D17}"/>
              </a:ext>
            </a:extLst>
          </p:cNvPr>
          <p:cNvGraphicFramePr>
            <a:graphicFrameLocks noGrp="1"/>
          </p:cNvGraphicFramePr>
          <p:nvPr>
            <p:ph idx="1"/>
            <p:extLst>
              <p:ext uri="{D42A27DB-BD31-4B8C-83A1-F6EECF244321}">
                <p14:modId xmlns:p14="http://schemas.microsoft.com/office/powerpoint/2010/main" val="3377561824"/>
              </p:ext>
            </p:extLst>
          </p:nvPr>
        </p:nvGraphicFramePr>
        <p:xfrm>
          <a:off x="457200" y="1600200"/>
          <a:ext cx="83566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p:cNvSpPr>
            <a:spLocks noGrp="1"/>
          </p:cNvSpPr>
          <p:nvPr>
            <p:ph type="sldNum" sz="quarter" idx="8"/>
          </p:nvPr>
        </p:nvSpPr>
        <p:spPr/>
        <p:txBody>
          <a:bodyPr/>
          <a:lstStyle/>
          <a:p>
            <a:pPr lvl="0"/>
            <a:fld id="{4ECE3F86-B6ED-4AAD-ABB2-DECD00EBF3F7}" type="slidenum">
              <a:rPr lang="uk-UA" smtClean="0"/>
              <a:t>5</a:t>
            </a:fld>
            <a:endParaRPr lang="uk-UA"/>
          </a:p>
        </p:txBody>
      </p:sp>
    </p:spTree>
    <p:extLst>
      <p:ext uri="{BB962C8B-B14F-4D97-AF65-F5344CB8AC3E}">
        <p14:creationId xmlns:p14="http://schemas.microsoft.com/office/powerpoint/2010/main" val="335679107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70E4E2B-9947-1D44-AEC3-53BAB911A0B4}"/>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二、人體運動學的來源與發展</a:t>
            </a:r>
            <a:endParaRPr kumimoji="1"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3E8158D4-D441-F845-A365-D38D25A093EA}"/>
              </a:ext>
            </a:extLst>
          </p:cNvPr>
          <p:cNvSpPr>
            <a:spLocks noGrp="1"/>
          </p:cNvSpPr>
          <p:nvPr>
            <p:ph idx="1"/>
          </p:nvPr>
        </p:nvSpPr>
        <p:spPr/>
        <p:txBody>
          <a:bodyPr/>
          <a:lstStyle/>
          <a:p>
            <a:r>
              <a:rPr kumimoji="1" lang="zh-TW" altLang="en-US" dirty="0">
                <a:latin typeface="標楷體" panose="03000509000000000000" pitchFamily="65" charset="-120"/>
                <a:ea typeface="標楷體" panose="03000509000000000000" pitchFamily="65" charset="-120"/>
              </a:rPr>
              <a:t>人體運動學的發展核心</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身體活動</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身體技術</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理論與實踐（經驗）的結合</a:t>
            </a:r>
            <a:endParaRPr kumimoji="1" lang="en-US" altLang="zh-TW" dirty="0">
              <a:latin typeface="標楷體" panose="03000509000000000000" pitchFamily="65" charset="-120"/>
              <a:ea typeface="標楷體" panose="03000509000000000000" pitchFamily="65" charset="-120"/>
            </a:endParaRPr>
          </a:p>
          <a:p>
            <a:r>
              <a:rPr kumimoji="1" lang="zh-TW" altLang="en-US" dirty="0">
                <a:latin typeface="標楷體" panose="03000509000000000000" pitchFamily="65" charset="-120"/>
                <a:ea typeface="標楷體" panose="03000509000000000000" pitchFamily="65" charset="-120"/>
              </a:rPr>
              <a:t>人體運動學的發展主軸</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基礎學科的建立</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自然科學研究的傾向</a:t>
            </a:r>
            <a:endParaRPr kumimoji="1" lang="en-US" altLang="zh-TW" dirty="0">
              <a:latin typeface="標楷體" panose="03000509000000000000" pitchFamily="65" charset="-120"/>
              <a:ea typeface="標楷體" panose="03000509000000000000" pitchFamily="65" charset="-120"/>
            </a:endParaRPr>
          </a:p>
          <a:p>
            <a:pPr lvl="1"/>
            <a:r>
              <a:rPr kumimoji="1" lang="zh-TW" altLang="en-US" dirty="0">
                <a:latin typeface="標楷體" panose="03000509000000000000" pitchFamily="65" charset="-120"/>
                <a:ea typeface="標楷體" panose="03000509000000000000" pitchFamily="65" charset="-120"/>
              </a:rPr>
              <a:t>教育與科學的整合</a:t>
            </a:r>
          </a:p>
        </p:txBody>
      </p:sp>
      <p:sp>
        <p:nvSpPr>
          <p:cNvPr id="4" name="投影片編號版面配置區 3"/>
          <p:cNvSpPr>
            <a:spLocks noGrp="1"/>
          </p:cNvSpPr>
          <p:nvPr>
            <p:ph type="sldNum" sz="quarter" idx="8"/>
          </p:nvPr>
        </p:nvSpPr>
        <p:spPr/>
        <p:txBody>
          <a:bodyPr/>
          <a:lstStyle/>
          <a:p>
            <a:pPr lvl="0"/>
            <a:fld id="{4ECE3F86-B6ED-4AAD-ABB2-DECD00EBF3F7}" type="slidenum">
              <a:rPr lang="uk-UA" smtClean="0"/>
              <a:t>6</a:t>
            </a:fld>
            <a:endParaRPr lang="uk-UA"/>
          </a:p>
        </p:txBody>
      </p:sp>
    </p:spTree>
    <p:extLst>
      <p:ext uri="{BB962C8B-B14F-4D97-AF65-F5344CB8AC3E}">
        <p14:creationId xmlns:p14="http://schemas.microsoft.com/office/powerpoint/2010/main" val="405344652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A2D5146-E86B-FE4C-A734-12A40DA1F0D4}"/>
              </a:ext>
            </a:extLst>
          </p:cNvPr>
          <p:cNvSpPr>
            <a:spLocks noGrp="1"/>
          </p:cNvSpPr>
          <p:nvPr>
            <p:ph type="title"/>
          </p:nvPr>
        </p:nvSpPr>
        <p:spPr/>
        <p:txBody>
          <a:bodyPr/>
          <a:lstStyle/>
          <a:p>
            <a:r>
              <a:rPr lang="zh-TW" altLang="en-US" sz="4200" dirty="0">
                <a:latin typeface="標楷體" panose="03000509000000000000" pitchFamily="65" charset="-120"/>
                <a:ea typeface="標楷體" panose="03000509000000000000" pitchFamily="65" charset="-120"/>
              </a:rPr>
              <a:t>三、人體運動學的重要性與獨特性</a:t>
            </a:r>
            <a:endParaRPr kumimoji="1" lang="zh-TW" altLang="en-US" sz="42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13F5D81C-E0A6-244E-8F3B-14A17998CB89}"/>
              </a:ext>
            </a:extLst>
          </p:cNvPr>
          <p:cNvSpPr>
            <a:spLocks noGrp="1"/>
          </p:cNvSpPr>
          <p:nvPr>
            <p:ph idx="1"/>
          </p:nvPr>
        </p:nvSpPr>
        <p:spPr/>
        <p:txBody>
          <a:bodyPr/>
          <a:lstStyle/>
          <a:p>
            <a:r>
              <a:rPr kumimoji="1" lang="zh-TW" altLang="en-US" dirty="0">
                <a:latin typeface="標楷體" panose="03000509000000000000" pitchFamily="65" charset="-120"/>
                <a:ea typeface="標楷體" panose="03000509000000000000" pitchFamily="65" charset="-120"/>
              </a:rPr>
              <a:t>大學培育與就業機會的趨勢</a:t>
            </a:r>
            <a:endParaRPr kumimoji="1" lang="en-US" altLang="zh-TW"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傳統取向的教師與教練</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運動管理人員</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競技運動訓練工作者</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健身行為的領導與管理人員</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學術研究的專業人員</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身體性的治療專業人員（訓練員、防護員等）</a:t>
            </a:r>
            <a:endParaRPr kumimoji="1" lang="en-US" altLang="zh-CN" dirty="0">
              <a:latin typeface="標楷體" panose="03000509000000000000" pitchFamily="65" charset="-120"/>
              <a:ea typeface="標楷體" panose="03000509000000000000" pitchFamily="65" charset="-120"/>
            </a:endParaRPr>
          </a:p>
          <a:p>
            <a:pPr lvl="1"/>
            <a:r>
              <a:rPr kumimoji="1" lang="zh-CN" altLang="en-US" dirty="0">
                <a:latin typeface="標楷體" panose="03000509000000000000" pitchFamily="65" charset="-120"/>
                <a:ea typeface="標楷體" panose="03000509000000000000" pitchFamily="65" charset="-120"/>
              </a:rPr>
              <a:t>復健工作的專業人員</a:t>
            </a:r>
            <a:endParaRPr kumimoji="1"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8"/>
          </p:nvPr>
        </p:nvSpPr>
        <p:spPr/>
        <p:txBody>
          <a:bodyPr/>
          <a:lstStyle/>
          <a:p>
            <a:pPr lvl="0"/>
            <a:fld id="{4ECE3F86-B6ED-4AAD-ABB2-DECD00EBF3F7}" type="slidenum">
              <a:rPr lang="uk-UA" smtClean="0"/>
              <a:t>7</a:t>
            </a:fld>
            <a:endParaRPr lang="uk-UA"/>
          </a:p>
        </p:txBody>
      </p:sp>
    </p:spTree>
    <p:extLst>
      <p:ext uri="{BB962C8B-B14F-4D97-AF65-F5344CB8AC3E}">
        <p14:creationId xmlns:p14="http://schemas.microsoft.com/office/powerpoint/2010/main" val="24532572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381E3A4-F598-604C-B9DA-C8A9A36DE8D5}"/>
              </a:ext>
            </a:extLst>
          </p:cNvPr>
          <p:cNvSpPr>
            <a:spLocks noGrp="1"/>
          </p:cNvSpPr>
          <p:nvPr>
            <p:ph type="title"/>
          </p:nvPr>
        </p:nvSpPr>
        <p:spPr>
          <a:xfrm>
            <a:off x="285750" y="287340"/>
            <a:ext cx="8572500" cy="1046160"/>
          </a:xfrm>
        </p:spPr>
        <p:txBody>
          <a:bodyPr/>
          <a:lstStyle/>
          <a:p>
            <a:r>
              <a:rPr lang="zh-TW" altLang="en-US" dirty="0">
                <a:latin typeface="標楷體" panose="03000509000000000000" pitchFamily="65" charset="-120"/>
                <a:ea typeface="標楷體" panose="03000509000000000000" pitchFamily="65" charset="-120"/>
              </a:rPr>
              <a:t>三、人體運動學的重要性與獨特性</a:t>
            </a:r>
            <a:endParaRPr kumimoji="1"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9B3E3E1C-265A-1045-91C5-2223D2E0D66C}"/>
              </a:ext>
            </a:extLst>
          </p:cNvPr>
          <p:cNvSpPr>
            <a:spLocks noGrp="1"/>
          </p:cNvSpPr>
          <p:nvPr>
            <p:ph idx="1"/>
          </p:nvPr>
        </p:nvSpPr>
        <p:spPr>
          <a:xfrm>
            <a:off x="508000" y="1790700"/>
            <a:ext cx="4064000" cy="4525959"/>
          </a:xfrm>
        </p:spPr>
        <p:txBody>
          <a:bodyPr/>
          <a:lstStyle/>
          <a:p>
            <a:r>
              <a:rPr kumimoji="1" lang="zh-CN" altLang="en-US" sz="3600" dirty="0">
                <a:latin typeface="標楷體" panose="03000509000000000000" pitchFamily="65" charset="-120"/>
                <a:ea typeface="標楷體" panose="03000509000000000000" pitchFamily="65" charset="-120"/>
              </a:rPr>
              <a:t>人體運動學的獨特之處</a:t>
            </a:r>
            <a:endParaRPr kumimoji="1" lang="en-US" altLang="zh-CN" sz="3600" dirty="0">
              <a:latin typeface="標楷體" panose="03000509000000000000" pitchFamily="65" charset="-120"/>
              <a:ea typeface="標楷體" panose="03000509000000000000" pitchFamily="65" charset="-120"/>
            </a:endParaRPr>
          </a:p>
          <a:p>
            <a:pPr lvl="1"/>
            <a:r>
              <a:rPr kumimoji="1" lang="zh-TW" altLang="en-US" sz="3200" dirty="0">
                <a:latin typeface="標楷體" panose="03000509000000000000" pitchFamily="65" charset="-120"/>
                <a:ea typeface="標楷體" panose="03000509000000000000" pitchFamily="65" charset="-120"/>
              </a:rPr>
              <a:t>大部分傳統學習方式</a:t>
            </a:r>
            <a:endParaRPr kumimoji="1" lang="en-US" altLang="zh-TW" sz="3200" dirty="0">
              <a:latin typeface="標楷體" panose="03000509000000000000" pitchFamily="65" charset="-120"/>
              <a:ea typeface="標楷體" panose="03000509000000000000" pitchFamily="65" charset="-120"/>
            </a:endParaRPr>
          </a:p>
          <a:p>
            <a:pPr lvl="2"/>
            <a:r>
              <a:rPr kumimoji="1" lang="zh-TW" altLang="en-US" sz="2800" dirty="0">
                <a:latin typeface="標楷體" panose="03000509000000000000" pitchFamily="65" charset="-120"/>
                <a:ea typeface="標楷體" panose="03000509000000000000" pitchFamily="65" charset="-120"/>
              </a:rPr>
              <a:t>閱讀</a:t>
            </a:r>
            <a:endParaRPr kumimoji="1" lang="en-US" altLang="zh-TW" sz="2800" dirty="0">
              <a:latin typeface="標楷體" panose="03000509000000000000" pitchFamily="65" charset="-120"/>
              <a:ea typeface="標楷體" panose="03000509000000000000" pitchFamily="65" charset="-120"/>
            </a:endParaRPr>
          </a:p>
          <a:p>
            <a:pPr lvl="2"/>
            <a:r>
              <a:rPr kumimoji="1" lang="zh-TW" altLang="en-US" sz="2800" dirty="0">
                <a:latin typeface="標楷體" panose="03000509000000000000" pitchFamily="65" charset="-120"/>
                <a:ea typeface="標楷體" panose="03000509000000000000" pitchFamily="65" charset="-120"/>
              </a:rPr>
              <a:t>背誦</a:t>
            </a:r>
            <a:endParaRPr kumimoji="1" lang="en-US" altLang="zh-TW" sz="2800" dirty="0">
              <a:latin typeface="標楷體" panose="03000509000000000000" pitchFamily="65" charset="-120"/>
              <a:ea typeface="標楷體" panose="03000509000000000000" pitchFamily="65" charset="-120"/>
            </a:endParaRPr>
          </a:p>
          <a:p>
            <a:pPr lvl="2"/>
            <a:r>
              <a:rPr kumimoji="1" lang="zh-TW" altLang="en-US" sz="2800" dirty="0">
                <a:latin typeface="標楷體" panose="03000509000000000000" pitchFamily="65" charset="-120"/>
                <a:ea typeface="標楷體" panose="03000509000000000000" pitchFamily="65" charset="-120"/>
              </a:rPr>
              <a:t>書寫</a:t>
            </a:r>
            <a:endParaRPr kumimoji="1" lang="en-US" altLang="zh-TW" sz="2800" dirty="0">
              <a:latin typeface="標楷體" panose="03000509000000000000" pitchFamily="65" charset="-120"/>
              <a:ea typeface="標楷體" panose="03000509000000000000" pitchFamily="65" charset="-120"/>
            </a:endParaRPr>
          </a:p>
          <a:p>
            <a:pPr lvl="2"/>
            <a:r>
              <a:rPr kumimoji="1" lang="zh-TW" altLang="en-US" sz="2800" dirty="0">
                <a:latin typeface="標楷體" panose="03000509000000000000" pitchFamily="65" charset="-120"/>
                <a:ea typeface="標楷體" panose="03000509000000000000" pitchFamily="65" charset="-120"/>
              </a:rPr>
              <a:t>討論</a:t>
            </a:r>
          </a:p>
        </p:txBody>
      </p:sp>
      <p:pic>
        <p:nvPicPr>
          <p:cNvPr id="5" name="圖片 4">
            <a:extLst>
              <a:ext uri="{FF2B5EF4-FFF2-40B4-BE49-F238E27FC236}">
                <a16:creationId xmlns:a16="http://schemas.microsoft.com/office/drawing/2014/main" xmlns="" id="{FB889AE6-4E42-8340-8624-3B2B99C93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571750"/>
            <a:ext cx="4064000" cy="2705100"/>
          </a:xfrm>
          <a:prstGeom prst="rect">
            <a:avLst/>
          </a:prstGeom>
        </p:spPr>
      </p:pic>
      <p:pic>
        <p:nvPicPr>
          <p:cNvPr id="7" name="圖片 6">
            <a:extLst>
              <a:ext uri="{FF2B5EF4-FFF2-40B4-BE49-F238E27FC236}">
                <a16:creationId xmlns:a16="http://schemas.microsoft.com/office/drawing/2014/main" xmlns="" id="{8A2E0E71-54CB-244D-9B9A-B77C6C6A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571750"/>
            <a:ext cx="4064000" cy="2705100"/>
          </a:xfrm>
          <a:prstGeom prst="rect">
            <a:avLst/>
          </a:prstGeom>
        </p:spPr>
      </p:pic>
      <p:pic>
        <p:nvPicPr>
          <p:cNvPr id="9" name="圖片 8">
            <a:extLst>
              <a:ext uri="{FF2B5EF4-FFF2-40B4-BE49-F238E27FC236}">
                <a16:creationId xmlns:a16="http://schemas.microsoft.com/office/drawing/2014/main" xmlns="" id="{40780359-8B4B-F945-A705-A61DD5DE1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555522"/>
            <a:ext cx="4064000" cy="2737556"/>
          </a:xfrm>
          <a:prstGeom prst="rect">
            <a:avLst/>
          </a:prstGeom>
        </p:spPr>
      </p:pic>
      <p:pic>
        <p:nvPicPr>
          <p:cNvPr id="11" name="圖片 10">
            <a:extLst>
              <a:ext uri="{FF2B5EF4-FFF2-40B4-BE49-F238E27FC236}">
                <a16:creationId xmlns:a16="http://schemas.microsoft.com/office/drawing/2014/main" xmlns="" id="{4D3FF720-1F4C-CF41-88BC-5542FFF5D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2555522"/>
            <a:ext cx="4080463" cy="2737556"/>
          </a:xfrm>
          <a:prstGeom prst="rect">
            <a:avLst/>
          </a:prstGeom>
        </p:spPr>
      </p:pic>
      <p:sp>
        <p:nvSpPr>
          <p:cNvPr id="4" name="投影片編號版面配置區 3"/>
          <p:cNvSpPr>
            <a:spLocks noGrp="1"/>
          </p:cNvSpPr>
          <p:nvPr>
            <p:ph type="sldNum" sz="quarter" idx="8"/>
          </p:nvPr>
        </p:nvSpPr>
        <p:spPr/>
        <p:txBody>
          <a:bodyPr/>
          <a:lstStyle/>
          <a:p>
            <a:pPr lvl="0"/>
            <a:fld id="{4ECE3F86-B6ED-4AAD-ABB2-DECD00EBF3F7}" type="slidenum">
              <a:rPr lang="uk-UA" smtClean="0"/>
              <a:t>8</a:t>
            </a:fld>
            <a:endParaRPr lang="uk-UA"/>
          </a:p>
        </p:txBody>
      </p:sp>
    </p:spTree>
    <p:extLst>
      <p:ext uri="{BB962C8B-B14F-4D97-AF65-F5344CB8AC3E}">
        <p14:creationId xmlns:p14="http://schemas.microsoft.com/office/powerpoint/2010/main" val="18879277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xmlns="" id="{D53A2DB5-C8D8-444A-86EF-4E16F4DCE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384" y="2697395"/>
            <a:ext cx="3597865" cy="2658033"/>
          </a:xfrm>
          <a:prstGeom prst="rect">
            <a:avLst/>
          </a:prstGeom>
        </p:spPr>
      </p:pic>
      <p:sp>
        <p:nvSpPr>
          <p:cNvPr id="2" name="標題 1">
            <a:extLst>
              <a:ext uri="{FF2B5EF4-FFF2-40B4-BE49-F238E27FC236}">
                <a16:creationId xmlns:a16="http://schemas.microsoft.com/office/drawing/2014/main" xmlns="" id="{6381E3A4-F598-604C-B9DA-C8A9A36DE8D5}"/>
              </a:ext>
            </a:extLst>
          </p:cNvPr>
          <p:cNvSpPr>
            <a:spLocks noGrp="1"/>
          </p:cNvSpPr>
          <p:nvPr>
            <p:ph type="title"/>
          </p:nvPr>
        </p:nvSpPr>
        <p:spPr>
          <a:xfrm>
            <a:off x="285750" y="287340"/>
            <a:ext cx="8572500" cy="1046160"/>
          </a:xfrm>
        </p:spPr>
        <p:txBody>
          <a:bodyPr/>
          <a:lstStyle/>
          <a:p>
            <a:r>
              <a:rPr lang="zh-TW" altLang="en-US" dirty="0">
                <a:latin typeface="標楷體" panose="03000509000000000000" pitchFamily="65" charset="-120"/>
                <a:ea typeface="標楷體" panose="03000509000000000000" pitchFamily="65" charset="-120"/>
              </a:rPr>
              <a:t>三、人體運動學的重要性與獨特性</a:t>
            </a:r>
            <a:endParaRPr kumimoji="1" lang="zh-TW" altLang="en-US"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9B3E3E1C-265A-1045-91C5-2223D2E0D66C}"/>
              </a:ext>
            </a:extLst>
          </p:cNvPr>
          <p:cNvSpPr>
            <a:spLocks noGrp="1"/>
          </p:cNvSpPr>
          <p:nvPr>
            <p:ph idx="1"/>
          </p:nvPr>
        </p:nvSpPr>
        <p:spPr>
          <a:xfrm>
            <a:off x="110536" y="1638300"/>
            <a:ext cx="4893263" cy="4525959"/>
          </a:xfrm>
        </p:spPr>
        <p:txBody>
          <a:bodyPr/>
          <a:lstStyle/>
          <a:p>
            <a:r>
              <a:rPr kumimoji="1" lang="zh-TW" altLang="en-US" sz="3600" dirty="0">
                <a:latin typeface="標楷體" panose="03000509000000000000" pitchFamily="65" charset="-120"/>
                <a:ea typeface="標楷體" panose="03000509000000000000" pitchFamily="65" charset="-120"/>
              </a:rPr>
              <a:t>獨特的身體學習</a:t>
            </a:r>
            <a:endParaRPr kumimoji="1" lang="en-US" altLang="zh-TW" sz="36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藉由「看」或是「展演」</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直接的學習，這是不能輕忽的方式</a:t>
            </a:r>
          </a:p>
          <a:p>
            <a:pPr lvl="1"/>
            <a:r>
              <a:rPr lang="zh-TW" altLang="en-US" sz="2400" dirty="0">
                <a:latin typeface="標楷體" panose="03000509000000000000" pitchFamily="65" charset="-120"/>
                <a:ea typeface="標楷體" panose="03000509000000000000" pitchFamily="65" charset="-120"/>
              </a:rPr>
              <a:t>有系統學科的學習</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影響閱讀、思考、正確的分析和關於理論和實踐式的討論</a:t>
            </a:r>
          </a:p>
          <a:p>
            <a:pPr lvl="1"/>
            <a:r>
              <a:rPr lang="zh-TW" altLang="en-US" sz="2400" dirty="0">
                <a:latin typeface="標楷體" panose="03000509000000000000" pitchFamily="65" charset="-120"/>
                <a:ea typeface="標楷體" panose="03000509000000000000" pitchFamily="65" charset="-120"/>
              </a:rPr>
              <a:t>專業性的練習</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針對學生、顧客或病人給予系統性和熟練地操作身體的方式來幫助達到個別性的目標</a:t>
            </a:r>
          </a:p>
          <a:p>
            <a:endParaRPr kumimoji="1" lang="zh-TW" altLang="en-US" sz="2800"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xmlns="" id="{50B96C45-DB68-8045-99E2-B6A177206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383" y="2697395"/>
            <a:ext cx="3597865" cy="2701129"/>
          </a:xfrm>
          <a:prstGeom prst="rect">
            <a:avLst/>
          </a:prstGeom>
        </p:spPr>
      </p:pic>
      <p:pic>
        <p:nvPicPr>
          <p:cNvPr id="12" name="圖片 11">
            <a:extLst>
              <a:ext uri="{FF2B5EF4-FFF2-40B4-BE49-F238E27FC236}">
                <a16:creationId xmlns:a16="http://schemas.microsoft.com/office/drawing/2014/main" xmlns="" id="{15700112-B6F9-B54E-BA0B-C5D6DCB0DDC9}"/>
              </a:ext>
            </a:extLst>
          </p:cNvPr>
          <p:cNvPicPr>
            <a:picLocks noChangeAspect="1"/>
          </p:cNvPicPr>
          <p:nvPr/>
        </p:nvPicPr>
        <p:blipFill>
          <a:blip r:embed="rId4"/>
          <a:stretch>
            <a:fillRect/>
          </a:stretch>
        </p:blipFill>
        <p:spPr>
          <a:xfrm>
            <a:off x="5146082" y="2587459"/>
            <a:ext cx="3832818" cy="2921000"/>
          </a:xfrm>
          <a:prstGeom prst="rect">
            <a:avLst/>
          </a:prstGeom>
        </p:spPr>
      </p:pic>
      <p:pic>
        <p:nvPicPr>
          <p:cNvPr id="13" name="圖片 12">
            <a:extLst>
              <a:ext uri="{FF2B5EF4-FFF2-40B4-BE49-F238E27FC236}">
                <a16:creationId xmlns:a16="http://schemas.microsoft.com/office/drawing/2014/main" xmlns="" id="{7C45AA32-ABD8-554C-9144-7E8A8A19D0CE}"/>
              </a:ext>
            </a:extLst>
          </p:cNvPr>
          <p:cNvPicPr>
            <a:picLocks noChangeAspect="1"/>
          </p:cNvPicPr>
          <p:nvPr/>
        </p:nvPicPr>
        <p:blipFill>
          <a:blip r:embed="rId5"/>
          <a:stretch>
            <a:fillRect/>
          </a:stretch>
        </p:blipFill>
        <p:spPr>
          <a:xfrm>
            <a:off x="5146082" y="2562059"/>
            <a:ext cx="3826467" cy="2971800"/>
          </a:xfrm>
          <a:prstGeom prst="rect">
            <a:avLst/>
          </a:prstGeom>
        </p:spPr>
      </p:pic>
      <p:pic>
        <p:nvPicPr>
          <p:cNvPr id="14" name="圖片 13">
            <a:extLst>
              <a:ext uri="{FF2B5EF4-FFF2-40B4-BE49-F238E27FC236}">
                <a16:creationId xmlns:a16="http://schemas.microsoft.com/office/drawing/2014/main" xmlns="" id="{67AC8FA2-A138-1B49-80BB-99375597D8B4}"/>
              </a:ext>
            </a:extLst>
          </p:cNvPr>
          <p:cNvPicPr>
            <a:picLocks noChangeAspect="1"/>
          </p:cNvPicPr>
          <p:nvPr/>
        </p:nvPicPr>
        <p:blipFill>
          <a:blip r:embed="rId6"/>
          <a:stretch>
            <a:fillRect/>
          </a:stretch>
        </p:blipFill>
        <p:spPr>
          <a:xfrm>
            <a:off x="5146082" y="2549359"/>
            <a:ext cx="3826467" cy="2984500"/>
          </a:xfrm>
          <a:prstGeom prst="rect">
            <a:avLst/>
          </a:prstGeom>
        </p:spPr>
      </p:pic>
      <p:sp>
        <p:nvSpPr>
          <p:cNvPr id="4" name="投影片編號版面配置區 3"/>
          <p:cNvSpPr>
            <a:spLocks noGrp="1"/>
          </p:cNvSpPr>
          <p:nvPr>
            <p:ph type="sldNum" sz="quarter" idx="8"/>
          </p:nvPr>
        </p:nvSpPr>
        <p:spPr/>
        <p:txBody>
          <a:bodyPr/>
          <a:lstStyle/>
          <a:p>
            <a:pPr lvl="0"/>
            <a:fld id="{4ECE3F86-B6ED-4AAD-ABB2-DECD00EBF3F7}" type="slidenum">
              <a:rPr lang="uk-UA" smtClean="0"/>
              <a:t>9</a:t>
            </a:fld>
            <a:endParaRPr lang="uk-UA"/>
          </a:p>
        </p:txBody>
      </p:sp>
    </p:spTree>
    <p:extLst>
      <p:ext uri="{BB962C8B-B14F-4D97-AF65-F5344CB8AC3E}">
        <p14:creationId xmlns:p14="http://schemas.microsoft.com/office/powerpoint/2010/main" val="13379575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課程名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課程名稱</Template>
  <TotalTime>1450</TotalTime>
  <Words>751</Words>
  <Application>Microsoft Macintosh PowerPoint</Application>
  <PresentationFormat>如螢幕大小 (4:3)</PresentationFormat>
  <Paragraphs>124</Paragraphs>
  <Slides>14</Slides>
  <Notes>2</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Calibri</vt:lpstr>
      <vt:lpstr>Kaiti SC</vt:lpstr>
      <vt:lpstr>Times New Roman</vt:lpstr>
      <vt:lpstr>新細明體</vt:lpstr>
      <vt:lpstr>標楷體</vt:lpstr>
      <vt:lpstr>Arial</vt:lpstr>
      <vt:lpstr>課程名稱</vt:lpstr>
      <vt:lpstr>人體運動學（Kinesiology）</vt:lpstr>
      <vt:lpstr>人體運動學～第一部分</vt:lpstr>
      <vt:lpstr>一、人體運動學的概念緣由</vt:lpstr>
      <vt:lpstr>二、人體運動學的來源與發展</vt:lpstr>
      <vt:lpstr>二、人體運動學的來源與發展— 身體組織關聯圖</vt:lpstr>
      <vt:lpstr>二、人體運動學的來源與發展</vt:lpstr>
      <vt:lpstr>三、人體運動學的重要性與獨特性</vt:lpstr>
      <vt:lpstr>三、人體運動學的重要性與獨特性</vt:lpstr>
      <vt:lpstr>三、人體運動學的重要性與獨特性</vt:lpstr>
      <vt:lpstr>四、人體運動學基本核心概念</vt:lpstr>
      <vt:lpstr>PowerPoint 簡報</vt:lpstr>
      <vt:lpstr>四、人體運動學的基本核心概念</vt:lpstr>
      <vt:lpstr>四、人體運動學的基本核心概念</vt:lpstr>
      <vt:lpstr>參考文獻</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Microsoft Office 使用者</cp:lastModifiedBy>
  <cp:revision>35</cp:revision>
  <dcterms:created xsi:type="dcterms:W3CDTF">2017-11-07T02:54:43Z</dcterms:created>
  <dcterms:modified xsi:type="dcterms:W3CDTF">2018-07-01T04:13:44Z</dcterms:modified>
</cp:coreProperties>
</file>