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3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4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2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68" r:id="rId4"/>
    <p:sldId id="269" r:id="rId5"/>
    <p:sldId id="270" r:id="rId6"/>
    <p:sldId id="260" r:id="rId7"/>
    <p:sldId id="263" r:id="rId8"/>
    <p:sldId id="267" r:id="rId9"/>
    <p:sldId id="266" r:id="rId10"/>
    <p:sldId id="262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8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image" Target="../media/image3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C75E59-9836-4CB5-85C8-7E401C8BD2EB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8D13F974-C727-4F48-8192-A6C2E4D0BAD8}">
      <dgm:prSet phldrT="[文字]" custT="1"/>
      <dgm:spPr/>
      <dgm:t>
        <a:bodyPr/>
        <a:lstStyle/>
        <a:p>
          <a:pPr>
            <a:lnSpc>
              <a:spcPct val="150000"/>
            </a:lnSpc>
          </a:pPr>
          <a:r>
            <a:rPr lang="zh-TW" altLang="en-US" sz="2400" b="1" dirty="0" smtClean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  <a:t>虛無假設</a:t>
          </a:r>
          <a:r>
            <a:rPr lang="en-US" altLang="zh-TW" sz="2400" b="1" dirty="0" smtClean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  <a:t>(Null Hypothesis)</a:t>
          </a:r>
          <a:endParaRPr lang="zh-TW" altLang="en-US" sz="2400" b="1" dirty="0">
            <a:latin typeface="Times New Roman" panose="02020603050405020304" pitchFamily="18" charset="0"/>
            <a:ea typeface="微軟正黑體" panose="020B0604030504040204" pitchFamily="34" charset="-120"/>
            <a:cs typeface="Times New Roman" panose="02020603050405020304" pitchFamily="18" charset="0"/>
          </a:endParaRPr>
        </a:p>
      </dgm:t>
    </dgm:pt>
    <dgm:pt modelId="{1E503787-2278-4635-818A-DD169364DF8B}" type="parTrans" cxnId="{487E0449-BA09-46DC-8526-C24D4E612F3F}">
      <dgm:prSet/>
      <dgm:spPr/>
      <dgm:t>
        <a:bodyPr/>
        <a:lstStyle/>
        <a:p>
          <a:pPr>
            <a:lnSpc>
              <a:spcPct val="150000"/>
            </a:lnSpc>
          </a:pPr>
          <a:endParaRPr lang="zh-TW" altLang="en-US" sz="2400" b="1"/>
        </a:p>
      </dgm:t>
    </dgm:pt>
    <dgm:pt modelId="{25D11701-C05B-4803-BDC7-60E3026D4944}" type="sibTrans" cxnId="{487E0449-BA09-46DC-8526-C24D4E612F3F}">
      <dgm:prSet/>
      <dgm:spPr/>
      <dgm:t>
        <a:bodyPr/>
        <a:lstStyle/>
        <a:p>
          <a:pPr>
            <a:lnSpc>
              <a:spcPct val="150000"/>
            </a:lnSpc>
          </a:pPr>
          <a:endParaRPr lang="zh-TW" altLang="en-US" sz="2400" b="1"/>
        </a:p>
      </dgm:t>
    </dgm:pt>
    <mc:AlternateContent xmlns:mc="http://schemas.openxmlformats.org/markup-compatibility/2006" xmlns:a14="http://schemas.microsoft.com/office/drawing/2010/main">
      <mc:Choice Requires="a14">
        <dgm:pt modelId="{E073D2CB-3C50-49FE-A05B-CF7C63D92C5E}">
          <dgm:prSet phldrT="[文字]" custT="1"/>
          <dgm:spPr/>
          <dgm:t>
            <a:bodyPr/>
            <a:lstStyle/>
            <a:p>
              <a:pPr>
                <a:lnSpc>
                  <a:spcPct val="150000"/>
                </a:lnSpc>
              </a:pPr>
              <a:r>
                <a:rPr lang="zh-TW" altLang="en-US" sz="2400" b="1" dirty="0" smtClean="0"/>
                <a:t>以</a:t>
              </a:r>
              <a14:m>
                <m:oMath xmlns:m="http://schemas.openxmlformats.org/officeDocument/2006/math">
                  <m:sSub>
                    <m:sSubPr>
                      <m:ctrlPr>
                        <a:rPr lang="en-US" altLang="zh-TW" sz="2400" b="1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en-US" altLang="zh-TW" sz="2400" b="1" i="1" smtClean="0">
                          <a:latin typeface="Cambria Math" panose="02040503050406030204" pitchFamily="18" charset="0"/>
                        </a:rPr>
                        <m:t>𝑯</m:t>
                      </m:r>
                    </m:e>
                    <m:sub>
                      <m:r>
                        <a:rPr lang="en-US" altLang="zh-TW" sz="2400" b="1" i="1" smtClean="0">
                          <a:latin typeface="Cambria Math" panose="02040503050406030204" pitchFamily="18" charset="0"/>
                        </a:rPr>
                        <m:t>𝟎</m:t>
                      </m:r>
                    </m:sub>
                  </m:sSub>
                  <m:r>
                    <a:rPr lang="zh-TW" altLang="en-US" sz="2400" b="1" i="1" smtClean="0">
                      <a:latin typeface="Cambria Math" panose="02040503050406030204" pitchFamily="18" charset="0"/>
                    </a:rPr>
                    <m:t>表示</m:t>
                  </m:r>
                </m:oMath>
              </a14:m>
              <a:endParaRPr lang="zh-TW" altLang="en-US" sz="2400" b="1" dirty="0"/>
            </a:p>
          </dgm:t>
        </dgm:pt>
      </mc:Choice>
      <mc:Fallback xmlns="">
        <dgm:pt modelId="{E073D2CB-3C50-49FE-A05B-CF7C63D92C5E}">
          <dgm:prSet phldrT="[文字]" custT="1"/>
          <dgm:spPr/>
          <dgm:t>
            <a:bodyPr/>
            <a:lstStyle/>
            <a:p>
              <a:pPr>
                <a:lnSpc>
                  <a:spcPct val="150000"/>
                </a:lnSpc>
              </a:pPr>
              <a:r>
                <a:rPr lang="zh-TW" altLang="en-US" sz="2400" b="1" dirty="0" smtClean="0"/>
                <a:t>以</a:t>
              </a:r>
              <a:r>
                <a:rPr lang="en-US" altLang="zh-TW" sz="2400" b="1" i="0" smtClean="0">
                  <a:latin typeface="Cambria Math" panose="02040503050406030204" pitchFamily="18" charset="0"/>
                </a:rPr>
                <a:t>𝑯_𝟎</a:t>
              </a:r>
              <a:r>
                <a:rPr lang="zh-TW" altLang="en-US" sz="2400" b="1" i="0" smtClean="0">
                  <a:latin typeface="Cambria Math" panose="02040503050406030204" pitchFamily="18" charset="0"/>
                </a:rPr>
                <a:t> 表示</a:t>
              </a:r>
              <a:endParaRPr lang="zh-TW" altLang="en-US" sz="2400" b="1" dirty="0"/>
            </a:p>
          </dgm:t>
        </dgm:pt>
      </mc:Fallback>
    </mc:AlternateContent>
    <dgm:pt modelId="{5B063F60-1EE3-4ED0-A31E-64C43E399C3B}" type="parTrans" cxnId="{29FCE2DB-CA87-47D0-92A2-2BCAF7333DDC}">
      <dgm:prSet/>
      <dgm:spPr/>
      <dgm:t>
        <a:bodyPr/>
        <a:lstStyle/>
        <a:p>
          <a:pPr>
            <a:lnSpc>
              <a:spcPct val="150000"/>
            </a:lnSpc>
          </a:pPr>
          <a:endParaRPr lang="zh-TW" altLang="en-US" sz="2400" b="1"/>
        </a:p>
      </dgm:t>
    </dgm:pt>
    <dgm:pt modelId="{B9659272-1BF2-43E8-BE34-282805ED0641}" type="sibTrans" cxnId="{29FCE2DB-CA87-47D0-92A2-2BCAF7333DDC}">
      <dgm:prSet/>
      <dgm:spPr/>
      <dgm:t>
        <a:bodyPr/>
        <a:lstStyle/>
        <a:p>
          <a:pPr>
            <a:lnSpc>
              <a:spcPct val="150000"/>
            </a:lnSpc>
          </a:pPr>
          <a:endParaRPr lang="zh-TW" altLang="en-US" sz="2400" b="1"/>
        </a:p>
      </dgm:t>
    </dgm:pt>
    <dgm:pt modelId="{E7683684-1E23-4709-AF18-032A3ACD01E2}">
      <dgm:prSet phldrT="[文字]" custT="1"/>
      <dgm:spPr/>
      <dgm:t>
        <a:bodyPr/>
        <a:lstStyle/>
        <a:p>
          <a:pPr>
            <a:lnSpc>
              <a:spcPct val="150000"/>
            </a:lnSpc>
          </a:pPr>
          <a:r>
            <a:rPr lang="zh-TW" altLang="en-US" sz="2400" b="1" dirty="0" smtClean="0"/>
            <a:t>對立假設</a:t>
          </a:r>
          <a:r>
            <a:rPr lang="en-US" altLang="zh-TW" sz="2400" b="1" dirty="0" smtClean="0"/>
            <a:t>(Alternative Hypothesis)</a:t>
          </a:r>
          <a:endParaRPr lang="zh-TW" altLang="en-US" sz="2400" b="1" dirty="0"/>
        </a:p>
      </dgm:t>
    </dgm:pt>
    <dgm:pt modelId="{F68CC689-9044-4DE8-95FF-C275FAD96A43}" type="parTrans" cxnId="{8933AB46-34B1-47E5-85AB-B0709683A558}">
      <dgm:prSet/>
      <dgm:spPr/>
      <dgm:t>
        <a:bodyPr/>
        <a:lstStyle/>
        <a:p>
          <a:pPr>
            <a:lnSpc>
              <a:spcPct val="150000"/>
            </a:lnSpc>
          </a:pPr>
          <a:endParaRPr lang="zh-TW" altLang="en-US" sz="2400" b="1"/>
        </a:p>
      </dgm:t>
    </dgm:pt>
    <dgm:pt modelId="{AD5F2223-83B7-4D38-938D-32A76D90503A}" type="sibTrans" cxnId="{8933AB46-34B1-47E5-85AB-B0709683A558}">
      <dgm:prSet/>
      <dgm:spPr/>
      <dgm:t>
        <a:bodyPr/>
        <a:lstStyle/>
        <a:p>
          <a:pPr>
            <a:lnSpc>
              <a:spcPct val="150000"/>
            </a:lnSpc>
          </a:pPr>
          <a:endParaRPr lang="zh-TW" altLang="en-US" sz="2400" b="1"/>
        </a:p>
      </dgm:t>
    </dgm:pt>
    <mc:AlternateContent xmlns:mc="http://schemas.openxmlformats.org/markup-compatibility/2006" xmlns:a14="http://schemas.microsoft.com/office/drawing/2010/main">
      <mc:Choice Requires="a14">
        <dgm:pt modelId="{A668AE34-E3A8-4669-8298-D00F4E46C7DB}">
          <dgm:prSet phldrT="[文字]" custT="1"/>
          <dgm:spPr/>
          <dgm:t>
            <a:bodyPr/>
            <a:lstStyle/>
            <a:p>
              <a:pPr>
                <a:lnSpc>
                  <a:spcPct val="150000"/>
                </a:lnSpc>
              </a:pPr>
              <a:r>
                <a:rPr lang="zh-TW" altLang="en-US" sz="2400" b="1" dirty="0" smtClean="0"/>
                <a:t>以</a:t>
              </a:r>
              <a14:m>
                <m:oMath xmlns:m="http://schemas.openxmlformats.org/officeDocument/2006/math">
                  <m:sSub>
                    <m:sSubPr>
                      <m:ctrlPr>
                        <a:rPr lang="en-US" altLang="zh-TW" sz="2400" b="1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en-US" altLang="zh-TW" sz="2400" b="1" i="1" smtClean="0">
                          <a:latin typeface="Cambria Math" panose="02040503050406030204" pitchFamily="18" charset="0"/>
                        </a:rPr>
                        <m:t>𝑯</m:t>
                      </m:r>
                    </m:e>
                    <m:sub>
                      <m:r>
                        <a:rPr lang="en-US" altLang="zh-TW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</m:sub>
                  </m:sSub>
                  <m:r>
                    <a:rPr lang="zh-TW" altLang="en-US" sz="2400" b="1" i="1" smtClean="0">
                      <a:latin typeface="Cambria Math" panose="02040503050406030204" pitchFamily="18" charset="0"/>
                    </a:rPr>
                    <m:t>表示</m:t>
                  </m:r>
                </m:oMath>
              </a14:m>
              <a:endParaRPr lang="zh-TW" altLang="en-US" sz="2400" b="1" dirty="0"/>
            </a:p>
          </dgm:t>
        </dgm:pt>
      </mc:Choice>
      <mc:Fallback xmlns="">
        <dgm:pt modelId="{A668AE34-E3A8-4669-8298-D00F4E46C7DB}">
          <dgm:prSet phldrT="[文字]" custT="1"/>
          <dgm:spPr/>
          <dgm:t>
            <a:bodyPr/>
            <a:lstStyle/>
            <a:p>
              <a:pPr>
                <a:lnSpc>
                  <a:spcPct val="150000"/>
                </a:lnSpc>
              </a:pPr>
              <a:r>
                <a:rPr lang="zh-TW" altLang="en-US" sz="2400" b="1" dirty="0" smtClean="0"/>
                <a:t>以</a:t>
              </a:r>
              <a:r>
                <a:rPr lang="en-US" altLang="zh-TW" sz="2400" b="1" i="0" smtClean="0">
                  <a:latin typeface="Cambria Math" panose="02040503050406030204" pitchFamily="18" charset="0"/>
                </a:rPr>
                <a:t>𝑯</a:t>
              </a:r>
              <a:r>
                <a:rPr lang="en-US" altLang="zh-TW" sz="2400" b="1" i="0" smtClean="0">
                  <a:latin typeface="Cambria Math" panose="02040503050406030204" pitchFamily="18" charset="0"/>
                </a:rPr>
                <a:t>_𝟏</a:t>
              </a:r>
              <a:r>
                <a:rPr lang="zh-TW" altLang="en-US" sz="2400" b="1" i="0" smtClean="0">
                  <a:latin typeface="Cambria Math" panose="02040503050406030204" pitchFamily="18" charset="0"/>
                </a:rPr>
                <a:t> </a:t>
              </a:r>
              <a:r>
                <a:rPr lang="zh-TW" altLang="en-US" sz="2400" b="1" i="0" smtClean="0">
                  <a:latin typeface="Cambria Math" panose="02040503050406030204" pitchFamily="18" charset="0"/>
                </a:rPr>
                <a:t>表示</a:t>
              </a:r>
              <a:endParaRPr lang="zh-TW" altLang="en-US" sz="2400" b="1" dirty="0"/>
            </a:p>
          </dgm:t>
        </dgm:pt>
      </mc:Fallback>
    </mc:AlternateContent>
    <dgm:pt modelId="{26DF8DBA-B164-4FF1-9C23-2C4954C99905}" type="parTrans" cxnId="{F2019013-1B68-401A-A5E5-D0B197FA0C12}">
      <dgm:prSet/>
      <dgm:spPr/>
      <dgm:t>
        <a:bodyPr/>
        <a:lstStyle/>
        <a:p>
          <a:pPr>
            <a:lnSpc>
              <a:spcPct val="150000"/>
            </a:lnSpc>
          </a:pPr>
          <a:endParaRPr lang="zh-TW" altLang="en-US" sz="2400" b="1"/>
        </a:p>
      </dgm:t>
    </dgm:pt>
    <dgm:pt modelId="{A40396F4-1558-4952-A74F-EB04B0A73F0D}" type="sibTrans" cxnId="{F2019013-1B68-401A-A5E5-D0B197FA0C12}">
      <dgm:prSet/>
      <dgm:spPr/>
      <dgm:t>
        <a:bodyPr/>
        <a:lstStyle/>
        <a:p>
          <a:pPr>
            <a:lnSpc>
              <a:spcPct val="150000"/>
            </a:lnSpc>
          </a:pPr>
          <a:endParaRPr lang="zh-TW" altLang="en-US" sz="2400" b="1"/>
        </a:p>
      </dgm:t>
    </dgm:pt>
    <dgm:pt modelId="{D8CA5FDE-0850-4147-9AE9-1EFFE9CF5CD6}" type="pres">
      <dgm:prSet presAssocID="{76C75E59-9836-4CB5-85C8-7E401C8BD2E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375C3B7-B998-44E7-B09F-6E53DC7BD0B0}" type="pres">
      <dgm:prSet presAssocID="{8D13F974-C727-4F48-8192-A6C2E4D0BAD8}" presName="parentText" presStyleLbl="node1" presStyleIdx="0" presStyleCnt="2" custScaleY="63739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3268E69-2F8E-4D50-9736-DC7212EB8A72}" type="pres">
      <dgm:prSet presAssocID="{8D13F974-C727-4F48-8192-A6C2E4D0BAD8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3F941BF-0678-42D3-AC37-9A572E8D0954}" type="pres">
      <dgm:prSet presAssocID="{E7683684-1E23-4709-AF18-032A3ACD01E2}" presName="parentText" presStyleLbl="node1" presStyleIdx="1" presStyleCnt="2" custScaleY="75345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7A8FA7C-ED32-42C7-922D-E6033D86FA99}" type="pres">
      <dgm:prSet presAssocID="{E7683684-1E23-4709-AF18-032A3ACD01E2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87E0449-BA09-46DC-8526-C24D4E612F3F}" srcId="{76C75E59-9836-4CB5-85C8-7E401C8BD2EB}" destId="{8D13F974-C727-4F48-8192-A6C2E4D0BAD8}" srcOrd="0" destOrd="0" parTransId="{1E503787-2278-4635-818A-DD169364DF8B}" sibTransId="{25D11701-C05B-4803-BDC7-60E3026D4944}"/>
    <dgm:cxn modelId="{29FCE2DB-CA87-47D0-92A2-2BCAF7333DDC}" srcId="{8D13F974-C727-4F48-8192-A6C2E4D0BAD8}" destId="{E073D2CB-3C50-49FE-A05B-CF7C63D92C5E}" srcOrd="0" destOrd="0" parTransId="{5B063F60-1EE3-4ED0-A31E-64C43E399C3B}" sibTransId="{B9659272-1BF2-43E8-BE34-282805ED0641}"/>
    <dgm:cxn modelId="{3A4FFD6B-6147-4B97-820F-0E94ADEEC274}" type="presOf" srcId="{8D13F974-C727-4F48-8192-A6C2E4D0BAD8}" destId="{9375C3B7-B998-44E7-B09F-6E53DC7BD0B0}" srcOrd="0" destOrd="0" presId="urn:microsoft.com/office/officeart/2005/8/layout/vList2"/>
    <dgm:cxn modelId="{655837EE-2075-4DC4-8FE3-0D091F506B7D}" type="presOf" srcId="{A668AE34-E3A8-4669-8298-D00F4E46C7DB}" destId="{87A8FA7C-ED32-42C7-922D-E6033D86FA99}" srcOrd="0" destOrd="0" presId="urn:microsoft.com/office/officeart/2005/8/layout/vList2"/>
    <dgm:cxn modelId="{8933AB46-34B1-47E5-85AB-B0709683A558}" srcId="{76C75E59-9836-4CB5-85C8-7E401C8BD2EB}" destId="{E7683684-1E23-4709-AF18-032A3ACD01E2}" srcOrd="1" destOrd="0" parTransId="{F68CC689-9044-4DE8-95FF-C275FAD96A43}" sibTransId="{AD5F2223-83B7-4D38-938D-32A76D90503A}"/>
    <dgm:cxn modelId="{F2019013-1B68-401A-A5E5-D0B197FA0C12}" srcId="{E7683684-1E23-4709-AF18-032A3ACD01E2}" destId="{A668AE34-E3A8-4669-8298-D00F4E46C7DB}" srcOrd="0" destOrd="0" parTransId="{26DF8DBA-B164-4FF1-9C23-2C4954C99905}" sibTransId="{A40396F4-1558-4952-A74F-EB04B0A73F0D}"/>
    <dgm:cxn modelId="{5417A43F-1349-4709-AA00-D3D29E1952F1}" type="presOf" srcId="{E073D2CB-3C50-49FE-A05B-CF7C63D92C5E}" destId="{E3268E69-2F8E-4D50-9736-DC7212EB8A72}" srcOrd="0" destOrd="0" presId="urn:microsoft.com/office/officeart/2005/8/layout/vList2"/>
    <dgm:cxn modelId="{E40701FA-AAD8-4835-AEBF-643F2E63660A}" type="presOf" srcId="{E7683684-1E23-4709-AF18-032A3ACD01E2}" destId="{D3F941BF-0678-42D3-AC37-9A572E8D0954}" srcOrd="0" destOrd="0" presId="urn:microsoft.com/office/officeart/2005/8/layout/vList2"/>
    <dgm:cxn modelId="{C0418CF5-7922-4C77-85E4-72F4F751A908}" type="presOf" srcId="{76C75E59-9836-4CB5-85C8-7E401C8BD2EB}" destId="{D8CA5FDE-0850-4147-9AE9-1EFFE9CF5CD6}" srcOrd="0" destOrd="0" presId="urn:microsoft.com/office/officeart/2005/8/layout/vList2"/>
    <dgm:cxn modelId="{5D7A5C34-5502-4C57-AAFE-F716F588B929}" type="presParOf" srcId="{D8CA5FDE-0850-4147-9AE9-1EFFE9CF5CD6}" destId="{9375C3B7-B998-44E7-B09F-6E53DC7BD0B0}" srcOrd="0" destOrd="0" presId="urn:microsoft.com/office/officeart/2005/8/layout/vList2"/>
    <dgm:cxn modelId="{90B8ABDD-A63A-4A36-A06D-CF48BE71E9C7}" type="presParOf" srcId="{D8CA5FDE-0850-4147-9AE9-1EFFE9CF5CD6}" destId="{E3268E69-2F8E-4D50-9736-DC7212EB8A72}" srcOrd="1" destOrd="0" presId="urn:microsoft.com/office/officeart/2005/8/layout/vList2"/>
    <dgm:cxn modelId="{F08E8969-996E-4659-84F4-03B4EC84A3F5}" type="presParOf" srcId="{D8CA5FDE-0850-4147-9AE9-1EFFE9CF5CD6}" destId="{D3F941BF-0678-42D3-AC37-9A572E8D0954}" srcOrd="2" destOrd="0" presId="urn:microsoft.com/office/officeart/2005/8/layout/vList2"/>
    <dgm:cxn modelId="{C5D29AE6-1599-4368-937E-FDF982AC4520}" type="presParOf" srcId="{D8CA5FDE-0850-4147-9AE9-1EFFE9CF5CD6}" destId="{87A8FA7C-ED32-42C7-922D-E6033D86FA99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6C75E59-9836-4CB5-85C8-7E401C8BD2EB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8D13F974-C727-4F48-8192-A6C2E4D0BAD8}">
      <dgm:prSet phldrT="[文字]" custT="1"/>
      <dgm:spPr/>
      <dgm:t>
        <a:bodyPr/>
        <a:lstStyle/>
        <a:p>
          <a:pPr>
            <a:lnSpc>
              <a:spcPct val="150000"/>
            </a:lnSpc>
          </a:pPr>
          <a:r>
            <a:rPr lang="zh-TW" altLang="en-US" sz="2400" b="1" dirty="0" smtClean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  <a:t>虛無假設</a:t>
          </a:r>
          <a:r>
            <a:rPr lang="en-US" altLang="zh-TW" sz="2400" b="1" dirty="0" smtClean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  <a:t>(Null Hypothesis)</a:t>
          </a:r>
          <a:endParaRPr lang="zh-TW" altLang="en-US" sz="2400" b="1" dirty="0">
            <a:latin typeface="Times New Roman" panose="02020603050405020304" pitchFamily="18" charset="0"/>
            <a:ea typeface="微軟正黑體" panose="020B0604030504040204" pitchFamily="34" charset="-120"/>
            <a:cs typeface="Times New Roman" panose="02020603050405020304" pitchFamily="18" charset="0"/>
          </a:endParaRPr>
        </a:p>
      </dgm:t>
    </dgm:pt>
    <dgm:pt modelId="{1E503787-2278-4635-818A-DD169364DF8B}" type="parTrans" cxnId="{487E0449-BA09-46DC-8526-C24D4E612F3F}">
      <dgm:prSet/>
      <dgm:spPr/>
      <dgm:t>
        <a:bodyPr/>
        <a:lstStyle/>
        <a:p>
          <a:pPr>
            <a:lnSpc>
              <a:spcPct val="150000"/>
            </a:lnSpc>
          </a:pPr>
          <a:endParaRPr lang="zh-TW" altLang="en-US" sz="2400" b="1"/>
        </a:p>
      </dgm:t>
    </dgm:pt>
    <dgm:pt modelId="{25D11701-C05B-4803-BDC7-60E3026D4944}" type="sibTrans" cxnId="{487E0449-BA09-46DC-8526-C24D4E612F3F}">
      <dgm:prSet/>
      <dgm:spPr/>
      <dgm:t>
        <a:bodyPr/>
        <a:lstStyle/>
        <a:p>
          <a:pPr>
            <a:lnSpc>
              <a:spcPct val="150000"/>
            </a:lnSpc>
          </a:pPr>
          <a:endParaRPr lang="zh-TW" altLang="en-US" sz="2400" b="1"/>
        </a:p>
      </dgm:t>
    </dgm:pt>
    <dgm:pt modelId="{E073D2CB-3C50-49FE-A05B-CF7C63D92C5E}">
      <dgm:prSet phldrT="[文字]" custT="1"/>
      <dgm:spPr>
        <a:blipFill>
          <a:blip xmlns:r="http://schemas.openxmlformats.org/officeDocument/2006/relationships" r:embed="rId1"/>
          <a:stretch>
            <a:fillRect l="-941"/>
          </a:stretch>
        </a:blipFill>
      </dgm:spPr>
      <dgm:t>
        <a:bodyPr/>
        <a:lstStyle/>
        <a:p>
          <a:r>
            <a:rPr lang="zh-TW" altLang="en-US">
              <a:noFill/>
            </a:rPr>
            <a:t> </a:t>
          </a:r>
        </a:p>
      </dgm:t>
    </dgm:pt>
    <dgm:pt modelId="{5B063F60-1EE3-4ED0-A31E-64C43E399C3B}" type="parTrans" cxnId="{29FCE2DB-CA87-47D0-92A2-2BCAF7333DDC}">
      <dgm:prSet/>
      <dgm:spPr/>
      <dgm:t>
        <a:bodyPr/>
        <a:lstStyle/>
        <a:p>
          <a:pPr>
            <a:lnSpc>
              <a:spcPct val="150000"/>
            </a:lnSpc>
          </a:pPr>
          <a:endParaRPr lang="zh-TW" altLang="en-US" sz="2400" b="1"/>
        </a:p>
      </dgm:t>
    </dgm:pt>
    <dgm:pt modelId="{B9659272-1BF2-43E8-BE34-282805ED0641}" type="sibTrans" cxnId="{29FCE2DB-CA87-47D0-92A2-2BCAF7333DDC}">
      <dgm:prSet/>
      <dgm:spPr/>
      <dgm:t>
        <a:bodyPr/>
        <a:lstStyle/>
        <a:p>
          <a:pPr>
            <a:lnSpc>
              <a:spcPct val="150000"/>
            </a:lnSpc>
          </a:pPr>
          <a:endParaRPr lang="zh-TW" altLang="en-US" sz="2400" b="1"/>
        </a:p>
      </dgm:t>
    </dgm:pt>
    <dgm:pt modelId="{E7683684-1E23-4709-AF18-032A3ACD01E2}">
      <dgm:prSet phldrT="[文字]" custT="1"/>
      <dgm:spPr/>
      <dgm:t>
        <a:bodyPr/>
        <a:lstStyle/>
        <a:p>
          <a:pPr>
            <a:lnSpc>
              <a:spcPct val="150000"/>
            </a:lnSpc>
          </a:pPr>
          <a:r>
            <a:rPr lang="zh-TW" altLang="en-US" sz="2400" b="1" dirty="0" smtClean="0"/>
            <a:t>對立假設</a:t>
          </a:r>
          <a:r>
            <a:rPr lang="en-US" altLang="zh-TW" sz="2400" b="1" dirty="0" smtClean="0"/>
            <a:t>(Alternative Hypothesis)</a:t>
          </a:r>
          <a:endParaRPr lang="zh-TW" altLang="en-US" sz="2400" b="1" dirty="0"/>
        </a:p>
      </dgm:t>
    </dgm:pt>
    <dgm:pt modelId="{F68CC689-9044-4DE8-95FF-C275FAD96A43}" type="parTrans" cxnId="{8933AB46-34B1-47E5-85AB-B0709683A558}">
      <dgm:prSet/>
      <dgm:spPr/>
      <dgm:t>
        <a:bodyPr/>
        <a:lstStyle/>
        <a:p>
          <a:pPr>
            <a:lnSpc>
              <a:spcPct val="150000"/>
            </a:lnSpc>
          </a:pPr>
          <a:endParaRPr lang="zh-TW" altLang="en-US" sz="2400" b="1"/>
        </a:p>
      </dgm:t>
    </dgm:pt>
    <dgm:pt modelId="{AD5F2223-83B7-4D38-938D-32A76D90503A}" type="sibTrans" cxnId="{8933AB46-34B1-47E5-85AB-B0709683A558}">
      <dgm:prSet/>
      <dgm:spPr/>
      <dgm:t>
        <a:bodyPr/>
        <a:lstStyle/>
        <a:p>
          <a:pPr>
            <a:lnSpc>
              <a:spcPct val="150000"/>
            </a:lnSpc>
          </a:pPr>
          <a:endParaRPr lang="zh-TW" altLang="en-US" sz="2400" b="1"/>
        </a:p>
      </dgm:t>
    </dgm:pt>
    <dgm:pt modelId="{A668AE34-E3A8-4669-8298-D00F4E46C7DB}">
      <dgm:prSet phldrT="[文字]" custT="1"/>
      <dgm:spPr>
        <a:blipFill>
          <a:blip xmlns:r="http://schemas.openxmlformats.org/officeDocument/2006/relationships" r:embed="rId2"/>
          <a:stretch>
            <a:fillRect l="-941"/>
          </a:stretch>
        </a:blipFill>
      </dgm:spPr>
      <dgm:t>
        <a:bodyPr/>
        <a:lstStyle/>
        <a:p>
          <a:r>
            <a:rPr lang="zh-TW" altLang="en-US">
              <a:noFill/>
            </a:rPr>
            <a:t> </a:t>
          </a:r>
        </a:p>
      </dgm:t>
    </dgm:pt>
    <dgm:pt modelId="{26DF8DBA-B164-4FF1-9C23-2C4954C99905}" type="parTrans" cxnId="{F2019013-1B68-401A-A5E5-D0B197FA0C12}">
      <dgm:prSet/>
      <dgm:spPr/>
      <dgm:t>
        <a:bodyPr/>
        <a:lstStyle/>
        <a:p>
          <a:pPr>
            <a:lnSpc>
              <a:spcPct val="150000"/>
            </a:lnSpc>
          </a:pPr>
          <a:endParaRPr lang="zh-TW" altLang="en-US" sz="2400" b="1"/>
        </a:p>
      </dgm:t>
    </dgm:pt>
    <dgm:pt modelId="{A40396F4-1558-4952-A74F-EB04B0A73F0D}" type="sibTrans" cxnId="{F2019013-1B68-401A-A5E5-D0B197FA0C12}">
      <dgm:prSet/>
      <dgm:spPr/>
      <dgm:t>
        <a:bodyPr/>
        <a:lstStyle/>
        <a:p>
          <a:pPr>
            <a:lnSpc>
              <a:spcPct val="150000"/>
            </a:lnSpc>
          </a:pPr>
          <a:endParaRPr lang="zh-TW" altLang="en-US" sz="2400" b="1"/>
        </a:p>
      </dgm:t>
    </dgm:pt>
    <dgm:pt modelId="{D8CA5FDE-0850-4147-9AE9-1EFFE9CF5CD6}" type="pres">
      <dgm:prSet presAssocID="{76C75E59-9836-4CB5-85C8-7E401C8BD2EB}" presName="linear" presStyleCnt="0">
        <dgm:presLayoutVars>
          <dgm:animLvl val="lvl"/>
          <dgm:resizeHandles val="exact"/>
        </dgm:presLayoutVars>
      </dgm:prSet>
      <dgm:spPr/>
    </dgm:pt>
    <dgm:pt modelId="{9375C3B7-B998-44E7-B09F-6E53DC7BD0B0}" type="pres">
      <dgm:prSet presAssocID="{8D13F974-C727-4F48-8192-A6C2E4D0BAD8}" presName="parentText" presStyleLbl="node1" presStyleIdx="0" presStyleCnt="2" custScaleY="63739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3268E69-2F8E-4D50-9736-DC7212EB8A72}" type="pres">
      <dgm:prSet presAssocID="{8D13F974-C727-4F48-8192-A6C2E4D0BAD8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3F941BF-0678-42D3-AC37-9A572E8D0954}" type="pres">
      <dgm:prSet presAssocID="{E7683684-1E23-4709-AF18-032A3ACD01E2}" presName="parentText" presStyleLbl="node1" presStyleIdx="1" presStyleCnt="2" custScaleY="75345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7A8FA7C-ED32-42C7-922D-E6033D86FA99}" type="pres">
      <dgm:prSet presAssocID="{E7683684-1E23-4709-AF18-032A3ACD01E2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87E0449-BA09-46DC-8526-C24D4E612F3F}" srcId="{76C75E59-9836-4CB5-85C8-7E401C8BD2EB}" destId="{8D13F974-C727-4F48-8192-A6C2E4D0BAD8}" srcOrd="0" destOrd="0" parTransId="{1E503787-2278-4635-818A-DD169364DF8B}" sibTransId="{25D11701-C05B-4803-BDC7-60E3026D4944}"/>
    <dgm:cxn modelId="{8933AB46-34B1-47E5-85AB-B0709683A558}" srcId="{76C75E59-9836-4CB5-85C8-7E401C8BD2EB}" destId="{E7683684-1E23-4709-AF18-032A3ACD01E2}" srcOrd="1" destOrd="0" parTransId="{F68CC689-9044-4DE8-95FF-C275FAD96A43}" sibTransId="{AD5F2223-83B7-4D38-938D-32A76D90503A}"/>
    <dgm:cxn modelId="{3A4FFD6B-6147-4B97-820F-0E94ADEEC274}" type="presOf" srcId="{8D13F974-C727-4F48-8192-A6C2E4D0BAD8}" destId="{9375C3B7-B998-44E7-B09F-6E53DC7BD0B0}" srcOrd="0" destOrd="0" presId="urn:microsoft.com/office/officeart/2005/8/layout/vList2"/>
    <dgm:cxn modelId="{655837EE-2075-4DC4-8FE3-0D091F506B7D}" type="presOf" srcId="{A668AE34-E3A8-4669-8298-D00F4E46C7DB}" destId="{87A8FA7C-ED32-42C7-922D-E6033D86FA99}" srcOrd="0" destOrd="0" presId="urn:microsoft.com/office/officeart/2005/8/layout/vList2"/>
    <dgm:cxn modelId="{29FCE2DB-CA87-47D0-92A2-2BCAF7333DDC}" srcId="{8D13F974-C727-4F48-8192-A6C2E4D0BAD8}" destId="{E073D2CB-3C50-49FE-A05B-CF7C63D92C5E}" srcOrd="0" destOrd="0" parTransId="{5B063F60-1EE3-4ED0-A31E-64C43E399C3B}" sibTransId="{B9659272-1BF2-43E8-BE34-282805ED0641}"/>
    <dgm:cxn modelId="{E40701FA-AAD8-4835-AEBF-643F2E63660A}" type="presOf" srcId="{E7683684-1E23-4709-AF18-032A3ACD01E2}" destId="{D3F941BF-0678-42D3-AC37-9A572E8D0954}" srcOrd="0" destOrd="0" presId="urn:microsoft.com/office/officeart/2005/8/layout/vList2"/>
    <dgm:cxn modelId="{5417A43F-1349-4709-AA00-D3D29E1952F1}" type="presOf" srcId="{E073D2CB-3C50-49FE-A05B-CF7C63D92C5E}" destId="{E3268E69-2F8E-4D50-9736-DC7212EB8A72}" srcOrd="0" destOrd="0" presId="urn:microsoft.com/office/officeart/2005/8/layout/vList2"/>
    <dgm:cxn modelId="{C0418CF5-7922-4C77-85E4-72F4F751A908}" type="presOf" srcId="{76C75E59-9836-4CB5-85C8-7E401C8BD2EB}" destId="{D8CA5FDE-0850-4147-9AE9-1EFFE9CF5CD6}" srcOrd="0" destOrd="0" presId="urn:microsoft.com/office/officeart/2005/8/layout/vList2"/>
    <dgm:cxn modelId="{F2019013-1B68-401A-A5E5-D0B197FA0C12}" srcId="{E7683684-1E23-4709-AF18-032A3ACD01E2}" destId="{A668AE34-E3A8-4669-8298-D00F4E46C7DB}" srcOrd="0" destOrd="0" parTransId="{26DF8DBA-B164-4FF1-9C23-2C4954C99905}" sibTransId="{A40396F4-1558-4952-A74F-EB04B0A73F0D}"/>
    <dgm:cxn modelId="{5D7A5C34-5502-4C57-AAFE-F716F588B929}" type="presParOf" srcId="{D8CA5FDE-0850-4147-9AE9-1EFFE9CF5CD6}" destId="{9375C3B7-B998-44E7-B09F-6E53DC7BD0B0}" srcOrd="0" destOrd="0" presId="urn:microsoft.com/office/officeart/2005/8/layout/vList2"/>
    <dgm:cxn modelId="{90B8ABDD-A63A-4A36-A06D-CF48BE71E9C7}" type="presParOf" srcId="{D8CA5FDE-0850-4147-9AE9-1EFFE9CF5CD6}" destId="{E3268E69-2F8E-4D50-9736-DC7212EB8A72}" srcOrd="1" destOrd="0" presId="urn:microsoft.com/office/officeart/2005/8/layout/vList2"/>
    <dgm:cxn modelId="{F08E8969-996E-4659-84F4-03B4EC84A3F5}" type="presParOf" srcId="{D8CA5FDE-0850-4147-9AE9-1EFFE9CF5CD6}" destId="{D3F941BF-0678-42D3-AC37-9A572E8D0954}" srcOrd="2" destOrd="0" presId="urn:microsoft.com/office/officeart/2005/8/layout/vList2"/>
    <dgm:cxn modelId="{C5D29AE6-1599-4368-937E-FDF982AC4520}" type="presParOf" srcId="{D8CA5FDE-0850-4147-9AE9-1EFFE9CF5CD6}" destId="{87A8FA7C-ED32-42C7-922D-E6033D86FA99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DB80A55-E4F2-4775-AA8C-92FCAF13E094}" type="doc">
      <dgm:prSet loTypeId="urn:microsoft.com/office/officeart/2005/8/layout/lProcess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DF8E29E2-44F6-4529-BD8C-2E876E1337B4}">
      <dgm:prSet phldrT="[文字]" custT="1"/>
      <dgm:spPr/>
      <dgm:t>
        <a:bodyPr/>
        <a:lstStyle/>
        <a:p>
          <a:r>
            <a:rPr lang="zh-TW" altLang="en-US" sz="24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睡眠足８小時運動表現較佳</a:t>
          </a:r>
          <a:endParaRPr lang="zh-TW" altLang="en-US" sz="24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9E881F0-82CB-4A46-8951-4CF094984DBE}" type="parTrans" cxnId="{64CA3A24-7350-4EF2-B159-A340C849F886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64A537D-9900-4144-9329-73F9C73D45B1}" type="sibTrans" cxnId="{64CA3A24-7350-4EF2-B159-A340C849F886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92FE00D-003C-4C07-A84E-B69EE4D8BA5A}">
      <dgm:prSet phldrT="[文字]"/>
      <dgm:spPr/>
      <dgm:t>
        <a:bodyPr/>
        <a:lstStyle/>
        <a:p>
          <a:endParaRPr lang="en-US" altLang="zh-TW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endParaRPr lang="en-US" altLang="zh-TW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BA1D45F-0DE9-49ED-8886-F9443BC67258}" type="parTrans" cxnId="{752ABF2B-422E-494D-9F49-F26BC7A1C81B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5D2DEF7-D7DB-47DF-A890-3E741B8E12DE}" type="sibTrans" cxnId="{752ABF2B-422E-494D-9F49-F26BC7A1C81B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B961928-1354-451F-AF4A-7D6716DEE15D}">
      <dgm:prSet phldrT="[文字]"/>
      <dgm:spPr/>
      <dgm:t>
        <a:bodyPr/>
        <a:lstStyle/>
        <a:p>
          <a:endParaRPr lang="en-US" altLang="zh-TW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endParaRPr lang="en-US" altLang="zh-TW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565B28D-5452-453B-8D1D-F4C4D4CEF6AC}" type="parTrans" cxnId="{3CF0A9DD-EFB0-431E-A45C-442405BD40E5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3A2BF74-B963-43A7-AB38-772E46CD0F13}" type="sibTrans" cxnId="{3CF0A9DD-EFB0-431E-A45C-442405BD40E5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EB038C7-37D7-4968-9CCF-848CE3BF5CD4}">
      <dgm:prSet phldrT="[文字]" custT="1"/>
      <dgm:spPr/>
      <dgm:t>
        <a:bodyPr/>
        <a:lstStyle/>
        <a:p>
          <a:r>
            <a:rPr lang="zh-TW" altLang="en-US" sz="24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睡眠足８小時與未足８小時在運動表現上有所不同</a:t>
          </a:r>
          <a:endParaRPr lang="zh-TW" altLang="en-US" sz="24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373C0A6-E59B-4885-B345-264DBE146C4D}" type="parTrans" cxnId="{EDBD5CD6-3A36-4236-A41C-4B684A0CBAEE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ADCD5A5-7972-4929-BD2D-64DB3D5DDC6A}" type="sibTrans" cxnId="{EDBD5CD6-3A36-4236-A41C-4B684A0CBAEE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831E357-3167-4137-886A-E9C0B362230B}">
      <dgm:prSet phldrT="[文字]"/>
      <dgm:spPr/>
      <dgm:t>
        <a:bodyPr/>
        <a:lstStyle/>
        <a:p>
          <a:endParaRPr lang="en-US" altLang="zh-TW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endParaRPr lang="en-US" altLang="zh-TW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72D0819-9DD6-48F9-8633-904F08A166F2}" type="parTrans" cxnId="{B87D2F50-C4E1-43F9-821C-A3CE75773711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63B3FEE-91AE-4F2A-8447-8AF3B9B2163E}" type="sibTrans" cxnId="{B87D2F50-C4E1-43F9-821C-A3CE75773711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87A85B8-1BFA-447D-A334-1D763CC9D424}">
      <dgm:prSet phldrT="[文字]"/>
      <dgm:spPr/>
      <dgm:t>
        <a:bodyPr/>
        <a:lstStyle/>
        <a:p>
          <a:endParaRPr lang="en-US" altLang="zh-TW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endParaRPr lang="en-US" altLang="zh-TW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9CB214E-8182-42ED-BB12-FC15D67D4387}" type="parTrans" cxnId="{FFB79776-9027-4648-8392-CEFB1D69F086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8F31858-C5A5-4A6F-8EF9-430D7B2CBBE5}" type="sibTrans" cxnId="{FFB79776-9027-4648-8392-CEFB1D69F086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6DE07AA-615B-4DCA-B908-5BC60196D2EE}" type="pres">
      <dgm:prSet presAssocID="{DDB80A55-E4F2-4775-AA8C-92FCAF13E094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DFBEF81-15B4-424C-8FB2-58D023003DCF}" type="pres">
      <dgm:prSet presAssocID="{DF8E29E2-44F6-4529-BD8C-2E876E1337B4}" presName="compNode" presStyleCnt="0"/>
      <dgm:spPr/>
    </dgm:pt>
    <dgm:pt modelId="{C418FF67-7861-41AF-ABAC-59789D782C39}" type="pres">
      <dgm:prSet presAssocID="{DF8E29E2-44F6-4529-BD8C-2E876E1337B4}" presName="aNode" presStyleLbl="bgShp" presStyleIdx="0" presStyleCnt="2"/>
      <dgm:spPr/>
      <dgm:t>
        <a:bodyPr/>
        <a:lstStyle/>
        <a:p>
          <a:endParaRPr lang="zh-TW" altLang="en-US"/>
        </a:p>
      </dgm:t>
    </dgm:pt>
    <dgm:pt modelId="{E1DF9AC7-B3C7-49E5-9FCC-51131C8F145C}" type="pres">
      <dgm:prSet presAssocID="{DF8E29E2-44F6-4529-BD8C-2E876E1337B4}" presName="textNode" presStyleLbl="bgShp" presStyleIdx="0" presStyleCnt="2"/>
      <dgm:spPr/>
      <dgm:t>
        <a:bodyPr/>
        <a:lstStyle/>
        <a:p>
          <a:endParaRPr lang="zh-TW" altLang="en-US"/>
        </a:p>
      </dgm:t>
    </dgm:pt>
    <dgm:pt modelId="{A771B0B5-3EBF-49DE-985F-FE1ED7CD091F}" type="pres">
      <dgm:prSet presAssocID="{DF8E29E2-44F6-4529-BD8C-2E876E1337B4}" presName="compChildNode" presStyleCnt="0"/>
      <dgm:spPr/>
    </dgm:pt>
    <dgm:pt modelId="{E4C21E7E-622D-4924-B189-9DB1577A11DB}" type="pres">
      <dgm:prSet presAssocID="{DF8E29E2-44F6-4529-BD8C-2E876E1337B4}" presName="theInnerList" presStyleCnt="0"/>
      <dgm:spPr/>
    </dgm:pt>
    <dgm:pt modelId="{DD1A04F7-EE97-4A39-A01D-E73EDB809351}" type="pres">
      <dgm:prSet presAssocID="{592FE00D-003C-4C07-A84E-B69EE4D8BA5A}" presName="childNode" presStyleLbl="node1" presStyleIdx="0" presStyleCnt="4" custScaleY="14662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48A7444-91B2-4C46-ACCC-620CFF55AD1E}" type="pres">
      <dgm:prSet presAssocID="{592FE00D-003C-4C07-A84E-B69EE4D8BA5A}" presName="aSpace2" presStyleCnt="0"/>
      <dgm:spPr/>
    </dgm:pt>
    <dgm:pt modelId="{EEED3E8E-93EA-4D97-AEB5-1972A8FB6AE2}" type="pres">
      <dgm:prSet presAssocID="{AB961928-1354-451F-AF4A-7D6716DEE15D}" presName="childNode" presStyleLbl="node1" presStyleIdx="1" presStyleCnt="4" custScaleY="16496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BCE255E-92FB-4F30-B3F5-AC6F24FA6450}" type="pres">
      <dgm:prSet presAssocID="{DF8E29E2-44F6-4529-BD8C-2E876E1337B4}" presName="aSpace" presStyleCnt="0"/>
      <dgm:spPr/>
    </dgm:pt>
    <dgm:pt modelId="{96B55D19-FC23-4BFB-9F0B-AFF7532BD5B3}" type="pres">
      <dgm:prSet presAssocID="{AEB038C7-37D7-4968-9CCF-848CE3BF5CD4}" presName="compNode" presStyleCnt="0"/>
      <dgm:spPr/>
    </dgm:pt>
    <dgm:pt modelId="{7066BED7-54DA-47C5-B381-5569CC88CD59}" type="pres">
      <dgm:prSet presAssocID="{AEB038C7-37D7-4968-9CCF-848CE3BF5CD4}" presName="aNode" presStyleLbl="bgShp" presStyleIdx="1" presStyleCnt="2" custLinFactNeighborX="-238"/>
      <dgm:spPr/>
      <dgm:t>
        <a:bodyPr/>
        <a:lstStyle/>
        <a:p>
          <a:endParaRPr lang="zh-TW" altLang="en-US"/>
        </a:p>
      </dgm:t>
    </dgm:pt>
    <dgm:pt modelId="{D1DA2DC3-8F38-4BD6-8292-1F2664333973}" type="pres">
      <dgm:prSet presAssocID="{AEB038C7-37D7-4968-9CCF-848CE3BF5CD4}" presName="textNode" presStyleLbl="bgShp" presStyleIdx="1" presStyleCnt="2"/>
      <dgm:spPr/>
      <dgm:t>
        <a:bodyPr/>
        <a:lstStyle/>
        <a:p>
          <a:endParaRPr lang="zh-TW" altLang="en-US"/>
        </a:p>
      </dgm:t>
    </dgm:pt>
    <dgm:pt modelId="{34047CC4-846C-4900-BB58-2DA6A4B4BE62}" type="pres">
      <dgm:prSet presAssocID="{AEB038C7-37D7-4968-9CCF-848CE3BF5CD4}" presName="compChildNode" presStyleCnt="0"/>
      <dgm:spPr/>
    </dgm:pt>
    <dgm:pt modelId="{43B189EE-4ED0-408E-8688-A30DB7086C72}" type="pres">
      <dgm:prSet presAssocID="{AEB038C7-37D7-4968-9CCF-848CE3BF5CD4}" presName="theInnerList" presStyleCnt="0"/>
      <dgm:spPr/>
    </dgm:pt>
    <dgm:pt modelId="{856FA18E-FD3D-45DE-9A32-64783A928BA4}" type="pres">
      <dgm:prSet presAssocID="{6831E357-3167-4137-886A-E9C0B362230B}" presName="childNode" presStyleLbl="node1" presStyleIdx="2" presStyleCnt="4" custScaleY="15090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2921CEB-56E0-4176-91FC-7EF617E0386E}" type="pres">
      <dgm:prSet presAssocID="{6831E357-3167-4137-886A-E9C0B362230B}" presName="aSpace2" presStyleCnt="0"/>
      <dgm:spPr/>
    </dgm:pt>
    <dgm:pt modelId="{CBDC2C67-5472-49CF-B736-32E7FBEF1DEC}" type="pres">
      <dgm:prSet presAssocID="{A87A85B8-1BFA-447D-A334-1D763CC9D424}" presName="childNode" presStyleLbl="node1" presStyleIdx="3" presStyleCnt="4" custScaleY="17327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8C75B5F-F015-43D2-AECA-A8666DF54E99}" type="presOf" srcId="{6831E357-3167-4137-886A-E9C0B362230B}" destId="{856FA18E-FD3D-45DE-9A32-64783A928BA4}" srcOrd="0" destOrd="0" presId="urn:microsoft.com/office/officeart/2005/8/layout/lProcess2"/>
    <dgm:cxn modelId="{B87D2F50-C4E1-43F9-821C-A3CE75773711}" srcId="{AEB038C7-37D7-4968-9CCF-848CE3BF5CD4}" destId="{6831E357-3167-4137-886A-E9C0B362230B}" srcOrd="0" destOrd="0" parTransId="{F72D0819-9DD6-48F9-8633-904F08A166F2}" sibTransId="{963B3FEE-91AE-4F2A-8447-8AF3B9B2163E}"/>
    <dgm:cxn modelId="{EDBD5CD6-3A36-4236-A41C-4B684A0CBAEE}" srcId="{DDB80A55-E4F2-4775-AA8C-92FCAF13E094}" destId="{AEB038C7-37D7-4968-9CCF-848CE3BF5CD4}" srcOrd="1" destOrd="0" parTransId="{3373C0A6-E59B-4885-B345-264DBE146C4D}" sibTransId="{6ADCD5A5-7972-4929-BD2D-64DB3D5DDC6A}"/>
    <dgm:cxn modelId="{752ABF2B-422E-494D-9F49-F26BC7A1C81B}" srcId="{DF8E29E2-44F6-4529-BD8C-2E876E1337B4}" destId="{592FE00D-003C-4C07-A84E-B69EE4D8BA5A}" srcOrd="0" destOrd="0" parTransId="{EBA1D45F-0DE9-49ED-8886-F9443BC67258}" sibTransId="{95D2DEF7-D7DB-47DF-A890-3E741B8E12DE}"/>
    <dgm:cxn modelId="{FFB79776-9027-4648-8392-CEFB1D69F086}" srcId="{AEB038C7-37D7-4968-9CCF-848CE3BF5CD4}" destId="{A87A85B8-1BFA-447D-A334-1D763CC9D424}" srcOrd="1" destOrd="0" parTransId="{49CB214E-8182-42ED-BB12-FC15D67D4387}" sibTransId="{38F31858-C5A5-4A6F-8EF9-430D7B2CBBE5}"/>
    <dgm:cxn modelId="{64CA3A24-7350-4EF2-B159-A340C849F886}" srcId="{DDB80A55-E4F2-4775-AA8C-92FCAF13E094}" destId="{DF8E29E2-44F6-4529-BD8C-2E876E1337B4}" srcOrd="0" destOrd="0" parTransId="{89E881F0-82CB-4A46-8951-4CF094984DBE}" sibTransId="{664A537D-9900-4144-9329-73F9C73D45B1}"/>
    <dgm:cxn modelId="{3CF0A9DD-EFB0-431E-A45C-442405BD40E5}" srcId="{DF8E29E2-44F6-4529-BD8C-2E876E1337B4}" destId="{AB961928-1354-451F-AF4A-7D6716DEE15D}" srcOrd="1" destOrd="0" parTransId="{A565B28D-5452-453B-8D1D-F4C4D4CEF6AC}" sibTransId="{03A2BF74-B963-43A7-AB38-772E46CD0F13}"/>
    <dgm:cxn modelId="{4A9BC72F-A3E8-4F2D-B5FC-A72A25D4F35F}" type="presOf" srcId="{AEB038C7-37D7-4968-9CCF-848CE3BF5CD4}" destId="{7066BED7-54DA-47C5-B381-5569CC88CD59}" srcOrd="0" destOrd="0" presId="urn:microsoft.com/office/officeart/2005/8/layout/lProcess2"/>
    <dgm:cxn modelId="{0A9C1426-F7BD-41D5-8CB3-0332405DBC09}" type="presOf" srcId="{592FE00D-003C-4C07-A84E-B69EE4D8BA5A}" destId="{DD1A04F7-EE97-4A39-A01D-E73EDB809351}" srcOrd="0" destOrd="0" presId="urn:microsoft.com/office/officeart/2005/8/layout/lProcess2"/>
    <dgm:cxn modelId="{EFF127C2-30D6-4907-918B-724CAAB34D24}" type="presOf" srcId="{DF8E29E2-44F6-4529-BD8C-2E876E1337B4}" destId="{E1DF9AC7-B3C7-49E5-9FCC-51131C8F145C}" srcOrd="1" destOrd="0" presId="urn:microsoft.com/office/officeart/2005/8/layout/lProcess2"/>
    <dgm:cxn modelId="{8E6F106C-398A-4C5A-B7F0-226519CB9288}" type="presOf" srcId="{DF8E29E2-44F6-4529-BD8C-2E876E1337B4}" destId="{C418FF67-7861-41AF-ABAC-59789D782C39}" srcOrd="0" destOrd="0" presId="urn:microsoft.com/office/officeart/2005/8/layout/lProcess2"/>
    <dgm:cxn modelId="{77D7D0EE-31D6-4E9E-83B1-E4AFEAEE04D4}" type="presOf" srcId="{DDB80A55-E4F2-4775-AA8C-92FCAF13E094}" destId="{96DE07AA-615B-4DCA-B908-5BC60196D2EE}" srcOrd="0" destOrd="0" presId="urn:microsoft.com/office/officeart/2005/8/layout/lProcess2"/>
    <dgm:cxn modelId="{2E974D56-DA31-41AD-85B9-1EDBF1616E71}" type="presOf" srcId="{AEB038C7-37D7-4968-9CCF-848CE3BF5CD4}" destId="{D1DA2DC3-8F38-4BD6-8292-1F2664333973}" srcOrd="1" destOrd="0" presId="urn:microsoft.com/office/officeart/2005/8/layout/lProcess2"/>
    <dgm:cxn modelId="{CB85E906-7F99-4883-9C84-5AA3F7F25440}" type="presOf" srcId="{AB961928-1354-451F-AF4A-7D6716DEE15D}" destId="{EEED3E8E-93EA-4D97-AEB5-1972A8FB6AE2}" srcOrd="0" destOrd="0" presId="urn:microsoft.com/office/officeart/2005/8/layout/lProcess2"/>
    <dgm:cxn modelId="{E8BC93BF-19CB-4EB1-BF63-D9948BABB417}" type="presOf" srcId="{A87A85B8-1BFA-447D-A334-1D763CC9D424}" destId="{CBDC2C67-5472-49CF-B736-32E7FBEF1DEC}" srcOrd="0" destOrd="0" presId="urn:microsoft.com/office/officeart/2005/8/layout/lProcess2"/>
    <dgm:cxn modelId="{6A238C67-D73C-4187-89AE-C534E0375668}" type="presParOf" srcId="{96DE07AA-615B-4DCA-B908-5BC60196D2EE}" destId="{EDFBEF81-15B4-424C-8FB2-58D023003DCF}" srcOrd="0" destOrd="0" presId="urn:microsoft.com/office/officeart/2005/8/layout/lProcess2"/>
    <dgm:cxn modelId="{3853E859-8BB4-4A83-ACFC-211263DC8F55}" type="presParOf" srcId="{EDFBEF81-15B4-424C-8FB2-58D023003DCF}" destId="{C418FF67-7861-41AF-ABAC-59789D782C39}" srcOrd="0" destOrd="0" presId="urn:microsoft.com/office/officeart/2005/8/layout/lProcess2"/>
    <dgm:cxn modelId="{1025B8D1-8EF8-402B-8766-345D355E04FF}" type="presParOf" srcId="{EDFBEF81-15B4-424C-8FB2-58D023003DCF}" destId="{E1DF9AC7-B3C7-49E5-9FCC-51131C8F145C}" srcOrd="1" destOrd="0" presId="urn:microsoft.com/office/officeart/2005/8/layout/lProcess2"/>
    <dgm:cxn modelId="{7F8D186E-ECA6-49B3-A4F7-AB7494AFF87A}" type="presParOf" srcId="{EDFBEF81-15B4-424C-8FB2-58D023003DCF}" destId="{A771B0B5-3EBF-49DE-985F-FE1ED7CD091F}" srcOrd="2" destOrd="0" presId="urn:microsoft.com/office/officeart/2005/8/layout/lProcess2"/>
    <dgm:cxn modelId="{35466BBF-DDD2-46CB-949F-2F064A82F79F}" type="presParOf" srcId="{A771B0B5-3EBF-49DE-985F-FE1ED7CD091F}" destId="{E4C21E7E-622D-4924-B189-9DB1577A11DB}" srcOrd="0" destOrd="0" presId="urn:microsoft.com/office/officeart/2005/8/layout/lProcess2"/>
    <dgm:cxn modelId="{BA20A2BB-FF11-4C73-9055-90D7AF37FDCA}" type="presParOf" srcId="{E4C21E7E-622D-4924-B189-9DB1577A11DB}" destId="{DD1A04F7-EE97-4A39-A01D-E73EDB809351}" srcOrd="0" destOrd="0" presId="urn:microsoft.com/office/officeart/2005/8/layout/lProcess2"/>
    <dgm:cxn modelId="{4C80F157-49C0-41FD-9332-95E314A90B8C}" type="presParOf" srcId="{E4C21E7E-622D-4924-B189-9DB1577A11DB}" destId="{C48A7444-91B2-4C46-ACCC-620CFF55AD1E}" srcOrd="1" destOrd="0" presId="urn:microsoft.com/office/officeart/2005/8/layout/lProcess2"/>
    <dgm:cxn modelId="{13880641-7847-48AD-AEC0-78CA1BE88B89}" type="presParOf" srcId="{E4C21E7E-622D-4924-B189-9DB1577A11DB}" destId="{EEED3E8E-93EA-4D97-AEB5-1972A8FB6AE2}" srcOrd="2" destOrd="0" presId="urn:microsoft.com/office/officeart/2005/8/layout/lProcess2"/>
    <dgm:cxn modelId="{D73684A0-D9DD-40E2-A147-CC7047DB7CD2}" type="presParOf" srcId="{96DE07AA-615B-4DCA-B908-5BC60196D2EE}" destId="{1BCE255E-92FB-4F30-B3F5-AC6F24FA6450}" srcOrd="1" destOrd="0" presId="urn:microsoft.com/office/officeart/2005/8/layout/lProcess2"/>
    <dgm:cxn modelId="{741F3633-A576-4572-B48F-174D4B063FAA}" type="presParOf" srcId="{96DE07AA-615B-4DCA-B908-5BC60196D2EE}" destId="{96B55D19-FC23-4BFB-9F0B-AFF7532BD5B3}" srcOrd="2" destOrd="0" presId="urn:microsoft.com/office/officeart/2005/8/layout/lProcess2"/>
    <dgm:cxn modelId="{A70B07C4-44A6-42B3-98C9-C4927F265DDC}" type="presParOf" srcId="{96B55D19-FC23-4BFB-9F0B-AFF7532BD5B3}" destId="{7066BED7-54DA-47C5-B381-5569CC88CD59}" srcOrd="0" destOrd="0" presId="urn:microsoft.com/office/officeart/2005/8/layout/lProcess2"/>
    <dgm:cxn modelId="{7353375E-FE20-4935-B0C8-E8D9AF39B331}" type="presParOf" srcId="{96B55D19-FC23-4BFB-9F0B-AFF7532BD5B3}" destId="{D1DA2DC3-8F38-4BD6-8292-1F2664333973}" srcOrd="1" destOrd="0" presId="urn:microsoft.com/office/officeart/2005/8/layout/lProcess2"/>
    <dgm:cxn modelId="{ECC60378-2D5B-49FF-A844-F98F0E83487B}" type="presParOf" srcId="{96B55D19-FC23-4BFB-9F0B-AFF7532BD5B3}" destId="{34047CC4-846C-4900-BB58-2DA6A4B4BE62}" srcOrd="2" destOrd="0" presId="urn:microsoft.com/office/officeart/2005/8/layout/lProcess2"/>
    <dgm:cxn modelId="{EC04C152-7146-4D0E-9A4D-7DB097475ACB}" type="presParOf" srcId="{34047CC4-846C-4900-BB58-2DA6A4B4BE62}" destId="{43B189EE-4ED0-408E-8688-A30DB7086C72}" srcOrd="0" destOrd="0" presId="urn:microsoft.com/office/officeart/2005/8/layout/lProcess2"/>
    <dgm:cxn modelId="{C042380A-8637-49F1-BA01-0B3BE502A155}" type="presParOf" srcId="{43B189EE-4ED0-408E-8688-A30DB7086C72}" destId="{856FA18E-FD3D-45DE-9A32-64783A928BA4}" srcOrd="0" destOrd="0" presId="urn:microsoft.com/office/officeart/2005/8/layout/lProcess2"/>
    <dgm:cxn modelId="{BACADBBC-27FC-4FE1-B4F4-4F98E6B6AB27}" type="presParOf" srcId="{43B189EE-4ED0-408E-8688-A30DB7086C72}" destId="{72921CEB-56E0-4176-91FC-7EF617E0386E}" srcOrd="1" destOrd="0" presId="urn:microsoft.com/office/officeart/2005/8/layout/lProcess2"/>
    <dgm:cxn modelId="{A16AAA4E-9C07-470B-BED2-255A2BBC7AC8}" type="presParOf" srcId="{43B189EE-4ED0-408E-8688-A30DB7086C72}" destId="{CBDC2C67-5472-49CF-B736-32E7FBEF1DEC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2721ED5-E420-4A04-B1B8-2127D47F9446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E5C01D4-B21A-47E4-89B5-FF868F0A6F2B}">
      <dgm:prSet phldrT="[文字]"/>
      <dgm:spPr/>
      <dgm:t>
        <a:bodyPr/>
        <a:lstStyle/>
        <a:p>
          <a:r>
            <a:rPr lang="en-US" altLang="zh-TW" dirty="0" smtClean="0"/>
            <a:t>1</a:t>
          </a:r>
          <a:endParaRPr lang="zh-TW" altLang="en-US" dirty="0"/>
        </a:p>
      </dgm:t>
    </dgm:pt>
    <dgm:pt modelId="{BAD1E636-2EF1-4DA1-A8B9-D51AA0E536D5}" type="parTrans" cxnId="{42423689-5B58-4636-A48E-D5D332EFB31E}">
      <dgm:prSet/>
      <dgm:spPr/>
      <dgm:t>
        <a:bodyPr/>
        <a:lstStyle/>
        <a:p>
          <a:endParaRPr lang="zh-TW" altLang="en-US"/>
        </a:p>
      </dgm:t>
    </dgm:pt>
    <dgm:pt modelId="{F08F0389-BE20-4DF0-A17A-F96E9239868E}" type="sibTrans" cxnId="{42423689-5B58-4636-A48E-D5D332EFB31E}">
      <dgm:prSet/>
      <dgm:spPr/>
      <dgm:t>
        <a:bodyPr/>
        <a:lstStyle/>
        <a:p>
          <a:endParaRPr lang="zh-TW" altLang="en-US"/>
        </a:p>
      </dgm:t>
    </dgm:pt>
    <dgm:pt modelId="{DB16DB61-C49D-4CB4-A3BA-3F15E4B33497}">
      <dgm:prSet phldrT="[文字]"/>
      <dgm:spPr/>
      <dgm:t>
        <a:bodyPr/>
        <a:lstStyle/>
        <a:p>
          <a:r>
            <a:rPr lang="zh-TW" altLang="en-US" dirty="0" smtClean="0"/>
            <a:t>提出虛無假設</a:t>
          </a:r>
          <a:r>
            <a:rPr lang="en-US" altLang="zh-TW" dirty="0" smtClean="0"/>
            <a:t>H0</a:t>
          </a:r>
          <a:endParaRPr lang="zh-TW" altLang="en-US" dirty="0"/>
        </a:p>
      </dgm:t>
    </dgm:pt>
    <dgm:pt modelId="{5418062F-B5A4-4F6D-B4A3-F35FCEEAFBED}" type="parTrans" cxnId="{51F0F953-5B3F-49A1-934E-8FF5A670C249}">
      <dgm:prSet/>
      <dgm:spPr/>
      <dgm:t>
        <a:bodyPr/>
        <a:lstStyle/>
        <a:p>
          <a:endParaRPr lang="zh-TW" altLang="en-US"/>
        </a:p>
      </dgm:t>
    </dgm:pt>
    <dgm:pt modelId="{2852268F-47B2-4599-9E3A-9999F0114C68}" type="sibTrans" cxnId="{51F0F953-5B3F-49A1-934E-8FF5A670C249}">
      <dgm:prSet/>
      <dgm:spPr/>
      <dgm:t>
        <a:bodyPr/>
        <a:lstStyle/>
        <a:p>
          <a:endParaRPr lang="zh-TW" altLang="en-US"/>
        </a:p>
      </dgm:t>
    </dgm:pt>
    <dgm:pt modelId="{0E504A20-1A65-453B-A242-67E6E12F33AA}">
      <dgm:prSet phldrT="[文字]"/>
      <dgm:spPr/>
      <dgm:t>
        <a:bodyPr/>
        <a:lstStyle/>
        <a:p>
          <a:r>
            <a:rPr lang="en-US" altLang="zh-TW" dirty="0" smtClean="0"/>
            <a:t>2</a:t>
          </a:r>
          <a:endParaRPr lang="zh-TW" altLang="en-US" dirty="0"/>
        </a:p>
      </dgm:t>
    </dgm:pt>
    <dgm:pt modelId="{31E11FB6-B1AC-4893-A1AA-F5099CB642D4}" type="parTrans" cxnId="{3E6CA17E-B1E4-43F9-AE7B-E0495E47B3C7}">
      <dgm:prSet/>
      <dgm:spPr/>
      <dgm:t>
        <a:bodyPr/>
        <a:lstStyle/>
        <a:p>
          <a:endParaRPr lang="zh-TW" altLang="en-US"/>
        </a:p>
      </dgm:t>
    </dgm:pt>
    <dgm:pt modelId="{6BD4F17B-7043-470A-BEBA-ED60F72854D9}" type="sibTrans" cxnId="{3E6CA17E-B1E4-43F9-AE7B-E0495E47B3C7}">
      <dgm:prSet/>
      <dgm:spPr/>
      <dgm:t>
        <a:bodyPr/>
        <a:lstStyle/>
        <a:p>
          <a:endParaRPr lang="zh-TW" altLang="en-US"/>
        </a:p>
      </dgm:t>
    </dgm:pt>
    <dgm:pt modelId="{4A4F38BB-E94B-41D2-A51E-4DD2DF297B28}">
      <dgm:prSet phldrT="[文字]"/>
      <dgm:spPr/>
      <dgm:t>
        <a:bodyPr/>
        <a:lstStyle/>
        <a:p>
          <a:r>
            <a:rPr lang="zh-TW" altLang="en-US" dirty="0" smtClean="0"/>
            <a:t>提出對立假設</a:t>
          </a:r>
          <a:r>
            <a:rPr lang="en-US" altLang="zh-TW" dirty="0" smtClean="0"/>
            <a:t>H1</a:t>
          </a:r>
          <a:endParaRPr lang="zh-TW" altLang="en-US" dirty="0"/>
        </a:p>
      </dgm:t>
    </dgm:pt>
    <dgm:pt modelId="{B003CF90-9BB4-470D-B827-6E0282482563}" type="parTrans" cxnId="{00BCE2E5-25B5-4AE1-877F-28CB56E34376}">
      <dgm:prSet/>
      <dgm:spPr/>
      <dgm:t>
        <a:bodyPr/>
        <a:lstStyle/>
        <a:p>
          <a:endParaRPr lang="zh-TW" altLang="en-US"/>
        </a:p>
      </dgm:t>
    </dgm:pt>
    <dgm:pt modelId="{C4F42CEE-0C9E-44C1-A0E9-DCD071D06904}" type="sibTrans" cxnId="{00BCE2E5-25B5-4AE1-877F-28CB56E34376}">
      <dgm:prSet/>
      <dgm:spPr/>
      <dgm:t>
        <a:bodyPr/>
        <a:lstStyle/>
        <a:p>
          <a:endParaRPr lang="zh-TW" altLang="en-US"/>
        </a:p>
      </dgm:t>
    </dgm:pt>
    <dgm:pt modelId="{9F5B2381-5BE6-4202-B3FB-C905BCD7DEB9}">
      <dgm:prSet phldrT="[文字]"/>
      <dgm:spPr/>
      <dgm:t>
        <a:bodyPr/>
        <a:lstStyle/>
        <a:p>
          <a:r>
            <a:rPr lang="en-US" altLang="zh-TW" dirty="0" smtClean="0"/>
            <a:t>3</a:t>
          </a:r>
          <a:endParaRPr lang="zh-TW" altLang="en-US" dirty="0"/>
        </a:p>
      </dgm:t>
    </dgm:pt>
    <dgm:pt modelId="{CC2BD6B3-A77F-48FB-BDFC-1ABAC9BD2CA5}" type="parTrans" cxnId="{1AB839B5-A92E-4301-AE58-528218A79D87}">
      <dgm:prSet/>
      <dgm:spPr/>
      <dgm:t>
        <a:bodyPr/>
        <a:lstStyle/>
        <a:p>
          <a:endParaRPr lang="zh-TW" altLang="en-US"/>
        </a:p>
      </dgm:t>
    </dgm:pt>
    <dgm:pt modelId="{73E477CA-8573-4C1F-827D-D725B3E3E785}" type="sibTrans" cxnId="{1AB839B5-A92E-4301-AE58-528218A79D87}">
      <dgm:prSet/>
      <dgm:spPr/>
      <dgm:t>
        <a:bodyPr/>
        <a:lstStyle/>
        <a:p>
          <a:endParaRPr lang="zh-TW" altLang="en-US"/>
        </a:p>
      </dgm:t>
    </dgm:pt>
    <dgm:pt modelId="{A7395BB2-6843-43C4-9711-B83E1530E018}">
      <dgm:prSet phldrT="[文字]"/>
      <dgm:spPr/>
      <dgm:t>
        <a:bodyPr/>
        <a:lstStyle/>
        <a:p>
          <a:r>
            <a:rPr lang="zh-TW" altLang="en-US" dirty="0" smtClean="0"/>
            <a:t>訂定顯著水準</a:t>
          </a:r>
          <a:r>
            <a:rPr lang="el-GR" altLang="zh-TW" dirty="0" smtClean="0">
              <a:ea typeface="標楷體" panose="03000509000000000000" pitchFamily="65" charset="-120"/>
            </a:rPr>
            <a:t>α</a:t>
          </a:r>
          <a:endParaRPr lang="zh-TW" altLang="en-US" dirty="0"/>
        </a:p>
      </dgm:t>
    </dgm:pt>
    <dgm:pt modelId="{1ECBE094-0F0A-409E-92EC-53B563572AE4}" type="parTrans" cxnId="{ABF5FAD4-B05E-4CD9-92F3-BFEC3EE9C490}">
      <dgm:prSet/>
      <dgm:spPr/>
      <dgm:t>
        <a:bodyPr/>
        <a:lstStyle/>
        <a:p>
          <a:endParaRPr lang="zh-TW" altLang="en-US"/>
        </a:p>
      </dgm:t>
    </dgm:pt>
    <dgm:pt modelId="{ACE94838-8AC6-4561-B06C-A9FD9A065E9A}" type="sibTrans" cxnId="{ABF5FAD4-B05E-4CD9-92F3-BFEC3EE9C490}">
      <dgm:prSet/>
      <dgm:spPr/>
      <dgm:t>
        <a:bodyPr/>
        <a:lstStyle/>
        <a:p>
          <a:endParaRPr lang="zh-TW" altLang="en-US"/>
        </a:p>
      </dgm:t>
    </dgm:pt>
    <dgm:pt modelId="{9E75EB06-2DC7-4588-954F-9D41FAFED226}">
      <dgm:prSet phldrT="[文字]"/>
      <dgm:spPr/>
      <dgm:t>
        <a:bodyPr/>
        <a:lstStyle/>
        <a:p>
          <a:r>
            <a:rPr lang="en-US" altLang="zh-TW" dirty="0" smtClean="0"/>
            <a:t>4</a:t>
          </a:r>
          <a:endParaRPr lang="zh-TW" altLang="en-US" dirty="0"/>
        </a:p>
      </dgm:t>
    </dgm:pt>
    <dgm:pt modelId="{6EFB9D16-48C4-4139-A5DC-4B375AE0D935}" type="parTrans" cxnId="{BAFBFA86-23D3-4354-841F-F37241948E45}">
      <dgm:prSet/>
      <dgm:spPr/>
      <dgm:t>
        <a:bodyPr/>
        <a:lstStyle/>
        <a:p>
          <a:endParaRPr lang="zh-TW" altLang="en-US"/>
        </a:p>
      </dgm:t>
    </dgm:pt>
    <dgm:pt modelId="{1F1BC458-CE0E-4082-82D9-1AB8681B26D8}" type="sibTrans" cxnId="{BAFBFA86-23D3-4354-841F-F37241948E45}">
      <dgm:prSet/>
      <dgm:spPr/>
      <dgm:t>
        <a:bodyPr/>
        <a:lstStyle/>
        <a:p>
          <a:endParaRPr lang="zh-TW" altLang="en-US"/>
        </a:p>
      </dgm:t>
    </dgm:pt>
    <dgm:pt modelId="{326371F4-BFAA-4459-A403-3FAFF34D144D}">
      <dgm:prSet phldrT="[文字]"/>
      <dgm:spPr/>
      <dgm:t>
        <a:bodyPr/>
        <a:lstStyle/>
        <a:p>
          <a:r>
            <a:rPr lang="zh-TW" altLang="en-US" dirty="0" smtClean="0"/>
            <a:t>選擇統計檢定方法</a:t>
          </a:r>
          <a:endParaRPr lang="zh-TW" altLang="en-US" dirty="0"/>
        </a:p>
      </dgm:t>
    </dgm:pt>
    <dgm:pt modelId="{EC43FFF5-7C12-449B-A599-BB4E14916420}" type="parTrans" cxnId="{48104CF7-CE91-49C5-834F-6D8F6E4E8DED}">
      <dgm:prSet/>
      <dgm:spPr/>
      <dgm:t>
        <a:bodyPr/>
        <a:lstStyle/>
        <a:p>
          <a:endParaRPr lang="zh-TW" altLang="en-US"/>
        </a:p>
      </dgm:t>
    </dgm:pt>
    <dgm:pt modelId="{98AC7F94-E339-442A-ACB6-4E4008FEDF8D}" type="sibTrans" cxnId="{48104CF7-CE91-49C5-834F-6D8F6E4E8DED}">
      <dgm:prSet/>
      <dgm:spPr/>
      <dgm:t>
        <a:bodyPr/>
        <a:lstStyle/>
        <a:p>
          <a:endParaRPr lang="zh-TW" altLang="en-US"/>
        </a:p>
      </dgm:t>
    </dgm:pt>
    <dgm:pt modelId="{4A1D8207-AF03-4B7D-867D-CC17DC8BF09B}">
      <dgm:prSet phldrT="[文字]"/>
      <dgm:spPr/>
      <dgm:t>
        <a:bodyPr/>
        <a:lstStyle/>
        <a:p>
          <a:r>
            <a:rPr lang="en-US" altLang="zh-TW" dirty="0" smtClean="0"/>
            <a:t>5</a:t>
          </a:r>
          <a:endParaRPr lang="zh-TW" altLang="en-US" dirty="0"/>
        </a:p>
      </dgm:t>
    </dgm:pt>
    <dgm:pt modelId="{BFC1B408-7E79-4015-A0B6-E326F28CB17A}" type="parTrans" cxnId="{153F811F-30A0-4808-AC53-5427679DD7F4}">
      <dgm:prSet/>
      <dgm:spPr/>
      <dgm:t>
        <a:bodyPr/>
        <a:lstStyle/>
        <a:p>
          <a:endParaRPr lang="zh-TW" altLang="en-US"/>
        </a:p>
      </dgm:t>
    </dgm:pt>
    <dgm:pt modelId="{7700C485-9F6A-4B46-82AA-B45BB3F7234C}" type="sibTrans" cxnId="{153F811F-30A0-4808-AC53-5427679DD7F4}">
      <dgm:prSet/>
      <dgm:spPr/>
      <dgm:t>
        <a:bodyPr/>
        <a:lstStyle/>
        <a:p>
          <a:endParaRPr lang="zh-TW" altLang="en-US"/>
        </a:p>
      </dgm:t>
    </dgm:pt>
    <dgm:pt modelId="{A951A6E3-AD20-4020-B8D7-DEBC8DA2B9BE}">
      <dgm:prSet/>
      <dgm:spPr/>
      <dgm:t>
        <a:bodyPr/>
        <a:lstStyle/>
        <a:p>
          <a:r>
            <a:rPr lang="zh-TW" altLang="en-US" dirty="0" smtClean="0"/>
            <a:t>依據檢定結果作出結論</a:t>
          </a:r>
          <a:endParaRPr lang="zh-TW" altLang="en-US" dirty="0"/>
        </a:p>
      </dgm:t>
    </dgm:pt>
    <dgm:pt modelId="{79A32B92-F2B0-4E10-992C-973C2E1D19D0}" type="parTrans" cxnId="{D19CF752-1E64-487A-8443-E911CE466CA8}">
      <dgm:prSet/>
      <dgm:spPr/>
      <dgm:t>
        <a:bodyPr/>
        <a:lstStyle/>
        <a:p>
          <a:endParaRPr lang="zh-TW" altLang="en-US"/>
        </a:p>
      </dgm:t>
    </dgm:pt>
    <dgm:pt modelId="{6DF8C473-866D-4966-B68A-792F42FA0FF8}" type="sibTrans" cxnId="{D19CF752-1E64-487A-8443-E911CE466CA8}">
      <dgm:prSet/>
      <dgm:spPr/>
      <dgm:t>
        <a:bodyPr/>
        <a:lstStyle/>
        <a:p>
          <a:endParaRPr lang="zh-TW" altLang="en-US"/>
        </a:p>
      </dgm:t>
    </dgm:pt>
    <dgm:pt modelId="{472DA47F-BB0D-4F68-8D00-59A6CEEC9ABF}" type="pres">
      <dgm:prSet presAssocID="{C2721ED5-E420-4A04-B1B8-2127D47F944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FA003D6-0338-44B1-B71F-962036724939}" type="pres">
      <dgm:prSet presAssocID="{8E5C01D4-B21A-47E4-89B5-FF868F0A6F2B}" presName="composite" presStyleCnt="0"/>
      <dgm:spPr/>
    </dgm:pt>
    <dgm:pt modelId="{76C6C2C8-0255-45C5-B4AB-8AA2BE3573D2}" type="pres">
      <dgm:prSet presAssocID="{8E5C01D4-B21A-47E4-89B5-FF868F0A6F2B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95BF309-F93D-4E44-9B58-CF088BFD202B}" type="pres">
      <dgm:prSet presAssocID="{8E5C01D4-B21A-47E4-89B5-FF868F0A6F2B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17BE9E6-04AB-4DC7-BFB2-7C6F01E96DB4}" type="pres">
      <dgm:prSet presAssocID="{F08F0389-BE20-4DF0-A17A-F96E9239868E}" presName="sp" presStyleCnt="0"/>
      <dgm:spPr/>
    </dgm:pt>
    <dgm:pt modelId="{0E759ED0-B2DE-4CB2-96A6-EC5FFAD44E42}" type="pres">
      <dgm:prSet presAssocID="{0E504A20-1A65-453B-A242-67E6E12F33AA}" presName="composite" presStyleCnt="0"/>
      <dgm:spPr/>
    </dgm:pt>
    <dgm:pt modelId="{BF8ED365-DB7A-4601-906D-B733AEC8D5C4}" type="pres">
      <dgm:prSet presAssocID="{0E504A20-1A65-453B-A242-67E6E12F33AA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1BED7C2-3EBC-40D6-A487-A14217FFA0B0}" type="pres">
      <dgm:prSet presAssocID="{0E504A20-1A65-453B-A242-67E6E12F33AA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85759D7-B208-4DC1-9440-D6715D00D157}" type="pres">
      <dgm:prSet presAssocID="{6BD4F17B-7043-470A-BEBA-ED60F72854D9}" presName="sp" presStyleCnt="0"/>
      <dgm:spPr/>
    </dgm:pt>
    <dgm:pt modelId="{F0614E64-CF78-40D7-8A54-F058A2A2CFD7}" type="pres">
      <dgm:prSet presAssocID="{9F5B2381-5BE6-4202-B3FB-C905BCD7DEB9}" presName="composite" presStyleCnt="0"/>
      <dgm:spPr/>
    </dgm:pt>
    <dgm:pt modelId="{1C7CCD21-92E7-428E-B78B-C2AAE07F4BA9}" type="pres">
      <dgm:prSet presAssocID="{9F5B2381-5BE6-4202-B3FB-C905BCD7DEB9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80DB670-6BC1-47A1-A2CC-DEFBF0519019}" type="pres">
      <dgm:prSet presAssocID="{9F5B2381-5BE6-4202-B3FB-C905BCD7DEB9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EF0BCE3-E160-4E7A-8253-69EB609D8EF3}" type="pres">
      <dgm:prSet presAssocID="{73E477CA-8573-4C1F-827D-D725B3E3E785}" presName="sp" presStyleCnt="0"/>
      <dgm:spPr/>
    </dgm:pt>
    <dgm:pt modelId="{128C364E-5F0F-48BE-928E-371352F98E32}" type="pres">
      <dgm:prSet presAssocID="{9E75EB06-2DC7-4588-954F-9D41FAFED226}" presName="composite" presStyleCnt="0"/>
      <dgm:spPr/>
    </dgm:pt>
    <dgm:pt modelId="{0411DD7C-A4DF-4C1B-B32B-9DA4D9A53491}" type="pres">
      <dgm:prSet presAssocID="{9E75EB06-2DC7-4588-954F-9D41FAFED226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2F99400-8E46-4B05-B15B-FF32648EA9DE}" type="pres">
      <dgm:prSet presAssocID="{9E75EB06-2DC7-4588-954F-9D41FAFED226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0A92886-3EA1-4C88-AB98-92E2B11F79C1}" type="pres">
      <dgm:prSet presAssocID="{1F1BC458-CE0E-4082-82D9-1AB8681B26D8}" presName="sp" presStyleCnt="0"/>
      <dgm:spPr/>
    </dgm:pt>
    <dgm:pt modelId="{0C29B27F-8D72-4850-9E32-AA37E713663C}" type="pres">
      <dgm:prSet presAssocID="{4A1D8207-AF03-4B7D-867D-CC17DC8BF09B}" presName="composite" presStyleCnt="0"/>
      <dgm:spPr/>
    </dgm:pt>
    <dgm:pt modelId="{1953B2AE-ED66-49DD-B7ED-1A98A33A93E9}" type="pres">
      <dgm:prSet presAssocID="{4A1D8207-AF03-4B7D-867D-CC17DC8BF09B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E94C24A-9239-4C70-9E16-7CCB510C7056}" type="pres">
      <dgm:prSet presAssocID="{4A1D8207-AF03-4B7D-867D-CC17DC8BF09B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BE9935B-3D17-4FD5-8E5F-261DF5E834ED}" type="presOf" srcId="{C2721ED5-E420-4A04-B1B8-2127D47F9446}" destId="{472DA47F-BB0D-4F68-8D00-59A6CEEC9ABF}" srcOrd="0" destOrd="0" presId="urn:microsoft.com/office/officeart/2005/8/layout/chevron2"/>
    <dgm:cxn modelId="{D19CF752-1E64-487A-8443-E911CE466CA8}" srcId="{4A1D8207-AF03-4B7D-867D-CC17DC8BF09B}" destId="{A951A6E3-AD20-4020-B8D7-DEBC8DA2B9BE}" srcOrd="0" destOrd="0" parTransId="{79A32B92-F2B0-4E10-992C-973C2E1D19D0}" sibTransId="{6DF8C473-866D-4966-B68A-792F42FA0FF8}"/>
    <dgm:cxn modelId="{1B79B30A-48DE-4261-9371-C0AECA0AE816}" type="presOf" srcId="{A7395BB2-6843-43C4-9711-B83E1530E018}" destId="{F80DB670-6BC1-47A1-A2CC-DEFBF0519019}" srcOrd="0" destOrd="0" presId="urn:microsoft.com/office/officeart/2005/8/layout/chevron2"/>
    <dgm:cxn modelId="{6F7EA06E-D267-4CB2-BB3B-F868B68C02C8}" type="presOf" srcId="{8E5C01D4-B21A-47E4-89B5-FF868F0A6F2B}" destId="{76C6C2C8-0255-45C5-B4AB-8AA2BE3573D2}" srcOrd="0" destOrd="0" presId="urn:microsoft.com/office/officeart/2005/8/layout/chevron2"/>
    <dgm:cxn modelId="{BAFBFA86-23D3-4354-841F-F37241948E45}" srcId="{C2721ED5-E420-4A04-B1B8-2127D47F9446}" destId="{9E75EB06-2DC7-4588-954F-9D41FAFED226}" srcOrd="3" destOrd="0" parTransId="{6EFB9D16-48C4-4139-A5DC-4B375AE0D935}" sibTransId="{1F1BC458-CE0E-4082-82D9-1AB8681B26D8}"/>
    <dgm:cxn modelId="{ABF5FAD4-B05E-4CD9-92F3-BFEC3EE9C490}" srcId="{9F5B2381-5BE6-4202-B3FB-C905BCD7DEB9}" destId="{A7395BB2-6843-43C4-9711-B83E1530E018}" srcOrd="0" destOrd="0" parTransId="{1ECBE094-0F0A-409E-92EC-53B563572AE4}" sibTransId="{ACE94838-8AC6-4561-B06C-A9FD9A065E9A}"/>
    <dgm:cxn modelId="{00BCE2E5-25B5-4AE1-877F-28CB56E34376}" srcId="{0E504A20-1A65-453B-A242-67E6E12F33AA}" destId="{4A4F38BB-E94B-41D2-A51E-4DD2DF297B28}" srcOrd="0" destOrd="0" parTransId="{B003CF90-9BB4-470D-B827-6E0282482563}" sibTransId="{C4F42CEE-0C9E-44C1-A0E9-DCD071D06904}"/>
    <dgm:cxn modelId="{48104CF7-CE91-49C5-834F-6D8F6E4E8DED}" srcId="{9E75EB06-2DC7-4588-954F-9D41FAFED226}" destId="{326371F4-BFAA-4459-A403-3FAFF34D144D}" srcOrd="0" destOrd="0" parTransId="{EC43FFF5-7C12-449B-A599-BB4E14916420}" sibTransId="{98AC7F94-E339-442A-ACB6-4E4008FEDF8D}"/>
    <dgm:cxn modelId="{A10B6D68-74FE-4868-A62A-73D874FF90AB}" type="presOf" srcId="{4A4F38BB-E94B-41D2-A51E-4DD2DF297B28}" destId="{11BED7C2-3EBC-40D6-A487-A14217FFA0B0}" srcOrd="0" destOrd="0" presId="urn:microsoft.com/office/officeart/2005/8/layout/chevron2"/>
    <dgm:cxn modelId="{DDB8441A-0574-437D-8E97-9C3A95ABAFEB}" type="presOf" srcId="{0E504A20-1A65-453B-A242-67E6E12F33AA}" destId="{BF8ED365-DB7A-4601-906D-B733AEC8D5C4}" srcOrd="0" destOrd="0" presId="urn:microsoft.com/office/officeart/2005/8/layout/chevron2"/>
    <dgm:cxn modelId="{4C7AAC0C-F495-483F-8747-32AF8A0D9199}" type="presOf" srcId="{9F5B2381-5BE6-4202-B3FB-C905BCD7DEB9}" destId="{1C7CCD21-92E7-428E-B78B-C2AAE07F4BA9}" srcOrd="0" destOrd="0" presId="urn:microsoft.com/office/officeart/2005/8/layout/chevron2"/>
    <dgm:cxn modelId="{42423689-5B58-4636-A48E-D5D332EFB31E}" srcId="{C2721ED5-E420-4A04-B1B8-2127D47F9446}" destId="{8E5C01D4-B21A-47E4-89B5-FF868F0A6F2B}" srcOrd="0" destOrd="0" parTransId="{BAD1E636-2EF1-4DA1-A8B9-D51AA0E536D5}" sibTransId="{F08F0389-BE20-4DF0-A17A-F96E9239868E}"/>
    <dgm:cxn modelId="{51F0F953-5B3F-49A1-934E-8FF5A670C249}" srcId="{8E5C01D4-B21A-47E4-89B5-FF868F0A6F2B}" destId="{DB16DB61-C49D-4CB4-A3BA-3F15E4B33497}" srcOrd="0" destOrd="0" parTransId="{5418062F-B5A4-4F6D-B4A3-F35FCEEAFBED}" sibTransId="{2852268F-47B2-4599-9E3A-9999F0114C68}"/>
    <dgm:cxn modelId="{153F811F-30A0-4808-AC53-5427679DD7F4}" srcId="{C2721ED5-E420-4A04-B1B8-2127D47F9446}" destId="{4A1D8207-AF03-4B7D-867D-CC17DC8BF09B}" srcOrd="4" destOrd="0" parTransId="{BFC1B408-7E79-4015-A0B6-E326F28CB17A}" sibTransId="{7700C485-9F6A-4B46-82AA-B45BB3F7234C}"/>
    <dgm:cxn modelId="{BFDE3A0C-3520-454F-B6E2-6DED5C07CB97}" type="presOf" srcId="{DB16DB61-C49D-4CB4-A3BA-3F15E4B33497}" destId="{495BF309-F93D-4E44-9B58-CF088BFD202B}" srcOrd="0" destOrd="0" presId="urn:microsoft.com/office/officeart/2005/8/layout/chevron2"/>
    <dgm:cxn modelId="{8D0B2822-8277-400D-ACBD-D3EDCE775D4F}" type="presOf" srcId="{A951A6E3-AD20-4020-B8D7-DEBC8DA2B9BE}" destId="{1E94C24A-9239-4C70-9E16-7CCB510C7056}" srcOrd="0" destOrd="0" presId="urn:microsoft.com/office/officeart/2005/8/layout/chevron2"/>
    <dgm:cxn modelId="{15C62C8C-7F32-40F5-865C-1BEFAC2653B2}" type="presOf" srcId="{4A1D8207-AF03-4B7D-867D-CC17DC8BF09B}" destId="{1953B2AE-ED66-49DD-B7ED-1A98A33A93E9}" srcOrd="0" destOrd="0" presId="urn:microsoft.com/office/officeart/2005/8/layout/chevron2"/>
    <dgm:cxn modelId="{7BE18E8F-B4F5-473A-9D0D-5931B82D3876}" type="presOf" srcId="{326371F4-BFAA-4459-A403-3FAFF34D144D}" destId="{62F99400-8E46-4B05-B15B-FF32648EA9DE}" srcOrd="0" destOrd="0" presId="urn:microsoft.com/office/officeart/2005/8/layout/chevron2"/>
    <dgm:cxn modelId="{0F873AF7-E9EB-4FDF-90CB-6FD8B4850662}" type="presOf" srcId="{9E75EB06-2DC7-4588-954F-9D41FAFED226}" destId="{0411DD7C-A4DF-4C1B-B32B-9DA4D9A53491}" srcOrd="0" destOrd="0" presId="urn:microsoft.com/office/officeart/2005/8/layout/chevron2"/>
    <dgm:cxn modelId="{1AB839B5-A92E-4301-AE58-528218A79D87}" srcId="{C2721ED5-E420-4A04-B1B8-2127D47F9446}" destId="{9F5B2381-5BE6-4202-B3FB-C905BCD7DEB9}" srcOrd="2" destOrd="0" parTransId="{CC2BD6B3-A77F-48FB-BDFC-1ABAC9BD2CA5}" sibTransId="{73E477CA-8573-4C1F-827D-D725B3E3E785}"/>
    <dgm:cxn modelId="{3E6CA17E-B1E4-43F9-AE7B-E0495E47B3C7}" srcId="{C2721ED5-E420-4A04-B1B8-2127D47F9446}" destId="{0E504A20-1A65-453B-A242-67E6E12F33AA}" srcOrd="1" destOrd="0" parTransId="{31E11FB6-B1AC-4893-A1AA-F5099CB642D4}" sibTransId="{6BD4F17B-7043-470A-BEBA-ED60F72854D9}"/>
    <dgm:cxn modelId="{A6E5ED66-3800-4302-88D0-BE9D20F53C93}" type="presParOf" srcId="{472DA47F-BB0D-4F68-8D00-59A6CEEC9ABF}" destId="{9FA003D6-0338-44B1-B71F-962036724939}" srcOrd="0" destOrd="0" presId="urn:microsoft.com/office/officeart/2005/8/layout/chevron2"/>
    <dgm:cxn modelId="{B83A2CCF-F956-41B7-8717-E3A6996F9DF1}" type="presParOf" srcId="{9FA003D6-0338-44B1-B71F-962036724939}" destId="{76C6C2C8-0255-45C5-B4AB-8AA2BE3573D2}" srcOrd="0" destOrd="0" presId="urn:microsoft.com/office/officeart/2005/8/layout/chevron2"/>
    <dgm:cxn modelId="{4941620F-AB56-49EF-AFD5-84E2857CC543}" type="presParOf" srcId="{9FA003D6-0338-44B1-B71F-962036724939}" destId="{495BF309-F93D-4E44-9B58-CF088BFD202B}" srcOrd="1" destOrd="0" presId="urn:microsoft.com/office/officeart/2005/8/layout/chevron2"/>
    <dgm:cxn modelId="{D3132DA5-3350-416A-BF95-C718A26A9461}" type="presParOf" srcId="{472DA47F-BB0D-4F68-8D00-59A6CEEC9ABF}" destId="{017BE9E6-04AB-4DC7-BFB2-7C6F01E96DB4}" srcOrd="1" destOrd="0" presId="urn:microsoft.com/office/officeart/2005/8/layout/chevron2"/>
    <dgm:cxn modelId="{330DEB18-F152-414C-8AA9-AB74F92E9947}" type="presParOf" srcId="{472DA47F-BB0D-4F68-8D00-59A6CEEC9ABF}" destId="{0E759ED0-B2DE-4CB2-96A6-EC5FFAD44E42}" srcOrd="2" destOrd="0" presId="urn:microsoft.com/office/officeart/2005/8/layout/chevron2"/>
    <dgm:cxn modelId="{E3A900B6-2CAB-4C66-997C-2CB8789FACE0}" type="presParOf" srcId="{0E759ED0-B2DE-4CB2-96A6-EC5FFAD44E42}" destId="{BF8ED365-DB7A-4601-906D-B733AEC8D5C4}" srcOrd="0" destOrd="0" presId="urn:microsoft.com/office/officeart/2005/8/layout/chevron2"/>
    <dgm:cxn modelId="{DEAD8DD6-6F1E-4018-94E2-6648BD2F22CD}" type="presParOf" srcId="{0E759ED0-B2DE-4CB2-96A6-EC5FFAD44E42}" destId="{11BED7C2-3EBC-40D6-A487-A14217FFA0B0}" srcOrd="1" destOrd="0" presId="urn:microsoft.com/office/officeart/2005/8/layout/chevron2"/>
    <dgm:cxn modelId="{21F7A368-D7C3-4BC9-ABE8-5577CCE79698}" type="presParOf" srcId="{472DA47F-BB0D-4F68-8D00-59A6CEEC9ABF}" destId="{B85759D7-B208-4DC1-9440-D6715D00D157}" srcOrd="3" destOrd="0" presId="urn:microsoft.com/office/officeart/2005/8/layout/chevron2"/>
    <dgm:cxn modelId="{A3EE146D-C2D7-4F86-BDD3-505B84C97ADE}" type="presParOf" srcId="{472DA47F-BB0D-4F68-8D00-59A6CEEC9ABF}" destId="{F0614E64-CF78-40D7-8A54-F058A2A2CFD7}" srcOrd="4" destOrd="0" presId="urn:microsoft.com/office/officeart/2005/8/layout/chevron2"/>
    <dgm:cxn modelId="{03BBAEFC-6299-4D4B-85EC-213C4FB3E6C9}" type="presParOf" srcId="{F0614E64-CF78-40D7-8A54-F058A2A2CFD7}" destId="{1C7CCD21-92E7-428E-B78B-C2AAE07F4BA9}" srcOrd="0" destOrd="0" presId="urn:microsoft.com/office/officeart/2005/8/layout/chevron2"/>
    <dgm:cxn modelId="{7A363F14-30AC-4A69-A8B9-71101B2C5E6A}" type="presParOf" srcId="{F0614E64-CF78-40D7-8A54-F058A2A2CFD7}" destId="{F80DB670-6BC1-47A1-A2CC-DEFBF0519019}" srcOrd="1" destOrd="0" presId="urn:microsoft.com/office/officeart/2005/8/layout/chevron2"/>
    <dgm:cxn modelId="{DC759F3C-C750-43EF-9930-8980FF9224CB}" type="presParOf" srcId="{472DA47F-BB0D-4F68-8D00-59A6CEEC9ABF}" destId="{BEF0BCE3-E160-4E7A-8253-69EB609D8EF3}" srcOrd="5" destOrd="0" presId="urn:microsoft.com/office/officeart/2005/8/layout/chevron2"/>
    <dgm:cxn modelId="{C2994B59-C867-4F5C-AF0B-A4FF0F351BCB}" type="presParOf" srcId="{472DA47F-BB0D-4F68-8D00-59A6CEEC9ABF}" destId="{128C364E-5F0F-48BE-928E-371352F98E32}" srcOrd="6" destOrd="0" presId="urn:microsoft.com/office/officeart/2005/8/layout/chevron2"/>
    <dgm:cxn modelId="{774543DF-987E-4220-AF4D-B597CF301C96}" type="presParOf" srcId="{128C364E-5F0F-48BE-928E-371352F98E32}" destId="{0411DD7C-A4DF-4C1B-B32B-9DA4D9A53491}" srcOrd="0" destOrd="0" presId="urn:microsoft.com/office/officeart/2005/8/layout/chevron2"/>
    <dgm:cxn modelId="{BADB89A4-696B-41FA-8139-07B09DC6B1E1}" type="presParOf" srcId="{128C364E-5F0F-48BE-928E-371352F98E32}" destId="{62F99400-8E46-4B05-B15B-FF32648EA9DE}" srcOrd="1" destOrd="0" presId="urn:microsoft.com/office/officeart/2005/8/layout/chevron2"/>
    <dgm:cxn modelId="{D3AC8B13-52CB-4C81-82AD-68C14867121C}" type="presParOf" srcId="{472DA47F-BB0D-4F68-8D00-59A6CEEC9ABF}" destId="{10A92886-3EA1-4C88-AB98-92E2B11F79C1}" srcOrd="7" destOrd="0" presId="urn:microsoft.com/office/officeart/2005/8/layout/chevron2"/>
    <dgm:cxn modelId="{B0137368-E227-4EA6-B6C8-019A38EDA464}" type="presParOf" srcId="{472DA47F-BB0D-4F68-8D00-59A6CEEC9ABF}" destId="{0C29B27F-8D72-4850-9E32-AA37E713663C}" srcOrd="8" destOrd="0" presId="urn:microsoft.com/office/officeart/2005/8/layout/chevron2"/>
    <dgm:cxn modelId="{5A02FA3F-CFD0-429F-B497-1E9476EF0ACE}" type="presParOf" srcId="{0C29B27F-8D72-4850-9E32-AA37E713663C}" destId="{1953B2AE-ED66-49DD-B7ED-1A98A33A93E9}" srcOrd="0" destOrd="0" presId="urn:microsoft.com/office/officeart/2005/8/layout/chevron2"/>
    <dgm:cxn modelId="{BB179B61-BD76-4466-B4E1-09BCE3B32EA0}" type="presParOf" srcId="{0C29B27F-8D72-4850-9E32-AA37E713663C}" destId="{1E94C24A-9239-4C70-9E16-7CCB510C705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75C3B7-B998-44E7-B09F-6E53DC7BD0B0}">
      <dsp:nvSpPr>
        <dsp:cNvPr id="0" name=""/>
        <dsp:cNvSpPr/>
      </dsp:nvSpPr>
      <dsp:spPr>
        <a:xfrm>
          <a:off x="0" y="8383"/>
          <a:ext cx="4533900" cy="71591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dirty="0" smtClean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  <a:t>虛無假設</a:t>
          </a:r>
          <a:r>
            <a:rPr lang="en-US" altLang="zh-TW" sz="2400" b="1" kern="1200" dirty="0" smtClean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  <a:t>(Null Hypothesis)</a:t>
          </a:r>
          <a:endParaRPr lang="zh-TW" altLang="en-US" sz="2400" b="1" kern="1200" dirty="0">
            <a:latin typeface="Times New Roman" panose="02020603050405020304" pitchFamily="18" charset="0"/>
            <a:ea typeface="微軟正黑體" panose="020B0604030504040204" pitchFamily="34" charset="-120"/>
            <a:cs typeface="Times New Roman" panose="02020603050405020304" pitchFamily="18" charset="0"/>
          </a:endParaRPr>
        </a:p>
      </dsp:txBody>
      <dsp:txXfrm>
        <a:off x="34948" y="43331"/>
        <a:ext cx="4464004" cy="646020"/>
      </dsp:txXfrm>
    </dsp:sp>
    <dsp:sp modelId="{E3268E69-2F8E-4D50-9736-DC7212EB8A72}">
      <dsp:nvSpPr>
        <dsp:cNvPr id="0" name=""/>
        <dsp:cNvSpPr/>
      </dsp:nvSpPr>
      <dsp:spPr>
        <a:xfrm>
          <a:off x="0" y="724300"/>
          <a:ext cx="4533900" cy="99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3951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TW" altLang="en-US" sz="2400" b="1" kern="1200" dirty="0" smtClean="0"/>
            <a:t>以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en-US" altLang="zh-TW" sz="2400" b="1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en-US" altLang="zh-TW" sz="2400" b="1" i="1" kern="1200" smtClean="0">
                      <a:latin typeface="Cambria Math" panose="02040503050406030204" pitchFamily="18" charset="0"/>
                    </a:rPr>
                    <m:t>𝑯</m:t>
                  </m:r>
                </m:e>
                <m:sub>
                  <m:r>
                    <a:rPr lang="en-US" altLang="zh-TW" sz="2400" b="1" i="1" kern="1200" smtClean="0">
                      <a:latin typeface="Cambria Math" panose="02040503050406030204" pitchFamily="18" charset="0"/>
                    </a:rPr>
                    <m:t>𝟎</m:t>
                  </m:r>
                </m:sub>
              </m:sSub>
              <m:r>
                <a:rPr lang="zh-TW" altLang="en-US" sz="2400" b="1" i="1" kern="1200" smtClean="0">
                  <a:latin typeface="Cambria Math" panose="02040503050406030204" pitchFamily="18" charset="0"/>
                </a:rPr>
                <m:t>表示</m:t>
              </m:r>
            </m:oMath>
          </a14:m>
          <a:endParaRPr lang="zh-TW" altLang="en-US" sz="2400" b="1" kern="1200" dirty="0"/>
        </a:p>
      </dsp:txBody>
      <dsp:txXfrm>
        <a:off x="0" y="724300"/>
        <a:ext cx="4533900" cy="993600"/>
      </dsp:txXfrm>
    </dsp:sp>
    <dsp:sp modelId="{D3F941BF-0678-42D3-AC37-9A572E8D0954}">
      <dsp:nvSpPr>
        <dsp:cNvPr id="0" name=""/>
        <dsp:cNvSpPr/>
      </dsp:nvSpPr>
      <dsp:spPr>
        <a:xfrm>
          <a:off x="0" y="1717900"/>
          <a:ext cx="4533900" cy="846275"/>
        </a:xfrm>
        <a:prstGeom prst="roundRec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dirty="0" smtClean="0"/>
            <a:t>對立假設</a:t>
          </a:r>
          <a:r>
            <a:rPr lang="en-US" altLang="zh-TW" sz="2400" b="1" kern="1200" dirty="0" smtClean="0"/>
            <a:t>(Alternative Hypothesis)</a:t>
          </a:r>
          <a:endParaRPr lang="zh-TW" altLang="en-US" sz="2400" b="1" kern="1200" dirty="0"/>
        </a:p>
      </dsp:txBody>
      <dsp:txXfrm>
        <a:off x="41312" y="1759212"/>
        <a:ext cx="4451276" cy="763651"/>
      </dsp:txXfrm>
    </dsp:sp>
    <dsp:sp modelId="{87A8FA7C-ED32-42C7-922D-E6033D86FA99}">
      <dsp:nvSpPr>
        <dsp:cNvPr id="0" name=""/>
        <dsp:cNvSpPr/>
      </dsp:nvSpPr>
      <dsp:spPr>
        <a:xfrm>
          <a:off x="0" y="2564175"/>
          <a:ext cx="4533900" cy="99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3951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TW" altLang="en-US" sz="2400" b="1" kern="1200" dirty="0" smtClean="0"/>
            <a:t>以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en-US" altLang="zh-TW" sz="2400" b="1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en-US" altLang="zh-TW" sz="2400" b="1" i="1" kern="1200" smtClean="0">
                      <a:latin typeface="Cambria Math" panose="02040503050406030204" pitchFamily="18" charset="0"/>
                    </a:rPr>
                    <m:t>𝑯</m:t>
                  </m:r>
                </m:e>
                <m:sub>
                  <m:r>
                    <a:rPr lang="en-US" altLang="zh-TW" sz="2400" b="1" i="1" kern="1200" smtClean="0">
                      <a:latin typeface="Cambria Math" panose="02040503050406030204" pitchFamily="18" charset="0"/>
                    </a:rPr>
                    <m:t>𝟏</m:t>
                  </m:r>
                </m:sub>
              </m:sSub>
              <m:r>
                <a:rPr lang="zh-TW" altLang="en-US" sz="2400" b="1" i="1" kern="1200" smtClean="0">
                  <a:latin typeface="Cambria Math" panose="02040503050406030204" pitchFamily="18" charset="0"/>
                </a:rPr>
                <m:t>表示</m:t>
              </m:r>
            </m:oMath>
          </a14:m>
          <a:endParaRPr lang="zh-TW" altLang="en-US" sz="2400" b="1" kern="1200" dirty="0"/>
        </a:p>
      </dsp:txBody>
      <dsp:txXfrm>
        <a:off x="0" y="2564175"/>
        <a:ext cx="4533900" cy="9936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18FF67-7861-41AF-ABAC-59789D782C39}">
      <dsp:nvSpPr>
        <dsp:cNvPr id="0" name=""/>
        <dsp:cNvSpPr/>
      </dsp:nvSpPr>
      <dsp:spPr>
        <a:xfrm>
          <a:off x="4347" y="0"/>
          <a:ext cx="4182219" cy="494657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睡眠足８小時運動表現較佳</a:t>
          </a:r>
          <a:endParaRPr lang="zh-TW" altLang="en-US" sz="24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347" y="0"/>
        <a:ext cx="4182219" cy="1483972"/>
      </dsp:txXfrm>
    </dsp:sp>
    <dsp:sp modelId="{DD1A04F7-EE97-4A39-A01D-E73EDB809351}">
      <dsp:nvSpPr>
        <dsp:cNvPr id="0" name=""/>
        <dsp:cNvSpPr/>
      </dsp:nvSpPr>
      <dsp:spPr>
        <a:xfrm>
          <a:off x="422569" y="1484847"/>
          <a:ext cx="3345775" cy="144104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1700" kern="120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1700" kern="120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64776" y="1527054"/>
        <a:ext cx="3261361" cy="1356627"/>
      </dsp:txXfrm>
    </dsp:sp>
    <dsp:sp modelId="{EEED3E8E-93EA-4D97-AEB5-1972A8FB6AE2}">
      <dsp:nvSpPr>
        <dsp:cNvPr id="0" name=""/>
        <dsp:cNvSpPr/>
      </dsp:nvSpPr>
      <dsp:spPr>
        <a:xfrm>
          <a:off x="422569" y="3077087"/>
          <a:ext cx="3345775" cy="162128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1700" kern="120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1700" kern="120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70055" y="3124573"/>
        <a:ext cx="3250803" cy="1526313"/>
      </dsp:txXfrm>
    </dsp:sp>
    <dsp:sp modelId="{7066BED7-54DA-47C5-B381-5569CC88CD59}">
      <dsp:nvSpPr>
        <dsp:cNvPr id="0" name=""/>
        <dsp:cNvSpPr/>
      </dsp:nvSpPr>
      <dsp:spPr>
        <a:xfrm>
          <a:off x="4490279" y="0"/>
          <a:ext cx="4182219" cy="494657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睡眠足８小時與未足８小時在運動表現上有所不同</a:t>
          </a:r>
          <a:endParaRPr lang="zh-TW" altLang="en-US" sz="24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490279" y="0"/>
        <a:ext cx="4182219" cy="1483972"/>
      </dsp:txXfrm>
    </dsp:sp>
    <dsp:sp modelId="{856FA18E-FD3D-45DE-9A32-64783A928BA4}">
      <dsp:nvSpPr>
        <dsp:cNvPr id="0" name=""/>
        <dsp:cNvSpPr/>
      </dsp:nvSpPr>
      <dsp:spPr>
        <a:xfrm>
          <a:off x="4918455" y="1484330"/>
          <a:ext cx="3345775" cy="142854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1700" kern="120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1700" kern="120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960296" y="1526171"/>
        <a:ext cx="3262093" cy="1344865"/>
      </dsp:txXfrm>
    </dsp:sp>
    <dsp:sp modelId="{CBDC2C67-5472-49CF-B736-32E7FBEF1DEC}">
      <dsp:nvSpPr>
        <dsp:cNvPr id="0" name=""/>
        <dsp:cNvSpPr/>
      </dsp:nvSpPr>
      <dsp:spPr>
        <a:xfrm>
          <a:off x="4918455" y="3058521"/>
          <a:ext cx="3345775" cy="164036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1700" kern="120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1700" kern="120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966500" y="3106566"/>
        <a:ext cx="3249685" cy="15442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C6C2C8-0255-45C5-B4AB-8AA2BE3573D2}">
      <dsp:nvSpPr>
        <dsp:cNvPr id="0" name=""/>
        <dsp:cNvSpPr/>
      </dsp:nvSpPr>
      <dsp:spPr>
        <a:xfrm rot="5400000">
          <a:off x="-149834" y="152032"/>
          <a:ext cx="998894" cy="6992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900" kern="1200" dirty="0" smtClean="0"/>
            <a:t>1</a:t>
          </a:r>
          <a:endParaRPr lang="zh-TW" altLang="en-US" sz="1900" kern="1200" dirty="0"/>
        </a:p>
      </dsp:txBody>
      <dsp:txXfrm rot="-5400000">
        <a:off x="1" y="351811"/>
        <a:ext cx="699225" cy="299669"/>
      </dsp:txXfrm>
    </dsp:sp>
    <dsp:sp modelId="{495BF309-F93D-4E44-9B58-CF088BFD202B}">
      <dsp:nvSpPr>
        <dsp:cNvPr id="0" name=""/>
        <dsp:cNvSpPr/>
      </dsp:nvSpPr>
      <dsp:spPr>
        <a:xfrm rot="5400000">
          <a:off x="4139772" y="-3438347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920" tIns="22225" rIns="22225" bIns="22225" numCol="1" spcCol="1270" anchor="ctr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500" kern="1200" dirty="0" smtClean="0"/>
            <a:t>提出虛無假設</a:t>
          </a:r>
          <a:r>
            <a:rPr lang="en-US" altLang="zh-TW" sz="3500" kern="1200" dirty="0" smtClean="0"/>
            <a:t>H0</a:t>
          </a:r>
          <a:endParaRPr lang="zh-TW" altLang="en-US" sz="3500" kern="1200" dirty="0"/>
        </a:p>
      </dsp:txBody>
      <dsp:txXfrm rot="-5400000">
        <a:off x="699226" y="33894"/>
        <a:ext cx="7498679" cy="585891"/>
      </dsp:txXfrm>
    </dsp:sp>
    <dsp:sp modelId="{BF8ED365-DB7A-4601-906D-B733AEC8D5C4}">
      <dsp:nvSpPr>
        <dsp:cNvPr id="0" name=""/>
        <dsp:cNvSpPr/>
      </dsp:nvSpPr>
      <dsp:spPr>
        <a:xfrm rot="5400000">
          <a:off x="-149834" y="1032700"/>
          <a:ext cx="998894" cy="6992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900" kern="1200" dirty="0" smtClean="0"/>
            <a:t>2</a:t>
          </a:r>
          <a:endParaRPr lang="zh-TW" altLang="en-US" sz="1900" kern="1200" dirty="0"/>
        </a:p>
      </dsp:txBody>
      <dsp:txXfrm rot="-5400000">
        <a:off x="1" y="1232479"/>
        <a:ext cx="699225" cy="299669"/>
      </dsp:txXfrm>
    </dsp:sp>
    <dsp:sp modelId="{11BED7C2-3EBC-40D6-A487-A14217FFA0B0}">
      <dsp:nvSpPr>
        <dsp:cNvPr id="0" name=""/>
        <dsp:cNvSpPr/>
      </dsp:nvSpPr>
      <dsp:spPr>
        <a:xfrm rot="5400000">
          <a:off x="4139772" y="-2557679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920" tIns="22225" rIns="22225" bIns="22225" numCol="1" spcCol="1270" anchor="ctr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500" kern="1200" dirty="0" smtClean="0"/>
            <a:t>提出對立假設</a:t>
          </a:r>
          <a:r>
            <a:rPr lang="en-US" altLang="zh-TW" sz="3500" kern="1200" dirty="0" smtClean="0"/>
            <a:t>H1</a:t>
          </a:r>
          <a:endParaRPr lang="zh-TW" altLang="en-US" sz="3500" kern="1200" dirty="0"/>
        </a:p>
      </dsp:txBody>
      <dsp:txXfrm rot="-5400000">
        <a:off x="699226" y="914562"/>
        <a:ext cx="7498679" cy="585891"/>
      </dsp:txXfrm>
    </dsp:sp>
    <dsp:sp modelId="{1C7CCD21-92E7-428E-B78B-C2AAE07F4BA9}">
      <dsp:nvSpPr>
        <dsp:cNvPr id="0" name=""/>
        <dsp:cNvSpPr/>
      </dsp:nvSpPr>
      <dsp:spPr>
        <a:xfrm rot="5400000">
          <a:off x="-149834" y="1913368"/>
          <a:ext cx="998894" cy="6992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900" kern="1200" dirty="0" smtClean="0"/>
            <a:t>3</a:t>
          </a:r>
          <a:endParaRPr lang="zh-TW" altLang="en-US" sz="1900" kern="1200" dirty="0"/>
        </a:p>
      </dsp:txBody>
      <dsp:txXfrm rot="-5400000">
        <a:off x="1" y="2113147"/>
        <a:ext cx="699225" cy="299669"/>
      </dsp:txXfrm>
    </dsp:sp>
    <dsp:sp modelId="{F80DB670-6BC1-47A1-A2CC-DEFBF0519019}">
      <dsp:nvSpPr>
        <dsp:cNvPr id="0" name=""/>
        <dsp:cNvSpPr/>
      </dsp:nvSpPr>
      <dsp:spPr>
        <a:xfrm rot="5400000">
          <a:off x="4139772" y="-1677012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920" tIns="22225" rIns="22225" bIns="22225" numCol="1" spcCol="1270" anchor="ctr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500" kern="1200" dirty="0" smtClean="0"/>
            <a:t>訂定顯著水準</a:t>
          </a:r>
          <a:r>
            <a:rPr lang="el-GR" altLang="zh-TW" sz="3500" kern="1200" dirty="0" smtClean="0">
              <a:ea typeface="標楷體" panose="03000509000000000000" pitchFamily="65" charset="-120"/>
            </a:rPr>
            <a:t>α</a:t>
          </a:r>
          <a:endParaRPr lang="zh-TW" altLang="en-US" sz="3500" kern="1200" dirty="0"/>
        </a:p>
      </dsp:txBody>
      <dsp:txXfrm rot="-5400000">
        <a:off x="699226" y="1795229"/>
        <a:ext cx="7498679" cy="585891"/>
      </dsp:txXfrm>
    </dsp:sp>
    <dsp:sp modelId="{0411DD7C-A4DF-4C1B-B32B-9DA4D9A53491}">
      <dsp:nvSpPr>
        <dsp:cNvPr id="0" name=""/>
        <dsp:cNvSpPr/>
      </dsp:nvSpPr>
      <dsp:spPr>
        <a:xfrm rot="5400000">
          <a:off x="-149834" y="2794036"/>
          <a:ext cx="998894" cy="6992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900" kern="1200" dirty="0" smtClean="0"/>
            <a:t>4</a:t>
          </a:r>
          <a:endParaRPr lang="zh-TW" altLang="en-US" sz="1900" kern="1200" dirty="0"/>
        </a:p>
      </dsp:txBody>
      <dsp:txXfrm rot="-5400000">
        <a:off x="1" y="2993815"/>
        <a:ext cx="699225" cy="299669"/>
      </dsp:txXfrm>
    </dsp:sp>
    <dsp:sp modelId="{62F99400-8E46-4B05-B15B-FF32648EA9DE}">
      <dsp:nvSpPr>
        <dsp:cNvPr id="0" name=""/>
        <dsp:cNvSpPr/>
      </dsp:nvSpPr>
      <dsp:spPr>
        <a:xfrm rot="5400000">
          <a:off x="4139772" y="-796344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920" tIns="22225" rIns="22225" bIns="22225" numCol="1" spcCol="1270" anchor="ctr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500" kern="1200" dirty="0" smtClean="0"/>
            <a:t>選擇統計檢定方法</a:t>
          </a:r>
          <a:endParaRPr lang="zh-TW" altLang="en-US" sz="3500" kern="1200" dirty="0"/>
        </a:p>
      </dsp:txBody>
      <dsp:txXfrm rot="-5400000">
        <a:off x="699226" y="2675897"/>
        <a:ext cx="7498679" cy="585891"/>
      </dsp:txXfrm>
    </dsp:sp>
    <dsp:sp modelId="{1953B2AE-ED66-49DD-B7ED-1A98A33A93E9}">
      <dsp:nvSpPr>
        <dsp:cNvPr id="0" name=""/>
        <dsp:cNvSpPr/>
      </dsp:nvSpPr>
      <dsp:spPr>
        <a:xfrm rot="5400000">
          <a:off x="-149834" y="3674704"/>
          <a:ext cx="998894" cy="6992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900" kern="1200" dirty="0" smtClean="0"/>
            <a:t>5</a:t>
          </a:r>
          <a:endParaRPr lang="zh-TW" altLang="en-US" sz="1900" kern="1200" dirty="0"/>
        </a:p>
      </dsp:txBody>
      <dsp:txXfrm rot="-5400000">
        <a:off x="1" y="3874483"/>
        <a:ext cx="699225" cy="299669"/>
      </dsp:txXfrm>
    </dsp:sp>
    <dsp:sp modelId="{1E94C24A-9239-4C70-9E16-7CCB510C7056}">
      <dsp:nvSpPr>
        <dsp:cNvPr id="0" name=""/>
        <dsp:cNvSpPr/>
      </dsp:nvSpPr>
      <dsp:spPr>
        <a:xfrm rot="5400000">
          <a:off x="4139772" y="84323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920" tIns="22225" rIns="22225" bIns="22225" numCol="1" spcCol="1270" anchor="ctr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500" kern="1200" dirty="0" smtClean="0"/>
            <a:t>依據檢定結果作出結論</a:t>
          </a:r>
          <a:endParaRPr lang="zh-TW" altLang="en-US" sz="3500" kern="1200" dirty="0"/>
        </a:p>
      </dsp:txBody>
      <dsp:txXfrm rot="-5400000">
        <a:off x="699226" y="3556565"/>
        <a:ext cx="7498679" cy="5858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B23FB7-FBB0-420D-B337-65BAD4B5F332}" type="datetimeFigureOut">
              <a:rPr lang="zh-TW" altLang="en-US" smtClean="0"/>
              <a:t>2018/4/18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C6187B-772C-49C5-9A64-2C75809AA7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1243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7F9E37-BFC4-4932-AE2E-D5A16DF18971}" type="datetime1">
              <a:rPr lang="en-US"/>
              <a:pPr lvl="0"/>
              <a:t>4/18/2018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AE45E90-1DB4-4B82-8E8A-CD2FCFC11F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736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4735E3-C2C6-4131-9071-66E7CB42A45F}" type="datetime1">
              <a:rPr lang="en-US"/>
              <a:pPr lvl="0"/>
              <a:t>4/18/2018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F8F1439-EE78-46AE-A120-2F9912D3117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415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7277E9-FDB8-4C94-933F-7E120B06E0DB}" type="datetime1">
              <a:rPr lang="en-US"/>
              <a:pPr lvl="0"/>
              <a:t>4/18/2018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264F07-8D40-46C5-AC8C-31230415A5E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041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06302A4-809C-4B78-AEE1-538ACE7FE3DF}" type="datetime1">
              <a:rPr lang="en-US"/>
              <a:pPr lvl="0"/>
              <a:t>4/18/2018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5C0395-D23A-44D3-82C0-4590073AED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832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254010A-69A2-453C-B970-F31B61FE0B97}" type="datetime1">
              <a:rPr lang="en-US"/>
              <a:pPr lvl="0"/>
              <a:t>4/18/2018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912FB0-2E0B-4C7D-89B7-C016A647C2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38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8A7D63C-113F-4143-AF97-5A6A748FA55D}" type="datetime1">
              <a:rPr lang="en-US"/>
              <a:pPr lvl="0"/>
              <a:t>4/18/2018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C74A30-8353-4862-B702-976BAC0E8F5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093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1E306D-C01A-4CC3-8837-C48E8C87B1BA}" type="datetime1">
              <a:rPr lang="en-US"/>
              <a:pPr lvl="0"/>
              <a:t>4/18/2018</a:t>
            </a:fld>
            <a:endParaRPr 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CD0521-1776-48F2-8FB8-C1E263F51F3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0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38CB1A-A07A-4B43-83A0-A8E07EA398DB}" type="datetime1">
              <a:rPr lang="en-US"/>
              <a:pPr lvl="0"/>
              <a:t>4/18/2018</a:t>
            </a:fld>
            <a:endParaRPr 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82A85B7-C58A-4350-BFB6-40B5FB091D4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612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67DCB87-B56A-43D8-A16D-E7982FF73CF2}" type="datetime1">
              <a:rPr lang="en-US"/>
              <a:pPr lvl="0"/>
              <a:t>4/18/2018</a:t>
            </a:fld>
            <a:endParaRPr 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786742-364C-42B1-8E4A-2F680DEA73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721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F55889F-CC49-4950-A2F5-43F1D94B1C24}" type="datetime1">
              <a:rPr lang="en-US"/>
              <a:pPr lvl="0"/>
              <a:t>4/18/2018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7FC8CB1-943C-4FEC-AE98-0A0E426A147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6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5D13BD4-9237-498C-96EB-6FD6DC6A2E4B}" type="datetime1">
              <a:rPr lang="en-US"/>
              <a:pPr lvl="0"/>
              <a:t>4/18/2018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8EB9646-D5C1-49A7-8BC7-64424560F63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25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C0C4949E-7836-4454-A5D1-8B546E1F9C33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image" Target="../media/image3.png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10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7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10" Type="http://schemas.openxmlformats.org/officeDocument/2006/relationships/image" Target="../media/image10.png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7" Type="http://schemas.openxmlformats.org/officeDocument/2006/relationships/image" Target="../media/image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0.png"/><Relationship Id="rId5" Type="http://schemas.openxmlformats.org/officeDocument/2006/relationships/image" Target="../media/image5.gif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0.png"/><Relationship Id="rId5" Type="http://schemas.openxmlformats.org/officeDocument/2006/relationships/image" Target="../media/image5.gif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38678" y="2525804"/>
            <a:ext cx="7772400" cy="1470026"/>
          </a:xfrm>
        </p:spPr>
        <p:txBody>
          <a:bodyPr/>
          <a:lstStyle/>
          <a:p>
            <a:pPr lvl="0"/>
            <a:r>
              <a:rPr lang="zh-TW" altLang="en-US" dirty="0" smtClean="0"/>
              <a:t>錯覺還是真感覺</a:t>
            </a:r>
            <a:r>
              <a:rPr lang="en-US" altLang="zh-TW" dirty="0" smtClean="0"/>
              <a:t>-</a:t>
            </a:r>
            <a:r>
              <a:rPr lang="zh-TW" altLang="en-US" dirty="0" smtClean="0"/>
              <a:t>假設檢定</a:t>
            </a:r>
            <a:endParaRPr lang="zh-TW" dirty="0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76507" y="4037975"/>
            <a:ext cx="6400800" cy="648071"/>
          </a:xfrm>
        </p:spPr>
        <p:txBody>
          <a:bodyPr/>
          <a:lstStyle/>
          <a:p>
            <a:pPr lvl="0"/>
            <a:r>
              <a:rPr lang="zh-TW" altLang="en-US" smtClean="0"/>
              <a:t>郭哲</a:t>
            </a:r>
            <a:r>
              <a:rPr lang="zh-TW" altLang="en-US"/>
              <a:t>君</a:t>
            </a:r>
            <a:endParaRPr lang="en-US" dirty="0"/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重點摘述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假設點訂步驟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提出</a:t>
            </a:r>
            <a:r>
              <a:rPr lang="zh-TW" altLang="en-US" dirty="0"/>
              <a:t>虛無假設</a:t>
            </a:r>
            <a:r>
              <a:rPr lang="en-US" altLang="zh-TW" dirty="0" smtClean="0"/>
              <a:t>H0</a:t>
            </a:r>
            <a:endParaRPr lang="zh-TW" altLang="en-US" dirty="0"/>
          </a:p>
          <a:p>
            <a:pPr lvl="1"/>
            <a:r>
              <a:rPr lang="zh-TW" altLang="en-US" dirty="0"/>
              <a:t>提出對立假設</a:t>
            </a:r>
            <a:r>
              <a:rPr lang="en-US" altLang="zh-TW" dirty="0" smtClean="0"/>
              <a:t>H1</a:t>
            </a:r>
            <a:endParaRPr lang="zh-TW" altLang="en-US" dirty="0"/>
          </a:p>
          <a:p>
            <a:pPr lvl="1"/>
            <a:r>
              <a:rPr lang="zh-TW" altLang="en-US" dirty="0"/>
              <a:t>訂定顯著水準</a:t>
            </a:r>
            <a:r>
              <a:rPr lang="el-GR" altLang="zh-TW" dirty="0" smtClean="0">
                <a:ea typeface="標楷體" panose="03000509000000000000" pitchFamily="65" charset="-120"/>
              </a:rPr>
              <a:t>α</a:t>
            </a:r>
            <a:endParaRPr lang="zh-TW" altLang="en-US" dirty="0"/>
          </a:p>
          <a:p>
            <a:pPr lvl="1"/>
            <a:r>
              <a:rPr lang="zh-TW" altLang="en-US" dirty="0"/>
              <a:t>選擇統計檢定</a:t>
            </a:r>
            <a:r>
              <a:rPr lang="zh-TW" altLang="en-US" dirty="0" smtClean="0"/>
              <a:t>方法</a:t>
            </a:r>
            <a:endParaRPr lang="zh-TW" altLang="en-US" dirty="0"/>
          </a:p>
          <a:p>
            <a:pPr lvl="1"/>
            <a:r>
              <a:rPr lang="zh-TW" altLang="en-US" dirty="0"/>
              <a:t>依據檢定結果作出結論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46653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在</a:t>
            </a:r>
            <a:r>
              <a:rPr lang="zh-TW" altLang="en-US" dirty="0" smtClean="0"/>
              <a:t>開始之前</a:t>
            </a:r>
            <a:r>
              <a:rPr lang="en-US" altLang="zh-TW" dirty="0" smtClean="0"/>
              <a:t>…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假設檢定</a:t>
            </a:r>
            <a:r>
              <a:rPr lang="zh-TW" altLang="en-US" dirty="0" smtClean="0"/>
              <a:t>的程序</a:t>
            </a:r>
            <a:endParaRPr lang="en-US" altLang="zh-TW" dirty="0" smtClean="0"/>
          </a:p>
          <a:p>
            <a:r>
              <a:rPr lang="zh-TW" altLang="en-US" dirty="0" smtClean="0"/>
              <a:t>雙尾檢定的範例</a:t>
            </a:r>
            <a:endParaRPr lang="en-US" altLang="zh-TW" dirty="0" smtClean="0"/>
          </a:p>
          <a:p>
            <a:r>
              <a:rPr lang="zh-TW" altLang="en-US" dirty="0" smtClean="0"/>
              <a:t>單尾檢定</a:t>
            </a:r>
            <a:r>
              <a:rPr lang="zh-TW" altLang="en-US" dirty="0"/>
              <a:t>範例</a:t>
            </a:r>
            <a:endParaRPr lang="en-US" altLang="zh-TW" dirty="0" smtClean="0"/>
          </a:p>
          <a:p>
            <a:r>
              <a:rPr lang="zh-TW" altLang="en-US" dirty="0" smtClean="0"/>
              <a:t>重點</a:t>
            </a:r>
            <a:r>
              <a:rPr lang="zh-TW" altLang="en-US" dirty="0" smtClean="0"/>
              <a:t>摘述</a:t>
            </a:r>
            <a:endParaRPr lang="zh-TW" altLang="en-US" dirty="0"/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假設考驗的基本原理</a:t>
            </a:r>
            <a:endParaRPr lang="zh-TW" altLang="en-US" dirty="0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252441" y="5619493"/>
            <a:ext cx="8841036" cy="805012"/>
          </a:xfrm>
        </p:spPr>
        <p:txBody>
          <a:bodyPr/>
          <a:lstStyle/>
          <a:p>
            <a:pPr marL="0" indent="0" algn="ctr">
              <a:buNone/>
            </a:pPr>
            <a:r>
              <a:rPr lang="zh-TW" altLang="en-US" sz="2400" dirty="0" smtClean="0"/>
              <a:t>假設考驗的概念圖示</a:t>
            </a:r>
            <a:endParaRPr lang="en-US" altLang="zh-TW" sz="2400" dirty="0" smtClean="0"/>
          </a:p>
          <a:p>
            <a:pPr marL="0" indent="0" algn="ctr">
              <a:buNone/>
            </a:pPr>
            <a:r>
              <a:rPr lang="zh-TW" altLang="en-US" sz="1800" dirty="0" smtClean="0"/>
              <a:t>資料來源</a:t>
            </a:r>
            <a:r>
              <a:rPr lang="en-US" altLang="zh-TW" sz="1800" dirty="0" smtClean="0"/>
              <a:t>:</a:t>
            </a:r>
            <a:r>
              <a:rPr lang="zh-TW" altLang="en-US" sz="1800" dirty="0" smtClean="0"/>
              <a:t>邱浩政 </a:t>
            </a:r>
            <a:r>
              <a:rPr lang="en-US" altLang="zh-TW" sz="1800" dirty="0" smtClean="0"/>
              <a:t>(2005) </a:t>
            </a:r>
            <a:r>
              <a:rPr lang="zh-TW" altLang="en-US" sz="1800" dirty="0" smtClean="0"/>
              <a:t>。量化研究法</a:t>
            </a:r>
            <a:r>
              <a:rPr lang="en-US" altLang="zh-TW" sz="1800" dirty="0" smtClean="0"/>
              <a:t>(</a:t>
            </a:r>
            <a:r>
              <a:rPr lang="zh-TW" altLang="en-US" sz="1800" dirty="0" smtClean="0"/>
              <a:t>二</a:t>
            </a:r>
            <a:r>
              <a:rPr lang="en-US" altLang="zh-TW" sz="1800" dirty="0" smtClean="0"/>
              <a:t>)</a:t>
            </a:r>
            <a:r>
              <a:rPr lang="zh-TW" altLang="en-US" sz="1800" dirty="0" smtClean="0"/>
              <a:t>：統計原理與分析技術。台北：雙葉書廊。</a:t>
            </a:r>
            <a:endParaRPr lang="en-US" altLang="zh-TW" sz="1800" dirty="0" smtClean="0"/>
          </a:p>
        </p:txBody>
      </p:sp>
      <p:sp>
        <p:nvSpPr>
          <p:cNvPr id="4" name="矩形 3"/>
          <p:cNvSpPr/>
          <p:nvPr/>
        </p:nvSpPr>
        <p:spPr>
          <a:xfrm>
            <a:off x="600970" y="1708715"/>
            <a:ext cx="1288974" cy="661013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現象</a:t>
            </a: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860347" y="1708715"/>
            <a:ext cx="1577248" cy="661013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變</a:t>
            </a:r>
            <a:r>
              <a:rPr lang="zh-TW" altLang="en-US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項</a:t>
            </a:r>
          </a:p>
        </p:txBody>
      </p:sp>
      <p:sp>
        <p:nvSpPr>
          <p:cNvPr id="6" name="矩形 5"/>
          <p:cNvSpPr/>
          <p:nvPr/>
        </p:nvSpPr>
        <p:spPr>
          <a:xfrm>
            <a:off x="5710961" y="1708715"/>
            <a:ext cx="1885720" cy="661013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研究假</a:t>
            </a:r>
            <a:r>
              <a:rPr lang="zh-TW" altLang="en-US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設</a:t>
            </a:r>
          </a:p>
        </p:txBody>
      </p:sp>
      <p:sp>
        <p:nvSpPr>
          <p:cNvPr id="7" name="矩形 6"/>
          <p:cNvSpPr/>
          <p:nvPr/>
        </p:nvSpPr>
        <p:spPr>
          <a:xfrm>
            <a:off x="600970" y="2604616"/>
            <a:ext cx="1288974" cy="1803233"/>
          </a:xfrm>
          <a:prstGeom prst="rect">
            <a:avLst/>
          </a:prstGeom>
          <a:solidFill>
            <a:schemeClr val="bg1"/>
          </a:solidFill>
          <a:ln w="28575"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母體</a:t>
            </a:r>
            <a:endPara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TW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TW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88257" y="3467879"/>
            <a:ext cx="980502" cy="661013"/>
          </a:xfrm>
          <a:prstGeom prst="rect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參數</a:t>
            </a:r>
          </a:p>
        </p:txBody>
      </p:sp>
      <p:sp>
        <p:nvSpPr>
          <p:cNvPr id="9" name="矩形 8"/>
          <p:cNvSpPr/>
          <p:nvPr/>
        </p:nvSpPr>
        <p:spPr>
          <a:xfrm>
            <a:off x="2849331" y="2604616"/>
            <a:ext cx="1588264" cy="1803233"/>
          </a:xfrm>
          <a:prstGeom prst="rect">
            <a:avLst/>
          </a:prstGeom>
          <a:solidFill>
            <a:schemeClr val="bg1"/>
          </a:solidFill>
          <a:ln w="28575"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樣</a:t>
            </a:r>
            <a:r>
              <a:rPr lang="zh-TW" altLang="en-US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本</a:t>
            </a:r>
            <a:endPara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TW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TW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036617" y="3467879"/>
            <a:ext cx="1208167" cy="661013"/>
          </a:xfrm>
          <a:prstGeom prst="rect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樣本</a:t>
            </a:r>
            <a:endPara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統計</a:t>
            </a:r>
            <a:r>
              <a:rPr lang="zh-TW" altLang="en-US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量</a:t>
            </a:r>
          </a:p>
        </p:txBody>
      </p:sp>
      <p:sp>
        <p:nvSpPr>
          <p:cNvPr id="11" name="矩形 10"/>
          <p:cNvSpPr/>
          <p:nvPr/>
        </p:nvSpPr>
        <p:spPr>
          <a:xfrm>
            <a:off x="5032505" y="2604616"/>
            <a:ext cx="1621316" cy="1803233"/>
          </a:xfrm>
          <a:prstGeom prst="rect">
            <a:avLst/>
          </a:prstGeom>
          <a:solidFill>
            <a:schemeClr val="bg1"/>
          </a:solidFill>
          <a:ln w="28575"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統計檢定</a:t>
            </a:r>
            <a:endPara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TW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TW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325370" y="3467879"/>
            <a:ext cx="1233309" cy="661013"/>
          </a:xfrm>
          <a:prstGeom prst="rect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統計</a:t>
            </a:r>
            <a:endPara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檢定</a:t>
            </a:r>
            <a:r>
              <a:rPr lang="zh-TW" altLang="en-US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量</a:t>
            </a:r>
          </a:p>
        </p:txBody>
      </p:sp>
      <p:sp>
        <p:nvSpPr>
          <p:cNvPr id="13" name="矩形 12"/>
          <p:cNvSpPr/>
          <p:nvPr/>
        </p:nvSpPr>
        <p:spPr>
          <a:xfrm>
            <a:off x="7519563" y="3175725"/>
            <a:ext cx="1306416" cy="661013"/>
          </a:xfrm>
          <a:prstGeom prst="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判斷真</a:t>
            </a:r>
            <a:r>
              <a:rPr lang="zh-TW" altLang="en-US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偽</a:t>
            </a:r>
          </a:p>
        </p:txBody>
      </p:sp>
      <p:sp>
        <p:nvSpPr>
          <p:cNvPr id="14" name="矩形 13"/>
          <p:cNvSpPr/>
          <p:nvPr/>
        </p:nvSpPr>
        <p:spPr>
          <a:xfrm>
            <a:off x="4672959" y="4694287"/>
            <a:ext cx="2923722" cy="661013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抽樣理論與統計分配</a:t>
            </a: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6" name="直線單箭頭接點 15"/>
          <p:cNvCxnSpPr>
            <a:stCxn id="7" idx="3"/>
            <a:endCxn id="9" idx="1"/>
          </p:cNvCxnSpPr>
          <p:nvPr/>
        </p:nvCxnSpPr>
        <p:spPr>
          <a:xfrm>
            <a:off x="1889944" y="3506233"/>
            <a:ext cx="959387" cy="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" name="直線單箭頭接點 16"/>
          <p:cNvCxnSpPr>
            <a:stCxn id="9" idx="3"/>
            <a:endCxn id="11" idx="1"/>
          </p:cNvCxnSpPr>
          <p:nvPr/>
        </p:nvCxnSpPr>
        <p:spPr>
          <a:xfrm>
            <a:off x="4437595" y="3506233"/>
            <a:ext cx="594910" cy="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0" name="直線單箭頭接點 19"/>
          <p:cNvCxnSpPr>
            <a:stCxn id="11" idx="3"/>
            <a:endCxn id="13" idx="1"/>
          </p:cNvCxnSpPr>
          <p:nvPr/>
        </p:nvCxnSpPr>
        <p:spPr>
          <a:xfrm flipV="1">
            <a:off x="6653821" y="3506232"/>
            <a:ext cx="865742" cy="1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3" name="直線單箭頭接點 22"/>
          <p:cNvCxnSpPr/>
          <p:nvPr/>
        </p:nvCxnSpPr>
        <p:spPr>
          <a:xfrm flipV="1">
            <a:off x="4794146" y="3506233"/>
            <a:ext cx="0" cy="1188054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6" name="直線單箭頭接點 25"/>
          <p:cNvCxnSpPr>
            <a:stCxn id="4" idx="3"/>
            <a:endCxn id="5" idx="1"/>
          </p:cNvCxnSpPr>
          <p:nvPr/>
        </p:nvCxnSpPr>
        <p:spPr>
          <a:xfrm>
            <a:off x="1889944" y="2039222"/>
            <a:ext cx="970403" cy="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9" name="直線單箭頭接點 28"/>
          <p:cNvCxnSpPr>
            <a:stCxn id="5" idx="3"/>
            <a:endCxn id="6" idx="1"/>
          </p:cNvCxnSpPr>
          <p:nvPr/>
        </p:nvCxnSpPr>
        <p:spPr>
          <a:xfrm>
            <a:off x="4437595" y="2039222"/>
            <a:ext cx="1273366" cy="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2" name="直線單箭頭接點 31"/>
          <p:cNvCxnSpPr/>
          <p:nvPr/>
        </p:nvCxnSpPr>
        <p:spPr>
          <a:xfrm flipV="1">
            <a:off x="7105852" y="3490739"/>
            <a:ext cx="0" cy="1188054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3" name="直線單箭頭接點 32"/>
          <p:cNvCxnSpPr/>
          <p:nvPr/>
        </p:nvCxnSpPr>
        <p:spPr>
          <a:xfrm>
            <a:off x="7105852" y="2369728"/>
            <a:ext cx="0" cy="1136504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9" name="肘形接點 38"/>
          <p:cNvCxnSpPr>
            <a:stCxn id="13" idx="2"/>
            <a:endCxn id="8" idx="2"/>
          </p:cNvCxnSpPr>
          <p:nvPr/>
        </p:nvCxnSpPr>
        <p:spPr>
          <a:xfrm rot="5400000">
            <a:off x="4579563" y="535684"/>
            <a:ext cx="292154" cy="6894263"/>
          </a:xfrm>
          <a:prstGeom prst="bentConnector3">
            <a:avLst>
              <a:gd name="adj1" fmla="val 573391"/>
            </a:avLst>
          </a:prstGeom>
          <a:ln w="38100">
            <a:prstDash val="dash"/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1" name="肘形接點 40"/>
          <p:cNvCxnSpPr>
            <a:endCxn id="4" idx="0"/>
          </p:cNvCxnSpPr>
          <p:nvPr/>
        </p:nvCxnSpPr>
        <p:spPr>
          <a:xfrm rot="10800000">
            <a:off x="1245457" y="1708715"/>
            <a:ext cx="6917400" cy="1451516"/>
          </a:xfrm>
          <a:prstGeom prst="bentConnector4">
            <a:avLst>
              <a:gd name="adj1" fmla="val -98"/>
              <a:gd name="adj2" fmla="val 115749"/>
            </a:avLst>
          </a:prstGeom>
          <a:ln w="38100">
            <a:prstDash val="dash"/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21011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假設考驗的基本原理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582137"/>
            <a:ext cx="8229600" cy="697230"/>
          </a:xfrm>
        </p:spPr>
        <p:txBody>
          <a:bodyPr/>
          <a:lstStyle/>
          <a:p>
            <a:pPr marL="0" indent="0">
              <a:lnSpc>
                <a:spcPts val="3800"/>
              </a:lnSpc>
              <a:buNone/>
            </a:pPr>
            <a:r>
              <a:rPr lang="zh-TW" altLang="en-US" sz="2400" dirty="0" smtClean="0"/>
              <a:t>假設檢定前必須建立的兩個假設：</a:t>
            </a:r>
            <a:endParaRPr lang="zh-TW" alt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資料庫圖表 3"/>
              <p:cNvGraphicFramePr/>
              <p:nvPr>
                <p:extLst/>
              </p:nvPr>
            </p:nvGraphicFramePr>
            <p:xfrm>
              <a:off x="457200" y="2754631"/>
              <a:ext cx="4533900" cy="3566159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4" name="資料庫圖表 3"/>
              <p:cNvGraphicFramePr/>
              <p:nvPr>
                <p:extLst>
                  <p:ext uri="{D42A27DB-BD31-4B8C-83A1-F6EECF244321}">
                    <p14:modId xmlns:p14="http://schemas.microsoft.com/office/powerpoint/2010/main" val="3837036757"/>
                  </p:ext>
                </p:extLst>
              </p:nvPr>
            </p:nvGraphicFramePr>
            <p:xfrm>
              <a:off x="457200" y="2754631"/>
              <a:ext cx="4533900" cy="3566159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文字方塊 6"/>
              <p:cNvSpPr txBox="1"/>
              <p:nvPr/>
            </p:nvSpPr>
            <p:spPr>
              <a:xfrm>
                <a:off x="5823619" y="2443864"/>
                <a:ext cx="2240280" cy="144174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TW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0: </m:t>
                              </m:r>
                              <m:sSub>
                                <m:sSubPr>
                                  <m:ctrlP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b="0" i="1" smtClean="0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: </m:t>
                              </m:r>
                              <m:sSub>
                                <m:sSubPr>
                                  <m:ctrlP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≠</m:t>
                              </m:r>
                              <m:sSub>
                                <m:sSubPr>
                                  <m:ctrlPr>
                                    <a:rPr lang="en-US" altLang="zh-TW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eqArr>
                        </m:e>
                      </m:d>
                    </m:oMath>
                  </m:oMathPara>
                </a14:m>
                <a:endParaRPr lang="zh-TW" altLang="en-US" sz="2800" dirty="0"/>
              </a:p>
            </p:txBody>
          </p:sp>
        </mc:Choice>
        <mc:Fallback>
          <p:sp>
            <p:nvSpPr>
              <p:cNvPr id="7" name="文字方塊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3619" y="2443864"/>
                <a:ext cx="2240280" cy="144174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文字方塊 7"/>
              <p:cNvSpPr txBox="1"/>
              <p:nvPr/>
            </p:nvSpPr>
            <p:spPr>
              <a:xfrm>
                <a:off x="5823619" y="4100376"/>
                <a:ext cx="2240280" cy="144174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TW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0: </m:t>
                              </m:r>
                              <m:sSub>
                                <m:sSubPr>
                                  <m:ctrlP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b="0" i="1" smtClean="0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: </m:t>
                              </m:r>
                              <m:sSub>
                                <m:sSubPr>
                                  <m:ctrlP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altLang="zh-TW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≠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zh-TW" altLang="en-US" sz="2800" dirty="0"/>
              </a:p>
            </p:txBody>
          </p:sp>
        </mc:Choice>
        <mc:Fallback>
          <p:sp>
            <p:nvSpPr>
              <p:cNvPr id="8" name="文字方塊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3619" y="4100376"/>
                <a:ext cx="2240280" cy="1441741"/>
              </a:xfrm>
              <a:prstGeom prst="rect">
                <a:avLst/>
              </a:prstGeom>
              <a:blipFill>
                <a:blip r:embed="rId12"/>
                <a:stretch>
                  <a:fillRect r="-2391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1921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資料庫圖表 6"/>
          <p:cNvGraphicFramePr/>
          <p:nvPr>
            <p:extLst>
              <p:ext uri="{D42A27DB-BD31-4B8C-83A1-F6EECF244321}">
                <p14:modId xmlns:p14="http://schemas.microsoft.com/office/powerpoint/2010/main" val="3124311875"/>
              </p:ext>
            </p:extLst>
          </p:nvPr>
        </p:nvGraphicFramePr>
        <p:xfrm>
          <a:off x="321198" y="1801464"/>
          <a:ext cx="8686800" cy="4946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假設考驗的基本原理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672541" y="1184244"/>
            <a:ext cx="6198244" cy="617220"/>
          </a:xfrm>
        </p:spPr>
        <p:txBody>
          <a:bodyPr/>
          <a:lstStyle/>
          <a:p>
            <a:pPr marL="0" indent="0">
              <a:lnSpc>
                <a:spcPts val="3800"/>
              </a:lnSpc>
              <a:buNone/>
            </a:pPr>
            <a:r>
              <a:rPr lang="zh-TW" altLang="en-US" sz="2400" dirty="0" smtClean="0"/>
              <a:t>單尾與雙尾假設</a:t>
            </a:r>
            <a:r>
              <a:rPr lang="en-US" altLang="zh-TW" sz="2400" dirty="0" smtClean="0"/>
              <a:t>~</a:t>
            </a:r>
            <a:r>
              <a:rPr lang="zh-TW" altLang="en-US" sz="2400" dirty="0" smtClean="0"/>
              <a:t>睡眠對運動表現的影響</a:t>
            </a:r>
            <a:endParaRPr lang="en-US" altLang="zh-TW" sz="2400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字方塊 3"/>
              <p:cNvSpPr txBox="1"/>
              <p:nvPr/>
            </p:nvSpPr>
            <p:spPr>
              <a:xfrm>
                <a:off x="5455871" y="3170057"/>
                <a:ext cx="2240280" cy="144174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TW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0: </m:t>
                              </m:r>
                              <m:sSub>
                                <m:sSubPr>
                                  <m:ctrlP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b="0" i="1" smtClean="0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: </m:t>
                              </m:r>
                              <m:sSub>
                                <m:sSubPr>
                                  <m:ctrlP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≠</m:t>
                              </m:r>
                              <m:sSub>
                                <m:sSubPr>
                                  <m:ctrlPr>
                                    <a:rPr lang="en-US" altLang="zh-TW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eqArr>
                        </m:e>
                      </m:d>
                    </m:oMath>
                  </m:oMathPara>
                </a14:m>
                <a:endParaRPr lang="zh-TW" altLang="en-US" sz="2800" dirty="0"/>
              </a:p>
            </p:txBody>
          </p:sp>
        </mc:Choice>
        <mc:Fallback xmlns="">
          <p:sp>
            <p:nvSpPr>
              <p:cNvPr id="4" name="文字方塊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5871" y="3170057"/>
                <a:ext cx="2240280" cy="14417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字方塊 4"/>
              <p:cNvSpPr txBox="1"/>
              <p:nvPr/>
            </p:nvSpPr>
            <p:spPr>
              <a:xfrm>
                <a:off x="964027" y="4811059"/>
                <a:ext cx="2240280" cy="144174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TW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0: </m:t>
                              </m:r>
                              <m:sSub>
                                <m:sSubPr>
                                  <m:ctrlP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b="0" i="1" smtClean="0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: </m:t>
                              </m:r>
                              <m:sSub>
                                <m:sSubPr>
                                  <m:ctrlP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zh-TW" altLang="en-US" sz="2800" dirty="0"/>
              </a:p>
            </p:txBody>
          </p:sp>
        </mc:Choice>
        <mc:Fallback xmlns="">
          <p:sp>
            <p:nvSpPr>
              <p:cNvPr id="5" name="文字方塊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027" y="4811059"/>
                <a:ext cx="2240280" cy="1441741"/>
              </a:xfrm>
              <a:prstGeom prst="rect">
                <a:avLst/>
              </a:prstGeom>
              <a:blipFill>
                <a:blip r:embed="rId8"/>
                <a:stretch>
                  <a:fillRect r="-2391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文字方塊 7"/>
              <p:cNvSpPr txBox="1"/>
              <p:nvPr/>
            </p:nvSpPr>
            <p:spPr>
              <a:xfrm>
                <a:off x="964027" y="3177406"/>
                <a:ext cx="2240280" cy="144174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TW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0: </m:t>
                              </m:r>
                              <m:sSub>
                                <m:sSubPr>
                                  <m:ctrlP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b="0" i="1" smtClean="0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sSub>
                                <m:sSubPr>
                                  <m:ctrlP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: </m:t>
                              </m:r>
                              <m:sSub>
                                <m:sSubPr>
                                  <m:ctrlP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sSub>
                                <m:sSubPr>
                                  <m:ctrlPr>
                                    <a:rPr lang="en-US" altLang="zh-TW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eqArr>
                        </m:e>
                      </m:d>
                    </m:oMath>
                  </m:oMathPara>
                </a14:m>
                <a:endParaRPr lang="zh-TW" altLang="en-US" sz="2800" dirty="0"/>
              </a:p>
            </p:txBody>
          </p:sp>
        </mc:Choice>
        <mc:Fallback xmlns="">
          <p:sp>
            <p:nvSpPr>
              <p:cNvPr id="8" name="文字方塊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027" y="3177406"/>
                <a:ext cx="2240280" cy="144174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文字方塊 8"/>
              <p:cNvSpPr txBox="1"/>
              <p:nvPr/>
            </p:nvSpPr>
            <p:spPr>
              <a:xfrm>
                <a:off x="5455871" y="4826569"/>
                <a:ext cx="2240280" cy="144174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TW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0: </m:t>
                              </m:r>
                              <m:sSub>
                                <m:sSubPr>
                                  <m:ctrlP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b="0" i="1" smtClean="0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: </m:t>
                              </m:r>
                              <m:sSub>
                                <m:sSubPr>
                                  <m:ctrlP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altLang="zh-TW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≠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zh-TW" altLang="en-US" sz="2800" dirty="0"/>
              </a:p>
            </p:txBody>
          </p:sp>
        </mc:Choice>
        <mc:Fallback xmlns="">
          <p:sp>
            <p:nvSpPr>
              <p:cNvPr id="9" name="文字方塊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5871" y="4826569"/>
                <a:ext cx="2240280" cy="1441741"/>
              </a:xfrm>
              <a:prstGeom prst="rect">
                <a:avLst/>
              </a:prstGeom>
              <a:blipFill>
                <a:blip r:embed="rId10"/>
                <a:stretch>
                  <a:fillRect r="-2425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8147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假設檢定的程序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82697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94495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假設</a:t>
            </a:r>
            <a:r>
              <a:rPr lang="zh-TW" altLang="en-US" dirty="0"/>
              <a:t>考驗</a:t>
            </a:r>
            <a:r>
              <a:rPr lang="zh-TW" altLang="en-US" dirty="0" smtClean="0"/>
              <a:t>的</a:t>
            </a:r>
            <a:r>
              <a:rPr lang="zh-TW" altLang="en-US" dirty="0" smtClean="0"/>
              <a:t>例題</a:t>
            </a:r>
            <a:r>
              <a:rPr lang="en-US" altLang="zh-TW" dirty="0" smtClean="0"/>
              <a:t>-</a:t>
            </a:r>
            <a:r>
              <a:rPr lang="zh-TW" altLang="en-US" dirty="0" smtClean="0"/>
              <a:t>雙尾檢定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7160" y="1592700"/>
            <a:ext cx="8869680" cy="1497871"/>
          </a:xfrm>
        </p:spPr>
        <p:txBody>
          <a:bodyPr/>
          <a:lstStyle/>
          <a:p>
            <a:pPr marL="0" indent="0">
              <a:lnSpc>
                <a:spcPts val="3800"/>
              </a:lnSpc>
              <a:buNone/>
            </a:pPr>
            <a:r>
              <a:rPr lang="en-US" altLang="zh-TW" sz="2200" dirty="0" smtClean="0"/>
              <a:t>UA</a:t>
            </a:r>
            <a:r>
              <a:rPr lang="zh-TW" altLang="en-US" sz="2200" dirty="0" smtClean="0"/>
              <a:t>開發了一款輕量化跑鞋，</a:t>
            </a:r>
            <a:r>
              <a:rPr lang="zh-TW" altLang="en-US" sz="2200" dirty="0" smtClean="0">
                <a:solidFill>
                  <a:srgbClr val="FF0000"/>
                </a:solidFill>
              </a:rPr>
              <a:t>其淨重必須為</a:t>
            </a:r>
            <a:r>
              <a:rPr lang="en-US" altLang="zh-TW" sz="2200" dirty="0">
                <a:solidFill>
                  <a:srgbClr val="FF0000"/>
                </a:solidFill>
              </a:rPr>
              <a:t>3</a:t>
            </a:r>
            <a:r>
              <a:rPr lang="en-US" altLang="zh-TW" sz="2200" dirty="0" smtClean="0">
                <a:solidFill>
                  <a:srgbClr val="FF0000"/>
                </a:solidFill>
              </a:rPr>
              <a:t>00</a:t>
            </a:r>
            <a:r>
              <a:rPr lang="zh-TW" altLang="en-US" sz="2200" dirty="0" smtClean="0">
                <a:solidFill>
                  <a:srgbClr val="FF0000"/>
                </a:solidFill>
              </a:rPr>
              <a:t>克</a:t>
            </a:r>
            <a:r>
              <a:rPr lang="zh-TW" altLang="en-US" sz="2200" dirty="0" smtClean="0"/>
              <a:t>，品管部門隨機抽驗了</a:t>
            </a:r>
            <a:r>
              <a:rPr lang="en-US" altLang="zh-TW" sz="2200" dirty="0" smtClean="0"/>
              <a:t>36</a:t>
            </a:r>
            <a:r>
              <a:rPr lang="zh-TW" altLang="en-US" sz="2200" dirty="0" smtClean="0"/>
              <a:t>雙</a:t>
            </a:r>
            <a:r>
              <a:rPr lang="zh-TW" altLang="en-US" sz="2200" dirty="0"/>
              <a:t>鞋</a:t>
            </a:r>
            <a:r>
              <a:rPr lang="en-US" altLang="zh-TW" sz="2200" dirty="0" smtClean="0"/>
              <a:t>(n=36)</a:t>
            </a:r>
            <a:r>
              <a:rPr lang="zh-TW" altLang="en-US" sz="2200" dirty="0" smtClean="0"/>
              <a:t>，發現平均重量為</a:t>
            </a:r>
            <a:r>
              <a:rPr lang="en-US" altLang="zh-TW" sz="2200" dirty="0"/>
              <a:t>3</a:t>
            </a:r>
            <a:r>
              <a:rPr lang="en-US" altLang="zh-TW" sz="2200" dirty="0" smtClean="0"/>
              <a:t>05</a:t>
            </a:r>
            <a:r>
              <a:rPr lang="zh-TW" altLang="en-US" sz="2200" dirty="0" smtClean="0"/>
              <a:t>克，標準差為</a:t>
            </a:r>
            <a:r>
              <a:rPr lang="en-US" altLang="zh-TW" sz="2200" dirty="0" smtClean="0"/>
              <a:t>3</a:t>
            </a:r>
            <a:r>
              <a:rPr lang="zh-TW" altLang="en-US" sz="2200" dirty="0" smtClean="0"/>
              <a:t>克，若在顯著水準</a:t>
            </a:r>
            <a:r>
              <a:rPr lang="el-GR" altLang="zh-TW" sz="2200" dirty="0" smtClean="0">
                <a:ea typeface="標楷體" panose="03000509000000000000" pitchFamily="65" charset="-120"/>
              </a:rPr>
              <a:t>α</a:t>
            </a:r>
            <a:r>
              <a:rPr lang="en-US" altLang="zh-TW" sz="2200" dirty="0" smtClean="0">
                <a:ea typeface="標楷體" panose="03000509000000000000" pitchFamily="65" charset="-120"/>
              </a:rPr>
              <a:t>=.05</a:t>
            </a:r>
            <a:r>
              <a:rPr lang="zh-TW" altLang="en-US" sz="2200" dirty="0" smtClean="0">
                <a:ea typeface="標楷體" panose="03000509000000000000" pitchFamily="65" charset="-120"/>
              </a:rPr>
              <a:t>的條件下，請問這批商品是否達到品質的標準。</a:t>
            </a:r>
            <a:endParaRPr lang="en-US" altLang="zh-TW" sz="2200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文字方塊 11"/>
              <p:cNvSpPr txBox="1"/>
              <p:nvPr/>
            </p:nvSpPr>
            <p:spPr>
              <a:xfrm>
                <a:off x="3299013" y="5539873"/>
                <a:ext cx="1840247" cy="7304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2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altLang="zh-TW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200" b="0" i="1" smtClean="0">
                              <a:latin typeface="Cambria Math" panose="02040503050406030204" pitchFamily="18" charset="0"/>
                            </a:rPr>
                            <m:t>305</m:t>
                          </m:r>
                          <m:r>
                            <a:rPr lang="en-US" altLang="zh-TW" sz="22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sz="2200" b="0" i="1" smtClean="0">
                              <a:latin typeface="Cambria Math" panose="02040503050406030204" pitchFamily="18" charset="0"/>
                            </a:rPr>
                            <m:t>300</m:t>
                          </m:r>
                        </m:num>
                        <m:den>
                          <m:f>
                            <m:fPr>
                              <m:type m:val="lin"/>
                              <m:ctrlPr>
                                <a:rPr lang="en-US" altLang="zh-TW" sz="2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altLang="zh-TW" sz="22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altLang="zh-TW" sz="2200" b="0" i="1" smtClean="0">
                                      <a:latin typeface="Cambria Math" panose="02040503050406030204" pitchFamily="18" charset="0"/>
                                    </a:rPr>
                                    <m:t>36</m:t>
                                  </m:r>
                                </m:e>
                              </m:rad>
                            </m:den>
                          </m:f>
                        </m:den>
                      </m:f>
                    </m:oMath>
                  </m:oMathPara>
                </a14:m>
                <a:endParaRPr lang="zh-TW" altLang="en-US" sz="2200" dirty="0"/>
              </a:p>
            </p:txBody>
          </p:sp>
        </mc:Choice>
        <mc:Fallback xmlns="">
          <p:sp>
            <p:nvSpPr>
              <p:cNvPr id="12" name="文字方塊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9013" y="5539873"/>
                <a:ext cx="1840247" cy="73045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文字方塊 12"/>
              <p:cNvSpPr txBox="1"/>
              <p:nvPr/>
            </p:nvSpPr>
            <p:spPr>
              <a:xfrm>
                <a:off x="6134397" y="5735824"/>
                <a:ext cx="1555939" cy="3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200" b="0" i="1" smtClean="0">
                          <a:latin typeface="Cambria Math" panose="02040503050406030204" pitchFamily="18" charset="0"/>
                        </a:rPr>
                        <m:t>=10</m:t>
                      </m:r>
                      <m:r>
                        <a:rPr lang="en-US" altLang="zh-TW" sz="2200" i="1">
                          <a:latin typeface="Cambria Math" panose="02040503050406030204" pitchFamily="18" charset="0"/>
                        </a:rPr>
                        <m:t>&gt;1</m:t>
                      </m:r>
                      <m:r>
                        <a:rPr lang="en-US" altLang="zh-TW" sz="2200" b="0" i="1" smtClean="0">
                          <a:latin typeface="Cambria Math" panose="02040503050406030204" pitchFamily="18" charset="0"/>
                        </a:rPr>
                        <m:t>.96</m:t>
                      </m:r>
                    </m:oMath>
                  </m:oMathPara>
                </a14:m>
                <a:endParaRPr lang="zh-TW" altLang="en-US" sz="2200" dirty="0"/>
              </a:p>
            </p:txBody>
          </p:sp>
        </mc:Choice>
        <mc:Fallback xmlns="">
          <p:sp>
            <p:nvSpPr>
              <p:cNvPr id="13" name="文字方塊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4397" y="5735824"/>
                <a:ext cx="1555939" cy="338554"/>
              </a:xfrm>
              <a:prstGeom prst="rect">
                <a:avLst/>
              </a:prstGeom>
              <a:blipFill>
                <a:blip r:embed="rId3"/>
                <a:stretch>
                  <a:fillRect l="-1563" r="-3125" b="-727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文字方塊 14"/>
              <p:cNvSpPr txBox="1"/>
              <p:nvPr/>
            </p:nvSpPr>
            <p:spPr>
              <a:xfrm>
                <a:off x="5308529" y="5536752"/>
                <a:ext cx="819647" cy="6882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f>
                            <m:fPr>
                              <m:type m:val="lin"/>
                              <m:ctrlPr>
                                <a:rPr lang="en-US" altLang="zh-TW" sz="2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zh-TW" altLang="en-US" sz="2200" dirty="0"/>
              </a:p>
            </p:txBody>
          </p:sp>
        </mc:Choice>
        <mc:Fallback xmlns="">
          <p:sp>
            <p:nvSpPr>
              <p:cNvPr id="15" name="文字方塊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8529" y="5536752"/>
                <a:ext cx="819647" cy="6882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文字方塊 4"/>
          <p:cNvSpPr txBox="1"/>
          <p:nvPr/>
        </p:nvSpPr>
        <p:spPr>
          <a:xfrm>
            <a:off x="7217568" y="6150114"/>
            <a:ext cx="17892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000" b="1" dirty="0" smtClean="0">
                <a:solidFill>
                  <a:srgbClr val="FF0000"/>
                </a:solidFill>
              </a:rPr>
              <a:t>接受</a:t>
            </a:r>
            <a:r>
              <a:rPr lang="en-US" altLang="zh-TW" sz="4000" b="1" dirty="0" smtClean="0">
                <a:solidFill>
                  <a:srgbClr val="FF0000"/>
                </a:solidFill>
              </a:rPr>
              <a:t>H1</a:t>
            </a:r>
            <a:endParaRPr lang="zh-TW" altLang="en-US" sz="4000" b="1" dirty="0">
              <a:solidFill>
                <a:srgbClr val="FF0000"/>
              </a:solidFill>
            </a:endParaRPr>
          </a:p>
        </p:txBody>
      </p:sp>
      <p:pic>
        <p:nvPicPr>
          <p:cNvPr id="1028" name="Picture 4" descr="http://www.cust.edu.tw/english/kim/kimpaper2eq/ztest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361" y="3167690"/>
            <a:ext cx="5183275" cy="2097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群組 7"/>
          <p:cNvGrpSpPr/>
          <p:nvPr/>
        </p:nvGrpSpPr>
        <p:grpSpPr>
          <a:xfrm>
            <a:off x="6232307" y="4274195"/>
            <a:ext cx="1458029" cy="378590"/>
            <a:chOff x="2061210" y="6328262"/>
            <a:chExt cx="1458029" cy="378590"/>
          </a:xfrm>
        </p:grpSpPr>
        <p:sp>
          <p:nvSpPr>
            <p:cNvPr id="9" name="文字方塊 8"/>
            <p:cNvSpPr txBox="1"/>
            <p:nvPr/>
          </p:nvSpPr>
          <p:spPr>
            <a:xfrm>
              <a:off x="2061210" y="6328262"/>
              <a:ext cx="5357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>
                  <a:solidFill>
                    <a:srgbClr val="FF0000"/>
                  </a:solidFill>
                </a:rPr>
                <a:t>300</a:t>
              </a:r>
              <a:endParaRPr lang="zh-TW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0" name="文字方塊 9"/>
            <p:cNvSpPr txBox="1"/>
            <p:nvPr/>
          </p:nvSpPr>
          <p:spPr>
            <a:xfrm>
              <a:off x="2983515" y="6337520"/>
              <a:ext cx="5357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>
                  <a:solidFill>
                    <a:srgbClr val="FF0000"/>
                  </a:solidFill>
                </a:rPr>
                <a:t>305</a:t>
              </a:r>
              <a:endParaRPr lang="zh-TW" altLang="en-US" dirty="0">
                <a:solidFill>
                  <a:srgbClr val="FF00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文字方塊 20"/>
              <p:cNvSpPr txBox="1"/>
              <p:nvPr/>
            </p:nvSpPr>
            <p:spPr>
              <a:xfrm>
                <a:off x="464616" y="3026378"/>
                <a:ext cx="2240280" cy="144174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TW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0: </m:t>
                              </m:r>
                              <m:r>
                                <a:rPr lang="zh-TW" altLang="en-US" sz="2800" b="0" i="1" smtClean="0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=300</m:t>
                              </m:r>
                            </m:e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: </m:t>
                              </m:r>
                              <m:r>
                                <a:rPr lang="zh-TW" altLang="en-US" sz="2800" i="1" smtClean="0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  <m:r>
                                <a:rPr lang="en-US" altLang="zh-TW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≠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300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zh-TW" altLang="en-US" sz="2800" dirty="0"/>
              </a:p>
            </p:txBody>
          </p:sp>
        </mc:Choice>
        <mc:Fallback xmlns="">
          <p:sp>
            <p:nvSpPr>
              <p:cNvPr id="21" name="文字方塊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616" y="3026378"/>
                <a:ext cx="2240280" cy="14417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文字方塊 13"/>
              <p:cNvSpPr txBox="1"/>
              <p:nvPr/>
            </p:nvSpPr>
            <p:spPr>
              <a:xfrm>
                <a:off x="646043" y="4524249"/>
                <a:ext cx="1947544" cy="166199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TW" sz="2400" i="1" dirty="0" smtClean="0"/>
                  <a:t>n</a:t>
                </a:r>
                <a:r>
                  <a:rPr lang="en-US" altLang="zh-TW" sz="2400" dirty="0" smtClean="0"/>
                  <a:t>=36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altLang="zh-TW" sz="2400" i="1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  <m:r>
                      <a:rPr lang="en-US" altLang="zh-TW" sz="24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altLang="zh-TW" sz="2400" dirty="0" smtClean="0"/>
                  <a:t>305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zh-TW" sz="2400" i="1" dirty="0" smtClean="0"/>
                  <a:t>s</a:t>
                </a:r>
                <a:r>
                  <a:rPr lang="en-US" altLang="zh-TW" sz="2400" dirty="0" smtClean="0"/>
                  <a:t>=3</a:t>
                </a:r>
                <a:endParaRPr lang="zh-TW" altLang="en-US" sz="2400" dirty="0"/>
              </a:p>
            </p:txBody>
          </p:sp>
        </mc:Choice>
        <mc:Fallback>
          <p:sp>
            <p:nvSpPr>
              <p:cNvPr id="14" name="文字方塊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043" y="4524249"/>
                <a:ext cx="1947544" cy="1661993"/>
              </a:xfrm>
              <a:prstGeom prst="rect">
                <a:avLst/>
              </a:prstGeom>
              <a:blipFill>
                <a:blip r:embed="rId7"/>
                <a:stretch>
                  <a:fillRect l="-9718" b="-696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55312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  <p:bldP spid="5" grpId="0"/>
      <p:bldP spid="21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常態分配表</a:t>
            </a:r>
            <a:endParaRPr lang="zh-TW" altLang="en-US" dirty="0"/>
          </a:p>
        </p:txBody>
      </p:sp>
      <p:pic>
        <p:nvPicPr>
          <p:cNvPr id="1026" name="Picture 2" descr="ãå¸¸æåéè¡¨ãçåçæå°çµæ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82" t="18278" r="782" b="25757"/>
          <a:stretch/>
        </p:blipFill>
        <p:spPr bwMode="auto">
          <a:xfrm>
            <a:off x="1273448" y="1195229"/>
            <a:ext cx="6770849" cy="5662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5819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假設</a:t>
            </a:r>
            <a:r>
              <a:rPr lang="zh-TW" altLang="en-US" dirty="0"/>
              <a:t>考驗</a:t>
            </a:r>
            <a:r>
              <a:rPr lang="zh-TW" altLang="en-US" dirty="0" smtClean="0"/>
              <a:t>的</a:t>
            </a:r>
            <a:r>
              <a:rPr lang="zh-TW" altLang="en-US" dirty="0" smtClean="0"/>
              <a:t>例題</a:t>
            </a:r>
            <a:r>
              <a:rPr lang="en-US" altLang="zh-TW" dirty="0" smtClean="0"/>
              <a:t>-</a:t>
            </a:r>
            <a:r>
              <a:rPr lang="zh-TW" altLang="en-US" dirty="0" smtClean="0"/>
              <a:t>單尾檢定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7160" y="1592700"/>
            <a:ext cx="8869680" cy="1497871"/>
          </a:xfrm>
        </p:spPr>
        <p:txBody>
          <a:bodyPr/>
          <a:lstStyle/>
          <a:p>
            <a:pPr marL="0" indent="0">
              <a:lnSpc>
                <a:spcPts val="3800"/>
              </a:lnSpc>
              <a:buNone/>
            </a:pPr>
            <a:r>
              <a:rPr lang="en-US" altLang="zh-TW" sz="2200" dirty="0" smtClean="0"/>
              <a:t>UA</a:t>
            </a:r>
            <a:r>
              <a:rPr lang="zh-TW" altLang="en-US" sz="2200" dirty="0" smtClean="0"/>
              <a:t>開發了一款輕量化跑鞋，</a:t>
            </a:r>
            <a:r>
              <a:rPr lang="zh-TW" altLang="en-US" sz="2200" dirty="0" smtClean="0">
                <a:solidFill>
                  <a:srgbClr val="FF0000"/>
                </a:solidFill>
              </a:rPr>
              <a:t>其淨重必須低於</a:t>
            </a:r>
            <a:r>
              <a:rPr lang="en-US" altLang="zh-TW" sz="2200" dirty="0" smtClean="0">
                <a:solidFill>
                  <a:srgbClr val="FF0000"/>
                </a:solidFill>
              </a:rPr>
              <a:t>300</a:t>
            </a:r>
            <a:r>
              <a:rPr lang="zh-TW" altLang="en-US" sz="2200" dirty="0" smtClean="0">
                <a:solidFill>
                  <a:srgbClr val="FF0000"/>
                </a:solidFill>
              </a:rPr>
              <a:t>克</a:t>
            </a:r>
            <a:r>
              <a:rPr lang="zh-TW" altLang="en-US" sz="2200" dirty="0" smtClean="0"/>
              <a:t>，品管部門隨機抽驗了</a:t>
            </a:r>
            <a:r>
              <a:rPr lang="en-US" altLang="zh-TW" sz="2200" dirty="0" smtClean="0"/>
              <a:t>36</a:t>
            </a:r>
            <a:r>
              <a:rPr lang="zh-TW" altLang="en-US" sz="2200" dirty="0" smtClean="0"/>
              <a:t>雙</a:t>
            </a:r>
            <a:r>
              <a:rPr lang="zh-TW" altLang="en-US" sz="2200" dirty="0"/>
              <a:t>鞋</a:t>
            </a:r>
            <a:r>
              <a:rPr lang="en-US" altLang="zh-TW" sz="2200" dirty="0" smtClean="0"/>
              <a:t>(n=36)</a:t>
            </a:r>
            <a:r>
              <a:rPr lang="zh-TW" altLang="en-US" sz="2200" dirty="0" smtClean="0"/>
              <a:t>，發現平均重量為</a:t>
            </a:r>
            <a:r>
              <a:rPr lang="en-US" altLang="zh-TW" sz="2200" dirty="0"/>
              <a:t>3</a:t>
            </a:r>
            <a:r>
              <a:rPr lang="en-US" altLang="zh-TW" sz="2200" dirty="0" smtClean="0"/>
              <a:t>05</a:t>
            </a:r>
            <a:r>
              <a:rPr lang="zh-TW" altLang="en-US" sz="2200" dirty="0" smtClean="0"/>
              <a:t>克，標準差為</a:t>
            </a:r>
            <a:r>
              <a:rPr lang="en-US" altLang="zh-TW" sz="2200" dirty="0" smtClean="0"/>
              <a:t>3</a:t>
            </a:r>
            <a:r>
              <a:rPr lang="zh-TW" altLang="en-US" sz="2200" dirty="0" smtClean="0"/>
              <a:t>克，若在顯著水準</a:t>
            </a:r>
            <a:r>
              <a:rPr lang="el-GR" altLang="zh-TW" sz="2200" dirty="0" smtClean="0">
                <a:ea typeface="標楷體" panose="03000509000000000000" pitchFamily="65" charset="-120"/>
              </a:rPr>
              <a:t>α</a:t>
            </a:r>
            <a:r>
              <a:rPr lang="en-US" altLang="zh-TW" sz="2200" dirty="0" smtClean="0">
                <a:ea typeface="標楷體" panose="03000509000000000000" pitchFamily="65" charset="-120"/>
              </a:rPr>
              <a:t>=.05</a:t>
            </a:r>
            <a:r>
              <a:rPr lang="zh-TW" altLang="en-US" sz="2200" dirty="0" smtClean="0">
                <a:ea typeface="標楷體" panose="03000509000000000000" pitchFamily="65" charset="-120"/>
              </a:rPr>
              <a:t>的條件下，請問這批商品是否達到品質的標準。</a:t>
            </a:r>
            <a:endParaRPr lang="en-US" altLang="zh-TW" sz="2200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文字方塊 11"/>
              <p:cNvSpPr txBox="1"/>
              <p:nvPr/>
            </p:nvSpPr>
            <p:spPr>
              <a:xfrm>
                <a:off x="3299013" y="5539873"/>
                <a:ext cx="1840247" cy="7304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2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altLang="zh-TW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200" b="0" i="1" smtClean="0">
                              <a:latin typeface="Cambria Math" panose="02040503050406030204" pitchFamily="18" charset="0"/>
                            </a:rPr>
                            <m:t>305</m:t>
                          </m:r>
                          <m:r>
                            <a:rPr lang="en-US" altLang="zh-TW" sz="22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sz="2200" b="0" i="1" smtClean="0">
                              <a:latin typeface="Cambria Math" panose="02040503050406030204" pitchFamily="18" charset="0"/>
                            </a:rPr>
                            <m:t>300</m:t>
                          </m:r>
                        </m:num>
                        <m:den>
                          <m:f>
                            <m:fPr>
                              <m:type m:val="lin"/>
                              <m:ctrlPr>
                                <a:rPr lang="en-US" altLang="zh-TW" sz="2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altLang="zh-TW" sz="22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altLang="zh-TW" sz="2200" b="0" i="1" smtClean="0">
                                      <a:latin typeface="Cambria Math" panose="02040503050406030204" pitchFamily="18" charset="0"/>
                                    </a:rPr>
                                    <m:t>36</m:t>
                                  </m:r>
                                </m:e>
                              </m:rad>
                            </m:den>
                          </m:f>
                        </m:den>
                      </m:f>
                    </m:oMath>
                  </m:oMathPara>
                </a14:m>
                <a:endParaRPr lang="zh-TW" altLang="en-US" sz="2200" dirty="0"/>
              </a:p>
            </p:txBody>
          </p:sp>
        </mc:Choice>
        <mc:Fallback xmlns="">
          <p:sp>
            <p:nvSpPr>
              <p:cNvPr id="12" name="文字方塊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9013" y="5539873"/>
                <a:ext cx="1840247" cy="73045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文字方塊 12"/>
              <p:cNvSpPr txBox="1"/>
              <p:nvPr/>
            </p:nvSpPr>
            <p:spPr>
              <a:xfrm>
                <a:off x="6134397" y="5735824"/>
                <a:ext cx="1831655" cy="3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TW" sz="2200" b="0" i="1" smtClean="0">
                        <a:latin typeface="Cambria Math" panose="02040503050406030204" pitchFamily="18" charset="0"/>
                      </a:rPr>
                      <m:t>=10</m:t>
                    </m:r>
                    <m:r>
                      <a:rPr lang="en-US" altLang="zh-TW" sz="2200" i="1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altLang="zh-TW" sz="2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r>
                      <a:rPr lang="en-US" altLang="zh-TW" sz="2200" i="1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altLang="zh-TW" sz="2200" b="0" i="1" smtClean="0">
                        <a:latin typeface="Cambria Math" panose="02040503050406030204" pitchFamily="18" charset="0"/>
                      </a:rPr>
                      <m:t>.6</m:t>
                    </m:r>
                  </m:oMath>
                </a14:m>
                <a:r>
                  <a:rPr lang="en-US" altLang="zh-TW" sz="2200" dirty="0" smtClean="0"/>
                  <a:t>45</a:t>
                </a:r>
                <a:endParaRPr lang="zh-TW" altLang="en-US" sz="2200" dirty="0"/>
              </a:p>
            </p:txBody>
          </p:sp>
        </mc:Choice>
        <mc:Fallback>
          <p:sp>
            <p:nvSpPr>
              <p:cNvPr id="13" name="文字方塊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4397" y="5735824"/>
                <a:ext cx="1831655" cy="338554"/>
              </a:xfrm>
              <a:prstGeom prst="rect">
                <a:avLst/>
              </a:prstGeom>
              <a:blipFill>
                <a:blip r:embed="rId3"/>
                <a:stretch>
                  <a:fillRect l="-3322" t="-25455" r="-7973" b="-5090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文字方塊 14"/>
              <p:cNvSpPr txBox="1"/>
              <p:nvPr/>
            </p:nvSpPr>
            <p:spPr>
              <a:xfrm>
                <a:off x="5308529" y="5536752"/>
                <a:ext cx="819647" cy="6882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f>
                            <m:fPr>
                              <m:type m:val="lin"/>
                              <m:ctrlPr>
                                <a:rPr lang="en-US" altLang="zh-TW" sz="2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zh-TW" altLang="en-US" sz="2200" dirty="0"/>
              </a:p>
            </p:txBody>
          </p:sp>
        </mc:Choice>
        <mc:Fallback xmlns="">
          <p:sp>
            <p:nvSpPr>
              <p:cNvPr id="15" name="文字方塊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8529" y="5536752"/>
                <a:ext cx="819647" cy="6882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文字方塊 4"/>
          <p:cNvSpPr txBox="1"/>
          <p:nvPr/>
        </p:nvSpPr>
        <p:spPr>
          <a:xfrm>
            <a:off x="7217568" y="6150114"/>
            <a:ext cx="17892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000" b="1" dirty="0" smtClean="0">
                <a:solidFill>
                  <a:srgbClr val="FF0000"/>
                </a:solidFill>
              </a:rPr>
              <a:t>接受</a:t>
            </a:r>
            <a:r>
              <a:rPr lang="en-US" altLang="zh-TW" sz="4000" b="1" dirty="0" smtClean="0">
                <a:solidFill>
                  <a:srgbClr val="FF0000"/>
                </a:solidFill>
              </a:rPr>
              <a:t>H1</a:t>
            </a:r>
            <a:endParaRPr lang="zh-TW" altLang="en-US" sz="4000" b="1" dirty="0">
              <a:solidFill>
                <a:srgbClr val="FF0000"/>
              </a:solidFill>
            </a:endParaRPr>
          </a:p>
        </p:txBody>
      </p:sp>
      <p:pic>
        <p:nvPicPr>
          <p:cNvPr id="1028" name="Picture 4" descr="http://www.cust.edu.tw/english/kim/kimpaper2eq/ztest.gif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-1086"/>
          <a:stretch/>
        </p:blipFill>
        <p:spPr bwMode="auto">
          <a:xfrm>
            <a:off x="3798361" y="3167689"/>
            <a:ext cx="5183275" cy="2119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群組 7"/>
          <p:cNvGrpSpPr/>
          <p:nvPr/>
        </p:nvGrpSpPr>
        <p:grpSpPr>
          <a:xfrm>
            <a:off x="6232307" y="4274195"/>
            <a:ext cx="1458029" cy="378590"/>
            <a:chOff x="2061210" y="6328262"/>
            <a:chExt cx="1458029" cy="378590"/>
          </a:xfrm>
        </p:grpSpPr>
        <p:sp>
          <p:nvSpPr>
            <p:cNvPr id="9" name="文字方塊 8"/>
            <p:cNvSpPr txBox="1"/>
            <p:nvPr/>
          </p:nvSpPr>
          <p:spPr>
            <a:xfrm>
              <a:off x="2061210" y="6328262"/>
              <a:ext cx="5357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>
                  <a:solidFill>
                    <a:srgbClr val="FF0000"/>
                  </a:solidFill>
                </a:rPr>
                <a:t>3</a:t>
              </a:r>
              <a:r>
                <a:rPr lang="en-US" altLang="zh-TW" dirty="0" smtClean="0">
                  <a:solidFill>
                    <a:srgbClr val="FF0000"/>
                  </a:solidFill>
                </a:rPr>
                <a:t>00</a:t>
              </a:r>
              <a:endParaRPr lang="zh-TW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0" name="文字方塊 9"/>
            <p:cNvSpPr txBox="1"/>
            <p:nvPr/>
          </p:nvSpPr>
          <p:spPr>
            <a:xfrm>
              <a:off x="2983515" y="6337520"/>
              <a:ext cx="5357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>
                  <a:solidFill>
                    <a:srgbClr val="FF0000"/>
                  </a:solidFill>
                </a:rPr>
                <a:t>305</a:t>
              </a:r>
              <a:endParaRPr lang="zh-TW" altLang="en-US" dirty="0">
                <a:solidFill>
                  <a:srgbClr val="FF00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文字方塊 21"/>
              <p:cNvSpPr txBox="1"/>
              <p:nvPr/>
            </p:nvSpPr>
            <p:spPr>
              <a:xfrm>
                <a:off x="566531" y="3090571"/>
                <a:ext cx="2240280" cy="144174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TW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0: </m:t>
                              </m:r>
                              <m:r>
                                <a:rPr lang="zh-TW" altLang="en-US" sz="2800" b="0" i="1" smtClean="0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=300</m:t>
                              </m:r>
                            </m:e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: </m:t>
                              </m:r>
                              <m:r>
                                <a:rPr lang="zh-TW" altLang="en-US" sz="2800" i="1" smtClean="0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  <m:r>
                                <a:rPr lang="en-US" altLang="zh-TW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300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zh-TW" altLang="en-US" sz="2800" dirty="0"/>
              </a:p>
            </p:txBody>
          </p:sp>
        </mc:Choice>
        <mc:Fallback xmlns="">
          <p:sp>
            <p:nvSpPr>
              <p:cNvPr id="22" name="文字方塊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531" y="3090571"/>
                <a:ext cx="2240280" cy="1441741"/>
              </a:xfrm>
              <a:prstGeom prst="rect">
                <a:avLst/>
              </a:prstGeom>
              <a:blipFill>
                <a:blip r:embed="rId6"/>
                <a:stretch>
                  <a:fillRect r="-27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文字方塊 13"/>
              <p:cNvSpPr txBox="1"/>
              <p:nvPr/>
            </p:nvSpPr>
            <p:spPr>
              <a:xfrm>
                <a:off x="646043" y="4524249"/>
                <a:ext cx="1947544" cy="166199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TW" sz="2400" i="1" dirty="0" smtClean="0"/>
                  <a:t>n</a:t>
                </a:r>
                <a:r>
                  <a:rPr lang="en-US" altLang="zh-TW" sz="2400" dirty="0" smtClean="0"/>
                  <a:t>=36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altLang="zh-TW" sz="2400" i="1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  <m:r>
                      <a:rPr lang="en-US" altLang="zh-TW" sz="24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altLang="zh-TW" sz="2400" dirty="0" smtClean="0"/>
                  <a:t>305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zh-TW" sz="2400" i="1" dirty="0" smtClean="0"/>
                  <a:t>s</a:t>
                </a:r>
                <a:r>
                  <a:rPr lang="en-US" altLang="zh-TW" sz="2400" dirty="0" smtClean="0"/>
                  <a:t>=3</a:t>
                </a:r>
                <a:endParaRPr lang="zh-TW" altLang="en-US" sz="2400" dirty="0"/>
              </a:p>
            </p:txBody>
          </p:sp>
        </mc:Choice>
        <mc:Fallback>
          <p:sp>
            <p:nvSpPr>
              <p:cNvPr id="14" name="文字方塊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043" y="4524249"/>
                <a:ext cx="1947544" cy="1661993"/>
              </a:xfrm>
              <a:prstGeom prst="rect">
                <a:avLst/>
              </a:prstGeom>
              <a:blipFill>
                <a:blip r:embed="rId7"/>
                <a:stretch>
                  <a:fillRect l="-9718" b="-696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矩形 3"/>
          <p:cNvSpPr/>
          <p:nvPr/>
        </p:nvSpPr>
        <p:spPr>
          <a:xfrm>
            <a:off x="5109749" y="4999383"/>
            <a:ext cx="1043046" cy="2186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-1.645</a:t>
            </a:r>
            <a:endParaRPr lang="zh-TW" altLang="en-US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7634288" y="4994582"/>
            <a:ext cx="1043046" cy="2186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1.645</a:t>
            </a:r>
            <a:endParaRPr lang="zh-TW" altLang="en-US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2535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  <p:bldP spid="5" grpId="0"/>
      <p:bldP spid="22" grpId="0"/>
      <p:bldP spid="14" grpId="0"/>
    </p:bld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1081</TotalTime>
  <Words>408</Words>
  <Application>Microsoft Office PowerPoint</Application>
  <PresentationFormat>如螢幕大小 (4:3)</PresentationFormat>
  <Paragraphs>94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8" baseType="lpstr">
      <vt:lpstr>微軟正黑體</vt:lpstr>
      <vt:lpstr>新細明體</vt:lpstr>
      <vt:lpstr>標楷體</vt:lpstr>
      <vt:lpstr>Arial</vt:lpstr>
      <vt:lpstr>Calibri</vt:lpstr>
      <vt:lpstr>Cambria Math</vt:lpstr>
      <vt:lpstr>Times New Roman</vt:lpstr>
      <vt:lpstr>課程名稱</vt:lpstr>
      <vt:lpstr>錯覺還是真感覺-假設檢定</vt:lpstr>
      <vt:lpstr>在開始之前…</vt:lpstr>
      <vt:lpstr>假設考驗的基本原理</vt:lpstr>
      <vt:lpstr>假設考驗的基本原理</vt:lpstr>
      <vt:lpstr>假設考驗的基本原理</vt:lpstr>
      <vt:lpstr>假設檢定的程序</vt:lpstr>
      <vt:lpstr>假設考驗的例題-雙尾檢定</vt:lpstr>
      <vt:lpstr>常態分配表</vt:lpstr>
      <vt:lpstr>假設考驗的例題-單尾檢定</vt:lpstr>
      <vt:lpstr>重點摘述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Kuo Che-Chun</cp:lastModifiedBy>
  <cp:revision>42</cp:revision>
  <dcterms:created xsi:type="dcterms:W3CDTF">2017-11-07T02:54:43Z</dcterms:created>
  <dcterms:modified xsi:type="dcterms:W3CDTF">2018-04-18T08:41:44Z</dcterms:modified>
</cp:coreProperties>
</file>