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370" r:id="rId3"/>
    <p:sldId id="410" r:id="rId4"/>
    <p:sldId id="393" r:id="rId5"/>
    <p:sldId id="397" r:id="rId6"/>
    <p:sldId id="398" r:id="rId7"/>
    <p:sldId id="401" r:id="rId8"/>
    <p:sldId id="402" r:id="rId9"/>
    <p:sldId id="411" r:id="rId10"/>
    <p:sldId id="408" r:id="rId11"/>
    <p:sldId id="395" r:id="rId12"/>
    <p:sldId id="396" r:id="rId13"/>
    <p:sldId id="404" r:id="rId14"/>
    <p:sldId id="405" r:id="rId15"/>
    <p:sldId id="406" r:id="rId16"/>
    <p:sldId id="407" r:id="rId17"/>
    <p:sldId id="412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9BD5-4414-44A7-8598-58F7C17D0D75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40F-0B99-408B-88DF-14F7FE86E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03D7C2-DB16-45E1-A30D-3DEA16B7C5B5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B10F78-2779-4D83-8E3C-959A08EAA13A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BF94D-59B7-4FAF-9E06-7BC062F7BA9D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66234-8E90-4450-8C46-233866A299CD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D7488E-3DCB-49B4-8DCD-FC0409FC44AB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921456-28EE-46DB-A3DC-7F6D0D1F3EB9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5A2E5D-C448-4C41-878D-28E01CA01D87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F9109E-E38E-4216-B219-EA562ADF4C85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80E09D-0DDE-4846-9B91-62267BB75FA2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A26FF-74E2-48BD-8116-9282709D89FB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EBEBB0-EF54-4DEC-8F1B-27731290B1A0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B4B80ECB-8B99-41C5-BB98-B4BA1B90BC42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476668"/>
            <a:ext cx="8406883" cy="5737512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8EFD74-A97E-43CF-B50E-CF344DEB986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64007"/>
            <a:ext cx="8229600" cy="6228335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464486-AD03-4F76-9472-98EC054A86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4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51445" b="62899"/>
          <a:stretch/>
        </p:blipFill>
        <p:spPr>
          <a:xfrm>
            <a:off x="356616" y="145091"/>
            <a:ext cx="8593460" cy="6081973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464486-AD03-4F76-9472-98EC054A86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382" r="50999" b="31145"/>
          <a:stretch/>
        </p:blipFill>
        <p:spPr>
          <a:xfrm>
            <a:off x="210312" y="201488"/>
            <a:ext cx="8718787" cy="4507672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464486-AD03-4F76-9472-98EC054A86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3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0" r="51111" b="-1"/>
          <a:stretch/>
        </p:blipFill>
        <p:spPr>
          <a:xfrm>
            <a:off x="178308" y="140956"/>
            <a:ext cx="8787384" cy="4496322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464486-AD03-4F76-9472-98EC054A86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6" b="59039"/>
          <a:stretch/>
        </p:blipFill>
        <p:spPr>
          <a:xfrm>
            <a:off x="191926" y="274640"/>
            <a:ext cx="8760147" cy="5504689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464486-AD03-4F76-9472-98EC054A86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38905" b="28355"/>
          <a:stretch/>
        </p:blipFill>
        <p:spPr>
          <a:xfrm>
            <a:off x="109597" y="128336"/>
            <a:ext cx="8888926" cy="4434520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464486-AD03-4F76-9472-98EC054A86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0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70470"/>
          <a:stretch/>
        </p:blipFill>
        <p:spPr>
          <a:xfrm>
            <a:off x="91440" y="274640"/>
            <a:ext cx="8961120" cy="4032281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464486-AD03-4F76-9472-98EC054A86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89304"/>
            <a:ext cx="8229600" cy="4836855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This is the end of Lesson 3, Part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4.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E301DC-F9C7-4B5C-8514-B55932A6EF1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2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139"/>
            <a:ext cx="8229600" cy="5764020"/>
          </a:xfrm>
        </p:spPr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3: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I Have Your Passport, Please?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4: </a:t>
            </a:r>
            <a:r>
              <a:rPr lang="en-US" altLang="zh-TW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Filling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altLang="zh-TW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necessary forms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76F59C-B66B-457D-8201-8C7ECA7A8BB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81912"/>
            <a:ext cx="8229600" cy="3026664"/>
          </a:xfrm>
        </p:spPr>
        <p:txBody>
          <a:bodyPr/>
          <a:lstStyle/>
          <a:p>
            <a:pPr algn="l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need your passport,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boarding card and hotel/house information to fill in this form.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667513"/>
            <a:ext cx="8229600" cy="91439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altLang="zh-TW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Filling in the Necessary Forms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19" y="0"/>
            <a:ext cx="8229600" cy="1143000"/>
          </a:xfrm>
        </p:spPr>
        <p:txBody>
          <a:bodyPr/>
          <a:lstStyle/>
          <a:p>
            <a:r>
              <a:rPr lang="zh-TW" altLang="en-US" dirty="0"/>
              <a:t>入境紀錄</a:t>
            </a:r>
            <a:r>
              <a:rPr lang="zh-TW" altLang="en-US" dirty="0" smtClean="0"/>
              <a:t>表</a:t>
            </a:r>
            <a:r>
              <a:rPr lang="zh-TW" altLang="en-US" sz="3600" dirty="0" smtClean="0">
                <a:latin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zh-TW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USA)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16" y="1041149"/>
            <a:ext cx="8818075" cy="51838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B4B75DF-C35A-4A3C-960A-E1C33C9654C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入境紀錄</a:t>
            </a:r>
            <a:r>
              <a:rPr lang="zh-TW" altLang="en-US" dirty="0" smtClean="0"/>
              <a:t>表</a:t>
            </a:r>
            <a:r>
              <a:rPr lang="en-US" altLang="zh-TW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Name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(Given) Name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Birth Date (DD/MM/YY)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of Citizenship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 (Male or Female)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入境紀錄</a:t>
            </a:r>
            <a:r>
              <a:rPr lang="zh-TW" altLang="en-US" dirty="0" smtClean="0"/>
              <a:t>表</a:t>
            </a:r>
            <a:r>
              <a:rPr lang="zh-TW" altLang="en-US" dirty="0" smtClean="0">
                <a:latin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zh-TW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Passport Issue Date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(DD/MM/YY)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Passport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Expiration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 (DD/MM/YY)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Passport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Airline and Flight Number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入境紀錄</a:t>
            </a:r>
            <a:r>
              <a:rPr lang="zh-TW" altLang="en-US" dirty="0" smtClean="0"/>
              <a:t>表</a:t>
            </a:r>
            <a:r>
              <a:rPr lang="zh-TW" altLang="en-US" dirty="0" smtClean="0">
                <a:latin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zh-TW" dirty="0" smtClean="0">
                <a:latin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0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Where You Live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10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Where You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Boarded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10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Visa Was Issued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10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Issued (DD/MM/YY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入境紀錄</a:t>
            </a:r>
            <a:r>
              <a:rPr lang="zh-TW" altLang="en-US" dirty="0" smtClean="0"/>
              <a:t>表</a:t>
            </a:r>
            <a:r>
              <a:rPr lang="zh-TW" altLang="en-US" dirty="0" smtClean="0">
                <a:latin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zh-TW" dirty="0">
                <a:latin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19"/>
          </a:xfrm>
        </p:spPr>
        <p:txBody>
          <a:bodyPr/>
          <a:lstStyle/>
          <a:p>
            <a:pPr marL="514350" indent="-514350">
              <a:buFont typeface="+mj-lt"/>
              <a:buAutoNum type="arabicPeriod" startAt="14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While in the United States (Number and Street)</a:t>
            </a:r>
          </a:p>
          <a:p>
            <a:pPr marL="514350" indent="-514350">
              <a:lnSpc>
                <a:spcPts val="2400"/>
              </a:lnSpc>
              <a:buFont typeface="+mj-lt"/>
              <a:buAutoNum type="arabicPeriod" startAt="14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and State</a:t>
            </a:r>
          </a:p>
          <a:p>
            <a:pPr marL="514350" indent="-514350">
              <a:lnSpc>
                <a:spcPts val="2400"/>
              </a:lnSpc>
              <a:buFont typeface="+mj-lt"/>
              <a:buAutoNum type="arabicPeriod" startAt="14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Telephone Number in the U.S.    Where You Can be Reached</a:t>
            </a:r>
          </a:p>
          <a:p>
            <a:pPr marL="514350" indent="-514350">
              <a:lnSpc>
                <a:spcPts val="2400"/>
              </a:lnSpc>
              <a:buFont typeface="+mj-lt"/>
              <a:buAutoNum type="arabicPeriod" startAt="14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Address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Filling in the Necessary Forms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19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Customs Declaration Form (Japan)</a:t>
            </a:r>
            <a:endParaRPr lang="en-US" sz="4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1568</TotalTime>
  <Words>183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標楷體</vt:lpstr>
      <vt:lpstr>新細明體</vt:lpstr>
      <vt:lpstr>Arial</vt:lpstr>
      <vt:lpstr>Calibri</vt:lpstr>
      <vt:lpstr>Verdana</vt:lpstr>
      <vt:lpstr>課程名稱</vt:lpstr>
      <vt:lpstr>PowerPoint Presentation</vt:lpstr>
      <vt:lpstr>PowerPoint Presentation</vt:lpstr>
      <vt:lpstr>You need your passport, boarding card and hotel/house information to fill in this form.</vt:lpstr>
      <vt:lpstr>入境紀錄表(USA)</vt:lpstr>
      <vt:lpstr>入境紀錄表-1</vt:lpstr>
      <vt:lpstr>入境紀錄表-2</vt:lpstr>
      <vt:lpstr>入境紀錄表-3</vt:lpstr>
      <vt:lpstr>入境紀錄表-4</vt:lpstr>
      <vt:lpstr>Filling in the Necessary Forms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160</cp:revision>
  <cp:lastPrinted>2018-06-23T05:44:46Z</cp:lastPrinted>
  <dcterms:created xsi:type="dcterms:W3CDTF">2017-11-07T02:54:43Z</dcterms:created>
  <dcterms:modified xsi:type="dcterms:W3CDTF">2018-06-23T10:10:19Z</dcterms:modified>
</cp:coreProperties>
</file>