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3" r:id="rId2"/>
  </p:sldMasterIdLst>
  <p:notesMasterIdLst>
    <p:notesMasterId r:id="rId12"/>
  </p:notesMasterIdLst>
  <p:sldIdLst>
    <p:sldId id="261" r:id="rId3"/>
    <p:sldId id="259" r:id="rId4"/>
    <p:sldId id="264" r:id="rId5"/>
    <p:sldId id="265" r:id="rId6"/>
    <p:sldId id="266" r:id="rId7"/>
    <p:sldId id="267" r:id="rId8"/>
    <p:sldId id="268" r:id="rId9"/>
    <p:sldId id="269" r:id="rId10"/>
    <p:sldId id="270" r:id="rId11"/>
  </p:sldIdLst>
  <p:sldSz cx="9144000" cy="6858000" type="screen4x3"/>
  <p:notesSz cx="7099300" cy="10234613"/>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1310"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zh-TW" altLang="en-US"/>
          </a:p>
        </p:txBody>
      </p:sp>
      <p:sp>
        <p:nvSpPr>
          <p:cNvPr id="3" name="日期版面配置區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F09F6B40-9388-43B3-941A-0D7EF221EE30}" type="datetimeFigureOut">
              <a:rPr lang="zh-TW" altLang="en-US" smtClean="0"/>
              <a:t>2018/8/14</a:t>
            </a:fld>
            <a:endParaRPr lang="zh-TW" altLang="en-US"/>
          </a:p>
        </p:txBody>
      </p:sp>
      <p:sp>
        <p:nvSpPr>
          <p:cNvPr id="4" name="投影片圖像版面配置區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zh-TW" altLang="en-US"/>
          </a:p>
        </p:txBody>
      </p:sp>
      <p:sp>
        <p:nvSpPr>
          <p:cNvPr id="5" name="備忘稿版面配置區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38E72E78-7AF6-4497-8081-2CE29083857D}" type="slidenum">
              <a:rPr lang="zh-TW" altLang="en-US" smtClean="0"/>
              <a:t>‹#›</a:t>
            </a:fld>
            <a:endParaRPr lang="zh-TW" altLang="en-US"/>
          </a:p>
        </p:txBody>
      </p:sp>
    </p:spTree>
    <p:extLst>
      <p:ext uri="{BB962C8B-B14F-4D97-AF65-F5344CB8AC3E}">
        <p14:creationId xmlns:p14="http://schemas.microsoft.com/office/powerpoint/2010/main" val="56984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1</a:t>
            </a:fld>
            <a:endParaRPr lang="zh-TW" altLang="en-US">
              <a:solidFill>
                <a:prstClr val="black"/>
              </a:solidFill>
            </a:endParaRPr>
          </a:p>
        </p:txBody>
      </p:sp>
    </p:spTree>
    <p:extLst>
      <p:ext uri="{BB962C8B-B14F-4D97-AF65-F5344CB8AC3E}">
        <p14:creationId xmlns:p14="http://schemas.microsoft.com/office/powerpoint/2010/main" val="1295526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2</a:t>
            </a:fld>
            <a:endParaRPr lang="zh-TW" altLang="en-US">
              <a:solidFill>
                <a:prstClr val="black"/>
              </a:solidFill>
            </a:endParaRPr>
          </a:p>
        </p:txBody>
      </p:sp>
    </p:spTree>
    <p:extLst>
      <p:ext uri="{BB962C8B-B14F-4D97-AF65-F5344CB8AC3E}">
        <p14:creationId xmlns:p14="http://schemas.microsoft.com/office/powerpoint/2010/main" val="12183812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3</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4</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5</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6</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7</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8</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投影片圖像版面配置區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備忘稿版面配置區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TW" altLang="en-US" smtClean="0"/>
          </a:p>
        </p:txBody>
      </p:sp>
      <p:sp>
        <p:nvSpPr>
          <p:cNvPr id="10244" name="投影片編號版面配置區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300">
                <a:solidFill>
                  <a:schemeClr val="tx1"/>
                </a:solidFill>
                <a:latin typeface="Calibri" panose="020F0502020204030204" pitchFamily="34" charset="0"/>
                <a:ea typeface="新細明體" panose="02020500000000000000" pitchFamily="18" charset="-120"/>
              </a:defRPr>
            </a:lvl1pPr>
            <a:lvl2pPr marL="804763" indent="-309524">
              <a:spcBef>
                <a:spcPct val="30000"/>
              </a:spcBef>
              <a:defRPr sz="1300">
                <a:solidFill>
                  <a:schemeClr val="tx1"/>
                </a:solidFill>
                <a:latin typeface="Calibri" panose="020F0502020204030204" pitchFamily="34" charset="0"/>
                <a:ea typeface="新細明體" panose="02020500000000000000" pitchFamily="18" charset="-120"/>
              </a:defRPr>
            </a:lvl2pPr>
            <a:lvl3pPr marL="1238098" indent="-247620">
              <a:spcBef>
                <a:spcPct val="30000"/>
              </a:spcBef>
              <a:defRPr sz="1300">
                <a:solidFill>
                  <a:schemeClr val="tx1"/>
                </a:solidFill>
                <a:latin typeface="Calibri" panose="020F0502020204030204" pitchFamily="34" charset="0"/>
                <a:ea typeface="新細明體" panose="02020500000000000000" pitchFamily="18" charset="-120"/>
              </a:defRPr>
            </a:lvl3pPr>
            <a:lvl4pPr marL="1733337" indent="-247620">
              <a:spcBef>
                <a:spcPct val="30000"/>
              </a:spcBef>
              <a:defRPr sz="1300">
                <a:solidFill>
                  <a:schemeClr val="tx1"/>
                </a:solidFill>
                <a:latin typeface="Calibri" panose="020F0502020204030204" pitchFamily="34" charset="0"/>
                <a:ea typeface="新細明體" panose="02020500000000000000" pitchFamily="18" charset="-120"/>
              </a:defRPr>
            </a:lvl4pPr>
            <a:lvl5pPr marL="2228576" indent="-247620">
              <a:spcBef>
                <a:spcPct val="30000"/>
              </a:spcBef>
              <a:defRPr sz="1300">
                <a:solidFill>
                  <a:schemeClr val="tx1"/>
                </a:solidFill>
                <a:latin typeface="Calibri" panose="020F0502020204030204" pitchFamily="34" charset="0"/>
                <a:ea typeface="新細明體" panose="02020500000000000000" pitchFamily="18" charset="-120"/>
              </a:defRPr>
            </a:lvl5pPr>
            <a:lvl6pPr marL="2723815"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6pPr>
            <a:lvl7pPr marL="3219054"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7pPr>
            <a:lvl8pPr marL="3714293"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8pPr>
            <a:lvl9pPr marL="4209532" indent="-247620" eaLnBrk="0" fontAlgn="base" hangingPunct="0">
              <a:spcBef>
                <a:spcPct val="30000"/>
              </a:spcBef>
              <a:spcAft>
                <a:spcPct val="0"/>
              </a:spcAft>
              <a:defRPr sz="1300">
                <a:solidFill>
                  <a:schemeClr val="tx1"/>
                </a:solidFill>
                <a:latin typeface="Calibri" panose="020F0502020204030204" pitchFamily="34" charset="0"/>
                <a:ea typeface="新細明體" panose="02020500000000000000" pitchFamily="18" charset="-120"/>
              </a:defRPr>
            </a:lvl9pPr>
          </a:lstStyle>
          <a:p>
            <a:pPr defTabSz="990478">
              <a:spcBef>
                <a:spcPct val="0"/>
              </a:spcBef>
              <a:defRPr/>
            </a:pPr>
            <a:fld id="{A29DB021-68E6-4A87-8FE6-8B7EAC2AB1A0}" type="slidenum">
              <a:rPr lang="zh-TW" altLang="en-US">
                <a:solidFill>
                  <a:prstClr val="black"/>
                </a:solidFill>
              </a:rPr>
              <a:pPr defTabSz="990478">
                <a:spcBef>
                  <a:spcPct val="0"/>
                </a:spcBef>
                <a:defRPr/>
              </a:pPr>
              <a:t>9</a:t>
            </a:fld>
            <a:endParaRPr lang="zh-TW" altLang="en-US">
              <a:solidFill>
                <a:prstClr val="black"/>
              </a:solidFill>
            </a:endParaRPr>
          </a:p>
        </p:txBody>
      </p:sp>
    </p:spTree>
    <p:extLst>
      <p:ext uri="{BB962C8B-B14F-4D97-AF65-F5344CB8AC3E}">
        <p14:creationId xmlns:p14="http://schemas.microsoft.com/office/powerpoint/2010/main" val="3297901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Group 32"/>
          <p:cNvGrpSpPr>
            <a:grpSpLocks/>
          </p:cNvGrpSpPr>
          <p:nvPr/>
        </p:nvGrpSpPr>
        <p:grpSpPr bwMode="auto">
          <a:xfrm>
            <a:off x="0" y="0"/>
            <a:ext cx="9144000" cy="6858000"/>
            <a:chOff x="0" y="0"/>
            <a:chExt cx="9144001" cy="6858000"/>
          </a:xfrm>
        </p:grpSpPr>
        <p:sp>
          <p:nvSpPr>
            <p:cNvPr id="5" name="Rectangle 7"/>
            <p:cNvSpPr/>
            <p:nvPr/>
          </p:nvSpPr>
          <p:spPr>
            <a:xfrm>
              <a:off x="0" y="0"/>
              <a:ext cx="9144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prstClr val="white"/>
                </a:solidFill>
              </a:endParaRPr>
            </a:p>
          </p:txBody>
        </p:sp>
        <p:sp>
          <p:nvSpPr>
            <p:cNvPr id="6" name="Freeform 9"/>
            <p:cNvSpPr>
              <a:spLocks/>
            </p:cNvSpPr>
            <p:nvPr/>
          </p:nvSpPr>
          <p:spPr bwMode="auto">
            <a:xfrm>
              <a:off x="7543801" y="0"/>
              <a:ext cx="1600200" cy="2209800"/>
            </a:xfrm>
            <a:custGeom>
              <a:avLst/>
              <a:gdLst>
                <a:gd name="T0" fmla="*/ 0 w 1432"/>
                <a:gd name="T1" fmla="*/ 0 h 3492"/>
                <a:gd name="T2" fmla="*/ 2147483647 w 1432"/>
                <a:gd name="T3" fmla="*/ 0 h 3492"/>
                <a:gd name="T4" fmla="*/ 2147483647 w 1432"/>
                <a:gd name="T5" fmla="*/ 2147483647 h 3492"/>
                <a:gd name="T6" fmla="*/ 2147483647 w 1432"/>
                <a:gd name="T7" fmla="*/ 2147483647 h 3492"/>
                <a:gd name="T8" fmla="*/ 2147483647 w 1432"/>
                <a:gd name="T9" fmla="*/ 2147483647 h 3492"/>
                <a:gd name="T10" fmla="*/ 2147483647 w 1432"/>
                <a:gd name="T11" fmla="*/ 2147483647 h 3492"/>
                <a:gd name="T12" fmla="*/ 2147483647 w 1432"/>
                <a:gd name="T13" fmla="*/ 2147483647 h 3492"/>
                <a:gd name="T14" fmla="*/ 2147483647 w 1432"/>
                <a:gd name="T15" fmla="*/ 2147483647 h 3492"/>
                <a:gd name="T16" fmla="*/ 2147483647 w 1432"/>
                <a:gd name="T17" fmla="*/ 2147483647 h 3492"/>
                <a:gd name="T18" fmla="*/ 2147483647 w 1432"/>
                <a:gd name="T19" fmla="*/ 2147483647 h 3492"/>
                <a:gd name="T20" fmla="*/ 2147483647 w 1432"/>
                <a:gd name="T21" fmla="*/ 2147483647 h 3492"/>
                <a:gd name="T22" fmla="*/ 2147483647 w 1432"/>
                <a:gd name="T23" fmla="*/ 2147483647 h 3492"/>
                <a:gd name="T24" fmla="*/ 2147483647 w 1432"/>
                <a:gd name="T25" fmla="*/ 2147483647 h 3492"/>
                <a:gd name="T26" fmla="*/ 2147483647 w 1432"/>
                <a:gd name="T27" fmla="*/ 2147483647 h 3492"/>
                <a:gd name="T28" fmla="*/ 2147483647 w 1432"/>
                <a:gd name="T29" fmla="*/ 2147483647 h 3492"/>
                <a:gd name="T30" fmla="*/ 2147483647 w 1432"/>
                <a:gd name="T31" fmla="*/ 2147483647 h 3492"/>
                <a:gd name="T32" fmla="*/ 2147483647 w 1432"/>
                <a:gd name="T33" fmla="*/ 2147483647 h 3492"/>
                <a:gd name="T34" fmla="*/ 2147483647 w 1432"/>
                <a:gd name="T35" fmla="*/ 2147483647 h 3492"/>
                <a:gd name="T36" fmla="*/ 2147483647 w 1432"/>
                <a:gd name="T37" fmla="*/ 2147483647 h 3492"/>
                <a:gd name="T38" fmla="*/ 2147483647 w 1432"/>
                <a:gd name="T39" fmla="*/ 2147483647 h 3492"/>
                <a:gd name="T40" fmla="*/ 2147483647 w 1432"/>
                <a:gd name="T41" fmla="*/ 2147483647 h 3492"/>
                <a:gd name="T42" fmla="*/ 2147483647 w 1432"/>
                <a:gd name="T43" fmla="*/ 2147483647 h 3492"/>
                <a:gd name="T44" fmla="*/ 2147483647 w 1432"/>
                <a:gd name="T45" fmla="*/ 2147483647 h 3492"/>
                <a:gd name="T46" fmla="*/ 2147483647 w 1432"/>
                <a:gd name="T47" fmla="*/ 2147483647 h 3492"/>
                <a:gd name="T48" fmla="*/ 2147483647 w 1432"/>
                <a:gd name="T49" fmla="*/ 2147483647 h 3492"/>
                <a:gd name="T50" fmla="*/ 2147483647 w 1432"/>
                <a:gd name="T51" fmla="*/ 2147483647 h 3492"/>
                <a:gd name="T52" fmla="*/ 2147483647 w 1432"/>
                <a:gd name="T53" fmla="*/ 2147483647 h 3492"/>
                <a:gd name="T54" fmla="*/ 2147483647 w 1432"/>
                <a:gd name="T55" fmla="*/ 2147483647 h 3492"/>
                <a:gd name="T56" fmla="*/ 2147483647 w 1432"/>
                <a:gd name="T57" fmla="*/ 2147483647 h 3492"/>
                <a:gd name="T58" fmla="*/ 2147483647 w 1432"/>
                <a:gd name="T59" fmla="*/ 2147483647 h 3492"/>
                <a:gd name="T60" fmla="*/ 2147483647 w 1432"/>
                <a:gd name="T61" fmla="*/ 2147483647 h 3492"/>
                <a:gd name="T62" fmla="*/ 2147483647 w 1432"/>
                <a:gd name="T63" fmla="*/ 2147483647 h 3492"/>
                <a:gd name="T64" fmla="*/ 2147483647 w 1432"/>
                <a:gd name="T65" fmla="*/ 2147483647 h 3492"/>
                <a:gd name="T66" fmla="*/ 2147483647 w 1432"/>
                <a:gd name="T67" fmla="*/ 2147483647 h 3492"/>
                <a:gd name="T68" fmla="*/ 0 w 1432"/>
                <a:gd name="T69" fmla="*/ 0 h 3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TW" altLang="en-US" sz="1350"/>
            </a:p>
          </p:txBody>
        </p:sp>
        <p:sp>
          <p:nvSpPr>
            <p:cNvPr id="7" name="Freeform 10"/>
            <p:cNvSpPr>
              <a:spLocks/>
            </p:cNvSpPr>
            <p:nvPr/>
          </p:nvSpPr>
          <p:spPr bwMode="auto">
            <a:xfrm>
              <a:off x="3733800" y="5715000"/>
              <a:ext cx="5029201"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a:defRPr/>
              </a:pPr>
              <a:endParaRPr lang="en-US" sz="1350">
                <a:solidFill>
                  <a:prstClr val="black"/>
                </a:solidFill>
                <a:latin typeface="Arial" charset="0"/>
              </a:endParaRPr>
            </a:p>
          </p:txBody>
        </p:sp>
      </p:grpSp>
      <p:grpSp>
        <p:nvGrpSpPr>
          <p:cNvPr id="8" name="Group 11"/>
          <p:cNvGrpSpPr>
            <a:grpSpLocks/>
          </p:cNvGrpSpPr>
          <p:nvPr/>
        </p:nvGrpSpPr>
        <p:grpSpPr bwMode="auto">
          <a:xfrm>
            <a:off x="0" y="2854327"/>
            <a:ext cx="3581400" cy="4003675"/>
            <a:chOff x="0" y="2533588"/>
            <a:chExt cx="8022336" cy="8966516"/>
          </a:xfrm>
        </p:grpSpPr>
        <p:sp>
          <p:nvSpPr>
            <p:cNvPr id="9" name="Freeform 7"/>
            <p:cNvSpPr>
              <a:spLocks/>
            </p:cNvSpPr>
            <p:nvPr/>
          </p:nvSpPr>
          <p:spPr bwMode="auto">
            <a:xfrm>
              <a:off x="0" y="2533588"/>
              <a:ext cx="4128517" cy="2513612"/>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a:defRPr/>
              </a:pPr>
              <a:endParaRPr lang="en-US" sz="1350">
                <a:solidFill>
                  <a:prstClr val="black"/>
                </a:solidFill>
                <a:latin typeface="Arial" charset="0"/>
              </a:endParaRPr>
            </a:p>
          </p:txBody>
        </p:sp>
        <p:sp>
          <p:nvSpPr>
            <p:cNvPr id="10" name="Freeform 8"/>
            <p:cNvSpPr>
              <a:spLocks/>
            </p:cNvSpPr>
            <p:nvPr/>
          </p:nvSpPr>
          <p:spPr bwMode="auto">
            <a:xfrm>
              <a:off x="0" y="4979648"/>
              <a:ext cx="3182621" cy="6520456"/>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a:defRPr/>
              </a:pPr>
              <a:endParaRPr lang="en-US" sz="1350">
                <a:solidFill>
                  <a:prstClr val="black"/>
                </a:solidFill>
                <a:latin typeface="Arial" charset="0"/>
              </a:endParaRPr>
            </a:p>
          </p:txBody>
        </p:sp>
        <p:sp>
          <p:nvSpPr>
            <p:cNvPr id="11" name="Freeform 9"/>
            <p:cNvSpPr>
              <a:spLocks/>
            </p:cNvSpPr>
            <p:nvPr/>
          </p:nvSpPr>
          <p:spPr bwMode="auto">
            <a:xfrm>
              <a:off x="0" y="3372643"/>
              <a:ext cx="2894584" cy="2154524"/>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a:defRPr/>
              </a:pPr>
              <a:endParaRPr lang="en-US" sz="1350">
                <a:solidFill>
                  <a:prstClr val="black"/>
                </a:solidFill>
                <a:latin typeface="Arial" charset="0"/>
              </a:endParaRPr>
            </a:p>
          </p:txBody>
        </p:sp>
        <p:sp>
          <p:nvSpPr>
            <p:cNvPr id="12" name="Freeform 10"/>
            <p:cNvSpPr>
              <a:spLocks/>
            </p:cNvSpPr>
            <p:nvPr/>
          </p:nvSpPr>
          <p:spPr bwMode="auto">
            <a:xfrm>
              <a:off x="1504189" y="5587609"/>
              <a:ext cx="6518147" cy="5912495"/>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a:defRPr/>
              </a:pPr>
              <a:endParaRPr lang="en-US" sz="1350">
                <a:solidFill>
                  <a:prstClr val="black"/>
                </a:solidFill>
                <a:latin typeface="Arial" charset="0"/>
              </a:endParaRPr>
            </a:p>
          </p:txBody>
        </p:sp>
        <p:sp>
          <p:nvSpPr>
            <p:cNvPr id="13" name="Freeform 11"/>
            <p:cNvSpPr>
              <a:spLocks/>
            </p:cNvSpPr>
            <p:nvPr/>
          </p:nvSpPr>
          <p:spPr bwMode="auto">
            <a:xfrm>
              <a:off x="1155701" y="5800928"/>
              <a:ext cx="3420872" cy="5699176"/>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a:defRPr/>
              </a:pPr>
              <a:endParaRPr lang="en-US" sz="1350">
                <a:solidFill>
                  <a:prstClr val="black"/>
                </a:solidFill>
                <a:latin typeface="Arial" charset="0"/>
              </a:endParaRPr>
            </a:p>
          </p:txBody>
        </p:sp>
      </p:grpSp>
      <p:sp>
        <p:nvSpPr>
          <p:cNvPr id="14" name="Rectangle 4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350" dirty="0">
              <a:solidFill>
                <a:prstClr val="white"/>
              </a:solidFill>
            </a:endParaRPr>
          </a:p>
        </p:txBody>
      </p:sp>
      <p:grpSp>
        <p:nvGrpSpPr>
          <p:cNvPr id="15" name="Group 43"/>
          <p:cNvGrpSpPr>
            <a:grpSpLocks/>
          </p:cNvGrpSpPr>
          <p:nvPr/>
        </p:nvGrpSpPr>
        <p:grpSpPr bwMode="auto">
          <a:xfrm>
            <a:off x="0" y="2268538"/>
            <a:ext cx="4191000" cy="4589462"/>
            <a:chOff x="-1" y="1600199"/>
            <a:chExt cx="4501019" cy="5257801"/>
          </a:xfrm>
        </p:grpSpPr>
        <p:sp>
          <p:nvSpPr>
            <p:cNvPr id="16" name="Freeform 7"/>
            <p:cNvSpPr>
              <a:spLocks/>
            </p:cNvSpPr>
            <p:nvPr/>
          </p:nvSpPr>
          <p:spPr bwMode="auto">
            <a:xfrm>
              <a:off x="-1" y="1600199"/>
              <a:ext cx="4127640" cy="2515233"/>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a:defRPr/>
              </a:pPr>
              <a:endParaRPr lang="en-US" sz="1350">
                <a:solidFill>
                  <a:prstClr val="black"/>
                </a:solidFill>
                <a:latin typeface="Arial" charset="0"/>
              </a:endParaRPr>
            </a:p>
          </p:txBody>
        </p:sp>
        <p:sp>
          <p:nvSpPr>
            <p:cNvPr id="17" name="Freeform 8"/>
            <p:cNvSpPr>
              <a:spLocks/>
            </p:cNvSpPr>
            <p:nvPr/>
          </p:nvSpPr>
          <p:spPr bwMode="auto">
            <a:xfrm>
              <a:off x="-1" y="3580740"/>
              <a:ext cx="1600931" cy="3277260"/>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a:defRPr/>
              </a:pPr>
              <a:endParaRPr lang="en-US" sz="1350">
                <a:solidFill>
                  <a:prstClr val="black"/>
                </a:solidFill>
                <a:latin typeface="Arial" charset="0"/>
              </a:endParaRPr>
            </a:p>
          </p:txBody>
        </p:sp>
        <p:sp>
          <p:nvSpPr>
            <p:cNvPr id="18" name="Freeform 9"/>
            <p:cNvSpPr>
              <a:spLocks/>
            </p:cNvSpPr>
            <p:nvPr/>
          </p:nvSpPr>
          <p:spPr bwMode="auto">
            <a:xfrm>
              <a:off x="-1" y="2438610"/>
              <a:ext cx="2894974" cy="2153316"/>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a:defRPr/>
              </a:pPr>
              <a:endParaRPr lang="en-US" sz="1350">
                <a:solidFill>
                  <a:prstClr val="black"/>
                </a:solidFill>
                <a:latin typeface="Arial" charset="0"/>
              </a:endParaRPr>
            </a:p>
          </p:txBody>
        </p:sp>
        <p:sp>
          <p:nvSpPr>
            <p:cNvPr id="19" name="Freeform 10"/>
            <p:cNvSpPr>
              <a:spLocks/>
            </p:cNvSpPr>
            <p:nvPr/>
          </p:nvSpPr>
          <p:spPr bwMode="auto">
            <a:xfrm>
              <a:off x="1224140" y="3886278"/>
              <a:ext cx="3276878" cy="2971722"/>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a:defRPr/>
              </a:pPr>
              <a:endParaRPr lang="en-US" sz="1350">
                <a:solidFill>
                  <a:prstClr val="black"/>
                </a:solidFill>
                <a:latin typeface="Arial" charset="0"/>
              </a:endParaRPr>
            </a:p>
          </p:txBody>
        </p:sp>
        <p:sp>
          <p:nvSpPr>
            <p:cNvPr id="20" name="Freeform 11"/>
            <p:cNvSpPr>
              <a:spLocks/>
            </p:cNvSpPr>
            <p:nvPr/>
          </p:nvSpPr>
          <p:spPr bwMode="auto">
            <a:xfrm>
              <a:off x="876334" y="3993581"/>
              <a:ext cx="1720276" cy="2864419"/>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a:defRPr/>
              </a:pPr>
              <a:endParaRPr lang="en-US" sz="1350">
                <a:solidFill>
                  <a:prstClr val="black"/>
                </a:solidFill>
                <a:latin typeface="Arial" charset="0"/>
              </a:endParaRPr>
            </a:p>
          </p:txBody>
        </p:sp>
      </p:grpSp>
      <p:sp>
        <p:nvSpPr>
          <p:cNvPr id="21" name="Freeform 46"/>
          <p:cNvSpPr>
            <a:spLocks/>
          </p:cNvSpPr>
          <p:nvPr/>
        </p:nvSpPr>
        <p:spPr bwMode="auto">
          <a:xfrm>
            <a:off x="7543800" y="0"/>
            <a:ext cx="1600200" cy="2209800"/>
          </a:xfrm>
          <a:custGeom>
            <a:avLst/>
            <a:gdLst>
              <a:gd name="T0" fmla="*/ 0 w 1432"/>
              <a:gd name="T1" fmla="*/ 0 h 3492"/>
              <a:gd name="T2" fmla="*/ 2147483647 w 1432"/>
              <a:gd name="T3" fmla="*/ 0 h 3492"/>
              <a:gd name="T4" fmla="*/ 2147483647 w 1432"/>
              <a:gd name="T5" fmla="*/ 2147483647 h 3492"/>
              <a:gd name="T6" fmla="*/ 2147483647 w 1432"/>
              <a:gd name="T7" fmla="*/ 2147483647 h 3492"/>
              <a:gd name="T8" fmla="*/ 2147483647 w 1432"/>
              <a:gd name="T9" fmla="*/ 2147483647 h 3492"/>
              <a:gd name="T10" fmla="*/ 2147483647 w 1432"/>
              <a:gd name="T11" fmla="*/ 2147483647 h 3492"/>
              <a:gd name="T12" fmla="*/ 2147483647 w 1432"/>
              <a:gd name="T13" fmla="*/ 2147483647 h 3492"/>
              <a:gd name="T14" fmla="*/ 2147483647 w 1432"/>
              <a:gd name="T15" fmla="*/ 2147483647 h 3492"/>
              <a:gd name="T16" fmla="*/ 2147483647 w 1432"/>
              <a:gd name="T17" fmla="*/ 2147483647 h 3492"/>
              <a:gd name="T18" fmla="*/ 2147483647 w 1432"/>
              <a:gd name="T19" fmla="*/ 2147483647 h 3492"/>
              <a:gd name="T20" fmla="*/ 2147483647 w 1432"/>
              <a:gd name="T21" fmla="*/ 2147483647 h 3492"/>
              <a:gd name="T22" fmla="*/ 2147483647 w 1432"/>
              <a:gd name="T23" fmla="*/ 2147483647 h 3492"/>
              <a:gd name="T24" fmla="*/ 2147483647 w 1432"/>
              <a:gd name="T25" fmla="*/ 2147483647 h 3492"/>
              <a:gd name="T26" fmla="*/ 2147483647 w 1432"/>
              <a:gd name="T27" fmla="*/ 2147483647 h 3492"/>
              <a:gd name="T28" fmla="*/ 2147483647 w 1432"/>
              <a:gd name="T29" fmla="*/ 2147483647 h 3492"/>
              <a:gd name="T30" fmla="*/ 2147483647 w 1432"/>
              <a:gd name="T31" fmla="*/ 2147483647 h 3492"/>
              <a:gd name="T32" fmla="*/ 2147483647 w 1432"/>
              <a:gd name="T33" fmla="*/ 2147483647 h 3492"/>
              <a:gd name="T34" fmla="*/ 2147483647 w 1432"/>
              <a:gd name="T35" fmla="*/ 2147483647 h 3492"/>
              <a:gd name="T36" fmla="*/ 2147483647 w 1432"/>
              <a:gd name="T37" fmla="*/ 2147483647 h 3492"/>
              <a:gd name="T38" fmla="*/ 2147483647 w 1432"/>
              <a:gd name="T39" fmla="*/ 2147483647 h 3492"/>
              <a:gd name="T40" fmla="*/ 2147483647 w 1432"/>
              <a:gd name="T41" fmla="*/ 2147483647 h 3492"/>
              <a:gd name="T42" fmla="*/ 2147483647 w 1432"/>
              <a:gd name="T43" fmla="*/ 2147483647 h 3492"/>
              <a:gd name="T44" fmla="*/ 2147483647 w 1432"/>
              <a:gd name="T45" fmla="*/ 2147483647 h 3492"/>
              <a:gd name="T46" fmla="*/ 2147483647 w 1432"/>
              <a:gd name="T47" fmla="*/ 2147483647 h 3492"/>
              <a:gd name="T48" fmla="*/ 2147483647 w 1432"/>
              <a:gd name="T49" fmla="*/ 2147483647 h 3492"/>
              <a:gd name="T50" fmla="*/ 2147483647 w 1432"/>
              <a:gd name="T51" fmla="*/ 2147483647 h 3492"/>
              <a:gd name="T52" fmla="*/ 2147483647 w 1432"/>
              <a:gd name="T53" fmla="*/ 2147483647 h 3492"/>
              <a:gd name="T54" fmla="*/ 2147483647 w 1432"/>
              <a:gd name="T55" fmla="*/ 2147483647 h 3492"/>
              <a:gd name="T56" fmla="*/ 2147483647 w 1432"/>
              <a:gd name="T57" fmla="*/ 2147483647 h 3492"/>
              <a:gd name="T58" fmla="*/ 2147483647 w 1432"/>
              <a:gd name="T59" fmla="*/ 2147483647 h 3492"/>
              <a:gd name="T60" fmla="*/ 2147483647 w 1432"/>
              <a:gd name="T61" fmla="*/ 2147483647 h 3492"/>
              <a:gd name="T62" fmla="*/ 2147483647 w 1432"/>
              <a:gd name="T63" fmla="*/ 2147483647 h 3492"/>
              <a:gd name="T64" fmla="*/ 2147483647 w 1432"/>
              <a:gd name="T65" fmla="*/ 2147483647 h 3492"/>
              <a:gd name="T66" fmla="*/ 2147483647 w 1432"/>
              <a:gd name="T67" fmla="*/ 2147483647 h 3492"/>
              <a:gd name="T68" fmla="*/ 0 w 1432"/>
              <a:gd name="T69" fmla="*/ 0 h 3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TW" altLang="en-US" sz="1350"/>
          </a:p>
        </p:txBody>
      </p:sp>
      <p:sp>
        <p:nvSpPr>
          <p:cNvPr id="22" name="Freeform 47"/>
          <p:cNvSpPr>
            <a:spLocks/>
          </p:cNvSpPr>
          <p:nvPr/>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a:defRPr/>
            </a:pPr>
            <a:endParaRPr lang="en-US" sz="1350">
              <a:solidFill>
                <a:prstClr val="black"/>
              </a:solidFill>
              <a:latin typeface="Arial" charset="0"/>
            </a:endParaRPr>
          </a:p>
        </p:txBody>
      </p:sp>
      <p:sp>
        <p:nvSpPr>
          <p:cNvPr id="2" name="Title 1"/>
          <p:cNvSpPr>
            <a:spLocks noGrp="1"/>
          </p:cNvSpPr>
          <p:nvPr>
            <p:ph type="ctrTitle"/>
          </p:nvPr>
        </p:nvSpPr>
        <p:spPr>
          <a:xfrm>
            <a:off x="990600" y="1193393"/>
            <a:ext cx="6858000" cy="553998"/>
          </a:xfrm>
        </p:spPr>
        <p:txBody>
          <a:bodyPr>
            <a:spAutoFit/>
          </a:bodyPr>
          <a:lstStyle>
            <a:lvl1pPr algn="r">
              <a:defRPr sz="3000">
                <a:solidFill>
                  <a:schemeClr val="accent2">
                    <a:lumMod val="7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990600" y="1900537"/>
            <a:ext cx="6858000" cy="369332"/>
          </a:xfrm>
        </p:spPr>
        <p:txBody>
          <a:bodyPr>
            <a:spAutoFit/>
          </a:bodyPr>
          <a:lstStyle>
            <a:lvl1pPr marL="0" indent="0" algn="r">
              <a:buNone/>
              <a:defRPr sz="1800">
                <a:solidFill>
                  <a:schemeClr val="accent1">
                    <a:lumMod val="75000"/>
                  </a:schemeClr>
                </a:solidFill>
                <a:latin typeface="Times New Roman" pitchFamily="18" charset="0"/>
                <a:cs typeface="Times New Roman"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3" name="Date Placeholder 3"/>
          <p:cNvSpPr>
            <a:spLocks noGrp="1"/>
          </p:cNvSpPr>
          <p:nvPr>
            <p:ph type="dt" sz="half" idx="10"/>
          </p:nvPr>
        </p:nvSpPr>
        <p:spPr>
          <a:xfrm>
            <a:off x="457200" y="6356352"/>
            <a:ext cx="2133600" cy="365125"/>
          </a:xfrm>
        </p:spPr>
        <p:txBody>
          <a:bodyPr rtlCol="0"/>
          <a:lstStyle>
            <a:lvl1pPr fontAlgn="auto">
              <a:spcBef>
                <a:spcPts val="0"/>
              </a:spcBef>
              <a:spcAft>
                <a:spcPts val="0"/>
              </a:spcAft>
              <a:defRPr kumimoji="0">
                <a:solidFill>
                  <a:prstClr val="black">
                    <a:tint val="75000"/>
                  </a:prstClr>
                </a:solidFill>
                <a:latin typeface="+mn-lt"/>
                <a:ea typeface="+mn-ea"/>
              </a:defRPr>
            </a:lvl1pPr>
          </a:lstStyle>
          <a:p>
            <a:fld id="{583945B1-C047-45E4-9316-4EB77234EF15}" type="datetimeFigureOut">
              <a:rPr lang="zh-TW" altLang="en-US" smtClean="0"/>
              <a:t>2018/8/14</a:t>
            </a:fld>
            <a:endParaRPr lang="zh-TW" altLang="en-US"/>
          </a:p>
        </p:txBody>
      </p:sp>
      <p:sp>
        <p:nvSpPr>
          <p:cNvPr id="24" name="Slide Number Placeholder 5"/>
          <p:cNvSpPr>
            <a:spLocks noGrp="1"/>
          </p:cNvSpPr>
          <p:nvPr>
            <p:ph type="sldNum" sz="quarter" idx="11"/>
          </p:nvPr>
        </p:nvSpPr>
        <p:spPr>
          <a:xfrm>
            <a:off x="3348038" y="6308727"/>
            <a:ext cx="2133600" cy="365125"/>
          </a:xfrm>
        </p:spPr>
        <p:txBody>
          <a:bodyPr/>
          <a:lstStyle>
            <a:lvl1pPr>
              <a:defRPr kumimoji="0"/>
            </a:lvl1pPr>
          </a:lstStyle>
          <a:p>
            <a:fld id="{C9D567A3-5C96-4A72-9BC8-87593BCFCF79}" type="slidenum">
              <a:rPr lang="zh-TW" altLang="en-US" smtClean="0"/>
              <a:t>‹#›</a:t>
            </a:fld>
            <a:endParaRPr lang="zh-TW" altLang="en-US"/>
          </a:p>
        </p:txBody>
      </p:sp>
    </p:spTree>
    <p:extLst>
      <p:ext uri="{BB962C8B-B14F-4D97-AF65-F5344CB8AC3E}">
        <p14:creationId xmlns:p14="http://schemas.microsoft.com/office/powerpoint/2010/main" val="3273526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標題及物件">
    <p:spTree>
      <p:nvGrpSpPr>
        <p:cNvPr id="1" name=""/>
        <p:cNvGrpSpPr/>
        <p:nvPr/>
      </p:nvGrpSpPr>
      <p:grpSpPr>
        <a:xfrm>
          <a:off x="0" y="0"/>
          <a:ext cx="0" cy="0"/>
          <a:chOff x="0" y="0"/>
          <a:chExt cx="0" cy="0"/>
        </a:xfrm>
      </p:grpSpPr>
      <p:grpSp>
        <p:nvGrpSpPr>
          <p:cNvPr id="4" name="Group 32"/>
          <p:cNvGrpSpPr>
            <a:grpSpLocks/>
          </p:cNvGrpSpPr>
          <p:nvPr/>
        </p:nvGrpSpPr>
        <p:grpSpPr bwMode="auto">
          <a:xfrm>
            <a:off x="0" y="0"/>
            <a:ext cx="9144000" cy="6858000"/>
            <a:chOff x="0" y="0"/>
            <a:chExt cx="9144001" cy="6858000"/>
          </a:xfrm>
        </p:grpSpPr>
        <p:sp>
          <p:nvSpPr>
            <p:cNvPr id="5" name="Rectangle 7"/>
            <p:cNvSpPr/>
            <p:nvPr/>
          </p:nvSpPr>
          <p:spPr>
            <a:xfrm>
              <a:off x="0" y="0"/>
              <a:ext cx="9144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prstClr val="white"/>
                </a:solidFill>
              </a:endParaRPr>
            </a:p>
          </p:txBody>
        </p:sp>
        <p:sp>
          <p:nvSpPr>
            <p:cNvPr id="6" name="Freeform 9"/>
            <p:cNvSpPr>
              <a:spLocks/>
            </p:cNvSpPr>
            <p:nvPr/>
          </p:nvSpPr>
          <p:spPr bwMode="auto">
            <a:xfrm>
              <a:off x="7543801" y="0"/>
              <a:ext cx="1600200" cy="2209800"/>
            </a:xfrm>
            <a:custGeom>
              <a:avLst/>
              <a:gdLst>
                <a:gd name="T0" fmla="*/ 0 w 1432"/>
                <a:gd name="T1" fmla="*/ 0 h 3492"/>
                <a:gd name="T2" fmla="*/ 2147483647 w 1432"/>
                <a:gd name="T3" fmla="*/ 0 h 3492"/>
                <a:gd name="T4" fmla="*/ 2147483647 w 1432"/>
                <a:gd name="T5" fmla="*/ 2147483647 h 3492"/>
                <a:gd name="T6" fmla="*/ 2147483647 w 1432"/>
                <a:gd name="T7" fmla="*/ 2147483647 h 3492"/>
                <a:gd name="T8" fmla="*/ 2147483647 w 1432"/>
                <a:gd name="T9" fmla="*/ 2147483647 h 3492"/>
                <a:gd name="T10" fmla="*/ 2147483647 w 1432"/>
                <a:gd name="T11" fmla="*/ 2147483647 h 3492"/>
                <a:gd name="T12" fmla="*/ 2147483647 w 1432"/>
                <a:gd name="T13" fmla="*/ 2147483647 h 3492"/>
                <a:gd name="T14" fmla="*/ 2147483647 w 1432"/>
                <a:gd name="T15" fmla="*/ 2147483647 h 3492"/>
                <a:gd name="T16" fmla="*/ 2147483647 w 1432"/>
                <a:gd name="T17" fmla="*/ 2147483647 h 3492"/>
                <a:gd name="T18" fmla="*/ 2147483647 w 1432"/>
                <a:gd name="T19" fmla="*/ 2147483647 h 3492"/>
                <a:gd name="T20" fmla="*/ 2147483647 w 1432"/>
                <a:gd name="T21" fmla="*/ 2147483647 h 3492"/>
                <a:gd name="T22" fmla="*/ 2147483647 w 1432"/>
                <a:gd name="T23" fmla="*/ 2147483647 h 3492"/>
                <a:gd name="T24" fmla="*/ 2147483647 w 1432"/>
                <a:gd name="T25" fmla="*/ 2147483647 h 3492"/>
                <a:gd name="T26" fmla="*/ 2147483647 w 1432"/>
                <a:gd name="T27" fmla="*/ 2147483647 h 3492"/>
                <a:gd name="T28" fmla="*/ 2147483647 w 1432"/>
                <a:gd name="T29" fmla="*/ 2147483647 h 3492"/>
                <a:gd name="T30" fmla="*/ 2147483647 w 1432"/>
                <a:gd name="T31" fmla="*/ 2147483647 h 3492"/>
                <a:gd name="T32" fmla="*/ 2147483647 w 1432"/>
                <a:gd name="T33" fmla="*/ 2147483647 h 3492"/>
                <a:gd name="T34" fmla="*/ 2147483647 w 1432"/>
                <a:gd name="T35" fmla="*/ 2147483647 h 3492"/>
                <a:gd name="T36" fmla="*/ 2147483647 w 1432"/>
                <a:gd name="T37" fmla="*/ 2147483647 h 3492"/>
                <a:gd name="T38" fmla="*/ 2147483647 w 1432"/>
                <a:gd name="T39" fmla="*/ 2147483647 h 3492"/>
                <a:gd name="T40" fmla="*/ 2147483647 w 1432"/>
                <a:gd name="T41" fmla="*/ 2147483647 h 3492"/>
                <a:gd name="T42" fmla="*/ 2147483647 w 1432"/>
                <a:gd name="T43" fmla="*/ 2147483647 h 3492"/>
                <a:gd name="T44" fmla="*/ 2147483647 w 1432"/>
                <a:gd name="T45" fmla="*/ 2147483647 h 3492"/>
                <a:gd name="T46" fmla="*/ 2147483647 w 1432"/>
                <a:gd name="T47" fmla="*/ 2147483647 h 3492"/>
                <a:gd name="T48" fmla="*/ 2147483647 w 1432"/>
                <a:gd name="T49" fmla="*/ 2147483647 h 3492"/>
                <a:gd name="T50" fmla="*/ 2147483647 w 1432"/>
                <a:gd name="T51" fmla="*/ 2147483647 h 3492"/>
                <a:gd name="T52" fmla="*/ 2147483647 w 1432"/>
                <a:gd name="T53" fmla="*/ 2147483647 h 3492"/>
                <a:gd name="T54" fmla="*/ 2147483647 w 1432"/>
                <a:gd name="T55" fmla="*/ 2147483647 h 3492"/>
                <a:gd name="T56" fmla="*/ 2147483647 w 1432"/>
                <a:gd name="T57" fmla="*/ 2147483647 h 3492"/>
                <a:gd name="T58" fmla="*/ 2147483647 w 1432"/>
                <a:gd name="T59" fmla="*/ 2147483647 h 3492"/>
                <a:gd name="T60" fmla="*/ 2147483647 w 1432"/>
                <a:gd name="T61" fmla="*/ 2147483647 h 3492"/>
                <a:gd name="T62" fmla="*/ 2147483647 w 1432"/>
                <a:gd name="T63" fmla="*/ 2147483647 h 3492"/>
                <a:gd name="T64" fmla="*/ 2147483647 w 1432"/>
                <a:gd name="T65" fmla="*/ 2147483647 h 3492"/>
                <a:gd name="T66" fmla="*/ 2147483647 w 1432"/>
                <a:gd name="T67" fmla="*/ 2147483647 h 3492"/>
                <a:gd name="T68" fmla="*/ 0 w 1432"/>
                <a:gd name="T69" fmla="*/ 0 h 3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TW" altLang="en-US" sz="1350"/>
            </a:p>
          </p:txBody>
        </p:sp>
        <p:sp>
          <p:nvSpPr>
            <p:cNvPr id="7" name="Freeform 10"/>
            <p:cNvSpPr>
              <a:spLocks/>
            </p:cNvSpPr>
            <p:nvPr/>
          </p:nvSpPr>
          <p:spPr bwMode="auto">
            <a:xfrm>
              <a:off x="3733800" y="5715000"/>
              <a:ext cx="5029201"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a:defRPr/>
              </a:pPr>
              <a:endParaRPr lang="en-US" sz="1350">
                <a:solidFill>
                  <a:prstClr val="black"/>
                </a:solidFill>
                <a:latin typeface="Arial" charset="0"/>
              </a:endParaRPr>
            </a:p>
          </p:txBody>
        </p:sp>
      </p:grpSp>
      <p:grpSp>
        <p:nvGrpSpPr>
          <p:cNvPr id="8" name="Group 11"/>
          <p:cNvGrpSpPr>
            <a:grpSpLocks/>
          </p:cNvGrpSpPr>
          <p:nvPr/>
        </p:nvGrpSpPr>
        <p:grpSpPr bwMode="auto">
          <a:xfrm>
            <a:off x="0" y="2854327"/>
            <a:ext cx="3581400" cy="4003675"/>
            <a:chOff x="0" y="2533588"/>
            <a:chExt cx="8022336" cy="8966516"/>
          </a:xfrm>
        </p:grpSpPr>
        <p:sp>
          <p:nvSpPr>
            <p:cNvPr id="9" name="Freeform 7"/>
            <p:cNvSpPr>
              <a:spLocks/>
            </p:cNvSpPr>
            <p:nvPr/>
          </p:nvSpPr>
          <p:spPr bwMode="auto">
            <a:xfrm>
              <a:off x="0" y="2533588"/>
              <a:ext cx="4128517" cy="2513612"/>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a:defRPr/>
              </a:pPr>
              <a:endParaRPr lang="en-US" sz="1350">
                <a:solidFill>
                  <a:prstClr val="black"/>
                </a:solidFill>
                <a:latin typeface="Arial" charset="0"/>
              </a:endParaRPr>
            </a:p>
          </p:txBody>
        </p:sp>
        <p:sp>
          <p:nvSpPr>
            <p:cNvPr id="10" name="Freeform 8"/>
            <p:cNvSpPr>
              <a:spLocks/>
            </p:cNvSpPr>
            <p:nvPr/>
          </p:nvSpPr>
          <p:spPr bwMode="auto">
            <a:xfrm>
              <a:off x="0" y="4979648"/>
              <a:ext cx="3182621" cy="6520456"/>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a:defRPr/>
              </a:pPr>
              <a:endParaRPr lang="en-US" sz="1350">
                <a:solidFill>
                  <a:prstClr val="black"/>
                </a:solidFill>
                <a:latin typeface="Arial" charset="0"/>
              </a:endParaRPr>
            </a:p>
          </p:txBody>
        </p:sp>
        <p:sp>
          <p:nvSpPr>
            <p:cNvPr id="11" name="Freeform 9"/>
            <p:cNvSpPr>
              <a:spLocks/>
            </p:cNvSpPr>
            <p:nvPr/>
          </p:nvSpPr>
          <p:spPr bwMode="auto">
            <a:xfrm>
              <a:off x="0" y="3372643"/>
              <a:ext cx="2894584" cy="2154524"/>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a:defRPr/>
              </a:pPr>
              <a:endParaRPr lang="en-US" sz="1350">
                <a:solidFill>
                  <a:prstClr val="black"/>
                </a:solidFill>
                <a:latin typeface="Arial" charset="0"/>
              </a:endParaRPr>
            </a:p>
          </p:txBody>
        </p:sp>
        <p:sp>
          <p:nvSpPr>
            <p:cNvPr id="12" name="Freeform 10"/>
            <p:cNvSpPr>
              <a:spLocks/>
            </p:cNvSpPr>
            <p:nvPr/>
          </p:nvSpPr>
          <p:spPr bwMode="auto">
            <a:xfrm>
              <a:off x="1504189" y="5587609"/>
              <a:ext cx="6518147" cy="5912495"/>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a:defRPr/>
              </a:pPr>
              <a:endParaRPr lang="en-US" sz="1350">
                <a:solidFill>
                  <a:prstClr val="black"/>
                </a:solidFill>
                <a:latin typeface="Arial" charset="0"/>
              </a:endParaRPr>
            </a:p>
          </p:txBody>
        </p:sp>
        <p:sp>
          <p:nvSpPr>
            <p:cNvPr id="13" name="Freeform 11"/>
            <p:cNvSpPr>
              <a:spLocks/>
            </p:cNvSpPr>
            <p:nvPr/>
          </p:nvSpPr>
          <p:spPr bwMode="auto">
            <a:xfrm>
              <a:off x="1155701" y="5800928"/>
              <a:ext cx="3420872" cy="5699176"/>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a:defRPr/>
              </a:pPr>
              <a:endParaRPr lang="en-US" sz="1350">
                <a:solidFill>
                  <a:prstClr val="black"/>
                </a:solidFill>
                <a:latin typeface="Arial" charset="0"/>
              </a:endParaRPr>
            </a:p>
          </p:txBody>
        </p:sp>
      </p:grpSp>
      <p:pic>
        <p:nvPicPr>
          <p:cNvPr id="14" name="圖片 17" descr="教育部LOGO.jpg"/>
          <p:cNvPicPr>
            <a:picLocks noChangeAspect="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3203575" y="2276475"/>
            <a:ext cx="295275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圖片 18" descr="教育部體育署.gif"/>
          <p:cNvPicPr>
            <a:picLocks noChangeAspect="1"/>
          </p:cNvPicPr>
          <p:nvPr/>
        </p:nvPicPr>
        <p:blipFill>
          <a:blip r:embed="rId3">
            <a:extLst>
              <a:ext uri="{28A0092B-C50C-407E-A947-70E740481C1C}">
                <a14:useLocalDpi xmlns:a14="http://schemas.microsoft.com/office/drawing/2010/main" val="0"/>
              </a:ext>
            </a:extLst>
          </a:blip>
          <a:srcRect t="15637" r="4182" b="15637"/>
          <a:stretch>
            <a:fillRect/>
          </a:stretch>
        </p:blipFill>
        <p:spPr bwMode="auto">
          <a:xfrm>
            <a:off x="6734176" y="6427788"/>
            <a:ext cx="24098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67544" y="1700810"/>
            <a:ext cx="8229600" cy="452596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0" name="標題 19"/>
          <p:cNvSpPr>
            <a:spLocks noGrp="1"/>
          </p:cNvSpPr>
          <p:nvPr>
            <p:ph type="title"/>
          </p:nvPr>
        </p:nvSpPr>
        <p:spPr/>
        <p:txBody>
          <a:bodyPr/>
          <a:lstStyle/>
          <a:p>
            <a:r>
              <a:rPr lang="zh-TW" altLang="en-US" smtClean="0"/>
              <a:t>按一下以編輯母片標題樣式</a:t>
            </a:r>
            <a:endParaRPr lang="zh-TW" altLang="en-US"/>
          </a:p>
        </p:txBody>
      </p:sp>
      <p:sp>
        <p:nvSpPr>
          <p:cNvPr id="16" name="Date Placeholder 3"/>
          <p:cNvSpPr>
            <a:spLocks noGrp="1"/>
          </p:cNvSpPr>
          <p:nvPr>
            <p:ph type="dt" sz="half" idx="10"/>
          </p:nvPr>
        </p:nvSpPr>
        <p:spPr/>
        <p:txBody>
          <a:bodyPr/>
          <a:lstStyle>
            <a:lvl1pPr fontAlgn="auto">
              <a:spcBef>
                <a:spcPts val="0"/>
              </a:spcBef>
              <a:spcAft>
                <a:spcPts val="0"/>
              </a:spcAft>
              <a:defRPr kumimoji="0">
                <a:latin typeface="+mn-lt"/>
                <a:ea typeface="+mn-ea"/>
              </a:defRPr>
            </a:lvl1pPr>
          </a:lstStyle>
          <a:p>
            <a:fld id="{583945B1-C047-45E4-9316-4EB77234EF15}" type="datetimeFigureOut">
              <a:rPr lang="zh-TW" altLang="en-US" smtClean="0"/>
              <a:t>2018/8/14</a:t>
            </a:fld>
            <a:endParaRPr lang="zh-TW" altLang="en-US"/>
          </a:p>
        </p:txBody>
      </p:sp>
      <p:sp>
        <p:nvSpPr>
          <p:cNvPr id="17" name="Slide Number Placeholder 5"/>
          <p:cNvSpPr>
            <a:spLocks noGrp="1"/>
          </p:cNvSpPr>
          <p:nvPr>
            <p:ph type="sldNum" sz="quarter" idx="11"/>
          </p:nvPr>
        </p:nvSpPr>
        <p:spPr/>
        <p:txBody>
          <a:bodyPr/>
          <a:lstStyle>
            <a:lvl1pPr>
              <a:defRPr kumimoji="0"/>
            </a:lvl1pPr>
          </a:lstStyle>
          <a:p>
            <a:fld id="{C9D567A3-5C96-4A72-9BC8-87593BCFCF79}" type="slidenum">
              <a:rPr lang="zh-TW" altLang="en-US" smtClean="0"/>
              <a:t>‹#›</a:t>
            </a:fld>
            <a:endParaRPr lang="zh-TW" altLang="en-US"/>
          </a:p>
        </p:txBody>
      </p:sp>
    </p:spTree>
    <p:extLst>
      <p:ext uri="{BB962C8B-B14F-4D97-AF65-F5344CB8AC3E}">
        <p14:creationId xmlns:p14="http://schemas.microsoft.com/office/powerpoint/2010/main" val="36884958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grpSp>
        <p:nvGrpSpPr>
          <p:cNvPr id="4" name="Group 32"/>
          <p:cNvGrpSpPr>
            <a:grpSpLocks/>
          </p:cNvGrpSpPr>
          <p:nvPr/>
        </p:nvGrpSpPr>
        <p:grpSpPr bwMode="auto">
          <a:xfrm>
            <a:off x="0" y="0"/>
            <a:ext cx="9144000" cy="6858000"/>
            <a:chOff x="0" y="0"/>
            <a:chExt cx="9144001" cy="6858000"/>
          </a:xfrm>
        </p:grpSpPr>
        <p:sp>
          <p:nvSpPr>
            <p:cNvPr id="5" name="Rectangle 7"/>
            <p:cNvSpPr/>
            <p:nvPr/>
          </p:nvSpPr>
          <p:spPr>
            <a:xfrm>
              <a:off x="0" y="0"/>
              <a:ext cx="9144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prstClr val="white"/>
                </a:solidFill>
              </a:endParaRPr>
            </a:p>
          </p:txBody>
        </p:sp>
        <p:sp>
          <p:nvSpPr>
            <p:cNvPr id="6" name="Freeform 9"/>
            <p:cNvSpPr>
              <a:spLocks/>
            </p:cNvSpPr>
            <p:nvPr/>
          </p:nvSpPr>
          <p:spPr bwMode="auto">
            <a:xfrm>
              <a:off x="7543801" y="0"/>
              <a:ext cx="1600200" cy="2209800"/>
            </a:xfrm>
            <a:custGeom>
              <a:avLst/>
              <a:gdLst>
                <a:gd name="T0" fmla="*/ 0 w 1432"/>
                <a:gd name="T1" fmla="*/ 0 h 3492"/>
                <a:gd name="T2" fmla="*/ 2147483647 w 1432"/>
                <a:gd name="T3" fmla="*/ 0 h 3492"/>
                <a:gd name="T4" fmla="*/ 2147483647 w 1432"/>
                <a:gd name="T5" fmla="*/ 2147483647 h 3492"/>
                <a:gd name="T6" fmla="*/ 2147483647 w 1432"/>
                <a:gd name="T7" fmla="*/ 2147483647 h 3492"/>
                <a:gd name="T8" fmla="*/ 2147483647 w 1432"/>
                <a:gd name="T9" fmla="*/ 2147483647 h 3492"/>
                <a:gd name="T10" fmla="*/ 2147483647 w 1432"/>
                <a:gd name="T11" fmla="*/ 2147483647 h 3492"/>
                <a:gd name="T12" fmla="*/ 2147483647 w 1432"/>
                <a:gd name="T13" fmla="*/ 2147483647 h 3492"/>
                <a:gd name="T14" fmla="*/ 2147483647 w 1432"/>
                <a:gd name="T15" fmla="*/ 2147483647 h 3492"/>
                <a:gd name="T16" fmla="*/ 2147483647 w 1432"/>
                <a:gd name="T17" fmla="*/ 2147483647 h 3492"/>
                <a:gd name="T18" fmla="*/ 2147483647 w 1432"/>
                <a:gd name="T19" fmla="*/ 2147483647 h 3492"/>
                <a:gd name="T20" fmla="*/ 2147483647 w 1432"/>
                <a:gd name="T21" fmla="*/ 2147483647 h 3492"/>
                <a:gd name="T22" fmla="*/ 2147483647 w 1432"/>
                <a:gd name="T23" fmla="*/ 2147483647 h 3492"/>
                <a:gd name="T24" fmla="*/ 2147483647 w 1432"/>
                <a:gd name="T25" fmla="*/ 2147483647 h 3492"/>
                <a:gd name="T26" fmla="*/ 2147483647 w 1432"/>
                <a:gd name="T27" fmla="*/ 2147483647 h 3492"/>
                <a:gd name="T28" fmla="*/ 2147483647 w 1432"/>
                <a:gd name="T29" fmla="*/ 2147483647 h 3492"/>
                <a:gd name="T30" fmla="*/ 2147483647 w 1432"/>
                <a:gd name="T31" fmla="*/ 2147483647 h 3492"/>
                <a:gd name="T32" fmla="*/ 2147483647 w 1432"/>
                <a:gd name="T33" fmla="*/ 2147483647 h 3492"/>
                <a:gd name="T34" fmla="*/ 2147483647 w 1432"/>
                <a:gd name="T35" fmla="*/ 2147483647 h 3492"/>
                <a:gd name="T36" fmla="*/ 2147483647 w 1432"/>
                <a:gd name="T37" fmla="*/ 2147483647 h 3492"/>
                <a:gd name="T38" fmla="*/ 2147483647 w 1432"/>
                <a:gd name="T39" fmla="*/ 2147483647 h 3492"/>
                <a:gd name="T40" fmla="*/ 2147483647 w 1432"/>
                <a:gd name="T41" fmla="*/ 2147483647 h 3492"/>
                <a:gd name="T42" fmla="*/ 2147483647 w 1432"/>
                <a:gd name="T43" fmla="*/ 2147483647 h 3492"/>
                <a:gd name="T44" fmla="*/ 2147483647 w 1432"/>
                <a:gd name="T45" fmla="*/ 2147483647 h 3492"/>
                <a:gd name="T46" fmla="*/ 2147483647 w 1432"/>
                <a:gd name="T47" fmla="*/ 2147483647 h 3492"/>
                <a:gd name="T48" fmla="*/ 2147483647 w 1432"/>
                <a:gd name="T49" fmla="*/ 2147483647 h 3492"/>
                <a:gd name="T50" fmla="*/ 2147483647 w 1432"/>
                <a:gd name="T51" fmla="*/ 2147483647 h 3492"/>
                <a:gd name="T52" fmla="*/ 2147483647 w 1432"/>
                <a:gd name="T53" fmla="*/ 2147483647 h 3492"/>
                <a:gd name="T54" fmla="*/ 2147483647 w 1432"/>
                <a:gd name="T55" fmla="*/ 2147483647 h 3492"/>
                <a:gd name="T56" fmla="*/ 2147483647 w 1432"/>
                <a:gd name="T57" fmla="*/ 2147483647 h 3492"/>
                <a:gd name="T58" fmla="*/ 2147483647 w 1432"/>
                <a:gd name="T59" fmla="*/ 2147483647 h 3492"/>
                <a:gd name="T60" fmla="*/ 2147483647 w 1432"/>
                <a:gd name="T61" fmla="*/ 2147483647 h 3492"/>
                <a:gd name="T62" fmla="*/ 2147483647 w 1432"/>
                <a:gd name="T63" fmla="*/ 2147483647 h 3492"/>
                <a:gd name="T64" fmla="*/ 2147483647 w 1432"/>
                <a:gd name="T65" fmla="*/ 2147483647 h 3492"/>
                <a:gd name="T66" fmla="*/ 2147483647 w 1432"/>
                <a:gd name="T67" fmla="*/ 2147483647 h 3492"/>
                <a:gd name="T68" fmla="*/ 0 w 1432"/>
                <a:gd name="T69" fmla="*/ 0 h 3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TW" altLang="en-US" sz="1350"/>
            </a:p>
          </p:txBody>
        </p:sp>
        <p:sp>
          <p:nvSpPr>
            <p:cNvPr id="7" name="Freeform 10"/>
            <p:cNvSpPr>
              <a:spLocks/>
            </p:cNvSpPr>
            <p:nvPr/>
          </p:nvSpPr>
          <p:spPr bwMode="auto">
            <a:xfrm>
              <a:off x="3733800" y="5715000"/>
              <a:ext cx="5029201"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a:defRPr/>
              </a:pPr>
              <a:endParaRPr lang="en-US" sz="1350">
                <a:solidFill>
                  <a:prstClr val="black"/>
                </a:solidFill>
                <a:latin typeface="Arial" charset="0"/>
              </a:endParaRPr>
            </a:p>
          </p:txBody>
        </p:sp>
      </p:grpSp>
      <p:grpSp>
        <p:nvGrpSpPr>
          <p:cNvPr id="8" name="Group 11"/>
          <p:cNvGrpSpPr>
            <a:grpSpLocks/>
          </p:cNvGrpSpPr>
          <p:nvPr/>
        </p:nvGrpSpPr>
        <p:grpSpPr bwMode="auto">
          <a:xfrm>
            <a:off x="0" y="2854327"/>
            <a:ext cx="3581400" cy="4003675"/>
            <a:chOff x="0" y="2533588"/>
            <a:chExt cx="8022336" cy="8966516"/>
          </a:xfrm>
        </p:grpSpPr>
        <p:sp>
          <p:nvSpPr>
            <p:cNvPr id="9" name="Freeform 7"/>
            <p:cNvSpPr>
              <a:spLocks/>
            </p:cNvSpPr>
            <p:nvPr/>
          </p:nvSpPr>
          <p:spPr bwMode="auto">
            <a:xfrm>
              <a:off x="0" y="2533588"/>
              <a:ext cx="4128517" cy="2513612"/>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a:defRPr/>
              </a:pPr>
              <a:endParaRPr lang="en-US" sz="1350">
                <a:solidFill>
                  <a:prstClr val="black"/>
                </a:solidFill>
                <a:latin typeface="Arial" charset="0"/>
              </a:endParaRPr>
            </a:p>
          </p:txBody>
        </p:sp>
        <p:sp>
          <p:nvSpPr>
            <p:cNvPr id="10" name="Freeform 8"/>
            <p:cNvSpPr>
              <a:spLocks/>
            </p:cNvSpPr>
            <p:nvPr/>
          </p:nvSpPr>
          <p:spPr bwMode="auto">
            <a:xfrm>
              <a:off x="0" y="4979648"/>
              <a:ext cx="3182621" cy="6520456"/>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a:defRPr/>
              </a:pPr>
              <a:endParaRPr lang="en-US" sz="1350">
                <a:solidFill>
                  <a:prstClr val="black"/>
                </a:solidFill>
                <a:latin typeface="Arial" charset="0"/>
              </a:endParaRPr>
            </a:p>
          </p:txBody>
        </p:sp>
        <p:sp>
          <p:nvSpPr>
            <p:cNvPr id="11" name="Freeform 9"/>
            <p:cNvSpPr>
              <a:spLocks/>
            </p:cNvSpPr>
            <p:nvPr/>
          </p:nvSpPr>
          <p:spPr bwMode="auto">
            <a:xfrm>
              <a:off x="0" y="3372643"/>
              <a:ext cx="2894584" cy="2154524"/>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a:defRPr/>
              </a:pPr>
              <a:endParaRPr lang="en-US" sz="1350">
                <a:solidFill>
                  <a:prstClr val="black"/>
                </a:solidFill>
                <a:latin typeface="Arial" charset="0"/>
              </a:endParaRPr>
            </a:p>
          </p:txBody>
        </p:sp>
        <p:sp>
          <p:nvSpPr>
            <p:cNvPr id="12" name="Freeform 10"/>
            <p:cNvSpPr>
              <a:spLocks/>
            </p:cNvSpPr>
            <p:nvPr/>
          </p:nvSpPr>
          <p:spPr bwMode="auto">
            <a:xfrm>
              <a:off x="1504189" y="5587609"/>
              <a:ext cx="6518147" cy="5912495"/>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a:defRPr/>
              </a:pPr>
              <a:endParaRPr lang="en-US" sz="1350">
                <a:solidFill>
                  <a:prstClr val="black"/>
                </a:solidFill>
                <a:latin typeface="Arial" charset="0"/>
              </a:endParaRPr>
            </a:p>
          </p:txBody>
        </p:sp>
        <p:sp>
          <p:nvSpPr>
            <p:cNvPr id="13" name="Freeform 11"/>
            <p:cNvSpPr>
              <a:spLocks/>
            </p:cNvSpPr>
            <p:nvPr/>
          </p:nvSpPr>
          <p:spPr bwMode="auto">
            <a:xfrm>
              <a:off x="1155701" y="5800928"/>
              <a:ext cx="3420872" cy="5699176"/>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a:defRPr/>
              </a:pPr>
              <a:endParaRPr lang="en-US" sz="1350">
                <a:solidFill>
                  <a:prstClr val="black"/>
                </a:solidFill>
                <a:latin typeface="Arial" charset="0"/>
              </a:endParaRPr>
            </a:p>
          </p:txBody>
        </p:sp>
      </p:grpSp>
      <p:sp>
        <p:nvSpPr>
          <p:cNvPr id="14" name="Rectangle 44"/>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US" sz="1350" dirty="0">
              <a:solidFill>
                <a:prstClr val="white"/>
              </a:solidFill>
            </a:endParaRPr>
          </a:p>
        </p:txBody>
      </p:sp>
      <p:grpSp>
        <p:nvGrpSpPr>
          <p:cNvPr id="15" name="Group 43"/>
          <p:cNvGrpSpPr>
            <a:grpSpLocks/>
          </p:cNvGrpSpPr>
          <p:nvPr/>
        </p:nvGrpSpPr>
        <p:grpSpPr bwMode="auto">
          <a:xfrm>
            <a:off x="0" y="2268538"/>
            <a:ext cx="4191000" cy="4589462"/>
            <a:chOff x="-1" y="1600199"/>
            <a:chExt cx="4501019" cy="5257801"/>
          </a:xfrm>
        </p:grpSpPr>
        <p:sp>
          <p:nvSpPr>
            <p:cNvPr id="16" name="Freeform 7"/>
            <p:cNvSpPr>
              <a:spLocks/>
            </p:cNvSpPr>
            <p:nvPr/>
          </p:nvSpPr>
          <p:spPr bwMode="auto">
            <a:xfrm>
              <a:off x="-1" y="1600199"/>
              <a:ext cx="4127640" cy="2515233"/>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a:defRPr/>
              </a:pPr>
              <a:endParaRPr lang="en-US" sz="1350">
                <a:solidFill>
                  <a:prstClr val="black"/>
                </a:solidFill>
                <a:latin typeface="Arial" charset="0"/>
              </a:endParaRPr>
            </a:p>
          </p:txBody>
        </p:sp>
        <p:sp>
          <p:nvSpPr>
            <p:cNvPr id="17" name="Freeform 8"/>
            <p:cNvSpPr>
              <a:spLocks/>
            </p:cNvSpPr>
            <p:nvPr/>
          </p:nvSpPr>
          <p:spPr bwMode="auto">
            <a:xfrm>
              <a:off x="-1" y="3580740"/>
              <a:ext cx="1600931" cy="3277260"/>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a:defRPr/>
              </a:pPr>
              <a:endParaRPr lang="en-US" sz="1350">
                <a:solidFill>
                  <a:prstClr val="black"/>
                </a:solidFill>
                <a:latin typeface="Arial" charset="0"/>
              </a:endParaRPr>
            </a:p>
          </p:txBody>
        </p:sp>
        <p:sp>
          <p:nvSpPr>
            <p:cNvPr id="18" name="Freeform 9"/>
            <p:cNvSpPr>
              <a:spLocks/>
            </p:cNvSpPr>
            <p:nvPr/>
          </p:nvSpPr>
          <p:spPr bwMode="auto">
            <a:xfrm>
              <a:off x="-1" y="2438610"/>
              <a:ext cx="2894974" cy="2153316"/>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a:defRPr/>
              </a:pPr>
              <a:endParaRPr lang="en-US" sz="1350">
                <a:solidFill>
                  <a:prstClr val="black"/>
                </a:solidFill>
                <a:latin typeface="Arial" charset="0"/>
              </a:endParaRPr>
            </a:p>
          </p:txBody>
        </p:sp>
        <p:sp>
          <p:nvSpPr>
            <p:cNvPr id="19" name="Freeform 10"/>
            <p:cNvSpPr>
              <a:spLocks/>
            </p:cNvSpPr>
            <p:nvPr/>
          </p:nvSpPr>
          <p:spPr bwMode="auto">
            <a:xfrm>
              <a:off x="1224140" y="3886278"/>
              <a:ext cx="3276878" cy="2971722"/>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a:defRPr/>
              </a:pPr>
              <a:endParaRPr lang="en-US" sz="1350">
                <a:solidFill>
                  <a:prstClr val="black"/>
                </a:solidFill>
                <a:latin typeface="Arial" charset="0"/>
              </a:endParaRPr>
            </a:p>
          </p:txBody>
        </p:sp>
        <p:sp>
          <p:nvSpPr>
            <p:cNvPr id="20" name="Freeform 11"/>
            <p:cNvSpPr>
              <a:spLocks/>
            </p:cNvSpPr>
            <p:nvPr/>
          </p:nvSpPr>
          <p:spPr bwMode="auto">
            <a:xfrm>
              <a:off x="876334" y="3993581"/>
              <a:ext cx="1720276" cy="2864419"/>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a:defRPr/>
              </a:pPr>
              <a:endParaRPr lang="en-US" sz="1350">
                <a:solidFill>
                  <a:prstClr val="black"/>
                </a:solidFill>
                <a:latin typeface="Arial" charset="0"/>
              </a:endParaRPr>
            </a:p>
          </p:txBody>
        </p:sp>
      </p:grpSp>
      <p:sp>
        <p:nvSpPr>
          <p:cNvPr id="21" name="Freeform 46"/>
          <p:cNvSpPr>
            <a:spLocks/>
          </p:cNvSpPr>
          <p:nvPr/>
        </p:nvSpPr>
        <p:spPr bwMode="auto">
          <a:xfrm>
            <a:off x="7543800" y="0"/>
            <a:ext cx="1600200" cy="2209800"/>
          </a:xfrm>
          <a:custGeom>
            <a:avLst/>
            <a:gdLst>
              <a:gd name="T0" fmla="*/ 0 w 1432"/>
              <a:gd name="T1" fmla="*/ 0 h 3492"/>
              <a:gd name="T2" fmla="*/ 2147483647 w 1432"/>
              <a:gd name="T3" fmla="*/ 0 h 3492"/>
              <a:gd name="T4" fmla="*/ 2147483647 w 1432"/>
              <a:gd name="T5" fmla="*/ 2147483647 h 3492"/>
              <a:gd name="T6" fmla="*/ 2147483647 w 1432"/>
              <a:gd name="T7" fmla="*/ 2147483647 h 3492"/>
              <a:gd name="T8" fmla="*/ 2147483647 w 1432"/>
              <a:gd name="T9" fmla="*/ 2147483647 h 3492"/>
              <a:gd name="T10" fmla="*/ 2147483647 w 1432"/>
              <a:gd name="T11" fmla="*/ 2147483647 h 3492"/>
              <a:gd name="T12" fmla="*/ 2147483647 w 1432"/>
              <a:gd name="T13" fmla="*/ 2147483647 h 3492"/>
              <a:gd name="T14" fmla="*/ 2147483647 w 1432"/>
              <a:gd name="T15" fmla="*/ 2147483647 h 3492"/>
              <a:gd name="T16" fmla="*/ 2147483647 w 1432"/>
              <a:gd name="T17" fmla="*/ 2147483647 h 3492"/>
              <a:gd name="T18" fmla="*/ 2147483647 w 1432"/>
              <a:gd name="T19" fmla="*/ 2147483647 h 3492"/>
              <a:gd name="T20" fmla="*/ 2147483647 w 1432"/>
              <a:gd name="T21" fmla="*/ 2147483647 h 3492"/>
              <a:gd name="T22" fmla="*/ 2147483647 w 1432"/>
              <a:gd name="T23" fmla="*/ 2147483647 h 3492"/>
              <a:gd name="T24" fmla="*/ 2147483647 w 1432"/>
              <a:gd name="T25" fmla="*/ 2147483647 h 3492"/>
              <a:gd name="T26" fmla="*/ 2147483647 w 1432"/>
              <a:gd name="T27" fmla="*/ 2147483647 h 3492"/>
              <a:gd name="T28" fmla="*/ 2147483647 w 1432"/>
              <a:gd name="T29" fmla="*/ 2147483647 h 3492"/>
              <a:gd name="T30" fmla="*/ 2147483647 w 1432"/>
              <a:gd name="T31" fmla="*/ 2147483647 h 3492"/>
              <a:gd name="T32" fmla="*/ 2147483647 w 1432"/>
              <a:gd name="T33" fmla="*/ 2147483647 h 3492"/>
              <a:gd name="T34" fmla="*/ 2147483647 w 1432"/>
              <a:gd name="T35" fmla="*/ 2147483647 h 3492"/>
              <a:gd name="T36" fmla="*/ 2147483647 w 1432"/>
              <a:gd name="T37" fmla="*/ 2147483647 h 3492"/>
              <a:gd name="T38" fmla="*/ 2147483647 w 1432"/>
              <a:gd name="T39" fmla="*/ 2147483647 h 3492"/>
              <a:gd name="T40" fmla="*/ 2147483647 w 1432"/>
              <a:gd name="T41" fmla="*/ 2147483647 h 3492"/>
              <a:gd name="T42" fmla="*/ 2147483647 w 1432"/>
              <a:gd name="T43" fmla="*/ 2147483647 h 3492"/>
              <a:gd name="T44" fmla="*/ 2147483647 w 1432"/>
              <a:gd name="T45" fmla="*/ 2147483647 h 3492"/>
              <a:gd name="T46" fmla="*/ 2147483647 w 1432"/>
              <a:gd name="T47" fmla="*/ 2147483647 h 3492"/>
              <a:gd name="T48" fmla="*/ 2147483647 w 1432"/>
              <a:gd name="T49" fmla="*/ 2147483647 h 3492"/>
              <a:gd name="T50" fmla="*/ 2147483647 w 1432"/>
              <a:gd name="T51" fmla="*/ 2147483647 h 3492"/>
              <a:gd name="T52" fmla="*/ 2147483647 w 1432"/>
              <a:gd name="T53" fmla="*/ 2147483647 h 3492"/>
              <a:gd name="T54" fmla="*/ 2147483647 w 1432"/>
              <a:gd name="T55" fmla="*/ 2147483647 h 3492"/>
              <a:gd name="T56" fmla="*/ 2147483647 w 1432"/>
              <a:gd name="T57" fmla="*/ 2147483647 h 3492"/>
              <a:gd name="T58" fmla="*/ 2147483647 w 1432"/>
              <a:gd name="T59" fmla="*/ 2147483647 h 3492"/>
              <a:gd name="T60" fmla="*/ 2147483647 w 1432"/>
              <a:gd name="T61" fmla="*/ 2147483647 h 3492"/>
              <a:gd name="T62" fmla="*/ 2147483647 w 1432"/>
              <a:gd name="T63" fmla="*/ 2147483647 h 3492"/>
              <a:gd name="T64" fmla="*/ 2147483647 w 1432"/>
              <a:gd name="T65" fmla="*/ 2147483647 h 3492"/>
              <a:gd name="T66" fmla="*/ 2147483647 w 1432"/>
              <a:gd name="T67" fmla="*/ 2147483647 h 3492"/>
              <a:gd name="T68" fmla="*/ 0 w 1432"/>
              <a:gd name="T69" fmla="*/ 0 h 3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TW" altLang="en-US" sz="1350"/>
          </a:p>
        </p:txBody>
      </p:sp>
      <p:sp>
        <p:nvSpPr>
          <p:cNvPr id="22" name="Freeform 47"/>
          <p:cNvSpPr>
            <a:spLocks/>
          </p:cNvSpPr>
          <p:nvPr/>
        </p:nvSpPr>
        <p:spPr bwMode="auto">
          <a:xfrm>
            <a:off x="3733800" y="5715000"/>
            <a:ext cx="5029200"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a:defRPr/>
            </a:pPr>
            <a:endParaRPr lang="en-US" sz="1350">
              <a:solidFill>
                <a:prstClr val="black"/>
              </a:solidFill>
              <a:latin typeface="Arial" charset="0"/>
            </a:endParaRPr>
          </a:p>
        </p:txBody>
      </p:sp>
      <p:sp>
        <p:nvSpPr>
          <p:cNvPr id="2" name="Title 1"/>
          <p:cNvSpPr>
            <a:spLocks noGrp="1"/>
          </p:cNvSpPr>
          <p:nvPr>
            <p:ph type="ctrTitle"/>
          </p:nvPr>
        </p:nvSpPr>
        <p:spPr>
          <a:xfrm>
            <a:off x="990600" y="1193393"/>
            <a:ext cx="6858000" cy="553998"/>
          </a:xfrm>
        </p:spPr>
        <p:txBody>
          <a:bodyPr>
            <a:spAutoFit/>
          </a:bodyPr>
          <a:lstStyle>
            <a:lvl1pPr algn="r">
              <a:defRPr sz="3000">
                <a:solidFill>
                  <a:schemeClr val="accent2">
                    <a:lumMod val="7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990600" y="1900537"/>
            <a:ext cx="6858000" cy="369332"/>
          </a:xfrm>
        </p:spPr>
        <p:txBody>
          <a:bodyPr>
            <a:spAutoFit/>
          </a:bodyPr>
          <a:lstStyle>
            <a:lvl1pPr marL="0" indent="0" algn="r">
              <a:buNone/>
              <a:defRPr sz="1800">
                <a:solidFill>
                  <a:schemeClr val="accent1">
                    <a:lumMod val="75000"/>
                  </a:schemeClr>
                </a:solidFill>
                <a:latin typeface="Times New Roman" pitchFamily="18" charset="0"/>
                <a:cs typeface="Times New Roman" pitchFamily="18" charset="0"/>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zh-TW" altLang="en-US" smtClean="0"/>
              <a:t>按一下以編輯母片副標題樣式</a:t>
            </a:r>
            <a:endParaRPr lang="en-US" dirty="0"/>
          </a:p>
        </p:txBody>
      </p:sp>
      <p:sp>
        <p:nvSpPr>
          <p:cNvPr id="23" name="Date Placeholder 3"/>
          <p:cNvSpPr>
            <a:spLocks noGrp="1"/>
          </p:cNvSpPr>
          <p:nvPr>
            <p:ph type="dt" sz="half" idx="10"/>
          </p:nvPr>
        </p:nvSpPr>
        <p:spPr>
          <a:xfrm>
            <a:off x="457200" y="6356352"/>
            <a:ext cx="2133600" cy="365125"/>
          </a:xfrm>
        </p:spPr>
        <p:txBody>
          <a:bodyPr rtlCol="0"/>
          <a:lstStyle>
            <a:lvl1pPr fontAlgn="auto">
              <a:spcBef>
                <a:spcPts val="0"/>
              </a:spcBef>
              <a:spcAft>
                <a:spcPts val="0"/>
              </a:spcAft>
              <a:defRPr kumimoji="0">
                <a:solidFill>
                  <a:prstClr val="black">
                    <a:tint val="75000"/>
                  </a:prstClr>
                </a:solidFill>
                <a:latin typeface="+mn-lt"/>
                <a:ea typeface="+mn-ea"/>
              </a:defRPr>
            </a:lvl1pPr>
          </a:lstStyle>
          <a:p>
            <a:pPr>
              <a:defRPr/>
            </a:pPr>
            <a:r>
              <a:rPr lang="en-US" altLang="zh-TW"/>
              <a:t>101</a:t>
            </a:r>
            <a:r>
              <a:rPr lang="zh-TW" altLang="en-US"/>
              <a:t>年</a:t>
            </a:r>
            <a:r>
              <a:rPr lang="en-US" altLang="zh-TW"/>
              <a:t>10</a:t>
            </a:r>
            <a:r>
              <a:rPr lang="zh-TW" altLang="en-US"/>
              <a:t>月</a:t>
            </a:r>
            <a:r>
              <a:rPr lang="en-US" altLang="zh-TW"/>
              <a:t>3</a:t>
            </a:r>
            <a:r>
              <a:rPr lang="zh-TW" altLang="en-US"/>
              <a:t>日</a:t>
            </a:r>
            <a:endParaRPr lang="en-US" altLang="zh-TW"/>
          </a:p>
        </p:txBody>
      </p:sp>
      <p:sp>
        <p:nvSpPr>
          <p:cNvPr id="24" name="Slide Number Placeholder 5"/>
          <p:cNvSpPr>
            <a:spLocks noGrp="1"/>
          </p:cNvSpPr>
          <p:nvPr>
            <p:ph type="sldNum" sz="quarter" idx="11"/>
          </p:nvPr>
        </p:nvSpPr>
        <p:spPr>
          <a:xfrm>
            <a:off x="3348038" y="6308727"/>
            <a:ext cx="2133600" cy="365125"/>
          </a:xfrm>
        </p:spPr>
        <p:txBody>
          <a:bodyPr/>
          <a:lstStyle>
            <a:lvl1pPr>
              <a:defRPr kumimoji="0"/>
            </a:lvl1pPr>
          </a:lstStyle>
          <a:p>
            <a:fld id="{70A433CC-F972-485A-B8E2-83829DF84493}" type="slidenum">
              <a:rPr lang="en-US" altLang="zh-TW"/>
              <a:pPr/>
              <a:t>‹#›</a:t>
            </a:fld>
            <a:endParaRPr lang="en-US" altLang="zh-TW"/>
          </a:p>
        </p:txBody>
      </p:sp>
    </p:spTree>
    <p:extLst>
      <p:ext uri="{BB962C8B-B14F-4D97-AF65-F5344CB8AC3E}">
        <p14:creationId xmlns:p14="http://schemas.microsoft.com/office/powerpoint/2010/main" val="2786698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標題及物件">
    <p:spTree>
      <p:nvGrpSpPr>
        <p:cNvPr id="1" name=""/>
        <p:cNvGrpSpPr/>
        <p:nvPr/>
      </p:nvGrpSpPr>
      <p:grpSpPr>
        <a:xfrm>
          <a:off x="0" y="0"/>
          <a:ext cx="0" cy="0"/>
          <a:chOff x="0" y="0"/>
          <a:chExt cx="0" cy="0"/>
        </a:xfrm>
      </p:grpSpPr>
      <p:grpSp>
        <p:nvGrpSpPr>
          <p:cNvPr id="4" name="Group 32"/>
          <p:cNvGrpSpPr>
            <a:grpSpLocks/>
          </p:cNvGrpSpPr>
          <p:nvPr/>
        </p:nvGrpSpPr>
        <p:grpSpPr bwMode="auto">
          <a:xfrm>
            <a:off x="0" y="0"/>
            <a:ext cx="9144000" cy="6858000"/>
            <a:chOff x="0" y="0"/>
            <a:chExt cx="9144001" cy="6858000"/>
          </a:xfrm>
        </p:grpSpPr>
        <p:sp>
          <p:nvSpPr>
            <p:cNvPr id="5" name="Rectangle 7"/>
            <p:cNvSpPr/>
            <p:nvPr/>
          </p:nvSpPr>
          <p:spPr>
            <a:xfrm>
              <a:off x="0" y="0"/>
              <a:ext cx="914400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350">
                <a:solidFill>
                  <a:prstClr val="white"/>
                </a:solidFill>
              </a:endParaRPr>
            </a:p>
          </p:txBody>
        </p:sp>
        <p:sp>
          <p:nvSpPr>
            <p:cNvPr id="6" name="Freeform 9"/>
            <p:cNvSpPr>
              <a:spLocks/>
            </p:cNvSpPr>
            <p:nvPr/>
          </p:nvSpPr>
          <p:spPr bwMode="auto">
            <a:xfrm>
              <a:off x="7543801" y="0"/>
              <a:ext cx="1600200" cy="2209800"/>
            </a:xfrm>
            <a:custGeom>
              <a:avLst/>
              <a:gdLst>
                <a:gd name="T0" fmla="*/ 0 w 1432"/>
                <a:gd name="T1" fmla="*/ 0 h 3492"/>
                <a:gd name="T2" fmla="*/ 2147483647 w 1432"/>
                <a:gd name="T3" fmla="*/ 0 h 3492"/>
                <a:gd name="T4" fmla="*/ 2147483647 w 1432"/>
                <a:gd name="T5" fmla="*/ 2147483647 h 3492"/>
                <a:gd name="T6" fmla="*/ 2147483647 w 1432"/>
                <a:gd name="T7" fmla="*/ 2147483647 h 3492"/>
                <a:gd name="T8" fmla="*/ 2147483647 w 1432"/>
                <a:gd name="T9" fmla="*/ 2147483647 h 3492"/>
                <a:gd name="T10" fmla="*/ 2147483647 w 1432"/>
                <a:gd name="T11" fmla="*/ 2147483647 h 3492"/>
                <a:gd name="T12" fmla="*/ 2147483647 w 1432"/>
                <a:gd name="T13" fmla="*/ 2147483647 h 3492"/>
                <a:gd name="T14" fmla="*/ 2147483647 w 1432"/>
                <a:gd name="T15" fmla="*/ 2147483647 h 3492"/>
                <a:gd name="T16" fmla="*/ 2147483647 w 1432"/>
                <a:gd name="T17" fmla="*/ 2147483647 h 3492"/>
                <a:gd name="T18" fmla="*/ 2147483647 w 1432"/>
                <a:gd name="T19" fmla="*/ 2147483647 h 3492"/>
                <a:gd name="T20" fmla="*/ 2147483647 w 1432"/>
                <a:gd name="T21" fmla="*/ 2147483647 h 3492"/>
                <a:gd name="T22" fmla="*/ 2147483647 w 1432"/>
                <a:gd name="T23" fmla="*/ 2147483647 h 3492"/>
                <a:gd name="T24" fmla="*/ 2147483647 w 1432"/>
                <a:gd name="T25" fmla="*/ 2147483647 h 3492"/>
                <a:gd name="T26" fmla="*/ 2147483647 w 1432"/>
                <a:gd name="T27" fmla="*/ 2147483647 h 3492"/>
                <a:gd name="T28" fmla="*/ 2147483647 w 1432"/>
                <a:gd name="T29" fmla="*/ 2147483647 h 3492"/>
                <a:gd name="T30" fmla="*/ 2147483647 w 1432"/>
                <a:gd name="T31" fmla="*/ 2147483647 h 3492"/>
                <a:gd name="T32" fmla="*/ 2147483647 w 1432"/>
                <a:gd name="T33" fmla="*/ 2147483647 h 3492"/>
                <a:gd name="T34" fmla="*/ 2147483647 w 1432"/>
                <a:gd name="T35" fmla="*/ 2147483647 h 3492"/>
                <a:gd name="T36" fmla="*/ 2147483647 w 1432"/>
                <a:gd name="T37" fmla="*/ 2147483647 h 3492"/>
                <a:gd name="T38" fmla="*/ 2147483647 w 1432"/>
                <a:gd name="T39" fmla="*/ 2147483647 h 3492"/>
                <a:gd name="T40" fmla="*/ 2147483647 w 1432"/>
                <a:gd name="T41" fmla="*/ 2147483647 h 3492"/>
                <a:gd name="T42" fmla="*/ 2147483647 w 1432"/>
                <a:gd name="T43" fmla="*/ 2147483647 h 3492"/>
                <a:gd name="T44" fmla="*/ 2147483647 w 1432"/>
                <a:gd name="T45" fmla="*/ 2147483647 h 3492"/>
                <a:gd name="T46" fmla="*/ 2147483647 w 1432"/>
                <a:gd name="T47" fmla="*/ 2147483647 h 3492"/>
                <a:gd name="T48" fmla="*/ 2147483647 w 1432"/>
                <a:gd name="T49" fmla="*/ 2147483647 h 3492"/>
                <a:gd name="T50" fmla="*/ 2147483647 w 1432"/>
                <a:gd name="T51" fmla="*/ 2147483647 h 3492"/>
                <a:gd name="T52" fmla="*/ 2147483647 w 1432"/>
                <a:gd name="T53" fmla="*/ 2147483647 h 3492"/>
                <a:gd name="T54" fmla="*/ 2147483647 w 1432"/>
                <a:gd name="T55" fmla="*/ 2147483647 h 3492"/>
                <a:gd name="T56" fmla="*/ 2147483647 w 1432"/>
                <a:gd name="T57" fmla="*/ 2147483647 h 3492"/>
                <a:gd name="T58" fmla="*/ 2147483647 w 1432"/>
                <a:gd name="T59" fmla="*/ 2147483647 h 3492"/>
                <a:gd name="T60" fmla="*/ 2147483647 w 1432"/>
                <a:gd name="T61" fmla="*/ 2147483647 h 3492"/>
                <a:gd name="T62" fmla="*/ 2147483647 w 1432"/>
                <a:gd name="T63" fmla="*/ 2147483647 h 3492"/>
                <a:gd name="T64" fmla="*/ 2147483647 w 1432"/>
                <a:gd name="T65" fmla="*/ 2147483647 h 3492"/>
                <a:gd name="T66" fmla="*/ 2147483647 w 1432"/>
                <a:gd name="T67" fmla="*/ 2147483647 h 3492"/>
                <a:gd name="T68" fmla="*/ 0 w 1432"/>
                <a:gd name="T69" fmla="*/ 0 h 3492"/>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432" h="3492">
                  <a:moveTo>
                    <a:pt x="0" y="0"/>
                  </a:moveTo>
                  <a:lnTo>
                    <a:pt x="1432" y="0"/>
                  </a:lnTo>
                  <a:lnTo>
                    <a:pt x="1432" y="3492"/>
                  </a:lnTo>
                  <a:lnTo>
                    <a:pt x="1419" y="3252"/>
                  </a:lnTo>
                  <a:lnTo>
                    <a:pt x="1406" y="3024"/>
                  </a:lnTo>
                  <a:lnTo>
                    <a:pt x="1393" y="2807"/>
                  </a:lnTo>
                  <a:lnTo>
                    <a:pt x="1379" y="2601"/>
                  </a:lnTo>
                  <a:lnTo>
                    <a:pt x="1364" y="2407"/>
                  </a:lnTo>
                  <a:lnTo>
                    <a:pt x="1348" y="2222"/>
                  </a:lnTo>
                  <a:lnTo>
                    <a:pt x="1330" y="2047"/>
                  </a:lnTo>
                  <a:lnTo>
                    <a:pt x="1311" y="1881"/>
                  </a:lnTo>
                  <a:lnTo>
                    <a:pt x="1291" y="1726"/>
                  </a:lnTo>
                  <a:lnTo>
                    <a:pt x="1268" y="1580"/>
                  </a:lnTo>
                  <a:lnTo>
                    <a:pt x="1245" y="1442"/>
                  </a:lnTo>
                  <a:lnTo>
                    <a:pt x="1218" y="1313"/>
                  </a:lnTo>
                  <a:lnTo>
                    <a:pt x="1190" y="1192"/>
                  </a:lnTo>
                  <a:lnTo>
                    <a:pt x="1158" y="1078"/>
                  </a:lnTo>
                  <a:lnTo>
                    <a:pt x="1125" y="973"/>
                  </a:lnTo>
                  <a:lnTo>
                    <a:pt x="1089" y="873"/>
                  </a:lnTo>
                  <a:lnTo>
                    <a:pt x="1049" y="781"/>
                  </a:lnTo>
                  <a:lnTo>
                    <a:pt x="1007" y="696"/>
                  </a:lnTo>
                  <a:lnTo>
                    <a:pt x="962" y="617"/>
                  </a:lnTo>
                  <a:lnTo>
                    <a:pt x="913" y="544"/>
                  </a:lnTo>
                  <a:lnTo>
                    <a:pt x="860" y="475"/>
                  </a:lnTo>
                  <a:lnTo>
                    <a:pt x="804" y="413"/>
                  </a:lnTo>
                  <a:lnTo>
                    <a:pt x="744" y="354"/>
                  </a:lnTo>
                  <a:lnTo>
                    <a:pt x="680" y="301"/>
                  </a:lnTo>
                  <a:lnTo>
                    <a:pt x="611" y="252"/>
                  </a:lnTo>
                  <a:lnTo>
                    <a:pt x="539" y="206"/>
                  </a:lnTo>
                  <a:lnTo>
                    <a:pt x="461" y="165"/>
                  </a:lnTo>
                  <a:lnTo>
                    <a:pt x="379" y="128"/>
                  </a:lnTo>
                  <a:lnTo>
                    <a:pt x="292" y="92"/>
                  </a:lnTo>
                  <a:lnTo>
                    <a:pt x="200" y="59"/>
                  </a:lnTo>
                  <a:lnTo>
                    <a:pt x="103" y="28"/>
                  </a:lnTo>
                  <a:lnTo>
                    <a:pt x="0" y="0"/>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TW" altLang="en-US" sz="1350"/>
            </a:p>
          </p:txBody>
        </p:sp>
        <p:sp>
          <p:nvSpPr>
            <p:cNvPr id="7" name="Freeform 10"/>
            <p:cNvSpPr>
              <a:spLocks/>
            </p:cNvSpPr>
            <p:nvPr/>
          </p:nvSpPr>
          <p:spPr bwMode="auto">
            <a:xfrm>
              <a:off x="3733800" y="5715000"/>
              <a:ext cx="5029201" cy="762000"/>
            </a:xfrm>
            <a:custGeom>
              <a:avLst/>
              <a:gdLst/>
              <a:ahLst/>
              <a:cxnLst>
                <a:cxn ang="0">
                  <a:pos x="17264" y="180"/>
                </a:cxn>
                <a:cxn ang="0">
                  <a:pos x="16706" y="689"/>
                </a:cxn>
                <a:cxn ang="0">
                  <a:pos x="15959" y="1141"/>
                </a:cxn>
                <a:cxn ang="0">
                  <a:pos x="15050" y="1535"/>
                </a:cxn>
                <a:cxn ang="0">
                  <a:pos x="14003" y="1871"/>
                </a:cxn>
                <a:cxn ang="0">
                  <a:pos x="12844" y="2151"/>
                </a:cxn>
                <a:cxn ang="0">
                  <a:pos x="11599" y="2374"/>
                </a:cxn>
                <a:cxn ang="0">
                  <a:pos x="10294" y="2540"/>
                </a:cxn>
                <a:cxn ang="0">
                  <a:pos x="8951" y="2649"/>
                </a:cxn>
                <a:cxn ang="0">
                  <a:pos x="7599" y="2704"/>
                </a:cxn>
                <a:cxn ang="0">
                  <a:pos x="6264" y="2702"/>
                </a:cxn>
                <a:cxn ang="0">
                  <a:pos x="4968" y="2645"/>
                </a:cxn>
                <a:cxn ang="0">
                  <a:pos x="3740" y="2534"/>
                </a:cxn>
                <a:cxn ang="0">
                  <a:pos x="2603" y="2367"/>
                </a:cxn>
                <a:cxn ang="0">
                  <a:pos x="1584" y="2147"/>
                </a:cxn>
                <a:cxn ang="0">
                  <a:pos x="708" y="1871"/>
                </a:cxn>
                <a:cxn ang="0">
                  <a:pos x="0" y="1543"/>
                </a:cxn>
                <a:cxn ang="0">
                  <a:pos x="341" y="1635"/>
                </a:cxn>
                <a:cxn ang="0">
                  <a:pos x="1155" y="1920"/>
                </a:cxn>
                <a:cxn ang="0">
                  <a:pos x="2121" y="2151"/>
                </a:cxn>
                <a:cxn ang="0">
                  <a:pos x="3215" y="2331"/>
                </a:cxn>
                <a:cxn ang="0">
                  <a:pos x="4413" y="2457"/>
                </a:cxn>
                <a:cxn ang="0">
                  <a:pos x="5686" y="2531"/>
                </a:cxn>
                <a:cxn ang="0">
                  <a:pos x="7011" y="2550"/>
                </a:cxn>
                <a:cxn ang="0">
                  <a:pos x="8361" y="2515"/>
                </a:cxn>
                <a:cxn ang="0">
                  <a:pos x="9712" y="2426"/>
                </a:cxn>
                <a:cxn ang="0">
                  <a:pos x="11037" y="2283"/>
                </a:cxn>
                <a:cxn ang="0">
                  <a:pos x="12311" y="2084"/>
                </a:cxn>
                <a:cxn ang="0">
                  <a:pos x="13509" y="1831"/>
                </a:cxn>
                <a:cxn ang="0">
                  <a:pos x="14604" y="1522"/>
                </a:cxn>
                <a:cxn ang="0">
                  <a:pos x="15571" y="1158"/>
                </a:cxn>
                <a:cxn ang="0">
                  <a:pos x="16386" y="737"/>
                </a:cxn>
                <a:cxn ang="0">
                  <a:pos x="17021" y="260"/>
                </a:cxn>
              </a:cxnLst>
              <a:rect l="0" t="0" r="r" b="b"/>
              <a:pathLst>
                <a:path w="17264" h="2710">
                  <a:moveTo>
                    <a:pt x="17264" y="0"/>
                  </a:moveTo>
                  <a:lnTo>
                    <a:pt x="17264" y="180"/>
                  </a:lnTo>
                  <a:lnTo>
                    <a:pt x="17010" y="442"/>
                  </a:lnTo>
                  <a:lnTo>
                    <a:pt x="16706" y="689"/>
                  </a:lnTo>
                  <a:lnTo>
                    <a:pt x="16354" y="923"/>
                  </a:lnTo>
                  <a:lnTo>
                    <a:pt x="15959" y="1141"/>
                  </a:lnTo>
                  <a:lnTo>
                    <a:pt x="15524" y="1345"/>
                  </a:lnTo>
                  <a:lnTo>
                    <a:pt x="15050" y="1535"/>
                  </a:lnTo>
                  <a:lnTo>
                    <a:pt x="14543" y="1710"/>
                  </a:lnTo>
                  <a:lnTo>
                    <a:pt x="14003" y="1871"/>
                  </a:lnTo>
                  <a:lnTo>
                    <a:pt x="13437" y="2018"/>
                  </a:lnTo>
                  <a:lnTo>
                    <a:pt x="12844" y="2151"/>
                  </a:lnTo>
                  <a:lnTo>
                    <a:pt x="12232" y="2269"/>
                  </a:lnTo>
                  <a:lnTo>
                    <a:pt x="11599" y="2374"/>
                  </a:lnTo>
                  <a:lnTo>
                    <a:pt x="10952" y="2464"/>
                  </a:lnTo>
                  <a:lnTo>
                    <a:pt x="10294" y="2540"/>
                  </a:lnTo>
                  <a:lnTo>
                    <a:pt x="9625" y="2602"/>
                  </a:lnTo>
                  <a:lnTo>
                    <a:pt x="8951" y="2649"/>
                  </a:lnTo>
                  <a:lnTo>
                    <a:pt x="8275" y="2684"/>
                  </a:lnTo>
                  <a:lnTo>
                    <a:pt x="7599" y="2704"/>
                  </a:lnTo>
                  <a:lnTo>
                    <a:pt x="6928" y="2710"/>
                  </a:lnTo>
                  <a:lnTo>
                    <a:pt x="6264" y="2702"/>
                  </a:lnTo>
                  <a:lnTo>
                    <a:pt x="5609" y="2681"/>
                  </a:lnTo>
                  <a:lnTo>
                    <a:pt x="4968" y="2645"/>
                  </a:lnTo>
                  <a:lnTo>
                    <a:pt x="4344" y="2597"/>
                  </a:lnTo>
                  <a:lnTo>
                    <a:pt x="3740" y="2534"/>
                  </a:lnTo>
                  <a:lnTo>
                    <a:pt x="3158" y="2457"/>
                  </a:lnTo>
                  <a:lnTo>
                    <a:pt x="2603" y="2367"/>
                  </a:lnTo>
                  <a:lnTo>
                    <a:pt x="2077" y="2264"/>
                  </a:lnTo>
                  <a:lnTo>
                    <a:pt x="1584" y="2147"/>
                  </a:lnTo>
                  <a:lnTo>
                    <a:pt x="1126" y="2016"/>
                  </a:lnTo>
                  <a:lnTo>
                    <a:pt x="708" y="1871"/>
                  </a:lnTo>
                  <a:lnTo>
                    <a:pt x="331" y="1714"/>
                  </a:lnTo>
                  <a:lnTo>
                    <a:pt x="0" y="1543"/>
                  </a:lnTo>
                  <a:lnTo>
                    <a:pt x="0" y="1474"/>
                  </a:lnTo>
                  <a:lnTo>
                    <a:pt x="341" y="1635"/>
                  </a:lnTo>
                  <a:lnTo>
                    <a:pt x="727" y="1784"/>
                  </a:lnTo>
                  <a:lnTo>
                    <a:pt x="1155" y="1920"/>
                  </a:lnTo>
                  <a:lnTo>
                    <a:pt x="1621" y="2042"/>
                  </a:lnTo>
                  <a:lnTo>
                    <a:pt x="2121" y="2151"/>
                  </a:lnTo>
                  <a:lnTo>
                    <a:pt x="2654" y="2249"/>
                  </a:lnTo>
                  <a:lnTo>
                    <a:pt x="3215" y="2331"/>
                  </a:lnTo>
                  <a:lnTo>
                    <a:pt x="3803" y="2401"/>
                  </a:lnTo>
                  <a:lnTo>
                    <a:pt x="4413" y="2457"/>
                  </a:lnTo>
                  <a:lnTo>
                    <a:pt x="5041" y="2500"/>
                  </a:lnTo>
                  <a:lnTo>
                    <a:pt x="5686" y="2531"/>
                  </a:lnTo>
                  <a:lnTo>
                    <a:pt x="6343" y="2547"/>
                  </a:lnTo>
                  <a:lnTo>
                    <a:pt x="7011" y="2550"/>
                  </a:lnTo>
                  <a:lnTo>
                    <a:pt x="7685" y="2539"/>
                  </a:lnTo>
                  <a:lnTo>
                    <a:pt x="8361" y="2515"/>
                  </a:lnTo>
                  <a:lnTo>
                    <a:pt x="9039" y="2478"/>
                  </a:lnTo>
                  <a:lnTo>
                    <a:pt x="9712" y="2426"/>
                  </a:lnTo>
                  <a:lnTo>
                    <a:pt x="10379" y="2361"/>
                  </a:lnTo>
                  <a:lnTo>
                    <a:pt x="11037" y="2283"/>
                  </a:lnTo>
                  <a:lnTo>
                    <a:pt x="11682" y="2190"/>
                  </a:lnTo>
                  <a:lnTo>
                    <a:pt x="12311" y="2084"/>
                  </a:lnTo>
                  <a:lnTo>
                    <a:pt x="12921" y="1964"/>
                  </a:lnTo>
                  <a:lnTo>
                    <a:pt x="13509" y="1831"/>
                  </a:lnTo>
                  <a:lnTo>
                    <a:pt x="14070" y="1683"/>
                  </a:lnTo>
                  <a:lnTo>
                    <a:pt x="14604" y="1522"/>
                  </a:lnTo>
                  <a:lnTo>
                    <a:pt x="15105" y="1347"/>
                  </a:lnTo>
                  <a:lnTo>
                    <a:pt x="15571" y="1158"/>
                  </a:lnTo>
                  <a:lnTo>
                    <a:pt x="15999" y="954"/>
                  </a:lnTo>
                  <a:lnTo>
                    <a:pt x="16386" y="737"/>
                  </a:lnTo>
                  <a:lnTo>
                    <a:pt x="16728" y="506"/>
                  </a:lnTo>
                  <a:lnTo>
                    <a:pt x="17021" y="260"/>
                  </a:lnTo>
                  <a:lnTo>
                    <a:pt x="17264" y="0"/>
                  </a:lnTo>
                  <a:close/>
                </a:path>
              </a:pathLst>
            </a:custGeom>
            <a:gradFill flip="none" rotWithShape="1">
              <a:gsLst>
                <a:gs pos="0">
                  <a:schemeClr val="bg1">
                    <a:alpha val="0"/>
                  </a:schemeClr>
                </a:gs>
                <a:gs pos="50000">
                  <a:schemeClr val="accent2"/>
                </a:gs>
                <a:gs pos="100000">
                  <a:schemeClr val="bg1">
                    <a:alpha val="0"/>
                  </a:schemeClr>
                </a:gs>
              </a:gsLst>
              <a:lin ang="0" scaled="1"/>
              <a:tileRect/>
            </a:gradFill>
            <a:ln w="9525">
              <a:noFill/>
              <a:round/>
              <a:headEnd/>
              <a:tailEnd/>
            </a:ln>
          </p:spPr>
          <p:txBody>
            <a:bodyPr/>
            <a:lstStyle/>
            <a:p>
              <a:pPr>
                <a:defRPr/>
              </a:pPr>
              <a:endParaRPr lang="en-US" sz="1350">
                <a:solidFill>
                  <a:prstClr val="black"/>
                </a:solidFill>
                <a:latin typeface="Arial" charset="0"/>
              </a:endParaRPr>
            </a:p>
          </p:txBody>
        </p:sp>
      </p:grpSp>
      <p:grpSp>
        <p:nvGrpSpPr>
          <p:cNvPr id="8" name="Group 11"/>
          <p:cNvGrpSpPr>
            <a:grpSpLocks/>
          </p:cNvGrpSpPr>
          <p:nvPr/>
        </p:nvGrpSpPr>
        <p:grpSpPr bwMode="auto">
          <a:xfrm>
            <a:off x="0" y="2854327"/>
            <a:ext cx="3581400" cy="4003675"/>
            <a:chOff x="0" y="2533588"/>
            <a:chExt cx="8022336" cy="8966516"/>
          </a:xfrm>
        </p:grpSpPr>
        <p:sp>
          <p:nvSpPr>
            <p:cNvPr id="9" name="Freeform 7"/>
            <p:cNvSpPr>
              <a:spLocks/>
            </p:cNvSpPr>
            <p:nvPr/>
          </p:nvSpPr>
          <p:spPr bwMode="auto">
            <a:xfrm>
              <a:off x="0" y="2533588"/>
              <a:ext cx="4128517" cy="2513612"/>
            </a:xfrm>
            <a:custGeom>
              <a:avLst/>
              <a:gdLst/>
              <a:ahLst/>
              <a:cxnLst>
                <a:cxn ang="0">
                  <a:pos x="0" y="0"/>
                </a:cxn>
                <a:cxn ang="0">
                  <a:pos x="124" y="18"/>
                </a:cxn>
                <a:cxn ang="0">
                  <a:pos x="246" y="40"/>
                </a:cxn>
                <a:cxn ang="0">
                  <a:pos x="365" y="64"/>
                </a:cxn>
                <a:cxn ang="0">
                  <a:pos x="596" y="127"/>
                </a:cxn>
                <a:cxn ang="0">
                  <a:pos x="815" y="200"/>
                </a:cxn>
                <a:cxn ang="0">
                  <a:pos x="1025" y="286"/>
                </a:cxn>
                <a:cxn ang="0">
                  <a:pos x="1223" y="380"/>
                </a:cxn>
                <a:cxn ang="0">
                  <a:pos x="1411" y="482"/>
                </a:cxn>
                <a:cxn ang="0">
                  <a:pos x="1588" y="591"/>
                </a:cxn>
                <a:cxn ang="0">
                  <a:pos x="1753" y="707"/>
                </a:cxn>
                <a:cxn ang="0">
                  <a:pos x="1907" y="824"/>
                </a:cxn>
                <a:cxn ang="0">
                  <a:pos x="2047" y="946"/>
                </a:cxn>
                <a:cxn ang="0">
                  <a:pos x="2177" y="1066"/>
                </a:cxn>
                <a:cxn ang="0">
                  <a:pos x="2293" y="1189"/>
                </a:cxn>
                <a:cxn ang="0">
                  <a:pos x="2397" y="1308"/>
                </a:cxn>
                <a:cxn ang="0">
                  <a:pos x="2488" y="1423"/>
                </a:cxn>
                <a:cxn ang="0">
                  <a:pos x="2565" y="1534"/>
                </a:cxn>
                <a:cxn ang="0">
                  <a:pos x="2600" y="1587"/>
                </a:cxn>
                <a:cxn ang="0">
                  <a:pos x="2535" y="1522"/>
                </a:cxn>
                <a:cxn ang="0">
                  <a:pos x="2455" y="1451"/>
                </a:cxn>
                <a:cxn ang="0">
                  <a:pos x="2359" y="1375"/>
                </a:cxn>
                <a:cxn ang="0">
                  <a:pos x="2247" y="1294"/>
                </a:cxn>
                <a:cxn ang="0">
                  <a:pos x="2119" y="1215"/>
                </a:cxn>
                <a:cxn ang="0">
                  <a:pos x="1981" y="1134"/>
                </a:cxn>
                <a:cxn ang="0">
                  <a:pos x="1827" y="1058"/>
                </a:cxn>
                <a:cxn ang="0">
                  <a:pos x="1662" y="986"/>
                </a:cxn>
                <a:cxn ang="0">
                  <a:pos x="1486" y="921"/>
                </a:cxn>
                <a:cxn ang="0">
                  <a:pos x="1299" y="865"/>
                </a:cxn>
                <a:cxn ang="0">
                  <a:pos x="1103" y="819"/>
                </a:cxn>
                <a:cxn ang="0">
                  <a:pos x="896" y="787"/>
                </a:cxn>
                <a:cxn ang="0">
                  <a:pos x="791" y="776"/>
                </a:cxn>
                <a:cxn ang="0">
                  <a:pos x="683" y="769"/>
                </a:cxn>
                <a:cxn ang="0">
                  <a:pos x="573" y="768"/>
                </a:cxn>
                <a:cxn ang="0">
                  <a:pos x="462" y="769"/>
                </a:cxn>
                <a:cxn ang="0">
                  <a:pos x="348" y="776"/>
                </a:cxn>
                <a:cxn ang="0">
                  <a:pos x="234" y="787"/>
                </a:cxn>
                <a:cxn ang="0">
                  <a:pos x="117" y="806"/>
                </a:cxn>
                <a:cxn ang="0">
                  <a:pos x="0" y="827"/>
                </a:cxn>
                <a:cxn ang="0">
                  <a:pos x="0" y="0"/>
                </a:cxn>
              </a:cxnLst>
              <a:rect l="0" t="0" r="r" b="b"/>
              <a:pathLst>
                <a:path w="2600" h="1587">
                  <a:moveTo>
                    <a:pt x="0" y="0"/>
                  </a:moveTo>
                  <a:lnTo>
                    <a:pt x="0" y="0"/>
                  </a:lnTo>
                  <a:lnTo>
                    <a:pt x="63" y="8"/>
                  </a:lnTo>
                  <a:lnTo>
                    <a:pt x="124" y="18"/>
                  </a:lnTo>
                  <a:lnTo>
                    <a:pt x="185" y="28"/>
                  </a:lnTo>
                  <a:lnTo>
                    <a:pt x="246" y="40"/>
                  </a:lnTo>
                  <a:lnTo>
                    <a:pt x="305" y="53"/>
                  </a:lnTo>
                  <a:lnTo>
                    <a:pt x="365" y="64"/>
                  </a:lnTo>
                  <a:lnTo>
                    <a:pt x="480" y="94"/>
                  </a:lnTo>
                  <a:lnTo>
                    <a:pt x="596" y="127"/>
                  </a:lnTo>
                  <a:lnTo>
                    <a:pt x="706" y="162"/>
                  </a:lnTo>
                  <a:lnTo>
                    <a:pt x="815" y="200"/>
                  </a:lnTo>
                  <a:lnTo>
                    <a:pt x="921" y="241"/>
                  </a:lnTo>
                  <a:lnTo>
                    <a:pt x="1025" y="286"/>
                  </a:lnTo>
                  <a:lnTo>
                    <a:pt x="1126" y="330"/>
                  </a:lnTo>
                  <a:lnTo>
                    <a:pt x="1223" y="380"/>
                  </a:lnTo>
                  <a:lnTo>
                    <a:pt x="1319" y="429"/>
                  </a:lnTo>
                  <a:lnTo>
                    <a:pt x="1411" y="482"/>
                  </a:lnTo>
                  <a:lnTo>
                    <a:pt x="1502" y="537"/>
                  </a:lnTo>
                  <a:lnTo>
                    <a:pt x="1588" y="591"/>
                  </a:lnTo>
                  <a:lnTo>
                    <a:pt x="1672" y="649"/>
                  </a:lnTo>
                  <a:lnTo>
                    <a:pt x="1753" y="707"/>
                  </a:lnTo>
                  <a:lnTo>
                    <a:pt x="1831" y="764"/>
                  </a:lnTo>
                  <a:lnTo>
                    <a:pt x="1907" y="824"/>
                  </a:lnTo>
                  <a:lnTo>
                    <a:pt x="1979" y="885"/>
                  </a:lnTo>
                  <a:lnTo>
                    <a:pt x="2047" y="946"/>
                  </a:lnTo>
                  <a:lnTo>
                    <a:pt x="2113" y="1005"/>
                  </a:lnTo>
                  <a:lnTo>
                    <a:pt x="2177" y="1066"/>
                  </a:lnTo>
                  <a:lnTo>
                    <a:pt x="2237" y="1128"/>
                  </a:lnTo>
                  <a:lnTo>
                    <a:pt x="2293" y="1189"/>
                  </a:lnTo>
                  <a:lnTo>
                    <a:pt x="2347" y="1248"/>
                  </a:lnTo>
                  <a:lnTo>
                    <a:pt x="2397" y="1308"/>
                  </a:lnTo>
                  <a:lnTo>
                    <a:pt x="2445" y="1365"/>
                  </a:lnTo>
                  <a:lnTo>
                    <a:pt x="2488" y="1423"/>
                  </a:lnTo>
                  <a:lnTo>
                    <a:pt x="2529" y="1479"/>
                  </a:lnTo>
                  <a:lnTo>
                    <a:pt x="2565" y="1534"/>
                  </a:lnTo>
                  <a:lnTo>
                    <a:pt x="2600" y="1587"/>
                  </a:lnTo>
                  <a:lnTo>
                    <a:pt x="2600" y="1587"/>
                  </a:lnTo>
                  <a:lnTo>
                    <a:pt x="2570" y="1555"/>
                  </a:lnTo>
                  <a:lnTo>
                    <a:pt x="2535" y="1522"/>
                  </a:lnTo>
                  <a:lnTo>
                    <a:pt x="2497" y="1487"/>
                  </a:lnTo>
                  <a:lnTo>
                    <a:pt x="2455" y="1451"/>
                  </a:lnTo>
                  <a:lnTo>
                    <a:pt x="2408" y="1413"/>
                  </a:lnTo>
                  <a:lnTo>
                    <a:pt x="2359" y="1375"/>
                  </a:lnTo>
                  <a:lnTo>
                    <a:pt x="2304" y="1336"/>
                  </a:lnTo>
                  <a:lnTo>
                    <a:pt x="2247" y="1294"/>
                  </a:lnTo>
                  <a:lnTo>
                    <a:pt x="2185" y="1255"/>
                  </a:lnTo>
                  <a:lnTo>
                    <a:pt x="2119" y="1215"/>
                  </a:lnTo>
                  <a:lnTo>
                    <a:pt x="2052" y="1174"/>
                  </a:lnTo>
                  <a:lnTo>
                    <a:pt x="1981" y="1134"/>
                  </a:lnTo>
                  <a:lnTo>
                    <a:pt x="1905" y="1096"/>
                  </a:lnTo>
                  <a:lnTo>
                    <a:pt x="1827" y="1058"/>
                  </a:lnTo>
                  <a:lnTo>
                    <a:pt x="1746" y="1020"/>
                  </a:lnTo>
                  <a:lnTo>
                    <a:pt x="1662" y="986"/>
                  </a:lnTo>
                  <a:lnTo>
                    <a:pt x="1576" y="953"/>
                  </a:lnTo>
                  <a:lnTo>
                    <a:pt x="1486" y="921"/>
                  </a:lnTo>
                  <a:lnTo>
                    <a:pt x="1393" y="891"/>
                  </a:lnTo>
                  <a:lnTo>
                    <a:pt x="1299" y="865"/>
                  </a:lnTo>
                  <a:lnTo>
                    <a:pt x="1202" y="840"/>
                  </a:lnTo>
                  <a:lnTo>
                    <a:pt x="1103" y="819"/>
                  </a:lnTo>
                  <a:lnTo>
                    <a:pt x="1000" y="801"/>
                  </a:lnTo>
                  <a:lnTo>
                    <a:pt x="896" y="787"/>
                  </a:lnTo>
                  <a:lnTo>
                    <a:pt x="843" y="781"/>
                  </a:lnTo>
                  <a:lnTo>
                    <a:pt x="791" y="776"/>
                  </a:lnTo>
                  <a:lnTo>
                    <a:pt x="738" y="773"/>
                  </a:lnTo>
                  <a:lnTo>
                    <a:pt x="683" y="769"/>
                  </a:lnTo>
                  <a:lnTo>
                    <a:pt x="629" y="768"/>
                  </a:lnTo>
                  <a:lnTo>
                    <a:pt x="573" y="768"/>
                  </a:lnTo>
                  <a:lnTo>
                    <a:pt x="518" y="768"/>
                  </a:lnTo>
                  <a:lnTo>
                    <a:pt x="462" y="769"/>
                  </a:lnTo>
                  <a:lnTo>
                    <a:pt x="406" y="773"/>
                  </a:lnTo>
                  <a:lnTo>
                    <a:pt x="348" y="776"/>
                  </a:lnTo>
                  <a:lnTo>
                    <a:pt x="292" y="781"/>
                  </a:lnTo>
                  <a:lnTo>
                    <a:pt x="234" y="787"/>
                  </a:lnTo>
                  <a:lnTo>
                    <a:pt x="177" y="796"/>
                  </a:lnTo>
                  <a:lnTo>
                    <a:pt x="117" y="806"/>
                  </a:lnTo>
                  <a:lnTo>
                    <a:pt x="59" y="816"/>
                  </a:lnTo>
                  <a:lnTo>
                    <a:pt x="0" y="827"/>
                  </a:lnTo>
                  <a:lnTo>
                    <a:pt x="0" y="0"/>
                  </a:lnTo>
                  <a:lnTo>
                    <a:pt x="0" y="0"/>
                  </a:lnTo>
                  <a:close/>
                </a:path>
              </a:pathLst>
            </a:custGeom>
            <a:solidFill>
              <a:schemeClr val="accent2">
                <a:lumMod val="20000"/>
                <a:lumOff val="80000"/>
              </a:schemeClr>
            </a:solidFill>
            <a:ln w="9525">
              <a:noFill/>
              <a:round/>
              <a:headEnd/>
              <a:tailEnd/>
            </a:ln>
          </p:spPr>
          <p:txBody>
            <a:bodyPr/>
            <a:lstStyle/>
            <a:p>
              <a:pPr>
                <a:defRPr/>
              </a:pPr>
              <a:endParaRPr lang="en-US" sz="1350">
                <a:solidFill>
                  <a:prstClr val="black"/>
                </a:solidFill>
                <a:latin typeface="Arial" charset="0"/>
              </a:endParaRPr>
            </a:p>
          </p:txBody>
        </p:sp>
        <p:sp>
          <p:nvSpPr>
            <p:cNvPr id="10" name="Freeform 8"/>
            <p:cNvSpPr>
              <a:spLocks/>
            </p:cNvSpPr>
            <p:nvPr/>
          </p:nvSpPr>
          <p:spPr bwMode="auto">
            <a:xfrm>
              <a:off x="0" y="4979648"/>
              <a:ext cx="3182621" cy="6520456"/>
            </a:xfrm>
            <a:custGeom>
              <a:avLst/>
              <a:gdLst/>
              <a:ahLst/>
              <a:cxnLst>
                <a:cxn ang="0">
                  <a:pos x="0" y="776"/>
                </a:cxn>
                <a:cxn ang="0">
                  <a:pos x="0" y="776"/>
                </a:cxn>
                <a:cxn ang="0">
                  <a:pos x="38" y="703"/>
                </a:cxn>
                <a:cxn ang="0">
                  <a:pos x="78" y="634"/>
                </a:cxn>
                <a:cxn ang="0">
                  <a:pos x="119" y="566"/>
                </a:cxn>
                <a:cxn ang="0">
                  <a:pos x="162" y="502"/>
                </a:cxn>
                <a:cxn ang="0">
                  <a:pos x="208" y="441"/>
                </a:cxn>
                <a:cxn ang="0">
                  <a:pos x="256" y="381"/>
                </a:cxn>
                <a:cxn ang="0">
                  <a:pos x="305" y="327"/>
                </a:cxn>
                <a:cxn ang="0">
                  <a:pos x="330" y="300"/>
                </a:cxn>
                <a:cxn ang="0">
                  <a:pos x="357" y="274"/>
                </a:cxn>
                <a:cxn ang="0">
                  <a:pos x="385" y="249"/>
                </a:cxn>
                <a:cxn ang="0">
                  <a:pos x="411" y="226"/>
                </a:cxn>
                <a:cxn ang="0">
                  <a:pos x="439" y="203"/>
                </a:cxn>
                <a:cxn ang="0">
                  <a:pos x="469" y="182"/>
                </a:cxn>
                <a:cxn ang="0">
                  <a:pos x="497" y="160"/>
                </a:cxn>
                <a:cxn ang="0">
                  <a:pos x="527" y="140"/>
                </a:cxn>
                <a:cxn ang="0">
                  <a:pos x="558" y="122"/>
                </a:cxn>
                <a:cxn ang="0">
                  <a:pos x="588" y="104"/>
                </a:cxn>
                <a:cxn ang="0">
                  <a:pos x="619" y="87"/>
                </a:cxn>
                <a:cxn ang="0">
                  <a:pos x="652" y="71"/>
                </a:cxn>
                <a:cxn ang="0">
                  <a:pos x="685" y="56"/>
                </a:cxn>
                <a:cxn ang="0">
                  <a:pos x="718" y="43"/>
                </a:cxn>
                <a:cxn ang="0">
                  <a:pos x="751" y="31"/>
                </a:cxn>
                <a:cxn ang="0">
                  <a:pos x="786" y="20"/>
                </a:cxn>
                <a:cxn ang="0">
                  <a:pos x="822" y="10"/>
                </a:cxn>
                <a:cxn ang="0">
                  <a:pos x="857" y="0"/>
                </a:cxn>
                <a:cxn ang="0">
                  <a:pos x="857" y="0"/>
                </a:cxn>
                <a:cxn ang="0">
                  <a:pos x="806" y="46"/>
                </a:cxn>
                <a:cxn ang="0">
                  <a:pos x="754" y="94"/>
                </a:cxn>
                <a:cxn ang="0">
                  <a:pos x="706" y="144"/>
                </a:cxn>
                <a:cxn ang="0">
                  <a:pos x="660" y="196"/>
                </a:cxn>
                <a:cxn ang="0">
                  <a:pos x="617" y="249"/>
                </a:cxn>
                <a:cxn ang="0">
                  <a:pos x="576" y="304"/>
                </a:cxn>
                <a:cxn ang="0">
                  <a:pos x="536" y="362"/>
                </a:cxn>
                <a:cxn ang="0">
                  <a:pos x="498" y="419"/>
                </a:cxn>
                <a:cxn ang="0">
                  <a:pos x="462" y="479"/>
                </a:cxn>
                <a:cxn ang="0">
                  <a:pos x="429" y="538"/>
                </a:cxn>
                <a:cxn ang="0">
                  <a:pos x="398" y="601"/>
                </a:cxn>
                <a:cxn ang="0">
                  <a:pos x="368" y="664"/>
                </a:cxn>
                <a:cxn ang="0">
                  <a:pos x="340" y="728"/>
                </a:cxn>
                <a:cxn ang="0">
                  <a:pos x="315" y="792"/>
                </a:cxn>
                <a:cxn ang="0">
                  <a:pos x="291" y="858"/>
                </a:cxn>
                <a:cxn ang="0">
                  <a:pos x="269" y="925"/>
                </a:cxn>
                <a:cxn ang="0">
                  <a:pos x="249" y="992"/>
                </a:cxn>
                <a:cxn ang="0">
                  <a:pos x="229" y="1060"/>
                </a:cxn>
                <a:cxn ang="0">
                  <a:pos x="213" y="1128"/>
                </a:cxn>
                <a:cxn ang="0">
                  <a:pos x="198" y="1197"/>
                </a:cxn>
                <a:cxn ang="0">
                  <a:pos x="185" y="1266"/>
                </a:cxn>
                <a:cxn ang="0">
                  <a:pos x="173" y="1336"/>
                </a:cxn>
                <a:cxn ang="0">
                  <a:pos x="162" y="1405"/>
                </a:cxn>
                <a:cxn ang="0">
                  <a:pos x="154" y="1474"/>
                </a:cxn>
                <a:cxn ang="0">
                  <a:pos x="147" y="1544"/>
                </a:cxn>
                <a:cxn ang="0">
                  <a:pos x="140" y="1613"/>
                </a:cxn>
                <a:cxn ang="0">
                  <a:pos x="137" y="1682"/>
                </a:cxn>
                <a:cxn ang="0">
                  <a:pos x="134" y="1752"/>
                </a:cxn>
                <a:cxn ang="0">
                  <a:pos x="132" y="1821"/>
                </a:cxn>
                <a:cxn ang="0">
                  <a:pos x="132" y="1889"/>
                </a:cxn>
                <a:cxn ang="0">
                  <a:pos x="134" y="1956"/>
                </a:cxn>
                <a:cxn ang="0">
                  <a:pos x="135" y="2024"/>
                </a:cxn>
                <a:cxn ang="0">
                  <a:pos x="0" y="2024"/>
                </a:cxn>
                <a:cxn ang="0">
                  <a:pos x="0" y="776"/>
                </a:cxn>
                <a:cxn ang="0">
                  <a:pos x="0" y="776"/>
                </a:cxn>
              </a:cxnLst>
              <a:rect l="0" t="0" r="r" b="b"/>
              <a:pathLst>
                <a:path w="857" h="2024">
                  <a:moveTo>
                    <a:pt x="0" y="776"/>
                  </a:moveTo>
                  <a:lnTo>
                    <a:pt x="0" y="776"/>
                  </a:lnTo>
                  <a:lnTo>
                    <a:pt x="38" y="703"/>
                  </a:lnTo>
                  <a:lnTo>
                    <a:pt x="78" y="634"/>
                  </a:lnTo>
                  <a:lnTo>
                    <a:pt x="119" y="566"/>
                  </a:lnTo>
                  <a:lnTo>
                    <a:pt x="162" y="502"/>
                  </a:lnTo>
                  <a:lnTo>
                    <a:pt x="208" y="441"/>
                  </a:lnTo>
                  <a:lnTo>
                    <a:pt x="256" y="381"/>
                  </a:lnTo>
                  <a:lnTo>
                    <a:pt x="305" y="327"/>
                  </a:lnTo>
                  <a:lnTo>
                    <a:pt x="330" y="300"/>
                  </a:lnTo>
                  <a:lnTo>
                    <a:pt x="357" y="274"/>
                  </a:lnTo>
                  <a:lnTo>
                    <a:pt x="385" y="249"/>
                  </a:lnTo>
                  <a:lnTo>
                    <a:pt x="411" y="226"/>
                  </a:lnTo>
                  <a:lnTo>
                    <a:pt x="439" y="203"/>
                  </a:lnTo>
                  <a:lnTo>
                    <a:pt x="469" y="182"/>
                  </a:lnTo>
                  <a:lnTo>
                    <a:pt x="497" y="160"/>
                  </a:lnTo>
                  <a:lnTo>
                    <a:pt x="527" y="140"/>
                  </a:lnTo>
                  <a:lnTo>
                    <a:pt x="558" y="122"/>
                  </a:lnTo>
                  <a:lnTo>
                    <a:pt x="588" y="104"/>
                  </a:lnTo>
                  <a:lnTo>
                    <a:pt x="619" y="87"/>
                  </a:lnTo>
                  <a:lnTo>
                    <a:pt x="652" y="71"/>
                  </a:lnTo>
                  <a:lnTo>
                    <a:pt x="685" y="56"/>
                  </a:lnTo>
                  <a:lnTo>
                    <a:pt x="718" y="43"/>
                  </a:lnTo>
                  <a:lnTo>
                    <a:pt x="751" y="31"/>
                  </a:lnTo>
                  <a:lnTo>
                    <a:pt x="786" y="20"/>
                  </a:lnTo>
                  <a:lnTo>
                    <a:pt x="822" y="10"/>
                  </a:lnTo>
                  <a:lnTo>
                    <a:pt x="857" y="0"/>
                  </a:lnTo>
                  <a:lnTo>
                    <a:pt x="857" y="0"/>
                  </a:lnTo>
                  <a:lnTo>
                    <a:pt x="806" y="46"/>
                  </a:lnTo>
                  <a:lnTo>
                    <a:pt x="754" y="94"/>
                  </a:lnTo>
                  <a:lnTo>
                    <a:pt x="706" y="144"/>
                  </a:lnTo>
                  <a:lnTo>
                    <a:pt x="660" y="196"/>
                  </a:lnTo>
                  <a:lnTo>
                    <a:pt x="617" y="249"/>
                  </a:lnTo>
                  <a:lnTo>
                    <a:pt x="576" y="304"/>
                  </a:lnTo>
                  <a:lnTo>
                    <a:pt x="536" y="362"/>
                  </a:lnTo>
                  <a:lnTo>
                    <a:pt x="498" y="419"/>
                  </a:lnTo>
                  <a:lnTo>
                    <a:pt x="462" y="479"/>
                  </a:lnTo>
                  <a:lnTo>
                    <a:pt x="429" y="538"/>
                  </a:lnTo>
                  <a:lnTo>
                    <a:pt x="398" y="601"/>
                  </a:lnTo>
                  <a:lnTo>
                    <a:pt x="368" y="664"/>
                  </a:lnTo>
                  <a:lnTo>
                    <a:pt x="340" y="728"/>
                  </a:lnTo>
                  <a:lnTo>
                    <a:pt x="315" y="792"/>
                  </a:lnTo>
                  <a:lnTo>
                    <a:pt x="291" y="858"/>
                  </a:lnTo>
                  <a:lnTo>
                    <a:pt x="269" y="925"/>
                  </a:lnTo>
                  <a:lnTo>
                    <a:pt x="249" y="992"/>
                  </a:lnTo>
                  <a:lnTo>
                    <a:pt x="229" y="1060"/>
                  </a:lnTo>
                  <a:lnTo>
                    <a:pt x="213" y="1128"/>
                  </a:lnTo>
                  <a:lnTo>
                    <a:pt x="198" y="1197"/>
                  </a:lnTo>
                  <a:lnTo>
                    <a:pt x="185" y="1266"/>
                  </a:lnTo>
                  <a:lnTo>
                    <a:pt x="173" y="1336"/>
                  </a:lnTo>
                  <a:lnTo>
                    <a:pt x="162" y="1405"/>
                  </a:lnTo>
                  <a:lnTo>
                    <a:pt x="154" y="1474"/>
                  </a:lnTo>
                  <a:lnTo>
                    <a:pt x="147" y="1544"/>
                  </a:lnTo>
                  <a:lnTo>
                    <a:pt x="140" y="1613"/>
                  </a:lnTo>
                  <a:lnTo>
                    <a:pt x="137" y="1682"/>
                  </a:lnTo>
                  <a:lnTo>
                    <a:pt x="134" y="1752"/>
                  </a:lnTo>
                  <a:lnTo>
                    <a:pt x="132" y="1821"/>
                  </a:lnTo>
                  <a:lnTo>
                    <a:pt x="132" y="1889"/>
                  </a:lnTo>
                  <a:lnTo>
                    <a:pt x="134" y="1956"/>
                  </a:lnTo>
                  <a:lnTo>
                    <a:pt x="135" y="2024"/>
                  </a:lnTo>
                  <a:lnTo>
                    <a:pt x="0" y="2024"/>
                  </a:lnTo>
                  <a:lnTo>
                    <a:pt x="0" y="776"/>
                  </a:lnTo>
                  <a:lnTo>
                    <a:pt x="0" y="776"/>
                  </a:lnTo>
                  <a:close/>
                </a:path>
              </a:pathLst>
            </a:custGeom>
            <a:solidFill>
              <a:schemeClr val="accent2">
                <a:lumMod val="40000"/>
                <a:lumOff val="60000"/>
                <a:alpha val="44000"/>
              </a:schemeClr>
            </a:solidFill>
            <a:ln w="9525">
              <a:noFill/>
              <a:round/>
              <a:headEnd/>
              <a:tailEnd/>
            </a:ln>
          </p:spPr>
          <p:txBody>
            <a:bodyPr/>
            <a:lstStyle/>
            <a:p>
              <a:pPr>
                <a:defRPr/>
              </a:pPr>
              <a:endParaRPr lang="en-US" sz="1350">
                <a:solidFill>
                  <a:prstClr val="black"/>
                </a:solidFill>
                <a:latin typeface="Arial" charset="0"/>
              </a:endParaRPr>
            </a:p>
          </p:txBody>
        </p:sp>
        <p:sp>
          <p:nvSpPr>
            <p:cNvPr id="11" name="Freeform 9"/>
            <p:cNvSpPr>
              <a:spLocks/>
            </p:cNvSpPr>
            <p:nvPr/>
          </p:nvSpPr>
          <p:spPr bwMode="auto">
            <a:xfrm>
              <a:off x="0" y="3372643"/>
              <a:ext cx="2894584" cy="2154524"/>
            </a:xfrm>
            <a:custGeom>
              <a:avLst/>
              <a:gdLst/>
              <a:ahLst/>
              <a:cxnLst>
                <a:cxn ang="0">
                  <a:pos x="0" y="118"/>
                </a:cxn>
                <a:cxn ang="0">
                  <a:pos x="165" y="69"/>
                </a:cxn>
                <a:cxn ang="0">
                  <a:pos x="327" y="33"/>
                </a:cxn>
                <a:cxn ang="0">
                  <a:pos x="487" y="11"/>
                </a:cxn>
                <a:cxn ang="0">
                  <a:pos x="645" y="1"/>
                </a:cxn>
                <a:cxn ang="0">
                  <a:pos x="797" y="1"/>
                </a:cxn>
                <a:cxn ang="0">
                  <a:pos x="946" y="13"/>
                </a:cxn>
                <a:cxn ang="0">
                  <a:pos x="1088" y="33"/>
                </a:cxn>
                <a:cxn ang="0">
                  <a:pos x="1225" y="62"/>
                </a:cxn>
                <a:cxn ang="0">
                  <a:pos x="1352" y="97"/>
                </a:cxn>
                <a:cxn ang="0">
                  <a:pos x="1472" y="138"/>
                </a:cxn>
                <a:cxn ang="0">
                  <a:pos x="1585" y="184"/>
                </a:cxn>
                <a:cxn ang="0">
                  <a:pos x="1685" y="236"/>
                </a:cxn>
                <a:cxn ang="0">
                  <a:pos x="1776" y="288"/>
                </a:cxn>
                <a:cxn ang="0">
                  <a:pos x="1854" y="343"/>
                </a:cxn>
                <a:cxn ang="0">
                  <a:pos x="1921" y="399"/>
                </a:cxn>
                <a:cxn ang="0">
                  <a:pos x="1974" y="455"/>
                </a:cxn>
                <a:cxn ang="0">
                  <a:pos x="1920" y="434"/>
                </a:cxn>
                <a:cxn ang="0">
                  <a:pos x="1804" y="394"/>
                </a:cxn>
                <a:cxn ang="0">
                  <a:pos x="1680" y="361"/>
                </a:cxn>
                <a:cxn ang="0">
                  <a:pos x="1548" y="338"/>
                </a:cxn>
                <a:cxn ang="0">
                  <a:pos x="1413" y="323"/>
                </a:cxn>
                <a:cxn ang="0">
                  <a:pos x="1273" y="321"/>
                </a:cxn>
                <a:cxn ang="0">
                  <a:pos x="1132" y="331"/>
                </a:cxn>
                <a:cxn ang="0">
                  <a:pos x="990" y="356"/>
                </a:cxn>
                <a:cxn ang="0">
                  <a:pos x="919" y="374"/>
                </a:cxn>
                <a:cxn ang="0">
                  <a:pos x="850" y="396"/>
                </a:cxn>
                <a:cxn ang="0">
                  <a:pos x="781" y="424"/>
                </a:cxn>
                <a:cxn ang="0">
                  <a:pos x="711" y="455"/>
                </a:cxn>
                <a:cxn ang="0">
                  <a:pos x="645" y="490"/>
                </a:cxn>
                <a:cxn ang="0">
                  <a:pos x="579" y="531"/>
                </a:cxn>
                <a:cxn ang="0">
                  <a:pos x="515" y="577"/>
                </a:cxn>
                <a:cxn ang="0">
                  <a:pos x="452" y="629"/>
                </a:cxn>
                <a:cxn ang="0">
                  <a:pos x="391" y="685"/>
                </a:cxn>
                <a:cxn ang="0">
                  <a:pos x="333" y="747"/>
                </a:cxn>
                <a:cxn ang="0">
                  <a:pos x="277" y="815"/>
                </a:cxn>
                <a:cxn ang="0">
                  <a:pos x="223" y="889"/>
                </a:cxn>
                <a:cxn ang="0">
                  <a:pos x="172" y="970"/>
                </a:cxn>
                <a:cxn ang="0">
                  <a:pos x="124" y="1056"/>
                </a:cxn>
                <a:cxn ang="0">
                  <a:pos x="79" y="1150"/>
                </a:cxn>
                <a:cxn ang="0">
                  <a:pos x="38" y="1249"/>
                </a:cxn>
                <a:cxn ang="0">
                  <a:pos x="0" y="1357"/>
                </a:cxn>
                <a:cxn ang="0">
                  <a:pos x="0" y="118"/>
                </a:cxn>
              </a:cxnLst>
              <a:rect l="0" t="0" r="r" b="b"/>
              <a:pathLst>
                <a:path w="1974" h="1357">
                  <a:moveTo>
                    <a:pt x="0" y="118"/>
                  </a:moveTo>
                  <a:lnTo>
                    <a:pt x="0" y="118"/>
                  </a:lnTo>
                  <a:lnTo>
                    <a:pt x="83" y="92"/>
                  </a:lnTo>
                  <a:lnTo>
                    <a:pt x="165" y="69"/>
                  </a:lnTo>
                  <a:lnTo>
                    <a:pt x="246" y="49"/>
                  </a:lnTo>
                  <a:lnTo>
                    <a:pt x="327" y="33"/>
                  </a:lnTo>
                  <a:lnTo>
                    <a:pt x="408" y="21"/>
                  </a:lnTo>
                  <a:lnTo>
                    <a:pt x="487" y="11"/>
                  </a:lnTo>
                  <a:lnTo>
                    <a:pt x="566" y="5"/>
                  </a:lnTo>
                  <a:lnTo>
                    <a:pt x="645" y="1"/>
                  </a:lnTo>
                  <a:lnTo>
                    <a:pt x="721" y="0"/>
                  </a:lnTo>
                  <a:lnTo>
                    <a:pt x="797" y="1"/>
                  </a:lnTo>
                  <a:lnTo>
                    <a:pt x="873" y="6"/>
                  </a:lnTo>
                  <a:lnTo>
                    <a:pt x="946" y="13"/>
                  </a:lnTo>
                  <a:lnTo>
                    <a:pt x="1018" y="23"/>
                  </a:lnTo>
                  <a:lnTo>
                    <a:pt x="1088" y="33"/>
                  </a:lnTo>
                  <a:lnTo>
                    <a:pt x="1157" y="47"/>
                  </a:lnTo>
                  <a:lnTo>
                    <a:pt x="1225" y="62"/>
                  </a:lnTo>
                  <a:lnTo>
                    <a:pt x="1289" y="79"/>
                  </a:lnTo>
                  <a:lnTo>
                    <a:pt x="1352" y="97"/>
                  </a:lnTo>
                  <a:lnTo>
                    <a:pt x="1413" y="117"/>
                  </a:lnTo>
                  <a:lnTo>
                    <a:pt x="1472" y="138"/>
                  </a:lnTo>
                  <a:lnTo>
                    <a:pt x="1530" y="161"/>
                  </a:lnTo>
                  <a:lnTo>
                    <a:pt x="1585" y="184"/>
                  </a:lnTo>
                  <a:lnTo>
                    <a:pt x="1636" y="209"/>
                  </a:lnTo>
                  <a:lnTo>
                    <a:pt x="1685" y="236"/>
                  </a:lnTo>
                  <a:lnTo>
                    <a:pt x="1732" y="262"/>
                  </a:lnTo>
                  <a:lnTo>
                    <a:pt x="1776" y="288"/>
                  </a:lnTo>
                  <a:lnTo>
                    <a:pt x="1816" y="315"/>
                  </a:lnTo>
                  <a:lnTo>
                    <a:pt x="1854" y="343"/>
                  </a:lnTo>
                  <a:lnTo>
                    <a:pt x="1888" y="371"/>
                  </a:lnTo>
                  <a:lnTo>
                    <a:pt x="1921" y="399"/>
                  </a:lnTo>
                  <a:lnTo>
                    <a:pt x="1949" y="427"/>
                  </a:lnTo>
                  <a:lnTo>
                    <a:pt x="1974" y="455"/>
                  </a:lnTo>
                  <a:lnTo>
                    <a:pt x="1974" y="455"/>
                  </a:lnTo>
                  <a:lnTo>
                    <a:pt x="1920" y="434"/>
                  </a:lnTo>
                  <a:lnTo>
                    <a:pt x="1864" y="412"/>
                  </a:lnTo>
                  <a:lnTo>
                    <a:pt x="1804" y="394"/>
                  </a:lnTo>
                  <a:lnTo>
                    <a:pt x="1743" y="376"/>
                  </a:lnTo>
                  <a:lnTo>
                    <a:pt x="1680" y="361"/>
                  </a:lnTo>
                  <a:lnTo>
                    <a:pt x="1614" y="348"/>
                  </a:lnTo>
                  <a:lnTo>
                    <a:pt x="1548" y="338"/>
                  </a:lnTo>
                  <a:lnTo>
                    <a:pt x="1481" y="330"/>
                  </a:lnTo>
                  <a:lnTo>
                    <a:pt x="1413" y="323"/>
                  </a:lnTo>
                  <a:lnTo>
                    <a:pt x="1344" y="320"/>
                  </a:lnTo>
                  <a:lnTo>
                    <a:pt x="1273" y="321"/>
                  </a:lnTo>
                  <a:lnTo>
                    <a:pt x="1203" y="325"/>
                  </a:lnTo>
                  <a:lnTo>
                    <a:pt x="1132" y="331"/>
                  </a:lnTo>
                  <a:lnTo>
                    <a:pt x="1061" y="341"/>
                  </a:lnTo>
                  <a:lnTo>
                    <a:pt x="990" y="356"/>
                  </a:lnTo>
                  <a:lnTo>
                    <a:pt x="954" y="364"/>
                  </a:lnTo>
                  <a:lnTo>
                    <a:pt x="919" y="374"/>
                  </a:lnTo>
                  <a:lnTo>
                    <a:pt x="885" y="384"/>
                  </a:lnTo>
                  <a:lnTo>
                    <a:pt x="850" y="396"/>
                  </a:lnTo>
                  <a:lnTo>
                    <a:pt x="815" y="409"/>
                  </a:lnTo>
                  <a:lnTo>
                    <a:pt x="781" y="424"/>
                  </a:lnTo>
                  <a:lnTo>
                    <a:pt x="746" y="439"/>
                  </a:lnTo>
                  <a:lnTo>
                    <a:pt x="711" y="455"/>
                  </a:lnTo>
                  <a:lnTo>
                    <a:pt x="678" y="472"/>
                  </a:lnTo>
                  <a:lnTo>
                    <a:pt x="645" y="490"/>
                  </a:lnTo>
                  <a:lnTo>
                    <a:pt x="612" y="510"/>
                  </a:lnTo>
                  <a:lnTo>
                    <a:pt x="579" y="531"/>
                  </a:lnTo>
                  <a:lnTo>
                    <a:pt x="546" y="554"/>
                  </a:lnTo>
                  <a:lnTo>
                    <a:pt x="515" y="577"/>
                  </a:lnTo>
                  <a:lnTo>
                    <a:pt x="484" y="602"/>
                  </a:lnTo>
                  <a:lnTo>
                    <a:pt x="452" y="629"/>
                  </a:lnTo>
                  <a:lnTo>
                    <a:pt x="421" y="657"/>
                  </a:lnTo>
                  <a:lnTo>
                    <a:pt x="391" y="685"/>
                  </a:lnTo>
                  <a:lnTo>
                    <a:pt x="361" y="716"/>
                  </a:lnTo>
                  <a:lnTo>
                    <a:pt x="333" y="747"/>
                  </a:lnTo>
                  <a:lnTo>
                    <a:pt x="304" y="780"/>
                  </a:lnTo>
                  <a:lnTo>
                    <a:pt x="277" y="815"/>
                  </a:lnTo>
                  <a:lnTo>
                    <a:pt x="249" y="851"/>
                  </a:lnTo>
                  <a:lnTo>
                    <a:pt x="223" y="889"/>
                  </a:lnTo>
                  <a:lnTo>
                    <a:pt x="198" y="929"/>
                  </a:lnTo>
                  <a:lnTo>
                    <a:pt x="172" y="970"/>
                  </a:lnTo>
                  <a:lnTo>
                    <a:pt x="149" y="1012"/>
                  </a:lnTo>
                  <a:lnTo>
                    <a:pt x="124" y="1056"/>
                  </a:lnTo>
                  <a:lnTo>
                    <a:pt x="101" y="1102"/>
                  </a:lnTo>
                  <a:lnTo>
                    <a:pt x="79" y="1150"/>
                  </a:lnTo>
                  <a:lnTo>
                    <a:pt x="58" y="1198"/>
                  </a:lnTo>
                  <a:lnTo>
                    <a:pt x="38" y="1249"/>
                  </a:lnTo>
                  <a:lnTo>
                    <a:pt x="18" y="1302"/>
                  </a:lnTo>
                  <a:lnTo>
                    <a:pt x="0" y="1357"/>
                  </a:lnTo>
                  <a:lnTo>
                    <a:pt x="0" y="118"/>
                  </a:lnTo>
                  <a:lnTo>
                    <a:pt x="0" y="118"/>
                  </a:lnTo>
                  <a:close/>
                </a:path>
              </a:pathLst>
            </a:custGeom>
            <a:solidFill>
              <a:schemeClr val="accent2">
                <a:lumMod val="40000"/>
                <a:lumOff val="60000"/>
              </a:schemeClr>
            </a:solidFill>
            <a:ln w="9525">
              <a:noFill/>
              <a:round/>
              <a:headEnd/>
              <a:tailEnd/>
            </a:ln>
          </p:spPr>
          <p:txBody>
            <a:bodyPr/>
            <a:lstStyle/>
            <a:p>
              <a:pPr>
                <a:defRPr/>
              </a:pPr>
              <a:endParaRPr lang="en-US" sz="1350">
                <a:solidFill>
                  <a:prstClr val="black"/>
                </a:solidFill>
                <a:latin typeface="Arial" charset="0"/>
              </a:endParaRPr>
            </a:p>
          </p:txBody>
        </p:sp>
        <p:sp>
          <p:nvSpPr>
            <p:cNvPr id="12" name="Freeform 10"/>
            <p:cNvSpPr>
              <a:spLocks/>
            </p:cNvSpPr>
            <p:nvPr/>
          </p:nvSpPr>
          <p:spPr bwMode="auto">
            <a:xfrm>
              <a:off x="1504189" y="5587609"/>
              <a:ext cx="6518147" cy="5912495"/>
            </a:xfrm>
            <a:custGeom>
              <a:avLst/>
              <a:gdLst/>
              <a:ahLst/>
              <a:cxnLst>
                <a:cxn ang="0">
                  <a:pos x="1377" y="130"/>
                </a:cxn>
                <a:cxn ang="0">
                  <a:pos x="1299" y="89"/>
                </a:cxn>
                <a:cxn ang="0">
                  <a:pos x="1220" y="56"/>
                </a:cxn>
                <a:cxn ang="0">
                  <a:pos x="1137" y="30"/>
                </a:cxn>
                <a:cxn ang="0">
                  <a:pos x="1052" y="11"/>
                </a:cxn>
                <a:cxn ang="0">
                  <a:pos x="966" y="2"/>
                </a:cxn>
                <a:cxn ang="0">
                  <a:pos x="880" y="0"/>
                </a:cxn>
                <a:cxn ang="0">
                  <a:pos x="794" y="5"/>
                </a:cxn>
                <a:cxn ang="0">
                  <a:pos x="708" y="18"/>
                </a:cxn>
                <a:cxn ang="0">
                  <a:pos x="624" y="40"/>
                </a:cxn>
                <a:cxn ang="0">
                  <a:pos x="543" y="69"/>
                </a:cxn>
                <a:cxn ang="0">
                  <a:pos x="466" y="107"/>
                </a:cxn>
                <a:cxn ang="0">
                  <a:pos x="391" y="155"/>
                </a:cxn>
                <a:cxn ang="0">
                  <a:pos x="322" y="210"/>
                </a:cxn>
                <a:cxn ang="0">
                  <a:pos x="258" y="272"/>
                </a:cxn>
                <a:cxn ang="0">
                  <a:pos x="200" y="345"/>
                </a:cxn>
                <a:cxn ang="0">
                  <a:pos x="149" y="426"/>
                </a:cxn>
                <a:cxn ang="0">
                  <a:pos x="124" y="472"/>
                </a:cxn>
                <a:cxn ang="0">
                  <a:pos x="83" y="568"/>
                </a:cxn>
                <a:cxn ang="0">
                  <a:pos x="48" y="667"/>
                </a:cxn>
                <a:cxn ang="0">
                  <a:pos x="23" y="769"/>
                </a:cxn>
                <a:cxn ang="0">
                  <a:pos x="7" y="875"/>
                </a:cxn>
                <a:cxn ang="0">
                  <a:pos x="0" y="982"/>
                </a:cxn>
                <a:cxn ang="0">
                  <a:pos x="2" y="1090"/>
                </a:cxn>
                <a:cxn ang="0">
                  <a:pos x="12" y="1200"/>
                </a:cxn>
                <a:cxn ang="0">
                  <a:pos x="31" y="1311"/>
                </a:cxn>
                <a:cxn ang="0">
                  <a:pos x="61" y="1420"/>
                </a:cxn>
                <a:cxn ang="0">
                  <a:pos x="101" y="1529"/>
                </a:cxn>
                <a:cxn ang="0">
                  <a:pos x="149" y="1636"/>
                </a:cxn>
                <a:cxn ang="0">
                  <a:pos x="206" y="1742"/>
                </a:cxn>
                <a:cxn ang="0">
                  <a:pos x="274" y="1844"/>
                </a:cxn>
                <a:cxn ang="0">
                  <a:pos x="353" y="1943"/>
                </a:cxn>
                <a:cxn ang="0">
                  <a:pos x="441" y="2039"/>
                </a:cxn>
                <a:cxn ang="0">
                  <a:pos x="2552" y="2085"/>
                </a:cxn>
                <a:cxn ang="0">
                  <a:pos x="2526" y="2070"/>
                </a:cxn>
                <a:cxn ang="0">
                  <a:pos x="2336" y="1955"/>
                </a:cxn>
                <a:cxn ang="0">
                  <a:pos x="2192" y="1860"/>
                </a:cxn>
                <a:cxn ang="0">
                  <a:pos x="2025" y="1748"/>
                </a:cxn>
                <a:cxn ang="0">
                  <a:pos x="1849" y="1619"/>
                </a:cxn>
                <a:cxn ang="0">
                  <a:pos x="1667" y="1477"/>
                </a:cxn>
                <a:cxn ang="0">
                  <a:pos x="1492" y="1326"/>
                </a:cxn>
                <a:cxn ang="0">
                  <a:pos x="1410" y="1246"/>
                </a:cxn>
                <a:cxn ang="0">
                  <a:pos x="1332" y="1167"/>
                </a:cxn>
                <a:cxn ang="0">
                  <a:pos x="1261" y="1086"/>
                </a:cxn>
                <a:cxn ang="0">
                  <a:pos x="1195" y="1004"/>
                </a:cxn>
                <a:cxn ang="0">
                  <a:pos x="1139" y="923"/>
                </a:cxn>
                <a:cxn ang="0">
                  <a:pos x="1091" y="840"/>
                </a:cxn>
                <a:cxn ang="0">
                  <a:pos x="1055" y="761"/>
                </a:cxn>
                <a:cxn ang="0">
                  <a:pos x="1030" y="680"/>
                </a:cxn>
                <a:cxn ang="0">
                  <a:pos x="1017" y="602"/>
                </a:cxn>
                <a:cxn ang="0">
                  <a:pos x="1019" y="527"/>
                </a:cxn>
                <a:cxn ang="0">
                  <a:pos x="1028" y="470"/>
                </a:cxn>
                <a:cxn ang="0">
                  <a:pos x="1040" y="434"/>
                </a:cxn>
                <a:cxn ang="0">
                  <a:pos x="1057" y="398"/>
                </a:cxn>
                <a:cxn ang="0">
                  <a:pos x="1076" y="363"/>
                </a:cxn>
                <a:cxn ang="0">
                  <a:pos x="1101" y="330"/>
                </a:cxn>
                <a:cxn ang="0">
                  <a:pos x="1131" y="295"/>
                </a:cxn>
                <a:cxn ang="0">
                  <a:pos x="1182" y="248"/>
                </a:cxn>
                <a:cxn ang="0">
                  <a:pos x="1269" y="186"/>
                </a:cxn>
                <a:cxn ang="0">
                  <a:pos x="1377" y="130"/>
                </a:cxn>
              </a:cxnLst>
              <a:rect l="0" t="0" r="r" b="b"/>
              <a:pathLst>
                <a:path w="2552" h="2085">
                  <a:moveTo>
                    <a:pt x="1377" y="130"/>
                  </a:moveTo>
                  <a:lnTo>
                    <a:pt x="1377" y="130"/>
                  </a:lnTo>
                  <a:lnTo>
                    <a:pt x="1339" y="109"/>
                  </a:lnTo>
                  <a:lnTo>
                    <a:pt x="1299" y="89"/>
                  </a:lnTo>
                  <a:lnTo>
                    <a:pt x="1260" y="73"/>
                  </a:lnTo>
                  <a:lnTo>
                    <a:pt x="1220" y="56"/>
                  </a:lnTo>
                  <a:lnTo>
                    <a:pt x="1179" y="43"/>
                  </a:lnTo>
                  <a:lnTo>
                    <a:pt x="1137" y="30"/>
                  </a:lnTo>
                  <a:lnTo>
                    <a:pt x="1094" y="20"/>
                  </a:lnTo>
                  <a:lnTo>
                    <a:pt x="1052" y="11"/>
                  </a:lnTo>
                  <a:lnTo>
                    <a:pt x="1009" y="7"/>
                  </a:lnTo>
                  <a:lnTo>
                    <a:pt x="966" y="2"/>
                  </a:lnTo>
                  <a:lnTo>
                    <a:pt x="923" y="0"/>
                  </a:lnTo>
                  <a:lnTo>
                    <a:pt x="880" y="0"/>
                  </a:lnTo>
                  <a:lnTo>
                    <a:pt x="837" y="2"/>
                  </a:lnTo>
                  <a:lnTo>
                    <a:pt x="794" y="5"/>
                  </a:lnTo>
                  <a:lnTo>
                    <a:pt x="751" y="10"/>
                  </a:lnTo>
                  <a:lnTo>
                    <a:pt x="708" y="18"/>
                  </a:lnTo>
                  <a:lnTo>
                    <a:pt x="667" y="28"/>
                  </a:lnTo>
                  <a:lnTo>
                    <a:pt x="624" y="40"/>
                  </a:lnTo>
                  <a:lnTo>
                    <a:pt x="584" y="54"/>
                  </a:lnTo>
                  <a:lnTo>
                    <a:pt x="543" y="69"/>
                  </a:lnTo>
                  <a:lnTo>
                    <a:pt x="504" y="87"/>
                  </a:lnTo>
                  <a:lnTo>
                    <a:pt x="466" y="107"/>
                  </a:lnTo>
                  <a:lnTo>
                    <a:pt x="428" y="130"/>
                  </a:lnTo>
                  <a:lnTo>
                    <a:pt x="391" y="155"/>
                  </a:lnTo>
                  <a:lnTo>
                    <a:pt x="357" y="182"/>
                  </a:lnTo>
                  <a:lnTo>
                    <a:pt x="322" y="210"/>
                  </a:lnTo>
                  <a:lnTo>
                    <a:pt x="289" y="241"/>
                  </a:lnTo>
                  <a:lnTo>
                    <a:pt x="258" y="272"/>
                  </a:lnTo>
                  <a:lnTo>
                    <a:pt x="228" y="309"/>
                  </a:lnTo>
                  <a:lnTo>
                    <a:pt x="200" y="345"/>
                  </a:lnTo>
                  <a:lnTo>
                    <a:pt x="173" y="385"/>
                  </a:lnTo>
                  <a:lnTo>
                    <a:pt x="149" y="426"/>
                  </a:lnTo>
                  <a:lnTo>
                    <a:pt x="149" y="426"/>
                  </a:lnTo>
                  <a:lnTo>
                    <a:pt x="124" y="472"/>
                  </a:lnTo>
                  <a:lnTo>
                    <a:pt x="102" y="520"/>
                  </a:lnTo>
                  <a:lnTo>
                    <a:pt x="83" y="568"/>
                  </a:lnTo>
                  <a:lnTo>
                    <a:pt x="64" y="617"/>
                  </a:lnTo>
                  <a:lnTo>
                    <a:pt x="48" y="667"/>
                  </a:lnTo>
                  <a:lnTo>
                    <a:pt x="35" y="718"/>
                  </a:lnTo>
                  <a:lnTo>
                    <a:pt x="23" y="769"/>
                  </a:lnTo>
                  <a:lnTo>
                    <a:pt x="15" y="822"/>
                  </a:lnTo>
                  <a:lnTo>
                    <a:pt x="7" y="875"/>
                  </a:lnTo>
                  <a:lnTo>
                    <a:pt x="2" y="928"/>
                  </a:lnTo>
                  <a:lnTo>
                    <a:pt x="0" y="982"/>
                  </a:lnTo>
                  <a:lnTo>
                    <a:pt x="0" y="1035"/>
                  </a:lnTo>
                  <a:lnTo>
                    <a:pt x="2" y="1090"/>
                  </a:lnTo>
                  <a:lnTo>
                    <a:pt x="5" y="1146"/>
                  </a:lnTo>
                  <a:lnTo>
                    <a:pt x="12" y="1200"/>
                  </a:lnTo>
                  <a:lnTo>
                    <a:pt x="22" y="1255"/>
                  </a:lnTo>
                  <a:lnTo>
                    <a:pt x="31" y="1311"/>
                  </a:lnTo>
                  <a:lnTo>
                    <a:pt x="46" y="1365"/>
                  </a:lnTo>
                  <a:lnTo>
                    <a:pt x="61" y="1420"/>
                  </a:lnTo>
                  <a:lnTo>
                    <a:pt x="79" y="1474"/>
                  </a:lnTo>
                  <a:lnTo>
                    <a:pt x="101" y="1529"/>
                  </a:lnTo>
                  <a:lnTo>
                    <a:pt x="124" y="1583"/>
                  </a:lnTo>
                  <a:lnTo>
                    <a:pt x="149" y="1636"/>
                  </a:lnTo>
                  <a:lnTo>
                    <a:pt x="177" y="1689"/>
                  </a:lnTo>
                  <a:lnTo>
                    <a:pt x="206" y="1742"/>
                  </a:lnTo>
                  <a:lnTo>
                    <a:pt x="239" y="1793"/>
                  </a:lnTo>
                  <a:lnTo>
                    <a:pt x="274" y="1844"/>
                  </a:lnTo>
                  <a:lnTo>
                    <a:pt x="312" y="1895"/>
                  </a:lnTo>
                  <a:lnTo>
                    <a:pt x="353" y="1943"/>
                  </a:lnTo>
                  <a:lnTo>
                    <a:pt x="396" y="1993"/>
                  </a:lnTo>
                  <a:lnTo>
                    <a:pt x="441" y="2039"/>
                  </a:lnTo>
                  <a:lnTo>
                    <a:pt x="489" y="2085"/>
                  </a:lnTo>
                  <a:lnTo>
                    <a:pt x="2552" y="2085"/>
                  </a:lnTo>
                  <a:lnTo>
                    <a:pt x="2552" y="2085"/>
                  </a:lnTo>
                  <a:lnTo>
                    <a:pt x="2526" y="2070"/>
                  </a:lnTo>
                  <a:lnTo>
                    <a:pt x="2450" y="2026"/>
                  </a:lnTo>
                  <a:lnTo>
                    <a:pt x="2336" y="1955"/>
                  </a:lnTo>
                  <a:lnTo>
                    <a:pt x="2266" y="1910"/>
                  </a:lnTo>
                  <a:lnTo>
                    <a:pt x="2192" y="1860"/>
                  </a:lnTo>
                  <a:lnTo>
                    <a:pt x="2111" y="1808"/>
                  </a:lnTo>
                  <a:lnTo>
                    <a:pt x="2025" y="1748"/>
                  </a:lnTo>
                  <a:lnTo>
                    <a:pt x="1938" y="1685"/>
                  </a:lnTo>
                  <a:lnTo>
                    <a:pt x="1849" y="1619"/>
                  </a:lnTo>
                  <a:lnTo>
                    <a:pt x="1758" y="1550"/>
                  </a:lnTo>
                  <a:lnTo>
                    <a:pt x="1667" y="1477"/>
                  </a:lnTo>
                  <a:lnTo>
                    <a:pt x="1578" y="1403"/>
                  </a:lnTo>
                  <a:lnTo>
                    <a:pt x="1492" y="1326"/>
                  </a:lnTo>
                  <a:lnTo>
                    <a:pt x="1451" y="1286"/>
                  </a:lnTo>
                  <a:lnTo>
                    <a:pt x="1410" y="1246"/>
                  </a:lnTo>
                  <a:lnTo>
                    <a:pt x="1370" y="1207"/>
                  </a:lnTo>
                  <a:lnTo>
                    <a:pt x="1332" y="1167"/>
                  </a:lnTo>
                  <a:lnTo>
                    <a:pt x="1296" y="1126"/>
                  </a:lnTo>
                  <a:lnTo>
                    <a:pt x="1261" y="1086"/>
                  </a:lnTo>
                  <a:lnTo>
                    <a:pt x="1227" y="1045"/>
                  </a:lnTo>
                  <a:lnTo>
                    <a:pt x="1195" y="1004"/>
                  </a:lnTo>
                  <a:lnTo>
                    <a:pt x="1167" y="962"/>
                  </a:lnTo>
                  <a:lnTo>
                    <a:pt x="1139" y="923"/>
                  </a:lnTo>
                  <a:lnTo>
                    <a:pt x="1114" y="881"/>
                  </a:lnTo>
                  <a:lnTo>
                    <a:pt x="1091" y="840"/>
                  </a:lnTo>
                  <a:lnTo>
                    <a:pt x="1071" y="801"/>
                  </a:lnTo>
                  <a:lnTo>
                    <a:pt x="1055" y="761"/>
                  </a:lnTo>
                  <a:lnTo>
                    <a:pt x="1042" y="720"/>
                  </a:lnTo>
                  <a:lnTo>
                    <a:pt x="1030" y="680"/>
                  </a:lnTo>
                  <a:lnTo>
                    <a:pt x="1022" y="642"/>
                  </a:lnTo>
                  <a:lnTo>
                    <a:pt x="1017" y="602"/>
                  </a:lnTo>
                  <a:lnTo>
                    <a:pt x="1015" y="565"/>
                  </a:lnTo>
                  <a:lnTo>
                    <a:pt x="1019" y="527"/>
                  </a:lnTo>
                  <a:lnTo>
                    <a:pt x="1023" y="489"/>
                  </a:lnTo>
                  <a:lnTo>
                    <a:pt x="1028" y="470"/>
                  </a:lnTo>
                  <a:lnTo>
                    <a:pt x="1033" y="452"/>
                  </a:lnTo>
                  <a:lnTo>
                    <a:pt x="1040" y="434"/>
                  </a:lnTo>
                  <a:lnTo>
                    <a:pt x="1048" y="416"/>
                  </a:lnTo>
                  <a:lnTo>
                    <a:pt x="1057" y="398"/>
                  </a:lnTo>
                  <a:lnTo>
                    <a:pt x="1066" y="381"/>
                  </a:lnTo>
                  <a:lnTo>
                    <a:pt x="1076" y="363"/>
                  </a:lnTo>
                  <a:lnTo>
                    <a:pt x="1088" y="347"/>
                  </a:lnTo>
                  <a:lnTo>
                    <a:pt x="1101" y="330"/>
                  </a:lnTo>
                  <a:lnTo>
                    <a:pt x="1116" y="312"/>
                  </a:lnTo>
                  <a:lnTo>
                    <a:pt x="1131" y="295"/>
                  </a:lnTo>
                  <a:lnTo>
                    <a:pt x="1147" y="281"/>
                  </a:lnTo>
                  <a:lnTo>
                    <a:pt x="1182" y="248"/>
                  </a:lnTo>
                  <a:lnTo>
                    <a:pt x="1223" y="216"/>
                  </a:lnTo>
                  <a:lnTo>
                    <a:pt x="1269" y="186"/>
                  </a:lnTo>
                  <a:lnTo>
                    <a:pt x="1321" y="158"/>
                  </a:lnTo>
                  <a:lnTo>
                    <a:pt x="1377" y="130"/>
                  </a:lnTo>
                  <a:lnTo>
                    <a:pt x="1377" y="130"/>
                  </a:lnTo>
                  <a:close/>
                </a:path>
              </a:pathLst>
            </a:custGeom>
            <a:solidFill>
              <a:schemeClr val="bg1">
                <a:lumMod val="95000"/>
                <a:alpha val="34000"/>
              </a:schemeClr>
            </a:solidFill>
            <a:ln w="9525">
              <a:noFill/>
              <a:round/>
              <a:headEnd/>
              <a:tailEnd/>
            </a:ln>
          </p:spPr>
          <p:txBody>
            <a:bodyPr/>
            <a:lstStyle/>
            <a:p>
              <a:pPr>
                <a:defRPr/>
              </a:pPr>
              <a:endParaRPr lang="en-US" sz="1350">
                <a:solidFill>
                  <a:prstClr val="black"/>
                </a:solidFill>
                <a:latin typeface="Arial" charset="0"/>
              </a:endParaRPr>
            </a:p>
          </p:txBody>
        </p:sp>
        <p:sp>
          <p:nvSpPr>
            <p:cNvPr id="13" name="Freeform 11"/>
            <p:cNvSpPr>
              <a:spLocks/>
            </p:cNvSpPr>
            <p:nvPr/>
          </p:nvSpPr>
          <p:spPr bwMode="auto">
            <a:xfrm>
              <a:off x="1155701" y="5800928"/>
              <a:ext cx="3420872" cy="5699176"/>
            </a:xfrm>
            <a:custGeom>
              <a:avLst/>
              <a:gdLst/>
              <a:ahLst/>
              <a:cxnLst>
                <a:cxn ang="0">
                  <a:pos x="99" y="1804"/>
                </a:cxn>
                <a:cxn ang="0">
                  <a:pos x="57" y="1647"/>
                </a:cxn>
                <a:cxn ang="0">
                  <a:pos x="29" y="1492"/>
                </a:cxn>
                <a:cxn ang="0">
                  <a:pos x="10" y="1342"/>
                </a:cxn>
                <a:cxn ang="0">
                  <a:pos x="1" y="1195"/>
                </a:cxn>
                <a:cxn ang="0">
                  <a:pos x="1" y="1054"/>
                </a:cxn>
                <a:cxn ang="0">
                  <a:pos x="10" y="919"/>
                </a:cxn>
                <a:cxn ang="0">
                  <a:pos x="26" y="790"/>
                </a:cxn>
                <a:cxn ang="0">
                  <a:pos x="49" y="667"/>
                </a:cxn>
                <a:cxn ang="0">
                  <a:pos x="81" y="553"/>
                </a:cxn>
                <a:cxn ang="0">
                  <a:pos x="117" y="445"/>
                </a:cxn>
                <a:cxn ang="0">
                  <a:pos x="158" y="346"/>
                </a:cxn>
                <a:cxn ang="0">
                  <a:pos x="203" y="255"/>
                </a:cxn>
                <a:cxn ang="0">
                  <a:pos x="254" y="176"/>
                </a:cxn>
                <a:cxn ang="0">
                  <a:pos x="307" y="105"/>
                </a:cxn>
                <a:cxn ang="0">
                  <a:pos x="363" y="47"/>
                </a:cxn>
                <a:cxn ang="0">
                  <a:pos x="421" y="0"/>
                </a:cxn>
                <a:cxn ang="0">
                  <a:pos x="383" y="57"/>
                </a:cxn>
                <a:cxn ang="0">
                  <a:pos x="317" y="176"/>
                </a:cxn>
                <a:cxn ang="0">
                  <a:pos x="265" y="298"/>
                </a:cxn>
                <a:cxn ang="0">
                  <a:pos x="226" y="421"/>
                </a:cxn>
                <a:cxn ang="0">
                  <a:pos x="201" y="544"/>
                </a:cxn>
                <a:cxn ang="0">
                  <a:pos x="188" y="667"/>
                </a:cxn>
                <a:cxn ang="0">
                  <a:pos x="186" y="789"/>
                </a:cxn>
                <a:cxn ang="0">
                  <a:pos x="196" y="911"/>
                </a:cxn>
                <a:cxn ang="0">
                  <a:pos x="219" y="1030"/>
                </a:cxn>
                <a:cxn ang="0">
                  <a:pos x="252" y="1147"/>
                </a:cxn>
                <a:cxn ang="0">
                  <a:pos x="297" y="1261"/>
                </a:cxn>
                <a:cxn ang="0">
                  <a:pos x="351" y="1371"/>
                </a:cxn>
                <a:cxn ang="0">
                  <a:pos x="416" y="1477"/>
                </a:cxn>
                <a:cxn ang="0">
                  <a:pos x="492" y="1578"/>
                </a:cxn>
                <a:cxn ang="0">
                  <a:pos x="576" y="1674"/>
                </a:cxn>
                <a:cxn ang="0">
                  <a:pos x="668" y="1763"/>
                </a:cxn>
                <a:cxn ang="0">
                  <a:pos x="99" y="1804"/>
                </a:cxn>
              </a:cxnLst>
              <a:rect l="0" t="0" r="r" b="b"/>
              <a:pathLst>
                <a:path w="718" h="1804">
                  <a:moveTo>
                    <a:pt x="99" y="1804"/>
                  </a:moveTo>
                  <a:lnTo>
                    <a:pt x="99" y="1804"/>
                  </a:lnTo>
                  <a:lnTo>
                    <a:pt x="77" y="1725"/>
                  </a:lnTo>
                  <a:lnTo>
                    <a:pt x="57" y="1647"/>
                  </a:lnTo>
                  <a:lnTo>
                    <a:pt x="43" y="1570"/>
                  </a:lnTo>
                  <a:lnTo>
                    <a:pt x="29" y="1492"/>
                  </a:lnTo>
                  <a:lnTo>
                    <a:pt x="18" y="1416"/>
                  </a:lnTo>
                  <a:lnTo>
                    <a:pt x="10" y="1342"/>
                  </a:lnTo>
                  <a:lnTo>
                    <a:pt x="5" y="1267"/>
                  </a:lnTo>
                  <a:lnTo>
                    <a:pt x="1" y="1195"/>
                  </a:lnTo>
                  <a:lnTo>
                    <a:pt x="0" y="1124"/>
                  </a:lnTo>
                  <a:lnTo>
                    <a:pt x="1" y="1054"/>
                  </a:lnTo>
                  <a:lnTo>
                    <a:pt x="5" y="987"/>
                  </a:lnTo>
                  <a:lnTo>
                    <a:pt x="10" y="919"/>
                  </a:lnTo>
                  <a:lnTo>
                    <a:pt x="18" y="853"/>
                  </a:lnTo>
                  <a:lnTo>
                    <a:pt x="26" y="790"/>
                  </a:lnTo>
                  <a:lnTo>
                    <a:pt x="38" y="728"/>
                  </a:lnTo>
                  <a:lnTo>
                    <a:pt x="49" y="667"/>
                  </a:lnTo>
                  <a:lnTo>
                    <a:pt x="64" y="609"/>
                  </a:lnTo>
                  <a:lnTo>
                    <a:pt x="81" y="553"/>
                  </a:lnTo>
                  <a:lnTo>
                    <a:pt x="97" y="496"/>
                  </a:lnTo>
                  <a:lnTo>
                    <a:pt x="117" y="445"/>
                  </a:lnTo>
                  <a:lnTo>
                    <a:pt x="137" y="394"/>
                  </a:lnTo>
                  <a:lnTo>
                    <a:pt x="158" y="346"/>
                  </a:lnTo>
                  <a:lnTo>
                    <a:pt x="180" y="300"/>
                  </a:lnTo>
                  <a:lnTo>
                    <a:pt x="203" y="255"/>
                  </a:lnTo>
                  <a:lnTo>
                    <a:pt x="227" y="214"/>
                  </a:lnTo>
                  <a:lnTo>
                    <a:pt x="254" y="176"/>
                  </a:lnTo>
                  <a:lnTo>
                    <a:pt x="280" y="140"/>
                  </a:lnTo>
                  <a:lnTo>
                    <a:pt x="307" y="105"/>
                  </a:lnTo>
                  <a:lnTo>
                    <a:pt x="335" y="76"/>
                  </a:lnTo>
                  <a:lnTo>
                    <a:pt x="363" y="47"/>
                  </a:lnTo>
                  <a:lnTo>
                    <a:pt x="391" y="21"/>
                  </a:lnTo>
                  <a:lnTo>
                    <a:pt x="421" y="0"/>
                  </a:lnTo>
                  <a:lnTo>
                    <a:pt x="421" y="0"/>
                  </a:lnTo>
                  <a:lnTo>
                    <a:pt x="383" y="57"/>
                  </a:lnTo>
                  <a:lnTo>
                    <a:pt x="348" y="117"/>
                  </a:lnTo>
                  <a:lnTo>
                    <a:pt x="317" y="176"/>
                  </a:lnTo>
                  <a:lnTo>
                    <a:pt x="289" y="237"/>
                  </a:lnTo>
                  <a:lnTo>
                    <a:pt x="265" y="298"/>
                  </a:lnTo>
                  <a:lnTo>
                    <a:pt x="244" y="359"/>
                  </a:lnTo>
                  <a:lnTo>
                    <a:pt x="226" y="421"/>
                  </a:lnTo>
                  <a:lnTo>
                    <a:pt x="213" y="482"/>
                  </a:lnTo>
                  <a:lnTo>
                    <a:pt x="201" y="544"/>
                  </a:lnTo>
                  <a:lnTo>
                    <a:pt x="193" y="605"/>
                  </a:lnTo>
                  <a:lnTo>
                    <a:pt x="188" y="667"/>
                  </a:lnTo>
                  <a:lnTo>
                    <a:pt x="185" y="728"/>
                  </a:lnTo>
                  <a:lnTo>
                    <a:pt x="186" y="789"/>
                  </a:lnTo>
                  <a:lnTo>
                    <a:pt x="189" y="850"/>
                  </a:lnTo>
                  <a:lnTo>
                    <a:pt x="196" y="911"/>
                  </a:lnTo>
                  <a:lnTo>
                    <a:pt x="206" y="970"/>
                  </a:lnTo>
                  <a:lnTo>
                    <a:pt x="219" y="1030"/>
                  </a:lnTo>
                  <a:lnTo>
                    <a:pt x="234" y="1089"/>
                  </a:lnTo>
                  <a:lnTo>
                    <a:pt x="252" y="1147"/>
                  </a:lnTo>
                  <a:lnTo>
                    <a:pt x="274" y="1205"/>
                  </a:lnTo>
                  <a:lnTo>
                    <a:pt x="297" y="1261"/>
                  </a:lnTo>
                  <a:lnTo>
                    <a:pt x="323" y="1317"/>
                  </a:lnTo>
                  <a:lnTo>
                    <a:pt x="351" y="1371"/>
                  </a:lnTo>
                  <a:lnTo>
                    <a:pt x="383" y="1424"/>
                  </a:lnTo>
                  <a:lnTo>
                    <a:pt x="416" y="1477"/>
                  </a:lnTo>
                  <a:lnTo>
                    <a:pt x="452" y="1528"/>
                  </a:lnTo>
                  <a:lnTo>
                    <a:pt x="492" y="1578"/>
                  </a:lnTo>
                  <a:lnTo>
                    <a:pt x="531" y="1626"/>
                  </a:lnTo>
                  <a:lnTo>
                    <a:pt x="576" y="1674"/>
                  </a:lnTo>
                  <a:lnTo>
                    <a:pt x="620" y="1718"/>
                  </a:lnTo>
                  <a:lnTo>
                    <a:pt x="668" y="1763"/>
                  </a:lnTo>
                  <a:lnTo>
                    <a:pt x="718" y="1804"/>
                  </a:lnTo>
                  <a:lnTo>
                    <a:pt x="99" y="1804"/>
                  </a:lnTo>
                  <a:lnTo>
                    <a:pt x="99" y="1804"/>
                  </a:lnTo>
                  <a:close/>
                </a:path>
              </a:pathLst>
            </a:custGeom>
            <a:solidFill>
              <a:schemeClr val="accent2">
                <a:lumMod val="60000"/>
                <a:lumOff val="40000"/>
                <a:alpha val="37000"/>
              </a:schemeClr>
            </a:solidFill>
            <a:ln w="9525">
              <a:noFill/>
              <a:round/>
              <a:headEnd/>
              <a:tailEnd/>
            </a:ln>
          </p:spPr>
          <p:txBody>
            <a:bodyPr/>
            <a:lstStyle/>
            <a:p>
              <a:pPr>
                <a:defRPr/>
              </a:pPr>
              <a:endParaRPr lang="en-US" sz="1350">
                <a:solidFill>
                  <a:prstClr val="black"/>
                </a:solidFill>
                <a:latin typeface="Arial" charset="0"/>
              </a:endParaRPr>
            </a:p>
          </p:txBody>
        </p:sp>
      </p:grpSp>
      <p:pic>
        <p:nvPicPr>
          <p:cNvPr id="14" name="圖片 17" descr="教育部LOGO.jpg"/>
          <p:cNvPicPr>
            <a:picLocks noChangeAspect="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3203575" y="2276475"/>
            <a:ext cx="2952750" cy="295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圖片 18" descr="教育部體育署.gif"/>
          <p:cNvPicPr>
            <a:picLocks noChangeAspect="1"/>
          </p:cNvPicPr>
          <p:nvPr/>
        </p:nvPicPr>
        <p:blipFill>
          <a:blip r:embed="rId3">
            <a:extLst>
              <a:ext uri="{28A0092B-C50C-407E-A947-70E740481C1C}">
                <a14:useLocalDpi xmlns:a14="http://schemas.microsoft.com/office/drawing/2010/main" val="0"/>
              </a:ext>
            </a:extLst>
          </a:blip>
          <a:srcRect t="15637" r="4182" b="15637"/>
          <a:stretch>
            <a:fillRect/>
          </a:stretch>
        </p:blipFill>
        <p:spPr bwMode="auto">
          <a:xfrm>
            <a:off x="6734176" y="6427788"/>
            <a:ext cx="24098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idx="1"/>
          </p:nvPr>
        </p:nvSpPr>
        <p:spPr>
          <a:xfrm>
            <a:off x="467544" y="1700810"/>
            <a:ext cx="8229600" cy="4525963"/>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20" name="標題 19"/>
          <p:cNvSpPr>
            <a:spLocks noGrp="1"/>
          </p:cNvSpPr>
          <p:nvPr>
            <p:ph type="title"/>
          </p:nvPr>
        </p:nvSpPr>
        <p:spPr/>
        <p:txBody>
          <a:bodyPr/>
          <a:lstStyle/>
          <a:p>
            <a:r>
              <a:rPr lang="zh-TW" altLang="en-US" smtClean="0"/>
              <a:t>按一下以編輯母片標題樣式</a:t>
            </a:r>
            <a:endParaRPr lang="zh-TW" altLang="en-US"/>
          </a:p>
        </p:txBody>
      </p:sp>
      <p:sp>
        <p:nvSpPr>
          <p:cNvPr id="16" name="Date Placeholder 3"/>
          <p:cNvSpPr>
            <a:spLocks noGrp="1"/>
          </p:cNvSpPr>
          <p:nvPr>
            <p:ph type="dt" sz="half" idx="10"/>
          </p:nvPr>
        </p:nvSpPr>
        <p:spPr/>
        <p:txBody>
          <a:bodyPr/>
          <a:lstStyle>
            <a:lvl1pPr fontAlgn="auto">
              <a:spcBef>
                <a:spcPts val="0"/>
              </a:spcBef>
              <a:spcAft>
                <a:spcPts val="0"/>
              </a:spcAft>
              <a:defRPr kumimoji="0">
                <a:latin typeface="+mn-lt"/>
                <a:ea typeface="+mn-ea"/>
              </a:defRPr>
            </a:lvl1pPr>
          </a:lstStyle>
          <a:p>
            <a:pPr>
              <a:defRPr/>
            </a:pPr>
            <a:r>
              <a:rPr lang="en-US" altLang="zh-TW"/>
              <a:t>101</a:t>
            </a:r>
            <a:r>
              <a:rPr lang="zh-TW" altLang="en-US"/>
              <a:t>年</a:t>
            </a:r>
            <a:r>
              <a:rPr lang="en-US" altLang="zh-TW"/>
              <a:t>10</a:t>
            </a:r>
            <a:r>
              <a:rPr lang="zh-TW" altLang="en-US"/>
              <a:t>月</a:t>
            </a:r>
            <a:r>
              <a:rPr lang="en-US" altLang="zh-TW"/>
              <a:t>3</a:t>
            </a:r>
            <a:r>
              <a:rPr lang="zh-TW" altLang="en-US"/>
              <a:t>日</a:t>
            </a:r>
            <a:endParaRPr lang="en-US" altLang="zh-TW"/>
          </a:p>
        </p:txBody>
      </p:sp>
      <p:sp>
        <p:nvSpPr>
          <p:cNvPr id="17" name="Slide Number Placeholder 5"/>
          <p:cNvSpPr>
            <a:spLocks noGrp="1"/>
          </p:cNvSpPr>
          <p:nvPr>
            <p:ph type="sldNum" sz="quarter" idx="11"/>
          </p:nvPr>
        </p:nvSpPr>
        <p:spPr/>
        <p:txBody>
          <a:bodyPr/>
          <a:lstStyle>
            <a:lvl1pPr>
              <a:defRPr kumimoji="0"/>
            </a:lvl1pPr>
          </a:lstStyle>
          <a:p>
            <a:fld id="{0449E22B-7CFF-42B5-A996-209CF0FA2BD8}" type="slidenum">
              <a:rPr lang="en-US" altLang="zh-TW"/>
              <a:pPr/>
              <a:t>‹#›</a:t>
            </a:fld>
            <a:endParaRPr lang="en-US" altLang="zh-TW"/>
          </a:p>
        </p:txBody>
      </p:sp>
    </p:spTree>
    <p:extLst>
      <p:ext uri="{BB962C8B-B14F-4D97-AF65-F5344CB8AC3E}">
        <p14:creationId xmlns:p14="http://schemas.microsoft.com/office/powerpoint/2010/main" val="55267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zh-TW" altLang="en-US" smtClean="0"/>
              <a:t>按一下以編輯母片標題樣式</a:t>
            </a:r>
            <a:endParaRPr lang="en-US"/>
          </a:p>
        </p:txBody>
      </p:sp>
      <p:sp>
        <p:nvSpPr>
          <p:cNvPr id="3" name="Content Placeholder 2"/>
          <p:cNvSpPr>
            <a:spLocks noGrp="1"/>
          </p:cNvSpPr>
          <p:nvPr>
            <p:ph sz="half" idx="1"/>
          </p:nvPr>
        </p:nvSpPr>
        <p:spPr>
          <a:xfrm>
            <a:off x="457200" y="1920085"/>
            <a:ext cx="4038600" cy="4434840"/>
          </a:xfrm>
        </p:spPr>
        <p:txBody>
          <a:bodyPr/>
          <a:lstStyle>
            <a:lvl1pPr>
              <a:defRPr sz="1950"/>
            </a:lvl1pPr>
            <a:lvl2pPr>
              <a:defRPr sz="1800"/>
            </a:lvl2pPr>
            <a:lvl3pPr>
              <a:defRPr sz="1500"/>
            </a:lvl3pPr>
            <a:lvl4pPr>
              <a:defRPr sz="1350"/>
            </a:lvl4pPr>
            <a:lvl5pPr>
              <a:defRPr sz="1350"/>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4" name="Content Placeholder 3"/>
          <p:cNvSpPr>
            <a:spLocks noGrp="1"/>
          </p:cNvSpPr>
          <p:nvPr>
            <p:ph sz="half" idx="2"/>
          </p:nvPr>
        </p:nvSpPr>
        <p:spPr>
          <a:xfrm>
            <a:off x="4648200" y="1920085"/>
            <a:ext cx="4038600" cy="4434840"/>
          </a:xfrm>
        </p:spPr>
        <p:txBody>
          <a:bodyPr/>
          <a:lstStyle>
            <a:lvl1pPr>
              <a:defRPr sz="1950"/>
            </a:lvl1pPr>
            <a:lvl2pPr>
              <a:defRPr sz="1800"/>
            </a:lvl2pPr>
            <a:lvl3pPr>
              <a:defRPr sz="1500"/>
            </a:lvl3pPr>
            <a:lvl4pPr>
              <a:defRPr sz="1350"/>
            </a:lvl4pPr>
            <a:lvl5pPr>
              <a:defRPr sz="1350"/>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5" name="Date Placeholder 4"/>
          <p:cNvSpPr>
            <a:spLocks noGrp="1"/>
          </p:cNvSpPr>
          <p:nvPr>
            <p:ph type="dt" sz="half" idx="10"/>
          </p:nvPr>
        </p:nvSpPr>
        <p:spPr/>
        <p:txBody>
          <a:bodyPr/>
          <a:lstStyle>
            <a:lvl1pPr fontAlgn="base">
              <a:spcBef>
                <a:spcPct val="0"/>
              </a:spcBef>
              <a:spcAft>
                <a:spcPct val="0"/>
              </a:spcAft>
              <a:defRPr>
                <a:latin typeface="Arial" charset="0"/>
                <a:ea typeface="新細明體" charset="-120"/>
              </a:defRPr>
            </a:lvl1pPr>
          </a:lstStyle>
          <a:p>
            <a:pPr>
              <a:defRPr/>
            </a:pPr>
            <a:fld id="{C83BE18C-E497-4035-AC54-83ED1E1557EE}" type="datetimeFigureOut">
              <a:rPr lang="zh-TW" altLang="en-US"/>
              <a:pPr>
                <a:defRPr/>
              </a:pPr>
              <a:t>2018/8/14</a:t>
            </a:fld>
            <a:endParaRPr lang="zh-TW" altLang="en-US"/>
          </a:p>
        </p:txBody>
      </p:sp>
      <p:sp>
        <p:nvSpPr>
          <p:cNvPr id="6" name="Footer Placeholder 5"/>
          <p:cNvSpPr>
            <a:spLocks noGrp="1"/>
          </p:cNvSpPr>
          <p:nvPr>
            <p:ph type="ftr" sz="quarter" idx="11"/>
          </p:nvPr>
        </p:nvSpPr>
        <p:spPr/>
        <p:txBody>
          <a:bodyPr/>
          <a:lstStyle>
            <a:lvl1pPr fontAlgn="base">
              <a:spcBef>
                <a:spcPct val="0"/>
              </a:spcBef>
              <a:spcAft>
                <a:spcPct val="0"/>
              </a:spcAft>
              <a:defRPr>
                <a:latin typeface="Arial" charset="0"/>
                <a:ea typeface="新細明體" charset="-120"/>
              </a:defRPr>
            </a:lvl1pPr>
          </a:lstStyle>
          <a:p>
            <a:pPr>
              <a:defRPr/>
            </a:pPr>
            <a:endParaRPr lang="zh-TW" altLang="en-US"/>
          </a:p>
        </p:txBody>
      </p:sp>
      <p:sp>
        <p:nvSpPr>
          <p:cNvPr id="7" name="Slide Number Placeholder 6"/>
          <p:cNvSpPr>
            <a:spLocks noGrp="1"/>
          </p:cNvSpPr>
          <p:nvPr>
            <p:ph type="sldNum" sz="quarter" idx="12"/>
          </p:nvPr>
        </p:nvSpPr>
        <p:spPr/>
        <p:txBody>
          <a:bodyPr/>
          <a:lstStyle>
            <a:lvl1pPr>
              <a:defRPr>
                <a:latin typeface="Arial" panose="020B0604020202020204" pitchFamily="34" charset="0"/>
              </a:defRPr>
            </a:lvl1pPr>
          </a:lstStyle>
          <a:p>
            <a:fld id="{181E545D-C366-4015-8925-629C19DAAA2B}" type="slidenum">
              <a:rPr lang="zh-TW" altLang="en-US"/>
              <a:pPr/>
              <a:t>‹#›</a:t>
            </a:fld>
            <a:endParaRPr lang="zh-TW" altLang="en-US"/>
          </a:p>
        </p:txBody>
      </p:sp>
    </p:spTree>
    <p:extLst>
      <p:ext uri="{BB962C8B-B14F-4D97-AF65-F5344CB8AC3E}">
        <p14:creationId xmlns:p14="http://schemas.microsoft.com/office/powerpoint/2010/main" val="491595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zh-TW" altLang="en-US" smtClean="0"/>
              <a:t>按一下以編輯母片標題樣式</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18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a:r>
              <a:rPr lang="zh-TW" altLang="en-US" smtClean="0"/>
              <a:t>編輯母片文字樣式</a:t>
            </a:r>
          </a:p>
        </p:txBody>
      </p:sp>
      <p:sp>
        <p:nvSpPr>
          <p:cNvPr id="4" name="Text Placeholder 3"/>
          <p:cNvSpPr>
            <a:spLocks noGrp="1"/>
          </p:cNvSpPr>
          <p:nvPr>
            <p:ph type="body" sz="half" idx="3"/>
          </p:nvPr>
        </p:nvSpPr>
        <p:spPr>
          <a:xfrm>
            <a:off x="4645026" y="1859759"/>
            <a:ext cx="4041775" cy="654843"/>
          </a:xfrm>
        </p:spPr>
        <p:txBody>
          <a:bodyPr lIns="45720" tIns="0" rIns="45720" bIns="0" anchor="ctr"/>
          <a:lstStyle>
            <a:lvl1pPr marL="0" indent="0">
              <a:buNone/>
              <a:defRPr sz="1800" b="1" cap="none" baseline="0">
                <a:solidFill>
                  <a:schemeClr val="tx2"/>
                </a:solidFill>
                <a:effectLst/>
              </a:defRPr>
            </a:lvl1pPr>
            <a:lvl2pPr>
              <a:buNone/>
              <a:defRPr sz="1500" b="1"/>
            </a:lvl2pPr>
            <a:lvl3pPr>
              <a:buNone/>
              <a:defRPr sz="1350" b="1"/>
            </a:lvl3pPr>
            <a:lvl4pPr>
              <a:buNone/>
              <a:defRPr sz="1200" b="1"/>
            </a:lvl4pPr>
            <a:lvl5pPr>
              <a:buNone/>
              <a:defRPr sz="1200" b="1"/>
            </a:lvl5pPr>
          </a:lstStyle>
          <a:p>
            <a:pPr lvl="0"/>
            <a:r>
              <a:rPr lang="zh-TW" altLang="en-US" smtClean="0"/>
              <a:t>編輯母片文字樣式</a:t>
            </a:r>
          </a:p>
        </p:txBody>
      </p:sp>
      <p:sp>
        <p:nvSpPr>
          <p:cNvPr id="5" name="Content Placeholder 4"/>
          <p:cNvSpPr>
            <a:spLocks noGrp="1"/>
          </p:cNvSpPr>
          <p:nvPr>
            <p:ph sz="quarter" idx="2"/>
          </p:nvPr>
        </p:nvSpPr>
        <p:spPr>
          <a:xfrm>
            <a:off x="457200" y="2514600"/>
            <a:ext cx="4040188" cy="3845720"/>
          </a:xfrm>
        </p:spPr>
        <p:txBody>
          <a:bodyPr tIns="0"/>
          <a:lstStyle>
            <a:lvl1pPr>
              <a:defRPr sz="1650"/>
            </a:lvl1pPr>
            <a:lvl2pPr>
              <a:defRPr sz="1500"/>
            </a:lvl2pPr>
            <a:lvl3pPr>
              <a:defRPr sz="1350"/>
            </a:lvl3pPr>
            <a:lvl4pPr>
              <a:defRPr sz="1200"/>
            </a:lvl4pPr>
            <a:lvl5pPr>
              <a:defRPr sz="1200"/>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6" name="Content Placeholder 5"/>
          <p:cNvSpPr>
            <a:spLocks noGrp="1"/>
          </p:cNvSpPr>
          <p:nvPr>
            <p:ph sz="quarter" idx="4"/>
          </p:nvPr>
        </p:nvSpPr>
        <p:spPr>
          <a:xfrm>
            <a:off x="4645026" y="2514600"/>
            <a:ext cx="4041775" cy="3845720"/>
          </a:xfrm>
        </p:spPr>
        <p:txBody>
          <a:bodyPr tIns="0"/>
          <a:lstStyle>
            <a:lvl1pPr>
              <a:defRPr sz="1650"/>
            </a:lvl1pPr>
            <a:lvl2pPr>
              <a:defRPr sz="1500"/>
            </a:lvl2pPr>
            <a:lvl3pPr>
              <a:defRPr sz="1350"/>
            </a:lvl3pPr>
            <a:lvl4pPr>
              <a:defRPr sz="1200"/>
            </a:lvl4pPr>
            <a:lvl5pPr>
              <a:defRPr sz="1200"/>
            </a:lvl5p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p>
        </p:txBody>
      </p:sp>
      <p:sp>
        <p:nvSpPr>
          <p:cNvPr id="7" name="Date Placeholder 6"/>
          <p:cNvSpPr>
            <a:spLocks noGrp="1"/>
          </p:cNvSpPr>
          <p:nvPr>
            <p:ph type="dt" sz="half" idx="10"/>
          </p:nvPr>
        </p:nvSpPr>
        <p:spPr/>
        <p:txBody>
          <a:bodyPr/>
          <a:lstStyle>
            <a:lvl1pPr fontAlgn="base">
              <a:spcBef>
                <a:spcPct val="0"/>
              </a:spcBef>
              <a:spcAft>
                <a:spcPct val="0"/>
              </a:spcAft>
              <a:defRPr>
                <a:latin typeface="Arial" charset="0"/>
                <a:ea typeface="新細明體" charset="-120"/>
              </a:defRPr>
            </a:lvl1pPr>
          </a:lstStyle>
          <a:p>
            <a:pPr>
              <a:defRPr/>
            </a:pPr>
            <a:fld id="{2F60A922-8B8A-462A-B0D2-A1E85BF09F93}" type="datetimeFigureOut">
              <a:rPr lang="zh-TW" altLang="en-US"/>
              <a:pPr>
                <a:defRPr/>
              </a:pPr>
              <a:t>2018/8/14</a:t>
            </a:fld>
            <a:endParaRPr lang="zh-TW" altLang="en-US"/>
          </a:p>
        </p:txBody>
      </p:sp>
      <p:sp>
        <p:nvSpPr>
          <p:cNvPr id="8" name="Footer Placeholder 7"/>
          <p:cNvSpPr>
            <a:spLocks noGrp="1"/>
          </p:cNvSpPr>
          <p:nvPr>
            <p:ph type="ftr" sz="quarter" idx="11"/>
          </p:nvPr>
        </p:nvSpPr>
        <p:spPr/>
        <p:txBody>
          <a:bodyPr/>
          <a:lstStyle>
            <a:lvl1pPr fontAlgn="base">
              <a:spcBef>
                <a:spcPct val="0"/>
              </a:spcBef>
              <a:spcAft>
                <a:spcPct val="0"/>
              </a:spcAft>
              <a:defRPr>
                <a:latin typeface="Arial" charset="0"/>
                <a:ea typeface="新細明體" charset="-120"/>
              </a:defRPr>
            </a:lvl1pPr>
          </a:lstStyle>
          <a:p>
            <a:pPr>
              <a:defRPr/>
            </a:pPr>
            <a:endParaRPr lang="zh-TW" altLang="en-US"/>
          </a:p>
        </p:txBody>
      </p:sp>
      <p:sp>
        <p:nvSpPr>
          <p:cNvPr id="9" name="Slide Number Placeholder 8"/>
          <p:cNvSpPr>
            <a:spLocks noGrp="1"/>
          </p:cNvSpPr>
          <p:nvPr>
            <p:ph type="sldNum" sz="quarter" idx="12"/>
          </p:nvPr>
        </p:nvSpPr>
        <p:spPr/>
        <p:txBody>
          <a:bodyPr/>
          <a:lstStyle>
            <a:lvl1pPr>
              <a:defRPr>
                <a:latin typeface="Arial" panose="020B0604020202020204" pitchFamily="34" charset="0"/>
              </a:defRPr>
            </a:lvl1pPr>
          </a:lstStyle>
          <a:p>
            <a:fld id="{B73760BF-F8C4-4249-8E79-E61D285EA39E}" type="slidenum">
              <a:rPr lang="zh-TW" altLang="en-US"/>
              <a:pPr/>
              <a:t>‹#›</a:t>
            </a:fld>
            <a:endParaRPr lang="zh-TW" altLang="en-US"/>
          </a:p>
        </p:txBody>
      </p:sp>
    </p:spTree>
    <p:extLst>
      <p:ext uri="{BB962C8B-B14F-4D97-AF65-F5344CB8AC3E}">
        <p14:creationId xmlns:p14="http://schemas.microsoft.com/office/powerpoint/2010/main" val="29891575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altLang="zh-TW" smtClean="0"/>
          </a:p>
        </p:txBody>
      </p:sp>
      <p:sp>
        <p:nvSpPr>
          <p:cNvPr id="1027" name="Text Placeholder 2"/>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ltLang="zh-TW" smtClean="0"/>
          </a:p>
        </p:txBody>
      </p:sp>
      <p:sp>
        <p:nvSpPr>
          <p:cNvPr id="18" name="Date Placeholder 3"/>
          <p:cNvSpPr>
            <a:spLocks noGrp="1"/>
          </p:cNvSpPr>
          <p:nvPr>
            <p:ph type="dt" sz="half" idx="2"/>
          </p:nvPr>
        </p:nvSpPr>
        <p:spPr>
          <a:xfrm>
            <a:off x="457200" y="6308727"/>
            <a:ext cx="2133600" cy="365125"/>
          </a:xfrm>
          <a:prstGeom prst="rect">
            <a:avLst/>
          </a:prstGeom>
        </p:spPr>
        <p:txBody>
          <a:bodyPr vert="horz" wrap="square" lIns="91440" tIns="45720" rIns="91440" bIns="45720" numCol="1" anchor="ctr" anchorCtr="0" compatLnSpc="1">
            <a:prstTxWarp prst="textNoShape">
              <a:avLst/>
            </a:prstTxWarp>
          </a:bodyPr>
          <a:lstStyle>
            <a:lvl1pPr>
              <a:defRPr sz="900">
                <a:solidFill>
                  <a:srgbClr val="898989"/>
                </a:solidFill>
                <a:latin typeface="Arial" charset="0"/>
                <a:ea typeface="新細明體" pitchFamily="18" charset="-120"/>
              </a:defRPr>
            </a:lvl1pPr>
          </a:lstStyle>
          <a:p>
            <a:fld id="{583945B1-C047-45E4-9316-4EB77234EF15}" type="datetimeFigureOut">
              <a:rPr lang="zh-TW" altLang="en-US" smtClean="0"/>
              <a:t>2018/8/14</a:t>
            </a:fld>
            <a:endParaRPr lang="zh-TW" altLang="en-US"/>
          </a:p>
        </p:txBody>
      </p:sp>
      <p:sp>
        <p:nvSpPr>
          <p:cNvPr id="20" name="Slide Number Placeholder 5"/>
          <p:cNvSpPr>
            <a:spLocks noGrp="1"/>
          </p:cNvSpPr>
          <p:nvPr>
            <p:ph type="sldNum" sz="quarter" idx="4"/>
          </p:nvPr>
        </p:nvSpPr>
        <p:spPr>
          <a:xfrm>
            <a:off x="3230563" y="6308727"/>
            <a:ext cx="2133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defRPr>
            </a:lvl1pPr>
          </a:lstStyle>
          <a:p>
            <a:fld id="{C9D567A3-5C96-4A72-9BC8-87593BCFCF79}" type="slidenum">
              <a:rPr lang="zh-TW" altLang="en-US" smtClean="0"/>
              <a:t>‹#›</a:t>
            </a:fld>
            <a:endParaRPr lang="zh-TW" altLang="en-US"/>
          </a:p>
        </p:txBody>
      </p:sp>
    </p:spTree>
    <p:extLst>
      <p:ext uri="{BB962C8B-B14F-4D97-AF65-F5344CB8AC3E}">
        <p14:creationId xmlns:p14="http://schemas.microsoft.com/office/powerpoint/2010/main" val="2229370820"/>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rtl="0" eaLnBrk="1" fontAlgn="base" hangingPunct="1">
        <a:spcBef>
          <a:spcPct val="0"/>
        </a:spcBef>
        <a:spcAft>
          <a:spcPct val="0"/>
        </a:spcAft>
        <a:defRPr sz="3000" kern="1200">
          <a:solidFill>
            <a:srgbClr val="638CAE"/>
          </a:solidFill>
          <a:latin typeface="Arial" charset="0"/>
          <a:ea typeface="+mj-ea"/>
          <a:cs typeface="+mj-cs"/>
        </a:defRPr>
      </a:lvl1pPr>
      <a:lvl2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2pPr>
      <a:lvl3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3pPr>
      <a:lvl4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4pPr>
      <a:lvl5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5pPr>
      <a:lvl6pPr marL="3429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6pPr>
      <a:lvl7pPr marL="6858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7pPr>
      <a:lvl8pPr marL="10287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8pPr>
      <a:lvl9pPr marL="13716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9pPr>
    </p:titleStyle>
    <p:body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endParaRPr lang="en-US" altLang="zh-TW" smtClean="0"/>
          </a:p>
        </p:txBody>
      </p:sp>
      <p:sp>
        <p:nvSpPr>
          <p:cNvPr id="2051" name="Text Placeholder 2"/>
          <p:cNvSpPr>
            <a:spLocks noGrp="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altLang="zh-TW" smtClean="0"/>
          </a:p>
        </p:txBody>
      </p:sp>
      <p:sp>
        <p:nvSpPr>
          <p:cNvPr id="18" name="Date Placeholder 3"/>
          <p:cNvSpPr>
            <a:spLocks noGrp="1"/>
          </p:cNvSpPr>
          <p:nvPr>
            <p:ph type="dt" sz="half" idx="2"/>
          </p:nvPr>
        </p:nvSpPr>
        <p:spPr>
          <a:xfrm>
            <a:off x="457200" y="6308727"/>
            <a:ext cx="2133600" cy="365125"/>
          </a:xfrm>
          <a:prstGeom prst="rect">
            <a:avLst/>
          </a:prstGeom>
        </p:spPr>
        <p:txBody>
          <a:bodyPr vert="horz" wrap="square" lIns="91440" tIns="45720" rIns="91440" bIns="45720" numCol="1" anchor="ctr" anchorCtr="0" compatLnSpc="1">
            <a:prstTxWarp prst="textNoShape">
              <a:avLst/>
            </a:prstTxWarp>
          </a:bodyPr>
          <a:lstStyle>
            <a:lvl1pPr>
              <a:defRPr sz="900">
                <a:solidFill>
                  <a:srgbClr val="898989"/>
                </a:solidFill>
                <a:latin typeface="Arial" charset="0"/>
                <a:ea typeface="新細明體" pitchFamily="18" charset="-120"/>
              </a:defRPr>
            </a:lvl1pPr>
          </a:lstStyle>
          <a:p>
            <a:pPr>
              <a:defRPr/>
            </a:pPr>
            <a:r>
              <a:rPr lang="en-US" altLang="zh-TW"/>
              <a:t>101</a:t>
            </a:r>
            <a:r>
              <a:rPr lang="zh-TW" altLang="en-US"/>
              <a:t>年</a:t>
            </a:r>
            <a:r>
              <a:rPr lang="en-US" altLang="zh-TW"/>
              <a:t>10</a:t>
            </a:r>
            <a:r>
              <a:rPr lang="zh-TW" altLang="en-US"/>
              <a:t>月</a:t>
            </a:r>
            <a:r>
              <a:rPr lang="en-US" altLang="zh-TW"/>
              <a:t>3</a:t>
            </a:r>
            <a:r>
              <a:rPr lang="zh-TW" altLang="en-US"/>
              <a:t>日</a:t>
            </a:r>
            <a:endParaRPr lang="en-US" altLang="zh-TW"/>
          </a:p>
        </p:txBody>
      </p:sp>
      <p:sp>
        <p:nvSpPr>
          <p:cNvPr id="20" name="Slide Number Placeholder 5"/>
          <p:cNvSpPr>
            <a:spLocks noGrp="1"/>
          </p:cNvSpPr>
          <p:nvPr>
            <p:ph type="sldNum" sz="quarter" idx="4"/>
          </p:nvPr>
        </p:nvSpPr>
        <p:spPr>
          <a:xfrm>
            <a:off x="3230563" y="6308727"/>
            <a:ext cx="2133600" cy="365125"/>
          </a:xfrm>
          <a:prstGeom prst="rect">
            <a:avLst/>
          </a:prstGeom>
        </p:spPr>
        <p:txBody>
          <a:bodyPr vert="horz" wrap="square" lIns="91440" tIns="45720" rIns="91440" bIns="45720" numCol="1" anchor="ctr" anchorCtr="0" compatLnSpc="1">
            <a:prstTxWarp prst="textNoShape">
              <a:avLst/>
            </a:prstTxWarp>
          </a:bodyPr>
          <a:lstStyle>
            <a:lvl1pPr algn="ctr">
              <a:defRPr sz="900">
                <a:solidFill>
                  <a:srgbClr val="898989"/>
                </a:solidFill>
              </a:defRPr>
            </a:lvl1pPr>
          </a:lstStyle>
          <a:p>
            <a:fld id="{F1D4BB26-3D70-4E1B-BB71-22F3E5D0F568}" type="slidenum">
              <a:rPr lang="en-US" altLang="zh-TW"/>
              <a:pPr/>
              <a:t>‹#›</a:t>
            </a:fld>
            <a:endParaRPr lang="en-US" altLang="zh-TW"/>
          </a:p>
        </p:txBody>
      </p:sp>
    </p:spTree>
    <p:extLst>
      <p:ext uri="{BB962C8B-B14F-4D97-AF65-F5344CB8AC3E}">
        <p14:creationId xmlns:p14="http://schemas.microsoft.com/office/powerpoint/2010/main" val="565046655"/>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Lst>
  <p:hf hdr="0" ftr="0" dt="0"/>
  <p:txStyles>
    <p:titleStyle>
      <a:lvl1pPr algn="l" rtl="0" eaLnBrk="1" fontAlgn="base" hangingPunct="1">
        <a:spcBef>
          <a:spcPct val="0"/>
        </a:spcBef>
        <a:spcAft>
          <a:spcPct val="0"/>
        </a:spcAft>
        <a:defRPr sz="3000" kern="1200">
          <a:solidFill>
            <a:srgbClr val="638CAE"/>
          </a:solidFill>
          <a:latin typeface="Arial" charset="0"/>
          <a:ea typeface="+mj-ea"/>
          <a:cs typeface="+mj-cs"/>
        </a:defRPr>
      </a:lvl1pPr>
      <a:lvl2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2pPr>
      <a:lvl3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3pPr>
      <a:lvl4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4pPr>
      <a:lvl5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5pPr>
      <a:lvl6pPr marL="3429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6pPr>
      <a:lvl7pPr marL="6858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7pPr>
      <a:lvl8pPr marL="10287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8pPr>
      <a:lvl9pPr marL="13716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9pPr>
    </p:titleStyle>
    <p:body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zh-TW"/>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圖片 12"/>
          <p:cNvPicPr>
            <a:picLocks noChangeAspect="1"/>
          </p:cNvPicPr>
          <p:nvPr/>
        </p:nvPicPr>
        <p:blipFill rotWithShape="1">
          <a:blip r:embed="rId3"/>
          <a:srcRect l="12602" r="12557" b="295"/>
          <a:stretch/>
        </p:blipFill>
        <p:spPr>
          <a:xfrm>
            <a:off x="0" y="12364"/>
            <a:ext cx="9144000" cy="6850334"/>
          </a:xfrm>
          <a:prstGeom prst="rect">
            <a:avLst/>
          </a:prstGeom>
        </p:spPr>
      </p:pic>
      <p:sp>
        <p:nvSpPr>
          <p:cNvPr id="10" name="標題 9"/>
          <p:cNvSpPr>
            <a:spLocks noGrp="1"/>
          </p:cNvSpPr>
          <p:nvPr>
            <p:ph type="ctrTitle"/>
          </p:nvPr>
        </p:nvSpPr>
        <p:spPr>
          <a:xfrm>
            <a:off x="-114300" y="2683589"/>
            <a:ext cx="9258300" cy="490199"/>
          </a:xfrm>
        </p:spPr>
        <p:txBody>
          <a:bodyPr/>
          <a:lstStyle/>
          <a:p>
            <a:pPr algn="ctr">
              <a:lnSpc>
                <a:spcPts val="3000"/>
              </a:lnSpc>
            </a:pPr>
            <a:r>
              <a:rPr lang="zh-TW" altLang="en-US" sz="3600" b="1" dirty="0">
                <a:solidFill>
                  <a:srgbClr val="FF0000"/>
                </a:solidFill>
              </a:rPr>
              <a:t>優秀運動選手學業學習 </a:t>
            </a:r>
            <a:r>
              <a:rPr lang="en-US" altLang="zh-TW" sz="3600" b="1" dirty="0">
                <a:solidFill>
                  <a:srgbClr val="FF0000"/>
                </a:solidFill>
              </a:rPr>
              <a:t>E </a:t>
            </a:r>
            <a:r>
              <a:rPr lang="zh-TW" altLang="en-US" sz="3600" b="1">
                <a:solidFill>
                  <a:srgbClr val="FF0000"/>
                </a:solidFill>
              </a:rPr>
              <a:t>化計畫</a:t>
            </a:r>
            <a:endParaRPr lang="zh-TW" altLang="en-US" sz="3600" dirty="0">
              <a:solidFill>
                <a:srgbClr val="FF0000"/>
              </a:solidFill>
            </a:endParaRPr>
          </a:p>
        </p:txBody>
      </p:sp>
      <p:sp>
        <p:nvSpPr>
          <p:cNvPr id="11" name="副標題 10"/>
          <p:cNvSpPr>
            <a:spLocks noGrp="1"/>
          </p:cNvSpPr>
          <p:nvPr>
            <p:ph type="subTitle" idx="1"/>
          </p:nvPr>
        </p:nvSpPr>
        <p:spPr>
          <a:xfrm>
            <a:off x="1283380" y="5119139"/>
            <a:ext cx="6858000" cy="794064"/>
          </a:xfrm>
        </p:spPr>
        <p:txBody>
          <a:bodyPr/>
          <a:lstStyle/>
          <a:p>
            <a:pPr algn="ctr"/>
            <a:r>
              <a:rPr lang="zh-TW" altLang="en-US" sz="2400" b="1" dirty="0" smtClean="0">
                <a:solidFill>
                  <a:schemeClr val="tx1">
                    <a:lumMod val="65000"/>
                    <a:lumOff val="35000"/>
                  </a:schemeClr>
                </a:solidFill>
                <a:latin typeface="微軟正黑體" panose="020B0604030504040204" pitchFamily="34" charset="-120"/>
                <a:ea typeface="微軟正黑體" panose="020B0604030504040204" pitchFamily="34" charset="-120"/>
              </a:rPr>
              <a:t>授課講師：何仁育</a:t>
            </a:r>
            <a:endParaRPr lang="zh-TW" altLang="en-US" sz="2400" b="1" dirty="0">
              <a:solidFill>
                <a:schemeClr val="tx1">
                  <a:lumMod val="65000"/>
                  <a:lumOff val="35000"/>
                </a:schemeClr>
              </a:solidFill>
              <a:latin typeface="微軟正黑體" panose="020B0604030504040204" pitchFamily="34" charset="-120"/>
              <a:ea typeface="微軟正黑體" panose="020B0604030504040204" pitchFamily="34" charset="-120"/>
            </a:endParaRPr>
          </a:p>
          <a:p>
            <a:pPr algn="ctr"/>
            <a:endParaRPr lang="zh-TW" altLang="en-US" dirty="0"/>
          </a:p>
        </p:txBody>
      </p:sp>
      <p:sp>
        <p:nvSpPr>
          <p:cNvPr id="17" name="標題 9"/>
          <p:cNvSpPr txBox="1">
            <a:spLocks/>
          </p:cNvSpPr>
          <p:nvPr/>
        </p:nvSpPr>
        <p:spPr bwMode="auto">
          <a:xfrm>
            <a:off x="1143000" y="3708674"/>
            <a:ext cx="68580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lvl1pPr algn="r" rtl="0" eaLnBrk="1" fontAlgn="base" hangingPunct="1">
              <a:spcBef>
                <a:spcPct val="0"/>
              </a:spcBef>
              <a:spcAft>
                <a:spcPct val="0"/>
              </a:spcAft>
              <a:defRPr sz="3000" kern="1200">
                <a:solidFill>
                  <a:schemeClr val="accent2">
                    <a:lumMod val="75000"/>
                  </a:schemeClr>
                </a:solidFill>
                <a:latin typeface="Arial" charset="0"/>
                <a:ea typeface="+mj-ea"/>
                <a:cs typeface="+mj-cs"/>
              </a:defRPr>
            </a:lvl1pPr>
            <a:lvl2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2pPr>
            <a:lvl3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3pPr>
            <a:lvl4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4pPr>
            <a:lvl5pPr algn="l" rtl="0" eaLnBrk="1" fontAlgn="base" hangingPunct="1">
              <a:spcBef>
                <a:spcPct val="0"/>
              </a:spcBef>
              <a:spcAft>
                <a:spcPct val="0"/>
              </a:spcAft>
              <a:defRPr sz="3000">
                <a:solidFill>
                  <a:srgbClr val="638CAE"/>
                </a:solidFill>
                <a:latin typeface="Arial" charset="0"/>
                <a:ea typeface="標楷體" pitchFamily="65" charset="-120"/>
                <a:cs typeface="Times New Roman" pitchFamily="18" charset="0"/>
              </a:defRPr>
            </a:lvl5pPr>
            <a:lvl6pPr marL="3429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6pPr>
            <a:lvl7pPr marL="6858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7pPr>
            <a:lvl8pPr marL="10287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8pPr>
            <a:lvl9pPr marL="1371600" algn="l" rtl="0" eaLnBrk="1" fontAlgn="base" hangingPunct="1">
              <a:spcBef>
                <a:spcPct val="0"/>
              </a:spcBef>
              <a:spcAft>
                <a:spcPct val="0"/>
              </a:spcAft>
              <a:defRPr sz="3000">
                <a:solidFill>
                  <a:srgbClr val="638CAE"/>
                </a:solidFill>
                <a:latin typeface="Times New Roman" pitchFamily="18" charset="0"/>
                <a:ea typeface="標楷體" pitchFamily="65" charset="-120"/>
                <a:cs typeface="Times New Roman" pitchFamily="18" charset="0"/>
              </a:defRPr>
            </a:lvl9pPr>
          </a:lstStyle>
          <a:p>
            <a:pPr algn="ctr"/>
            <a:r>
              <a:rPr lang="zh-TW" altLang="en-US" sz="3600" b="1" dirty="0" smtClean="0">
                <a:solidFill>
                  <a:schemeClr val="tx1">
                    <a:lumMod val="65000"/>
                    <a:lumOff val="35000"/>
                  </a:schemeClr>
                </a:solidFill>
                <a:latin typeface="微軟正黑體" panose="020B0604030504040204" pitchFamily="34" charset="-120"/>
                <a:ea typeface="微軟正黑體" panose="020B0604030504040204" pitchFamily="34" charset="-120"/>
              </a:rPr>
              <a:t>課程名</a:t>
            </a:r>
            <a:r>
              <a:rPr lang="zh-TW" altLang="en-US" sz="3600" b="1" dirty="0">
                <a:solidFill>
                  <a:schemeClr val="tx1">
                    <a:lumMod val="65000"/>
                    <a:lumOff val="35000"/>
                  </a:schemeClr>
                </a:solidFill>
                <a:latin typeface="微軟正黑體" panose="020B0604030504040204" pitchFamily="34" charset="-120"/>
                <a:ea typeface="微軟正黑體" panose="020B0604030504040204" pitchFamily="34" charset="-120"/>
              </a:rPr>
              <a:t>稱</a:t>
            </a:r>
            <a:r>
              <a:rPr lang="en-US" altLang="zh-TW" sz="3600" b="1" dirty="0" smtClean="0">
                <a:solidFill>
                  <a:schemeClr val="tx1">
                    <a:lumMod val="65000"/>
                    <a:lumOff val="35000"/>
                  </a:schemeClr>
                </a:solidFill>
                <a:latin typeface="微軟正黑體" panose="020B0604030504040204" pitchFamily="34" charset="-120"/>
                <a:ea typeface="微軟正黑體" panose="020B0604030504040204" pitchFamily="34" charset="-120"/>
              </a:rPr>
              <a:t>-</a:t>
            </a:r>
            <a:r>
              <a:rPr lang="zh-TW" altLang="zh-TW" sz="3600" b="1" dirty="0">
                <a:solidFill>
                  <a:schemeClr val="tx1">
                    <a:lumMod val="65000"/>
                    <a:lumOff val="35000"/>
                  </a:schemeClr>
                </a:solidFill>
                <a:latin typeface="微軟正黑體" panose="020B0604030504040204" pitchFamily="34" charset="-120"/>
                <a:ea typeface="微軟正黑體" panose="020B0604030504040204" pitchFamily="34" charset="-120"/>
              </a:rPr>
              <a:t>肌力和爆發力的</a:t>
            </a:r>
            <a:r>
              <a:rPr lang="zh-TW" altLang="zh-TW" sz="3600" b="1" dirty="0" smtClean="0">
                <a:solidFill>
                  <a:schemeClr val="tx1">
                    <a:lumMod val="65000"/>
                    <a:lumOff val="35000"/>
                  </a:schemeClr>
                </a:solidFill>
                <a:latin typeface="微軟正黑體" panose="020B0604030504040204" pitchFamily="34" charset="-120"/>
                <a:ea typeface="微軟正黑體" panose="020B0604030504040204" pitchFamily="34" charset="-120"/>
              </a:rPr>
              <a:t>發展</a:t>
            </a:r>
            <a:r>
              <a:rPr lang="en-US" altLang="zh-TW" sz="3600" b="1" dirty="0" smtClean="0">
                <a:solidFill>
                  <a:schemeClr val="tx1">
                    <a:lumMod val="65000"/>
                    <a:lumOff val="35000"/>
                  </a:schemeClr>
                </a:solidFill>
                <a:latin typeface="微軟正黑體" panose="020B0604030504040204" pitchFamily="34" charset="-120"/>
                <a:ea typeface="微軟正黑體" panose="020B0604030504040204" pitchFamily="34" charset="-120"/>
              </a:rPr>
              <a:t> (2)</a:t>
            </a:r>
            <a:endParaRPr lang="zh-TW" altLang="en-US" sz="3600" b="1" dirty="0">
              <a:solidFill>
                <a:schemeClr val="tx1">
                  <a:lumMod val="65000"/>
                  <a:lumOff val="35000"/>
                </a:schemeClr>
              </a:solidFill>
              <a:latin typeface="微軟正黑體" panose="020B0604030504040204" pitchFamily="34" charset="-120"/>
              <a:ea typeface="微軟正黑體" panose="020B0604030504040204" pitchFamily="34" charset="-120"/>
            </a:endParaRPr>
          </a:p>
        </p:txBody>
      </p:sp>
      <p:sp>
        <p:nvSpPr>
          <p:cNvPr id="16" name="文字方塊 15"/>
          <p:cNvSpPr txBox="1"/>
          <p:nvPr/>
        </p:nvSpPr>
        <p:spPr>
          <a:xfrm>
            <a:off x="3943124" y="6241143"/>
            <a:ext cx="943428" cy="616857"/>
          </a:xfrm>
          <a:prstGeom prst="rect">
            <a:avLst/>
          </a:prstGeom>
          <a:solidFill>
            <a:schemeClr val="bg1"/>
          </a:solidFill>
        </p:spPr>
        <p:txBody>
          <a:bodyPr wrap="square" rtlCol="0">
            <a:spAutoFit/>
          </a:bodyPr>
          <a:lstStyle/>
          <a:p>
            <a:endParaRPr lang="zh-TW" altLang="en-US" dirty="0"/>
          </a:p>
        </p:txBody>
      </p:sp>
    </p:spTree>
    <p:extLst>
      <p:ext uri="{BB962C8B-B14F-4D97-AF65-F5344CB8AC3E}">
        <p14:creationId xmlns:p14="http://schemas.microsoft.com/office/powerpoint/2010/main" val="3666920684"/>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內容版面配置區 6"/>
          <p:cNvSpPr>
            <a:spLocks noGrp="1"/>
          </p:cNvSpPr>
          <p:nvPr>
            <p:ph idx="1"/>
          </p:nvPr>
        </p:nvSpPr>
        <p:spPr>
          <a:xfrm>
            <a:off x="733244" y="1531482"/>
            <a:ext cx="7989779" cy="4525963"/>
          </a:xfrm>
        </p:spPr>
        <p:txBody>
          <a:bodyPr/>
          <a:lstStyle/>
          <a:p>
            <a:pPr>
              <a:buFont typeface="Wingdings" panose="05000000000000000000" pitchFamily="2" charset="2"/>
              <a:buChar char="l"/>
            </a:pPr>
            <a:r>
              <a:rPr lang="zh-TW" altLang="en-US" sz="3200" b="1" dirty="0" smtClean="0">
                <a:solidFill>
                  <a:schemeClr val="tx1">
                    <a:lumMod val="65000"/>
                    <a:lumOff val="35000"/>
                  </a:schemeClr>
                </a:solidFill>
              </a:rPr>
              <a:t>影響肌力表現的因素</a:t>
            </a:r>
            <a:endParaRPr lang="en-US" altLang="zh-TW" sz="3200" b="1" dirty="0">
              <a:solidFill>
                <a:schemeClr val="tx1">
                  <a:lumMod val="65000"/>
                  <a:lumOff val="35000"/>
                </a:schemeClr>
              </a:solidFill>
            </a:endParaRPr>
          </a:p>
          <a:p>
            <a:pPr lvl="2">
              <a:buFont typeface="Wingdings" panose="05000000000000000000" pitchFamily="2" charset="2"/>
              <a:buChar char="ü"/>
            </a:pPr>
            <a:r>
              <a:rPr lang="zh-TW" altLang="zh-TW" sz="3200" b="1" dirty="0" smtClean="0"/>
              <a:t>運動</a:t>
            </a:r>
            <a:r>
              <a:rPr lang="zh-TW" altLang="zh-TW" sz="3200" b="1" dirty="0"/>
              <a:t>單位</a:t>
            </a:r>
            <a:r>
              <a:rPr lang="zh-TW" altLang="zh-TW" sz="3200" b="1" dirty="0" smtClean="0"/>
              <a:t>徵召</a:t>
            </a:r>
            <a:endParaRPr lang="en-US" altLang="zh-TW" sz="3200" b="1" dirty="0"/>
          </a:p>
          <a:p>
            <a:pPr lvl="2">
              <a:buFont typeface="Wingdings" panose="05000000000000000000" pitchFamily="2" charset="2"/>
              <a:buChar char="ü"/>
            </a:pPr>
            <a:r>
              <a:rPr lang="zh-TW" altLang="zh-TW" sz="3200" b="1" dirty="0"/>
              <a:t>運動單位激發頻率</a:t>
            </a:r>
            <a:endParaRPr lang="zh-TW" altLang="zh-TW" sz="3200" dirty="0"/>
          </a:p>
          <a:p>
            <a:pPr lvl="2">
              <a:buFont typeface="Wingdings" panose="05000000000000000000" pitchFamily="2" charset="2"/>
              <a:buChar char="ü"/>
            </a:pPr>
            <a:r>
              <a:rPr lang="zh-TW" altLang="zh-TW" sz="3200" b="1" dirty="0"/>
              <a:t>運動單位同期化作用</a:t>
            </a:r>
            <a:endParaRPr lang="zh-TW" altLang="zh-TW" sz="3200" dirty="0"/>
          </a:p>
          <a:p>
            <a:pPr lvl="2">
              <a:buFont typeface="Wingdings" panose="05000000000000000000" pitchFamily="2" charset="2"/>
              <a:buChar char="ü"/>
            </a:pPr>
            <a:r>
              <a:rPr lang="zh-TW" altLang="zh-TW" sz="3200" b="1" dirty="0"/>
              <a:t>伸展縮短循環</a:t>
            </a:r>
            <a:endParaRPr lang="zh-TW" altLang="zh-TW" sz="3200" dirty="0"/>
          </a:p>
          <a:p>
            <a:pPr lvl="2">
              <a:buFont typeface="Wingdings" panose="05000000000000000000" pitchFamily="2" charset="2"/>
              <a:buChar char="ü"/>
            </a:pPr>
            <a:r>
              <a:rPr lang="zh-TW" altLang="zh-TW" sz="3200" b="1" dirty="0"/>
              <a:t>神經肌肉的抑制</a:t>
            </a:r>
            <a:endParaRPr lang="zh-TW" altLang="zh-TW" sz="3200" dirty="0"/>
          </a:p>
          <a:p>
            <a:pPr lvl="2">
              <a:buFont typeface="Wingdings" panose="05000000000000000000" pitchFamily="2" charset="2"/>
              <a:buChar char="ü"/>
            </a:pPr>
            <a:r>
              <a:rPr lang="zh-TW" altLang="zh-TW" sz="3200" b="1" dirty="0"/>
              <a:t>肌纖維類型</a:t>
            </a:r>
            <a:endParaRPr lang="zh-TW" altLang="zh-TW" sz="3200" dirty="0"/>
          </a:p>
          <a:p>
            <a:pPr lvl="2">
              <a:buFont typeface="Wingdings" panose="05000000000000000000" pitchFamily="2" charset="2"/>
              <a:buChar char="ü"/>
            </a:pPr>
            <a:r>
              <a:rPr lang="zh-TW" altLang="zh-TW" sz="3200" b="1" dirty="0"/>
              <a:t>肌肉</a:t>
            </a:r>
            <a:r>
              <a:rPr lang="zh-TW" altLang="zh-TW" sz="3200" b="1" dirty="0" smtClean="0"/>
              <a:t>肥大</a:t>
            </a:r>
            <a:endParaRPr lang="zh-TW" altLang="zh-TW" sz="3200" dirty="0"/>
          </a:p>
        </p:txBody>
      </p:sp>
      <p:sp>
        <p:nvSpPr>
          <p:cNvPr id="6" name="標題 5"/>
          <p:cNvSpPr>
            <a:spLocks noGrp="1"/>
          </p:cNvSpPr>
          <p:nvPr>
            <p:ph type="title"/>
          </p:nvPr>
        </p:nvSpPr>
        <p:spPr>
          <a:xfrm>
            <a:off x="467544" y="453715"/>
            <a:ext cx="8229600" cy="1143000"/>
          </a:xfrm>
        </p:spPr>
        <p:txBody>
          <a:bodyPr/>
          <a:lstStyle/>
          <a:p>
            <a:r>
              <a:rPr lang="zh-TW" altLang="en-US" sz="4000" b="1" dirty="0" smtClean="0">
                <a:latin typeface="微軟正黑體" panose="020B0604030504040204" pitchFamily="34" charset="-120"/>
                <a:ea typeface="微軟正黑體" panose="020B0604030504040204" pitchFamily="34" charset="-120"/>
              </a:rPr>
              <a:t>本講綱要</a:t>
            </a:r>
            <a:endParaRPr lang="zh-TW" altLang="en-US" sz="4000" b="1" dirty="0">
              <a:latin typeface="微軟正黑體" panose="020B0604030504040204" pitchFamily="34" charset="-120"/>
              <a:ea typeface="微軟正黑體" panose="020B0604030504040204" pitchFamily="34" charset="-120"/>
            </a:endParaRP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2</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368603254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721126"/>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運動</a:t>
            </a:r>
            <a:r>
              <a:rPr lang="zh-TW" altLang="zh-TW" sz="4000" b="1" dirty="0">
                <a:latin typeface="微軟正黑體" panose="020B0604030504040204" pitchFamily="34" charset="-120"/>
                <a:ea typeface="微軟正黑體" panose="020B0604030504040204" pitchFamily="34" charset="-120"/>
              </a:rPr>
              <a:t>單位徵召</a:t>
            </a:r>
            <a:endParaRPr lang="zh-TW" altLang="en-US" sz="4000" b="1" dirty="0">
              <a:latin typeface="微軟正黑體" panose="020B0604030504040204" pitchFamily="34" charset="-120"/>
              <a:ea typeface="微軟正黑體" panose="020B0604030504040204" pitchFamily="34" charset="-120"/>
            </a:endParaRP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3</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910960"/>
            <a:ext cx="8229600" cy="4162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en-US" sz="2800" dirty="0" smtClean="0"/>
              <a:t>運動單位 </a:t>
            </a:r>
            <a:r>
              <a:rPr lang="en-US" altLang="zh-TW" sz="2800" dirty="0" smtClean="0"/>
              <a:t>(motor units) </a:t>
            </a:r>
            <a:r>
              <a:rPr lang="zh-TW" altLang="en-US" sz="2800" dirty="0" smtClean="0"/>
              <a:t>徵召</a:t>
            </a:r>
            <a:r>
              <a:rPr lang="zh-TW" altLang="zh-TW" sz="2800" dirty="0" smtClean="0"/>
              <a:t>是</a:t>
            </a:r>
            <a:r>
              <a:rPr lang="zh-TW" altLang="zh-TW" sz="2800" dirty="0"/>
              <a:t>指激活運動單位使其參與活動，愈多運動單位被激活參與作用，則產生愈大力量</a:t>
            </a:r>
            <a:r>
              <a:rPr lang="zh-TW" altLang="zh-TW" sz="2800" dirty="0" smtClean="0"/>
              <a:t>。</a:t>
            </a:r>
            <a:endParaRPr lang="en-US" altLang="zh-TW" sz="2800" dirty="0" smtClean="0"/>
          </a:p>
          <a:p>
            <a:pPr>
              <a:buFont typeface="Wingdings" panose="05000000000000000000" pitchFamily="2" charset="2"/>
              <a:buChar char="Ø"/>
            </a:pPr>
            <a:r>
              <a:rPr lang="zh-TW" altLang="zh-TW" sz="2800" b="1" dirty="0"/>
              <a:t>順序</a:t>
            </a:r>
            <a:r>
              <a:rPr lang="zh-TW" altLang="zh-TW" sz="2800" b="1" dirty="0" smtClean="0"/>
              <a:t>原則</a:t>
            </a:r>
            <a:r>
              <a:rPr lang="en-US" altLang="zh-TW" sz="2800" b="1" dirty="0" smtClean="0"/>
              <a:t> (</a:t>
            </a:r>
            <a:r>
              <a:rPr lang="en-US" altLang="zh-TW" sz="2800" b="1" dirty="0"/>
              <a:t>size principle</a:t>
            </a:r>
            <a:r>
              <a:rPr lang="en-US" altLang="zh-TW" sz="2800" b="1" dirty="0" smtClean="0"/>
              <a:t>)</a:t>
            </a:r>
          </a:p>
          <a:p>
            <a:pPr lvl="2">
              <a:buFont typeface="Wingdings" panose="05000000000000000000" pitchFamily="2" charset="2"/>
              <a:buChar char="ü"/>
            </a:pPr>
            <a:r>
              <a:rPr lang="zh-TW" altLang="zh-TW" sz="2800" dirty="0"/>
              <a:t>先徵召低閾值的慢縮運動</a:t>
            </a:r>
            <a:r>
              <a:rPr lang="zh-TW" altLang="zh-TW" sz="2800" dirty="0" smtClean="0"/>
              <a:t>單位</a:t>
            </a:r>
            <a:endParaRPr lang="en-US" altLang="zh-TW" sz="2800" dirty="0" smtClean="0"/>
          </a:p>
          <a:p>
            <a:pPr lvl="2">
              <a:buFont typeface="Wingdings" panose="05000000000000000000" pitchFamily="2" charset="2"/>
              <a:buChar char="ü"/>
            </a:pPr>
            <a:r>
              <a:rPr lang="zh-TW" altLang="zh-TW" sz="2800" dirty="0"/>
              <a:t>再徵召更高閾值的快縮運動單位</a:t>
            </a:r>
            <a:endParaRPr lang="en-US" altLang="zh-TW" sz="2800" b="1" dirty="0"/>
          </a:p>
          <a:p>
            <a:pPr>
              <a:buFont typeface="Wingdings" panose="05000000000000000000" pitchFamily="2" charset="2"/>
              <a:buChar char="Ø"/>
            </a:pPr>
            <a:r>
              <a:rPr lang="zh-TW" altLang="zh-TW" sz="2800" dirty="0"/>
              <a:t>運動</a:t>
            </a:r>
            <a:r>
              <a:rPr lang="zh-TW" altLang="zh-TW" sz="2800" dirty="0" smtClean="0"/>
              <a:t>單位徵召</a:t>
            </a:r>
            <a:r>
              <a:rPr lang="zh-TW" altLang="zh-TW" sz="2800" dirty="0"/>
              <a:t>順序並非僅受制於力量</a:t>
            </a:r>
            <a:r>
              <a:rPr lang="zh-TW" altLang="zh-TW" sz="2800" dirty="0" smtClean="0"/>
              <a:t>大小</a:t>
            </a:r>
            <a:r>
              <a:rPr lang="zh-TW" altLang="en-US" sz="2800" dirty="0" smtClean="0"/>
              <a:t>的影響</a:t>
            </a:r>
            <a:r>
              <a:rPr lang="zh-TW" altLang="zh-TW" sz="2800" dirty="0" smtClean="0"/>
              <a:t>，</a:t>
            </a:r>
            <a:r>
              <a:rPr lang="zh-TW" altLang="zh-TW" sz="2800" dirty="0"/>
              <a:t>同時也受到收縮速度與肌肉疲勞的</a:t>
            </a:r>
            <a:r>
              <a:rPr lang="zh-TW" altLang="zh-TW" sz="2800" dirty="0" smtClean="0"/>
              <a:t>影響</a:t>
            </a:r>
            <a:r>
              <a:rPr lang="zh-TW" altLang="en-US" sz="2800" dirty="0" smtClean="0"/>
              <a:t>。</a:t>
            </a:r>
            <a:endParaRPr lang="en-US" altLang="zh-TW" sz="2800" b="1" dirty="0" smtClean="0"/>
          </a:p>
        </p:txBody>
      </p:sp>
    </p:spTree>
    <p:extLst>
      <p:ext uri="{BB962C8B-B14F-4D97-AF65-F5344CB8AC3E}">
        <p14:creationId xmlns:p14="http://schemas.microsoft.com/office/powerpoint/2010/main" val="3389631393"/>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910907"/>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運動</a:t>
            </a:r>
            <a:r>
              <a:rPr lang="zh-TW" altLang="zh-TW" sz="4000" b="1" dirty="0">
                <a:latin typeface="微軟正黑體" panose="020B0604030504040204" pitchFamily="34" charset="-120"/>
                <a:ea typeface="微軟正黑體" panose="020B0604030504040204" pitchFamily="34" charset="-120"/>
              </a:rPr>
              <a:t>單位激發頻率</a:t>
            </a: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4</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988599"/>
            <a:ext cx="8229600" cy="41879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en-US" sz="2800" b="1" dirty="0" smtClean="0"/>
              <a:t>激發頻率 </a:t>
            </a:r>
            <a:r>
              <a:rPr lang="en-US" altLang="zh-TW" sz="2800" b="1" dirty="0" smtClean="0"/>
              <a:t>(Rate coding)</a:t>
            </a:r>
            <a:r>
              <a:rPr lang="en-US" altLang="zh-TW" sz="2800" dirty="0" smtClean="0"/>
              <a:t> </a:t>
            </a:r>
            <a:r>
              <a:rPr lang="zh-TW" altLang="zh-TW" sz="2800" dirty="0" smtClean="0"/>
              <a:t>是</a:t>
            </a:r>
            <a:r>
              <a:rPr lang="zh-TW" altLang="zh-TW" sz="2800" dirty="0"/>
              <a:t>指激活運動單位的激發頻率，力量的增減並非僅僅是徵召運動單位所導致而已</a:t>
            </a:r>
            <a:r>
              <a:rPr lang="zh-TW" altLang="zh-TW" sz="2800" dirty="0" smtClean="0"/>
              <a:t>。</a:t>
            </a:r>
            <a:endParaRPr lang="en-US" altLang="zh-TW" sz="2800" dirty="0" smtClean="0"/>
          </a:p>
          <a:p>
            <a:pPr>
              <a:buFont typeface="Wingdings" panose="05000000000000000000" pitchFamily="2" charset="2"/>
              <a:buChar char="Ø"/>
            </a:pPr>
            <a:r>
              <a:rPr lang="zh-TW" altLang="zh-TW" sz="2800" dirty="0"/>
              <a:t>自主性肌肉收縮的速度是由激發頻率所決定</a:t>
            </a:r>
            <a:r>
              <a:rPr lang="zh-TW" altLang="zh-TW" sz="2800" dirty="0" smtClean="0"/>
              <a:t>。</a:t>
            </a:r>
            <a:endParaRPr lang="en-US" altLang="zh-TW" sz="2800" dirty="0" smtClean="0"/>
          </a:p>
          <a:p>
            <a:pPr>
              <a:buFont typeface="Wingdings" panose="05000000000000000000" pitchFamily="2" charset="2"/>
              <a:buChar char="Ø"/>
            </a:pPr>
            <a:r>
              <a:rPr lang="zh-TW" altLang="zh-TW" sz="2800" dirty="0"/>
              <a:t>調查也聲稱，高頻激發頻率與高水準發力率息息相關</a:t>
            </a:r>
            <a:r>
              <a:rPr lang="zh-TW" altLang="zh-TW" sz="2800" dirty="0" smtClean="0"/>
              <a:t>。</a:t>
            </a:r>
            <a:endParaRPr lang="zh-TW" altLang="zh-TW" sz="2800" dirty="0"/>
          </a:p>
        </p:txBody>
      </p:sp>
    </p:spTree>
    <p:extLst>
      <p:ext uri="{BB962C8B-B14F-4D97-AF65-F5344CB8AC3E}">
        <p14:creationId xmlns:p14="http://schemas.microsoft.com/office/powerpoint/2010/main" val="4162074296"/>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910907"/>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運動</a:t>
            </a:r>
            <a:r>
              <a:rPr lang="zh-TW" altLang="zh-TW" sz="4000" b="1" dirty="0">
                <a:latin typeface="微軟正黑體" panose="020B0604030504040204" pitchFamily="34" charset="-120"/>
                <a:ea typeface="微軟正黑體" panose="020B0604030504040204" pitchFamily="34" charset="-120"/>
              </a:rPr>
              <a:t>單位同期化作用</a:t>
            </a: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5</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988598"/>
            <a:ext cx="8229600" cy="4075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zh-TW" sz="2800" dirty="0"/>
              <a:t>在進行低負荷時，運動單位的反應是以非同期化激活形式產生肌肉收縮</a:t>
            </a:r>
            <a:r>
              <a:rPr lang="zh-TW" altLang="zh-TW" sz="2800" dirty="0" smtClean="0"/>
              <a:t>。</a:t>
            </a:r>
            <a:endParaRPr lang="en-US" altLang="zh-TW" sz="2800" dirty="0" smtClean="0"/>
          </a:p>
          <a:p>
            <a:pPr>
              <a:buFont typeface="Wingdings" panose="05000000000000000000" pitchFamily="2" charset="2"/>
              <a:buChar char="Ø"/>
            </a:pPr>
            <a:r>
              <a:rPr lang="zh-TW" altLang="zh-TW" sz="2800" dirty="0"/>
              <a:t>相反地，</a:t>
            </a:r>
            <a:r>
              <a:rPr lang="zh-TW" altLang="zh-TW" sz="2800" b="1" dirty="0"/>
              <a:t>同期</a:t>
            </a:r>
            <a:r>
              <a:rPr lang="zh-TW" altLang="zh-TW" sz="2800" b="1" dirty="0" smtClean="0"/>
              <a:t>化</a:t>
            </a:r>
            <a:r>
              <a:rPr lang="en-US" altLang="zh-TW" sz="2800" b="1" dirty="0" smtClean="0"/>
              <a:t> (synchronization)</a:t>
            </a:r>
            <a:r>
              <a:rPr lang="en-US" altLang="zh-TW" sz="2800" dirty="0" smtClean="0"/>
              <a:t> </a:t>
            </a:r>
            <a:r>
              <a:rPr lang="zh-TW" altLang="zh-TW" sz="2800" dirty="0" smtClean="0"/>
              <a:t>是</a:t>
            </a:r>
            <a:r>
              <a:rPr lang="zh-TW" altLang="zh-TW" sz="2800" dirty="0"/>
              <a:t>指許多運動單位同時參與作用，並且力量隨之增加</a:t>
            </a:r>
            <a:r>
              <a:rPr lang="zh-TW" altLang="zh-TW" sz="2800" dirty="0" smtClean="0"/>
              <a:t>。</a:t>
            </a:r>
            <a:endParaRPr lang="en-US" altLang="zh-TW" sz="2800" dirty="0" smtClean="0"/>
          </a:p>
          <a:p>
            <a:pPr>
              <a:buFont typeface="Wingdings" panose="05000000000000000000" pitchFamily="2" charset="2"/>
              <a:buChar char="Ø"/>
            </a:pPr>
            <a:r>
              <a:rPr lang="zh-TW" altLang="zh-TW" sz="2800" dirty="0"/>
              <a:t>進行肌力訓練後，運動員較容易產生同期化作</a:t>
            </a:r>
            <a:r>
              <a:rPr lang="zh-TW" altLang="zh-TW" sz="2800" dirty="0" smtClean="0"/>
              <a:t>用</a:t>
            </a:r>
            <a:r>
              <a:rPr lang="zh-TW" altLang="en-US" sz="2800" dirty="0" smtClean="0"/>
              <a:t>。</a:t>
            </a:r>
            <a:r>
              <a:rPr lang="en-US" altLang="zh-TW" sz="2800" dirty="0" smtClean="0"/>
              <a:t> </a:t>
            </a:r>
          </a:p>
          <a:p>
            <a:pPr>
              <a:buFont typeface="Wingdings" panose="05000000000000000000" pitchFamily="2" charset="2"/>
              <a:buChar char="Ø"/>
            </a:pPr>
            <a:r>
              <a:rPr lang="zh-TW" altLang="en-US" sz="2800" dirty="0" smtClean="0"/>
              <a:t>同</a:t>
            </a:r>
            <a:r>
              <a:rPr lang="zh-TW" altLang="zh-TW" sz="2800" dirty="0" smtClean="0"/>
              <a:t>期</a:t>
            </a:r>
            <a:r>
              <a:rPr lang="zh-TW" altLang="zh-TW" sz="2800" dirty="0"/>
              <a:t>化對於快速肌肉收縮的動作扮演重要的角色。</a:t>
            </a:r>
            <a:endParaRPr lang="en-US" altLang="zh-TW" sz="2800" b="1" dirty="0" smtClean="0"/>
          </a:p>
        </p:txBody>
      </p:sp>
    </p:spTree>
    <p:extLst>
      <p:ext uri="{BB962C8B-B14F-4D97-AF65-F5344CB8AC3E}">
        <p14:creationId xmlns:p14="http://schemas.microsoft.com/office/powerpoint/2010/main" val="758355680"/>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910907"/>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伸展</a:t>
            </a:r>
            <a:r>
              <a:rPr lang="zh-TW" altLang="zh-TW" sz="4000" b="1" dirty="0">
                <a:latin typeface="微軟正黑體" panose="020B0604030504040204" pitchFamily="34" charset="-120"/>
                <a:ea typeface="微軟正黑體" panose="020B0604030504040204" pitchFamily="34" charset="-120"/>
              </a:rPr>
              <a:t>縮短循環</a:t>
            </a: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6</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988599"/>
            <a:ext cx="8229600" cy="4222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en-US" sz="2800" b="1" dirty="0" smtClean="0"/>
              <a:t>伸展縮短循環 </a:t>
            </a:r>
            <a:r>
              <a:rPr lang="en-US" altLang="zh-TW" sz="2800" b="1" dirty="0" smtClean="0"/>
              <a:t>(stretch shortening cycle; SSC)</a:t>
            </a:r>
            <a:r>
              <a:rPr lang="en-US" altLang="zh-TW" sz="2800" dirty="0" smtClean="0"/>
              <a:t> </a:t>
            </a:r>
            <a:r>
              <a:rPr lang="zh-TW" altLang="zh-TW" sz="2800" dirty="0" smtClean="0"/>
              <a:t>被</a:t>
            </a:r>
            <a:r>
              <a:rPr lang="zh-TW" altLang="zh-TW" sz="2800" dirty="0"/>
              <a:t>定義為肌肉離心與向心作用的結合</a:t>
            </a:r>
            <a:r>
              <a:rPr lang="zh-TW" altLang="zh-TW" sz="2800" dirty="0" smtClean="0"/>
              <a:t>。</a:t>
            </a:r>
            <a:r>
              <a:rPr lang="zh-TW" altLang="zh-TW" sz="2800" dirty="0"/>
              <a:t>伸展縮導循環可視為增強式肌肉作用方式，因為肌肉向心作用之前，先產生拉長肌肉的離心作用</a:t>
            </a:r>
            <a:r>
              <a:rPr lang="zh-TW" altLang="zh-TW" sz="2800" dirty="0" smtClean="0"/>
              <a:t>。</a:t>
            </a:r>
            <a:endParaRPr lang="en-US" altLang="zh-TW" sz="2800" dirty="0" smtClean="0"/>
          </a:p>
          <a:p>
            <a:pPr>
              <a:buFont typeface="Wingdings" panose="05000000000000000000" pitchFamily="2" charset="2"/>
              <a:buChar char="Ø"/>
            </a:pPr>
            <a:r>
              <a:rPr lang="zh-TW" altLang="zh-TW" sz="2800" dirty="0"/>
              <a:t>伸展縮短循環提升了最後向心階段的</a:t>
            </a:r>
            <a:r>
              <a:rPr lang="zh-TW" altLang="zh-TW" sz="2800" dirty="0" smtClean="0"/>
              <a:t>力量</a:t>
            </a:r>
            <a:r>
              <a:rPr lang="zh-TW" altLang="en-US" sz="2800" dirty="0" smtClean="0"/>
              <a:t>，這</a:t>
            </a:r>
            <a:r>
              <a:rPr lang="zh-TW" altLang="zh-TW" sz="2800" dirty="0"/>
              <a:t>是因為離心階段儲存彈性能及引發伸展反射機制，使得肌肉獲得最適激活狀態。</a:t>
            </a:r>
            <a:endParaRPr lang="en-US" altLang="zh-TW" sz="2800" b="1" dirty="0" smtClean="0"/>
          </a:p>
        </p:txBody>
      </p:sp>
    </p:spTree>
    <p:extLst>
      <p:ext uri="{BB962C8B-B14F-4D97-AF65-F5344CB8AC3E}">
        <p14:creationId xmlns:p14="http://schemas.microsoft.com/office/powerpoint/2010/main" val="93663317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910907"/>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神經</a:t>
            </a:r>
            <a:r>
              <a:rPr lang="zh-TW" altLang="zh-TW" sz="4000" b="1" dirty="0">
                <a:latin typeface="微軟正黑體" panose="020B0604030504040204" pitchFamily="34" charset="-120"/>
                <a:ea typeface="微軟正黑體" panose="020B0604030504040204" pitchFamily="34" charset="-120"/>
              </a:rPr>
              <a:t>肌肉的抑制</a:t>
            </a: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7</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988598"/>
            <a:ext cx="8229600" cy="4248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zh-TW" sz="2800" dirty="0"/>
              <a:t>神經之所以發生抑制是來自於不同肌肉及關節受器的回饋，肌肉力量會因此減損</a:t>
            </a:r>
            <a:r>
              <a:rPr lang="zh-TW" altLang="zh-TW" sz="2800" dirty="0" smtClean="0"/>
              <a:t>。</a:t>
            </a:r>
            <a:endParaRPr lang="en-US" altLang="zh-TW" sz="2800" dirty="0" smtClean="0"/>
          </a:p>
          <a:p>
            <a:pPr lvl="2">
              <a:buFont typeface="Wingdings" panose="05000000000000000000" pitchFamily="2" charset="2"/>
              <a:buChar char="ü"/>
            </a:pPr>
            <a:r>
              <a:rPr lang="zh-TW" altLang="zh-TW" sz="2800" dirty="0"/>
              <a:t>高爾基腱</a:t>
            </a:r>
            <a:r>
              <a:rPr lang="zh-TW" altLang="zh-TW" sz="2800" dirty="0" smtClean="0"/>
              <a:t>器</a:t>
            </a:r>
            <a:r>
              <a:rPr lang="zh-TW" altLang="zh-TW" sz="2800" dirty="0"/>
              <a:t>具有保護機制</a:t>
            </a:r>
            <a:endParaRPr lang="en-US" altLang="zh-TW" sz="2800" b="1" dirty="0"/>
          </a:p>
          <a:p>
            <a:pPr>
              <a:buFont typeface="Wingdings" panose="05000000000000000000" pitchFamily="2" charset="2"/>
              <a:buChar char="Ø"/>
            </a:pPr>
            <a:r>
              <a:rPr lang="zh-TW" altLang="zh-TW" sz="2800" dirty="0"/>
              <a:t>假如改變此種神經激活的保護形式，可以提高產生力量的能力</a:t>
            </a:r>
            <a:r>
              <a:rPr lang="zh-TW" altLang="zh-TW" sz="2800" dirty="0" smtClean="0"/>
              <a:t>。</a:t>
            </a:r>
            <a:endParaRPr lang="en-US" altLang="zh-TW" sz="2800" dirty="0" smtClean="0"/>
          </a:p>
          <a:p>
            <a:pPr lvl="2">
              <a:buFont typeface="Wingdings" panose="05000000000000000000" pitchFamily="2" charset="2"/>
              <a:buChar char="ü"/>
            </a:pPr>
            <a:r>
              <a:rPr lang="zh-TW" altLang="zh-TW" sz="2800" dirty="0"/>
              <a:t>經過肌力訓練後，減緩了神經抑制</a:t>
            </a:r>
            <a:r>
              <a:rPr lang="zh-TW" altLang="zh-TW" sz="2800" dirty="0" smtClean="0"/>
              <a:t>機制</a:t>
            </a:r>
            <a:r>
              <a:rPr lang="zh-TW" altLang="zh-TW" sz="2800" dirty="0"/>
              <a:t>，進而提高了力量的產生能力</a:t>
            </a:r>
            <a:endParaRPr lang="en-US" altLang="zh-TW" sz="2800" b="1" dirty="0" smtClean="0"/>
          </a:p>
        </p:txBody>
      </p:sp>
    </p:spTree>
    <p:extLst>
      <p:ext uri="{BB962C8B-B14F-4D97-AF65-F5344CB8AC3E}">
        <p14:creationId xmlns:p14="http://schemas.microsoft.com/office/powerpoint/2010/main" val="2656321985"/>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470960"/>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肌纖維</a:t>
            </a:r>
            <a:r>
              <a:rPr lang="zh-TW" altLang="zh-TW" sz="4000" b="1" dirty="0">
                <a:latin typeface="微軟正黑體" panose="020B0604030504040204" pitchFamily="34" charset="-120"/>
                <a:ea typeface="微軟正黑體" panose="020B0604030504040204" pitchFamily="34" charset="-120"/>
              </a:rPr>
              <a:t>類型</a:t>
            </a: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8</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488266"/>
            <a:ext cx="8229600" cy="46623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zh-TW" sz="2800" dirty="0"/>
              <a:t>肌力與爆發力型運動員具較高百分比</a:t>
            </a:r>
            <a:r>
              <a:rPr lang="zh-TW" altLang="zh-TW" sz="2800" dirty="0" smtClean="0"/>
              <a:t>的</a:t>
            </a:r>
            <a:r>
              <a:rPr lang="en-US" altLang="zh-TW" sz="2800" dirty="0" smtClean="0"/>
              <a:t> II</a:t>
            </a:r>
            <a:r>
              <a:rPr lang="zh-TW" altLang="zh-TW" sz="2800" dirty="0" smtClean="0"/>
              <a:t>型</a:t>
            </a:r>
            <a:r>
              <a:rPr lang="zh-TW" altLang="zh-TW" sz="2800" dirty="0"/>
              <a:t>肌纖維</a:t>
            </a:r>
            <a:r>
              <a:rPr lang="en-US" altLang="zh-TW" sz="2800" dirty="0"/>
              <a:t>(</a:t>
            </a:r>
            <a:r>
              <a:rPr lang="zh-TW" altLang="zh-TW" sz="2800" dirty="0"/>
              <a:t>快縮肌</a:t>
            </a:r>
            <a:r>
              <a:rPr lang="en-US" altLang="zh-TW" sz="2800" dirty="0"/>
              <a:t>)(53-60%)</a:t>
            </a:r>
            <a:r>
              <a:rPr lang="zh-TW" altLang="zh-TW" sz="2800" dirty="0"/>
              <a:t>，這是重要的，因為此類型肌纖維對於運動員最大肌力與爆發力的產生是舉足輕重的</a:t>
            </a:r>
            <a:r>
              <a:rPr lang="zh-TW" altLang="zh-TW" sz="2800" dirty="0" smtClean="0"/>
              <a:t>。</a:t>
            </a:r>
            <a:endParaRPr lang="en-US" altLang="zh-TW" sz="2800" dirty="0" smtClean="0"/>
          </a:p>
          <a:p>
            <a:pPr lvl="2">
              <a:buFont typeface="Wingdings" panose="05000000000000000000" pitchFamily="2" charset="2"/>
              <a:buChar char="ü"/>
            </a:pPr>
            <a:r>
              <a:rPr lang="en-US" altLang="zh-TW" sz="2800" dirty="0"/>
              <a:t>II</a:t>
            </a:r>
            <a:r>
              <a:rPr lang="zh-TW" altLang="zh-TW" sz="2800" dirty="0" smtClean="0"/>
              <a:t>型肌纖維</a:t>
            </a:r>
            <a:r>
              <a:rPr lang="zh-TW" altLang="en-US" sz="2800" dirty="0" smtClean="0"/>
              <a:t>的</a:t>
            </a:r>
            <a:r>
              <a:rPr lang="zh-TW" altLang="zh-TW" sz="2800" dirty="0" smtClean="0"/>
              <a:t>百分比與抓舉</a:t>
            </a:r>
            <a:r>
              <a:rPr lang="zh-TW" altLang="en-US" sz="2800" dirty="0" smtClean="0"/>
              <a:t>、挺舉、垂直跳表現呈正相關</a:t>
            </a:r>
            <a:endParaRPr lang="en-US" altLang="zh-TW" sz="2800" b="1" dirty="0"/>
          </a:p>
          <a:p>
            <a:pPr>
              <a:buFont typeface="Wingdings" panose="05000000000000000000" pitchFamily="2" charset="2"/>
              <a:buChar char="Ø"/>
            </a:pPr>
            <a:r>
              <a:rPr lang="zh-TW" altLang="zh-TW" sz="2800" dirty="0"/>
              <a:t>具備較</a:t>
            </a:r>
            <a:r>
              <a:rPr lang="zh-TW" altLang="zh-TW" sz="2800" dirty="0" smtClean="0"/>
              <a:t>多</a:t>
            </a:r>
            <a:r>
              <a:rPr lang="en-US" altLang="zh-TW" sz="2800" dirty="0" smtClean="0"/>
              <a:t> II</a:t>
            </a:r>
            <a:r>
              <a:rPr lang="zh-TW" altLang="zh-TW" sz="2800" dirty="0" smtClean="0"/>
              <a:t>型</a:t>
            </a:r>
            <a:r>
              <a:rPr lang="zh-TW" altLang="zh-TW" sz="2800" dirty="0"/>
              <a:t>肌纖維的運動員，可以從事高水準肌力與爆發力的</a:t>
            </a:r>
            <a:r>
              <a:rPr lang="zh-TW" altLang="zh-TW" sz="2800" dirty="0" smtClean="0"/>
              <a:t>運動</a:t>
            </a:r>
            <a:endParaRPr lang="en-US" altLang="zh-TW" sz="2800" dirty="0" smtClean="0"/>
          </a:p>
          <a:p>
            <a:pPr>
              <a:buFont typeface="Wingdings" panose="05000000000000000000" pitchFamily="2" charset="2"/>
              <a:buChar char="Ø"/>
            </a:pPr>
            <a:r>
              <a:rPr lang="zh-TW" altLang="zh-TW" sz="2800" dirty="0"/>
              <a:t>具較</a:t>
            </a:r>
            <a:r>
              <a:rPr lang="zh-TW" altLang="zh-TW" sz="2800" dirty="0" smtClean="0"/>
              <a:t>多</a:t>
            </a:r>
            <a:r>
              <a:rPr lang="en-US" altLang="zh-TW" sz="2800" dirty="0" smtClean="0"/>
              <a:t> I</a:t>
            </a:r>
            <a:r>
              <a:rPr lang="zh-TW" altLang="zh-TW" sz="2800" dirty="0" smtClean="0"/>
              <a:t>型</a:t>
            </a:r>
            <a:r>
              <a:rPr lang="zh-TW" altLang="zh-TW" sz="2800" dirty="0"/>
              <a:t>肌纖維的運動員，則善於參與耐力型運動比賽。</a:t>
            </a:r>
            <a:endParaRPr lang="en-US" altLang="zh-TW" sz="2800" b="1" dirty="0" smtClean="0"/>
          </a:p>
        </p:txBody>
      </p:sp>
    </p:spTree>
    <p:extLst>
      <p:ext uri="{BB962C8B-B14F-4D97-AF65-F5344CB8AC3E}">
        <p14:creationId xmlns:p14="http://schemas.microsoft.com/office/powerpoint/2010/main" val="1093113399"/>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標題 5"/>
          <p:cNvSpPr>
            <a:spLocks noGrp="1"/>
          </p:cNvSpPr>
          <p:nvPr>
            <p:ph type="title"/>
          </p:nvPr>
        </p:nvSpPr>
        <p:spPr>
          <a:xfrm>
            <a:off x="467544" y="910907"/>
            <a:ext cx="8229600" cy="1143000"/>
          </a:xfrm>
        </p:spPr>
        <p:txBody>
          <a:bodyPr/>
          <a:lstStyle/>
          <a:p>
            <a:r>
              <a:rPr lang="zh-TW" altLang="zh-TW" sz="4000" b="1" dirty="0" smtClean="0">
                <a:latin typeface="微軟正黑體" panose="020B0604030504040204" pitchFamily="34" charset="-120"/>
                <a:ea typeface="微軟正黑體" panose="020B0604030504040204" pitchFamily="34" charset="-120"/>
              </a:rPr>
              <a:t>肌肉</a:t>
            </a:r>
            <a:r>
              <a:rPr lang="zh-TW" altLang="zh-TW" sz="4000" b="1" dirty="0">
                <a:latin typeface="微軟正黑體" panose="020B0604030504040204" pitchFamily="34" charset="-120"/>
                <a:ea typeface="微軟正黑體" panose="020B0604030504040204" pitchFamily="34" charset="-120"/>
              </a:rPr>
              <a:t>肥大</a:t>
            </a:r>
          </a:p>
        </p:txBody>
      </p:sp>
      <p:sp>
        <p:nvSpPr>
          <p:cNvPr id="9218" name="投影片編號版面配置區 3"/>
          <p:cNvSpPr>
            <a:spLocks noGrp="1"/>
          </p:cNvSpPr>
          <p:nvPr>
            <p:ph type="sldNum" sz="quarter" idx="11"/>
          </p:nvPr>
        </p:nvSpPr>
        <p:spPr bwMode="auto">
          <a:xfrm>
            <a:off x="3651478" y="6327382"/>
            <a:ext cx="2133600" cy="3651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24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0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16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Arial" panose="020B060402020202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fld id="{2E838DE9-BC74-4928-914D-90AAA96B6E91}" type="slidenum">
              <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rPr>
              <a:pPr marL="0" marR="0" lvl="0" indent="0" algn="ctr" defTabSz="914400" rtl="0" eaLnBrk="1" fontAlgn="auto" latinLnBrk="0" hangingPunct="1">
                <a:lnSpc>
                  <a:spcPct val="100000"/>
                </a:lnSpc>
                <a:spcBef>
                  <a:spcPct val="0"/>
                </a:spcBef>
                <a:spcAft>
                  <a:spcPts val="0"/>
                </a:spcAft>
                <a:buClrTx/>
                <a:buSzTx/>
                <a:buFontTx/>
                <a:buNone/>
                <a:tabLst/>
                <a:defRPr/>
              </a:pPr>
              <a:t>9</a:t>
            </a:fld>
            <a:endParaRPr kumimoji="0" lang="en-US" altLang="zh-TW" sz="1200" b="0" i="0" u="none" strike="noStrike" kern="1200" cap="none" spc="0" normalizeH="0" baseline="0" noProof="0">
              <a:ln>
                <a:noFill/>
              </a:ln>
              <a:solidFill>
                <a:srgbClr val="898989"/>
              </a:solidFill>
              <a:effectLst/>
              <a:uLnTx/>
              <a:uFillTx/>
              <a:latin typeface="Arial" panose="020B0604020202020204" pitchFamily="34" charset="0"/>
              <a:ea typeface="+mn-ea"/>
              <a:cs typeface="+mn-cs"/>
            </a:endParaRPr>
          </a:p>
        </p:txBody>
      </p:sp>
      <p:sp>
        <p:nvSpPr>
          <p:cNvPr id="9" name="內容版面配置區 2"/>
          <p:cNvSpPr txBox="1">
            <a:spLocks/>
          </p:cNvSpPr>
          <p:nvPr/>
        </p:nvSpPr>
        <p:spPr bwMode="auto">
          <a:xfrm>
            <a:off x="467544" y="1988599"/>
            <a:ext cx="8229600" cy="3273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57175" indent="-257175" algn="l" rtl="0" eaLnBrk="1" fontAlgn="base" hangingPunct="1">
              <a:spcBef>
                <a:spcPct val="20000"/>
              </a:spcBef>
              <a:spcAft>
                <a:spcPct val="0"/>
              </a:spcAft>
              <a:buFont typeface="Arial" panose="020B0604020202020204" pitchFamily="34" charset="0"/>
              <a:buChar char="•"/>
              <a:defRPr sz="1800" kern="1200">
                <a:solidFill>
                  <a:schemeClr val="tx1"/>
                </a:solidFill>
                <a:latin typeface="Arial" charset="0"/>
                <a:ea typeface="+mn-ea"/>
                <a:cs typeface="+mn-cs"/>
              </a:defRPr>
            </a:lvl1pPr>
            <a:lvl2pPr marL="557213" indent="-214313" algn="l" rtl="0" eaLnBrk="1" fontAlgn="base" hangingPunct="1">
              <a:spcBef>
                <a:spcPct val="20000"/>
              </a:spcBef>
              <a:spcAft>
                <a:spcPct val="0"/>
              </a:spcAft>
              <a:buFont typeface="Arial" panose="020B0604020202020204" pitchFamily="34" charset="0"/>
              <a:buChar char="–"/>
              <a:defRPr sz="1500" kern="1200">
                <a:solidFill>
                  <a:schemeClr val="tx1"/>
                </a:solidFill>
                <a:latin typeface="Arial" charset="0"/>
                <a:ea typeface="+mn-ea"/>
                <a:cs typeface="+mn-cs"/>
              </a:defRPr>
            </a:lvl2pPr>
            <a:lvl3pPr marL="857250" indent="-171450" algn="l" rtl="0" eaLnBrk="1" fontAlgn="base" hangingPunct="1">
              <a:spcBef>
                <a:spcPct val="20000"/>
              </a:spcBef>
              <a:spcAft>
                <a:spcPct val="0"/>
              </a:spcAft>
              <a:buFont typeface="Arial" panose="020B0604020202020204" pitchFamily="34" charset="0"/>
              <a:buChar char="•"/>
              <a:defRPr kern="1200">
                <a:solidFill>
                  <a:schemeClr val="tx1"/>
                </a:solidFill>
                <a:latin typeface="Arial" charset="0"/>
                <a:ea typeface="+mn-ea"/>
                <a:cs typeface="+mn-cs"/>
              </a:defRPr>
            </a:lvl3pPr>
            <a:lvl4pPr marL="12001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4pPr>
            <a:lvl5pPr marL="1543050" indent="-171450" algn="l" rtl="0" eaLnBrk="1" fontAlgn="base" hangingPunct="1">
              <a:spcBef>
                <a:spcPct val="20000"/>
              </a:spcBef>
              <a:spcAft>
                <a:spcPct val="0"/>
              </a:spcAft>
              <a:buFont typeface="Arial" panose="020B0604020202020204" pitchFamily="34" charset="0"/>
              <a:buChar char="»"/>
              <a:defRPr sz="1200" kern="1200">
                <a:solidFill>
                  <a:schemeClr val="tx1"/>
                </a:solidFill>
                <a:latin typeface="Arial" charset="0"/>
                <a:ea typeface="+mn-ea"/>
                <a:cs typeface="+mn-cs"/>
              </a:defRPr>
            </a:lvl5pPr>
            <a:lvl6pPr marL="18859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500" kern="1200">
                <a:solidFill>
                  <a:schemeClr val="tx1"/>
                </a:solidFill>
                <a:latin typeface="+mn-lt"/>
                <a:ea typeface="+mn-ea"/>
                <a:cs typeface="+mn-cs"/>
              </a:defRPr>
            </a:lvl9pPr>
          </a:lstStyle>
          <a:p>
            <a:pPr>
              <a:buFont typeface="Wingdings" panose="05000000000000000000" pitchFamily="2" charset="2"/>
              <a:buChar char="Ø"/>
            </a:pPr>
            <a:r>
              <a:rPr lang="zh-TW" altLang="zh-TW" sz="2800" dirty="0"/>
              <a:t>肌肉橫斷面積的增加是因為經過訓練，使得</a:t>
            </a:r>
            <a:r>
              <a:rPr lang="zh-TW" altLang="zh-TW" sz="2800" b="1" dirty="0"/>
              <a:t>肌肉</a:t>
            </a:r>
            <a:r>
              <a:rPr lang="zh-TW" altLang="zh-TW" sz="2800" b="1" dirty="0" smtClean="0"/>
              <a:t>肥大</a:t>
            </a:r>
            <a:r>
              <a:rPr lang="en-US" altLang="zh-TW" sz="2800" b="1" dirty="0" smtClean="0"/>
              <a:t> (hypertrophy)</a:t>
            </a:r>
            <a:r>
              <a:rPr lang="zh-TW" altLang="zh-TW" sz="2800" dirty="0" smtClean="0"/>
              <a:t>。</a:t>
            </a:r>
            <a:endParaRPr lang="en-US" altLang="zh-TW" sz="2800" dirty="0" smtClean="0"/>
          </a:p>
          <a:p>
            <a:pPr>
              <a:buFont typeface="Wingdings" panose="05000000000000000000" pitchFamily="2" charset="2"/>
              <a:buChar char="Ø"/>
            </a:pPr>
            <a:r>
              <a:rPr lang="zh-TW" altLang="zh-TW" sz="2800" dirty="0"/>
              <a:t>肌肉橫斷面積的增加，進而提高了肌肉中的收縮單位，因此提高產生力量的能力</a:t>
            </a:r>
            <a:r>
              <a:rPr lang="zh-TW" altLang="zh-TW" sz="2800" dirty="0" smtClean="0"/>
              <a:t>。</a:t>
            </a:r>
            <a:endParaRPr lang="en-US" altLang="zh-TW" sz="2800" dirty="0" smtClean="0"/>
          </a:p>
          <a:p>
            <a:pPr>
              <a:buFont typeface="Wingdings" panose="05000000000000000000" pitchFamily="2" charset="2"/>
              <a:buChar char="Ø"/>
            </a:pPr>
            <a:r>
              <a:rPr lang="en-US" altLang="zh-TW" sz="2800" dirty="0"/>
              <a:t>II</a:t>
            </a:r>
            <a:r>
              <a:rPr lang="zh-TW" altLang="zh-TW" sz="2800" dirty="0"/>
              <a:t>型</a:t>
            </a:r>
            <a:r>
              <a:rPr lang="zh-TW" altLang="zh-TW" sz="2800" dirty="0" smtClean="0"/>
              <a:t>肌纖維</a:t>
            </a:r>
            <a:r>
              <a:rPr lang="zh-TW" altLang="zh-TW" sz="2800" dirty="0"/>
              <a:t>具有較佳的可塑性，因為經由訓練後，肌肉生成速率較快。</a:t>
            </a:r>
          </a:p>
          <a:p>
            <a:pPr>
              <a:buFont typeface="Wingdings" panose="05000000000000000000" pitchFamily="2" charset="2"/>
              <a:buChar char="Ø"/>
            </a:pPr>
            <a:endParaRPr lang="en-US" altLang="zh-TW" sz="2800" b="1" dirty="0" smtClean="0"/>
          </a:p>
        </p:txBody>
      </p:sp>
    </p:spTree>
    <p:extLst>
      <p:ext uri="{BB962C8B-B14F-4D97-AF65-F5344CB8AC3E}">
        <p14:creationId xmlns:p14="http://schemas.microsoft.com/office/powerpoint/2010/main" val="1561141898"/>
      </p:ext>
    </p:extLst>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theme/theme1.xml><?xml version="1.0" encoding="utf-8"?>
<a:theme xmlns:a="http://schemas.openxmlformats.org/drawingml/2006/main" name="教育部體育署">
  <a:themeElements>
    <a:clrScheme name="原創">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4_Business design slid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教育部體育署" id="{7C825ACC-1CE8-4018-B3AF-D5C6F65753A7}" vid="{A2F0CE34-1376-4303-AE44-B59EE69E2E56}"/>
    </a:ext>
  </a:extLst>
</a:theme>
</file>

<file path=ppt/theme/theme2.xml><?xml version="1.0" encoding="utf-8"?>
<a:theme xmlns:a="http://schemas.openxmlformats.org/drawingml/2006/main" name="5_Business design slide">
  <a:themeElements>
    <a:clrScheme name="原創">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4_Business design slid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教育部體育署</Template>
  <TotalTime>1150</TotalTime>
  <Words>612</Words>
  <Application>Microsoft Office PowerPoint</Application>
  <PresentationFormat>如螢幕大小 (4:3)</PresentationFormat>
  <Paragraphs>61</Paragraphs>
  <Slides>9</Slides>
  <Notes>9</Notes>
  <HiddenSlides>0</HiddenSlides>
  <MMClips>0</MMClips>
  <ScaleCrop>false</ScaleCrop>
  <HeadingPairs>
    <vt:vector size="4" baseType="variant">
      <vt:variant>
        <vt:lpstr>佈景主題</vt:lpstr>
      </vt:variant>
      <vt:variant>
        <vt:i4>2</vt:i4>
      </vt:variant>
      <vt:variant>
        <vt:lpstr>投影片標題</vt:lpstr>
      </vt:variant>
      <vt:variant>
        <vt:i4>9</vt:i4>
      </vt:variant>
    </vt:vector>
  </HeadingPairs>
  <TitlesOfParts>
    <vt:vector size="11" baseType="lpstr">
      <vt:lpstr>教育部體育署</vt:lpstr>
      <vt:lpstr>5_Business design slide</vt:lpstr>
      <vt:lpstr>優秀運動選手學業學習 E 化計畫</vt:lpstr>
      <vt:lpstr>本講綱要</vt:lpstr>
      <vt:lpstr>運動單位徵召</vt:lpstr>
      <vt:lpstr>運動單位激發頻率</vt:lpstr>
      <vt:lpstr>運動單位同期化作用</vt:lpstr>
      <vt:lpstr>伸展縮短循環</vt:lpstr>
      <vt:lpstr>神經肌肉的抑制</vt:lpstr>
      <vt:lpstr>肌纖維類型</vt:lpstr>
      <vt:lpstr>肌肉肥大</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chinghung</dc:creator>
  <cp:lastModifiedBy>user</cp:lastModifiedBy>
  <cp:revision>138</cp:revision>
  <cp:lastPrinted>2018-02-11T15:51:33Z</cp:lastPrinted>
  <dcterms:created xsi:type="dcterms:W3CDTF">2018-01-09T03:57:38Z</dcterms:created>
  <dcterms:modified xsi:type="dcterms:W3CDTF">2018-08-14T09:27:59Z</dcterms:modified>
</cp:coreProperties>
</file>