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504" r:id="rId4"/>
    <p:sldId id="505" r:id="rId5"/>
    <p:sldId id="475" r:id="rId6"/>
    <p:sldId id="468" r:id="rId7"/>
    <p:sldId id="506" r:id="rId8"/>
    <p:sldId id="469" r:id="rId9"/>
    <p:sldId id="470" r:id="rId10"/>
    <p:sldId id="509" r:id="rId11"/>
    <p:sldId id="507" r:id="rId12"/>
    <p:sldId id="508" r:id="rId13"/>
    <p:sldId id="510" r:id="rId14"/>
    <p:sldId id="511" r:id="rId15"/>
    <p:sldId id="483" r:id="rId16"/>
    <p:sldId id="512" r:id="rId17"/>
    <p:sldId id="513" r:id="rId18"/>
    <p:sldId id="514" r:id="rId19"/>
    <p:sldId id="515" r:id="rId20"/>
    <p:sldId id="516" r:id="rId21"/>
    <p:sldId id="517" r:id="rId22"/>
    <p:sldId id="518" r:id="rId23"/>
    <p:sldId id="519" r:id="rId24"/>
    <p:sldId id="520" r:id="rId25"/>
    <p:sldId id="350" r:id="rId26"/>
    <p:sldId id="285" r:id="rId2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6" autoAdjust="0"/>
    <p:restoredTop sz="94660"/>
  </p:normalViewPr>
  <p:slideViewPr>
    <p:cSldViewPr snapToGrid="0">
      <p:cViewPr>
        <p:scale>
          <a:sx n="71" d="100"/>
          <a:sy n="71" d="100"/>
        </p:scale>
        <p:origin x="-127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版面配置區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6323" name="文字版面配置區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b="1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453188"/>
            <a:ext cx="2133600" cy="40481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2011.02.18</a:t>
            </a:r>
            <a:r>
              <a:rPr kumimoji="0" lang="zh-TW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更新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453188"/>
            <a:ext cx="2133600" cy="404812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新細明體" panose="02020500000000000000" pitchFamily="18" charset="-12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C36A4D-CCCD-4D95-AE4C-78AFFA1BEB6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6326" name="Line 6"/>
          <p:cNvSpPr>
            <a:spLocks noChangeShapeType="1"/>
          </p:cNvSpPr>
          <p:nvPr userDrawn="1"/>
        </p:nvSpPr>
        <p:spPr bwMode="auto">
          <a:xfrm>
            <a:off x="4356100" y="4437063"/>
            <a:ext cx="23764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87913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240394-493A-482E-8638-5B40CD71242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586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79A49F-831D-41D8-9FD0-12FD187562ED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357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3112AB-2E99-4C72-9F54-1ED79B5CE4D3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78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55B31D-EAA3-4A0A-B9C8-4B4DACE50F2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3799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58C953-9EBB-4A60-A378-0CF19645ED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038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C09A4E-1F1A-406D-B7EE-54526AB8282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7178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AF0EB6-4D68-4609-857A-8E192D8835A9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52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6791B8-042A-4FE5-99B7-088669484BB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472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A4BDA8-FC56-4936-956E-C7C130860D9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0630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021A4D-E4E2-4127-8320-FA5B40A435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98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版面配置區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6323" name="文字版面配置區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b="1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453188"/>
            <a:ext cx="2133600" cy="40481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2011.02.18</a:t>
            </a:r>
            <a:r>
              <a:rPr kumimoji="0" lang="zh-TW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更新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453188"/>
            <a:ext cx="2133600" cy="404812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新細明體" panose="02020500000000000000" pitchFamily="18" charset="-12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C36A4D-CCCD-4D95-AE4C-78AFFA1BEB6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6326" name="Line 6"/>
          <p:cNvSpPr>
            <a:spLocks noChangeShapeType="1"/>
          </p:cNvSpPr>
          <p:nvPr userDrawn="1"/>
        </p:nvSpPr>
        <p:spPr bwMode="auto">
          <a:xfrm>
            <a:off x="4356100" y="4437063"/>
            <a:ext cx="23764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12459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240394-493A-482E-8638-5B40CD71242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795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79A49F-831D-41D8-9FD0-12FD187562ED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3858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3112AB-2E99-4C72-9F54-1ED79B5CE4D3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9833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55B31D-EAA3-4A0A-B9C8-4B4DACE50F2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1938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58C953-9EBB-4A60-A378-0CF19645ED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1569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C09A4E-1F1A-406D-B7EE-54526AB8282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0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AF0EB6-4D68-4609-857A-8E192D8835A9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95203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6791B8-042A-4FE5-99B7-088669484BB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8688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A4BDA8-FC56-4936-956E-C7C130860D9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1374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021A4D-E4E2-4127-8320-FA5B40A435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6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9/6/2018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529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88125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65E50E-4B72-486A-A7B0-5B4E2E7416C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83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529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88125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65E50E-4B72-486A-A7B0-5B4E2E7416C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52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59863" y="2459703"/>
            <a:ext cx="7772400" cy="1470026"/>
          </a:xfrm>
        </p:spPr>
        <p:txBody>
          <a:bodyPr/>
          <a:lstStyle/>
          <a:p>
            <a:pPr lvl="0"/>
            <a:r>
              <a:rPr lang="zh-TW" altLang="en-US" dirty="0"/>
              <a:t>卡方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97692" y="3971874"/>
            <a:ext cx="6400800" cy="648071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002060"/>
                </a:solidFill>
              </a:rPr>
              <a:t>葉允棋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968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步驟五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下結論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拒絕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)H0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虛無假設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拒絕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)H1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對立假設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因為樣本統計量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9.51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大於卡方檢定值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3.84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，具有顯著差異，所以拒絕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H0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虛無假設，接受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H1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對立假設，表示臺灣民眾在不同性別和有無規律運動是有關聯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不獨立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14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318593"/>
            <a:ext cx="8229600" cy="1143000"/>
          </a:xfrm>
        </p:spPr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檢定的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985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先將性別和有無規律運動的資料登錄在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表單</a:t>
            </a:r>
            <a:endParaRPr lang="zh-TW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016" y="2982260"/>
            <a:ext cx="5806608" cy="307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77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3872753" cy="4525959"/>
          </a:xfrm>
        </p:spPr>
        <p:txBody>
          <a:bodyPr/>
          <a:lstStyle/>
          <a:p>
            <a:r>
              <a:rPr lang="zh-TW" altLang="en-US" dirty="0" smtClean="0"/>
              <a:t>計算</a:t>
            </a:r>
            <a:r>
              <a:rPr lang="en-US" altLang="zh-TW" dirty="0" smtClean="0"/>
              <a:t>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的期望次數</a:t>
            </a:r>
            <a:endParaRPr lang="zh-TW" altLang="en-US" dirty="0"/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088" y="1452283"/>
            <a:ext cx="4421975" cy="23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090" y="4378646"/>
            <a:ext cx="4481910" cy="247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向下箭號 3"/>
          <p:cNvSpPr/>
          <p:nvPr/>
        </p:nvSpPr>
        <p:spPr>
          <a:xfrm>
            <a:off x="6873075" y="3798795"/>
            <a:ext cx="253866" cy="579851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30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918" y="1545898"/>
            <a:ext cx="3872753" cy="4525959"/>
          </a:xfrm>
        </p:spPr>
        <p:txBody>
          <a:bodyPr/>
          <a:lstStyle/>
          <a:p>
            <a:r>
              <a:rPr lang="zh-TW" altLang="en-US" dirty="0" smtClean="0"/>
              <a:t>計算</a:t>
            </a:r>
            <a:r>
              <a:rPr lang="en-US" altLang="zh-TW" dirty="0" smtClean="0"/>
              <a:t>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無規律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的期望次數</a:t>
            </a: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894" y="1395547"/>
            <a:ext cx="4545106" cy="24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895" y="4435028"/>
            <a:ext cx="4545106" cy="2422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>
            <a:off x="6873075" y="3798795"/>
            <a:ext cx="253866" cy="579851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23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3872753" cy="4525959"/>
          </a:xfrm>
        </p:spPr>
        <p:txBody>
          <a:bodyPr/>
          <a:lstStyle/>
          <a:p>
            <a:r>
              <a:rPr lang="zh-TW" altLang="en-US" dirty="0" smtClean="0"/>
              <a:t>計算</a:t>
            </a:r>
            <a:r>
              <a:rPr lang="en-US" altLang="zh-TW" dirty="0" smtClean="0"/>
              <a:t>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的期望次數</a:t>
            </a:r>
            <a:endParaRPr lang="zh-TW" alt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824" y="1314542"/>
            <a:ext cx="4908176" cy="2583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824" y="4256135"/>
            <a:ext cx="4908176" cy="263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>
            <a:off x="6873075" y="3898247"/>
            <a:ext cx="253866" cy="357889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27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918" y="1545898"/>
            <a:ext cx="3872753" cy="4525959"/>
          </a:xfrm>
        </p:spPr>
        <p:txBody>
          <a:bodyPr/>
          <a:lstStyle/>
          <a:p>
            <a:r>
              <a:rPr lang="zh-TW" altLang="en-US" dirty="0" smtClean="0"/>
              <a:t>計算</a:t>
            </a:r>
            <a:r>
              <a:rPr lang="en-US" altLang="zh-TW" dirty="0" smtClean="0"/>
              <a:t>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無規律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的期望次數</a:t>
            </a:r>
            <a:endParaRPr lang="zh-TW" alt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602" y="1331258"/>
            <a:ext cx="4596398" cy="2549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835" y="4263294"/>
            <a:ext cx="4657165" cy="2594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向下箭號 5"/>
          <p:cNvSpPr/>
          <p:nvPr/>
        </p:nvSpPr>
        <p:spPr>
          <a:xfrm>
            <a:off x="6873075" y="3880317"/>
            <a:ext cx="253866" cy="382977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99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完成性別和有無規律運動的</a:t>
            </a:r>
            <a:r>
              <a:rPr lang="zh-TW" altLang="en-US" dirty="0" smtClean="0"/>
              <a:t>期望次數計算</a:t>
            </a:r>
            <a:endParaRPr lang="zh-TW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252" y="2441505"/>
            <a:ext cx="5963772" cy="3322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69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6176" y="1264024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計算卡方檢定值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其他函數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統計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&gt;CHISQ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INV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RT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259" y="2364576"/>
            <a:ext cx="6669741" cy="413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51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8835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分別輸入</a:t>
            </a:r>
            <a:r>
              <a:rPr lang="en-US" altLang="zh-TW" dirty="0" smtClean="0"/>
              <a:t>0.05</a:t>
            </a:r>
            <a:r>
              <a:rPr lang="zh-TW" altLang="en-US" dirty="0" smtClean="0"/>
              <a:t>和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095" y="2194180"/>
            <a:ext cx="7347136" cy="4306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99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-</a:t>
            </a:r>
            <a:r>
              <a:rPr lang="zh-TW" altLang="en-US" dirty="0" smtClean="0"/>
              <a:t>前</a:t>
            </a:r>
            <a:r>
              <a:rPr lang="zh-TW" altLang="en-US" dirty="0"/>
              <a:t>情</a:t>
            </a:r>
            <a:r>
              <a:rPr lang="zh-TW" altLang="en-US" dirty="0" smtClean="0"/>
              <a:t>提要</a:t>
            </a:r>
            <a:r>
              <a:rPr lang="en-US" altLang="zh-TW" dirty="0" smtClean="0"/>
              <a:t>-</a:t>
            </a:r>
            <a:br>
              <a:rPr lang="en-US" altLang="zh-TW" dirty="0" smtClean="0"/>
            </a:br>
            <a:r>
              <a:rPr lang="zh-TW" altLang="en-US" dirty="0" smtClean="0"/>
              <a:t>卡方分析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264024"/>
            <a:ext cx="8229600" cy="2918012"/>
          </a:xfrm>
        </p:spPr>
        <p:txBody>
          <a:bodyPr/>
          <a:lstStyle/>
          <a:p>
            <a:r>
              <a:rPr lang="zh-TW" altLang="en-US" dirty="0" smtClean="0"/>
              <a:t>定義</a:t>
            </a:r>
            <a:endParaRPr lang="en-US" altLang="zh-TW" dirty="0" smtClean="0"/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從母體中抽出一個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樣本，將樣本分配到不同類別，適合度檢定就是檢定每個類別比例是否服從特定分配，以次數分配表呈現。而獨立性檢定則是檢定每個類別是否有關聯，以列聯表呈現。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統計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符號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Chi-Squared </a:t>
            </a:r>
            <a:r>
              <a:rPr lang="zh-TW" altLang="zh-TW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364130"/>
              </p:ext>
            </p:extLst>
          </p:nvPr>
        </p:nvGraphicFramePr>
        <p:xfrm>
          <a:off x="2958353" y="3426012"/>
          <a:ext cx="6037729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059"/>
                <a:gridCol w="1174729"/>
                <a:gridCol w="1174729"/>
                <a:gridCol w="1286606"/>
                <a:gridCol w="1286606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次數分配表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運動比例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55294"/>
              </p:ext>
            </p:extLst>
          </p:nvPr>
        </p:nvGraphicFramePr>
        <p:xfrm>
          <a:off x="2935942" y="4731871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列聯表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540906"/>
              </p:ext>
            </p:extLst>
          </p:nvPr>
        </p:nvGraphicFramePr>
        <p:xfrm>
          <a:off x="1068854" y="3761162"/>
          <a:ext cx="921310" cy="1096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方程式" r:id="rId3" imgW="164880" imgH="190440" progId="Equation.3">
                  <p:embed/>
                </p:oleObj>
              </mc:Choice>
              <mc:Fallback>
                <p:oleObj name="方程式" r:id="rId3" imgW="1648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854" y="3761162"/>
                        <a:ext cx="921310" cy="10962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50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得知卡方檢定值為</a:t>
            </a:r>
            <a:r>
              <a:rPr lang="en-US" altLang="zh-TW" dirty="0" smtClean="0"/>
              <a:t>3.84</a:t>
            </a:r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128" y="2238914"/>
            <a:ext cx="5520579" cy="446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077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3752" y="1479177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計算卡方值的樣本統計量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其中</a:t>
            </a:r>
            <a:r>
              <a:rPr lang="en-US" altLang="zh-TW" dirty="0" smtClean="0"/>
              <a:t>(^2)</a:t>
            </a:r>
            <a:r>
              <a:rPr lang="zh-TW" altLang="en-US" dirty="0" smtClean="0"/>
              <a:t>為平方符號的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指令</a:t>
            </a:r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655" y="2700460"/>
            <a:ext cx="6095640" cy="415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419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4094" y="1385047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得知卡方值的樣本統計量為</a:t>
            </a:r>
            <a:r>
              <a:rPr lang="en-US" altLang="zh-TW" dirty="0"/>
              <a:t>9</a:t>
            </a:r>
            <a:r>
              <a:rPr lang="en-US" altLang="zh-TW" dirty="0" smtClean="0"/>
              <a:t>.51</a:t>
            </a:r>
          </a:p>
          <a:p>
            <a:r>
              <a:rPr lang="zh-TW" altLang="en-US" dirty="0" smtClean="0"/>
              <a:t>針對兩者進行數值比較</a:t>
            </a:r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024" y="2672328"/>
            <a:ext cx="6404976" cy="418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04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</a:t>
            </a:r>
            <a:r>
              <a:rPr lang="zh-TW" altLang="en-US" dirty="0"/>
              <a:t>整理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49218"/>
            <a:ext cx="8229600" cy="4525959"/>
          </a:xfrm>
        </p:spPr>
        <p:txBody>
          <a:bodyPr/>
          <a:lstStyle/>
          <a:p>
            <a:pPr lvl="0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卡方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分析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類別資料分析</a:t>
            </a:r>
          </a:p>
          <a:p>
            <a:pPr lvl="0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適合度檢定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次數分配表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獨立性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檢定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列聯表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53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謝</a:t>
            </a:r>
            <a:r>
              <a:rPr lang="zh-TW" altLang="en-US" dirty="0" smtClean="0"/>
              <a:t>謝聆聽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03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740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獨立性檢定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題目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臺灣民眾的不同性別與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有無規律運動是否有關聯？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棋哥很好奇男生和女生與有無規律運動是否有關聯呢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因此，隨機抽樣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人，解決心中疑惑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開始進行獨立性檢定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……GO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778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步驟</a:t>
            </a:r>
            <a:r>
              <a:rPr lang="zh-TW" altLang="en-US" dirty="0" smtClean="0"/>
              <a:t>一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設置研究假設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範例</a:t>
            </a:r>
            <a:endParaRPr lang="en-US" altLang="zh-TW" dirty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075580"/>
              </p:ext>
            </p:extLst>
          </p:nvPr>
        </p:nvGraphicFramePr>
        <p:xfrm>
          <a:off x="1635125" y="2305050"/>
          <a:ext cx="314007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2" name="方程式" r:id="rId3" imgW="1168200" imgH="355320" progId="Equation.3">
                  <p:embed/>
                </p:oleObj>
              </mc:Choice>
              <mc:Fallback>
                <p:oleObj name="方程式" r:id="rId3" imgW="116820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2305050"/>
                        <a:ext cx="3140075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57823"/>
              </p:ext>
            </p:extLst>
          </p:nvPr>
        </p:nvGraphicFramePr>
        <p:xfrm>
          <a:off x="3773488" y="4406900"/>
          <a:ext cx="2730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3" name="方程式" r:id="rId5" imgW="101520" imgH="164880" progId="Equation.3">
                  <p:embed/>
                </p:oleObj>
              </mc:Choice>
              <mc:Fallback>
                <p:oleObj name="方程式" r:id="rId5" imgW="10152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4406900"/>
                        <a:ext cx="2730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255650"/>
              </p:ext>
            </p:extLst>
          </p:nvPr>
        </p:nvGraphicFramePr>
        <p:xfrm>
          <a:off x="283602" y="4356847"/>
          <a:ext cx="8596932" cy="1471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" name="方程式" r:id="rId7" imgW="3568680" imgH="609480" progId="Equation.3">
                  <p:embed/>
                </p:oleObj>
              </mc:Choice>
              <mc:Fallback>
                <p:oleObj name="方程式" r:id="rId7" imgW="3568680" imgH="60948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02" y="4356847"/>
                        <a:ext cx="8596932" cy="1471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22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9965" y="1344706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步驟二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設定檢定值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卡方檢定值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由於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r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女生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有規律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無規律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，所以自由度為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(2-1)*(2-1))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經查卡方機率值表得知</a:t>
            </a:r>
            <a:r>
              <a:rPr lang="zh-TW" altLang="en-US" sz="2400" dirty="0">
                <a:latin typeface="新細明體"/>
              </a:rPr>
              <a:t>：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178167"/>
              </p:ext>
            </p:extLst>
          </p:nvPr>
        </p:nvGraphicFramePr>
        <p:xfrm>
          <a:off x="2177212" y="2423696"/>
          <a:ext cx="4653894" cy="1383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2" name="方程式" r:id="rId3" imgW="1790640" imgH="533160" progId="Equation.3">
                  <p:embed/>
                </p:oleObj>
              </mc:Choice>
              <mc:Fallback>
                <p:oleObj name="方程式" r:id="rId3" imgW="17906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7212" y="2423696"/>
                        <a:ext cx="4653894" cy="13833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957876"/>
              </p:ext>
            </p:extLst>
          </p:nvPr>
        </p:nvGraphicFramePr>
        <p:xfrm>
          <a:off x="3681788" y="5288129"/>
          <a:ext cx="2759354" cy="937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方程式" r:id="rId5" imgW="672840" imgH="228600" progId="Equation.3">
                  <p:embed/>
                </p:oleObj>
              </mc:Choice>
              <mc:Fallback>
                <p:oleObj name="方程式" r:id="rId5" imgW="672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788" y="5288129"/>
                        <a:ext cx="2759354" cy="937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833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</a:t>
            </a:r>
            <a:r>
              <a:rPr lang="zh-TW" altLang="en-US" dirty="0"/>
              <a:t>三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計算樣本統計量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卡方值計算式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99436"/>
              </p:ext>
            </p:extLst>
          </p:nvPr>
        </p:nvGraphicFramePr>
        <p:xfrm>
          <a:off x="1392238" y="2555875"/>
          <a:ext cx="6105525" cy="384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2" name="方程式" r:id="rId3" imgW="1917360" imgH="1206360" progId="Equation.3">
                  <p:embed/>
                </p:oleObj>
              </mc:Choice>
              <mc:Fallback>
                <p:oleObj name="方程式" r:id="rId3" imgW="1917360" imgH="1206360" progId="Equation.3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55875"/>
                        <a:ext cx="6105525" cy="3846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0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1707" y="1183341"/>
            <a:ext cx="8229600" cy="4525959"/>
          </a:xfrm>
        </p:spPr>
        <p:txBody>
          <a:bodyPr/>
          <a:lstStyle/>
          <a:p>
            <a:r>
              <a:rPr lang="zh-TW" altLang="en-US" sz="2400" dirty="0" smtClean="0"/>
              <a:t>範例</a:t>
            </a:r>
            <a:endParaRPr lang="en-US" altLang="zh-TW" sz="2400" dirty="0" smtClean="0"/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樣本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位民眾的性別和有無規律運動的列聯表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期望次數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有規律為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22.22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(50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人*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/90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無規律為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27.78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(50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/90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女生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有規律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17.78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人*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/90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女生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無規律為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22.22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人*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50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/90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068811"/>
              </p:ext>
            </p:extLst>
          </p:nvPr>
        </p:nvGraphicFramePr>
        <p:xfrm>
          <a:off x="1739154" y="22979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列聯表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1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3071" y="1385047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套用卡</a:t>
            </a:r>
            <a:r>
              <a:rPr lang="zh-TW" altLang="en-US" dirty="0"/>
              <a:t>方</a:t>
            </a:r>
            <a:r>
              <a:rPr lang="zh-TW" altLang="en-US" dirty="0" smtClean="0"/>
              <a:t>公式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計算式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440336"/>
              </p:ext>
            </p:extLst>
          </p:nvPr>
        </p:nvGraphicFramePr>
        <p:xfrm>
          <a:off x="1397000" y="2085975"/>
          <a:ext cx="64198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方程式" r:id="rId3" imgW="2298600" imgH="355320" progId="Equation.3">
                  <p:embed/>
                </p:oleObj>
              </mc:Choice>
              <mc:Fallback>
                <p:oleObj name="方程式" r:id="rId3" imgW="229860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085975"/>
                        <a:ext cx="6419850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988487"/>
              </p:ext>
            </p:extLst>
          </p:nvPr>
        </p:nvGraphicFramePr>
        <p:xfrm>
          <a:off x="293688" y="4295775"/>
          <a:ext cx="72453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方程式" r:id="rId5" imgW="2819160" imgH="330120" progId="Equation.3">
                  <p:embed/>
                </p:oleObj>
              </mc:Choice>
              <mc:Fallback>
                <p:oleObj name="方程式" r:id="rId5" imgW="281916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4295775"/>
                        <a:ext cx="724535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721682"/>
              </p:ext>
            </p:extLst>
          </p:nvPr>
        </p:nvGraphicFramePr>
        <p:xfrm>
          <a:off x="673100" y="5257800"/>
          <a:ext cx="55006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方程式" r:id="rId7" imgW="1523880" imgH="190440" progId="Equation.3">
                  <p:embed/>
                </p:oleObj>
              </mc:Choice>
              <mc:Fallback>
                <p:oleObj name="方程式" r:id="rId7" imgW="15238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5257800"/>
                        <a:ext cx="55006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75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獨立性</a:t>
            </a:r>
            <a:r>
              <a:rPr lang="zh-TW" altLang="en-US" dirty="0" smtClean="0"/>
              <a:t>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步驟四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比較樣本統計量與檢定值</a:t>
            </a:r>
            <a:endParaRPr lang="en-US" altLang="zh-TW" dirty="0" smtClean="0"/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比較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001570"/>
              </p:ext>
            </p:extLst>
          </p:nvPr>
        </p:nvGraphicFramePr>
        <p:xfrm>
          <a:off x="1312863" y="4497388"/>
          <a:ext cx="5607050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6" name="方程式" r:id="rId3" imgW="1168200" imgH="228600" progId="Equation.3">
                  <p:embed/>
                </p:oleObj>
              </mc:Choice>
              <mc:Fallback>
                <p:oleObj name="方程式" r:id="rId3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4497388"/>
                        <a:ext cx="5607050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598730"/>
              </p:ext>
            </p:extLst>
          </p:nvPr>
        </p:nvGraphicFramePr>
        <p:xfrm>
          <a:off x="446088" y="2890838"/>
          <a:ext cx="79629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7" name="方程式" r:id="rId5" imgW="2311200" imgH="228600" progId="Equation.3">
                  <p:embed/>
                </p:oleObj>
              </mc:Choice>
              <mc:Fallback>
                <p:oleObj name="方程式" r:id="rId5" imgW="2311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2890838"/>
                        <a:ext cx="79629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074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 w="28575">
          <a:solidFill>
            <a:srgbClr val="FF0000"/>
          </a:solidFill>
          <a:tailEnd type="triangle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1_Office 佈景主題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佈景主題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佈景主題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佈景主題">
  <a:themeElements>
    <a:clrScheme name="1_Office 佈景主題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佈景主題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佈景主題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3702</TotalTime>
  <Words>619</Words>
  <Application>Microsoft Office PowerPoint</Application>
  <PresentationFormat>如螢幕大小 (4:3)</PresentationFormat>
  <Paragraphs>145</Paragraphs>
  <Slides>24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3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8" baseType="lpstr">
      <vt:lpstr>課程名稱</vt:lpstr>
      <vt:lpstr>1_Office 佈景主題</vt:lpstr>
      <vt:lpstr>2_Office 佈景主題</vt:lpstr>
      <vt:lpstr>方程式</vt:lpstr>
      <vt:lpstr>卡方分析(二)</vt:lpstr>
      <vt:lpstr>-前情提要- 卡方分析</vt:lpstr>
      <vt:lpstr>獨立性檢定</vt:lpstr>
      <vt:lpstr>獨立性檢定</vt:lpstr>
      <vt:lpstr>獨立性檢定</vt:lpstr>
      <vt:lpstr>獨立性檢定</vt:lpstr>
      <vt:lpstr>獨立性檢定</vt:lpstr>
      <vt:lpstr>獨立性檢定</vt:lpstr>
      <vt:lpstr>獨立性檢定</vt:lpstr>
      <vt:lpstr>獨立性檢定</vt:lpstr>
      <vt:lpstr>獨立性檢定的Excel範例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重點整理</vt:lpstr>
      <vt:lpstr>謝謝聆聽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user</cp:lastModifiedBy>
  <cp:revision>292</cp:revision>
  <dcterms:created xsi:type="dcterms:W3CDTF">2017-11-07T02:54:43Z</dcterms:created>
  <dcterms:modified xsi:type="dcterms:W3CDTF">2018-09-06T05:57:26Z</dcterms:modified>
</cp:coreProperties>
</file>