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6" r:id="rId4"/>
    <p:sldId id="263" r:id="rId5"/>
    <p:sldId id="261" r:id="rId6"/>
    <p:sldId id="260" r:id="rId7"/>
    <p:sldId id="268" r:id="rId8"/>
    <p:sldId id="270" r:id="rId9"/>
    <p:sldId id="264" r:id="rId10"/>
    <p:sldId id="265" r:id="rId11"/>
    <p:sldId id="267" r:id="rId12"/>
    <p:sldId id="271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1" autoAdjust="0"/>
  </p:normalViewPr>
  <p:slideViewPr>
    <p:cSldViewPr>
      <p:cViewPr>
        <p:scale>
          <a:sx n="60" d="100"/>
          <a:sy n="60" d="100"/>
        </p:scale>
        <p:origin x="-157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46261-96C3-49E7-9871-1C0276B8788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8C0C110-F783-4E4F-8389-0F867B865A6D}">
      <dgm:prSet phldrT="[文字]" custT="1"/>
      <dgm:spPr/>
      <dgm:t>
        <a:bodyPr/>
        <a:lstStyle/>
        <a:p>
          <a:pPr algn="l"/>
          <a:r>
            <a:rPr lang="zh-TW" altLang="en-US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反映一個人表達與接受愛的慾望。需求過強者是過度人際關係化；反之是缺乏人際關係化。</a:t>
          </a:r>
          <a:endParaRPr lang="zh-TW" altLang="en-US" sz="2400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A99D3B-724E-4B42-88AF-CC9E87592FB2}" type="parTrans" cxnId="{1C3E104B-7318-4FA2-B82F-99767DE3FF4C}">
      <dgm:prSet/>
      <dgm:spPr/>
      <dgm:t>
        <a:bodyPr/>
        <a:lstStyle/>
        <a:p>
          <a:endParaRPr lang="zh-TW" altLang="en-US"/>
        </a:p>
      </dgm:t>
    </dgm:pt>
    <dgm:pt modelId="{DD0B3C4B-C7D2-4F20-AD0E-3DCC0E63381F}" type="sibTrans" cxnId="{1C3E104B-7318-4FA2-B82F-99767DE3FF4C}">
      <dgm:prSet/>
      <dgm:spPr/>
      <dgm:t>
        <a:bodyPr/>
        <a:lstStyle/>
        <a:p>
          <a:endParaRPr lang="zh-TW" altLang="en-US"/>
        </a:p>
      </dgm:t>
    </dgm:pt>
    <dgm:pt modelId="{168D5135-B8C6-4F06-A25A-F88E4FBEF89F}">
      <dgm:prSet phldrT="[文字]" custT="1"/>
      <dgm:spPr/>
      <dgm:t>
        <a:bodyPr/>
        <a:lstStyle/>
        <a:p>
          <a:r>
            <a: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希望存在別人團體中的慾望，過強者是過度社交化；反之是缺乏社交化。</a:t>
          </a:r>
        </a:p>
        <a:p>
          <a:endParaRPr lang="zh-TW" altLang="en-US" sz="2400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96C02-4347-4ED5-94B1-2AFCB64274B6}" type="parTrans" cxnId="{6E30DD45-C8C9-485E-BD6D-0CB85B9CEC50}">
      <dgm:prSet/>
      <dgm:spPr/>
      <dgm:t>
        <a:bodyPr/>
        <a:lstStyle/>
        <a:p>
          <a:endParaRPr lang="zh-TW" altLang="en-US"/>
        </a:p>
      </dgm:t>
    </dgm:pt>
    <dgm:pt modelId="{ABAE87B8-46C0-4B7F-BB5F-93057B87DD0D}" type="sibTrans" cxnId="{6E30DD45-C8C9-485E-BD6D-0CB85B9CEC50}">
      <dgm:prSet/>
      <dgm:spPr/>
      <dgm:t>
        <a:bodyPr/>
        <a:lstStyle/>
        <a:p>
          <a:endParaRPr lang="zh-TW" altLang="en-US"/>
        </a:p>
      </dgm:t>
    </dgm:pt>
    <dgm:pt modelId="{3AE8967E-E16B-468F-99CA-277AA72899B7}">
      <dgm:prSet phldrT="[文字]" custT="1"/>
      <dgm:spPr/>
      <dgm:t>
        <a:bodyPr/>
        <a:lstStyle/>
        <a:p>
          <a:r>
            <a: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一個人希望成功地影響周遭人事的慾望，需求強者是獨裁者、適中者是民主者、需求弱者是逃避者。</a:t>
          </a:r>
        </a:p>
        <a:p>
          <a:endParaRPr lang="zh-TW" altLang="en-US" sz="1700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960D2-F64B-43D8-95BE-809B76F51D36}" type="parTrans" cxnId="{32911AF3-4204-4F4D-93AC-B49DA0AA8105}">
      <dgm:prSet/>
      <dgm:spPr/>
      <dgm:t>
        <a:bodyPr/>
        <a:lstStyle/>
        <a:p>
          <a:endParaRPr lang="zh-TW" altLang="en-US"/>
        </a:p>
      </dgm:t>
    </dgm:pt>
    <dgm:pt modelId="{866C1A00-B54E-4EF9-BF64-B00B12B2C62E}" type="sibTrans" cxnId="{32911AF3-4204-4F4D-93AC-B49DA0AA8105}">
      <dgm:prSet/>
      <dgm:spPr/>
      <dgm:t>
        <a:bodyPr/>
        <a:lstStyle/>
        <a:p>
          <a:endParaRPr lang="zh-TW" altLang="en-US"/>
        </a:p>
      </dgm:t>
    </dgm:pt>
    <dgm:pt modelId="{82BAB7CF-35B6-4B46-AFC8-5AFBE5B80805}" type="pres">
      <dgm:prSet presAssocID="{A6646261-96C3-49E7-9871-1C0276B878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09F7F8-91FB-4C47-9BD9-EFBC0973F0A7}" type="pres">
      <dgm:prSet presAssocID="{28C0C110-F783-4E4F-8389-0F867B865A6D}" presName="composite" presStyleCnt="0"/>
      <dgm:spPr/>
    </dgm:pt>
    <dgm:pt modelId="{414F955C-8F35-4993-AC21-F5B49FCB6946}" type="pres">
      <dgm:prSet presAssocID="{28C0C110-F783-4E4F-8389-0F867B865A6D}" presName="imgShp" presStyleLbl="fgImgPlace1" presStyleIdx="0" presStyleCnt="3" custLinFactNeighborX="-73012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prstGeom prst="flowChartAlternateProcess">
          <a:avLst/>
        </a:prstGeo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73C0743B-6DD4-410F-8AA4-39CE4CE71257}" type="pres">
      <dgm:prSet presAssocID="{28C0C110-F783-4E4F-8389-0F867B865A6D}" presName="txShp" presStyleLbl="node1" presStyleIdx="0" presStyleCnt="3" custScaleX="1357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912FE-7E5A-4A36-8A94-A51765C96672}" type="pres">
      <dgm:prSet presAssocID="{DD0B3C4B-C7D2-4F20-AD0E-3DCC0E63381F}" presName="spacing" presStyleCnt="0"/>
      <dgm:spPr/>
    </dgm:pt>
    <dgm:pt modelId="{0062A5FB-CFD2-4E8A-9B32-0A4A4B62BAC9}" type="pres">
      <dgm:prSet presAssocID="{168D5135-B8C6-4F06-A25A-F88E4FBEF89F}" presName="composite" presStyleCnt="0"/>
      <dgm:spPr/>
    </dgm:pt>
    <dgm:pt modelId="{C2005B96-CB92-4EDB-8EB2-A32127818706}" type="pres">
      <dgm:prSet presAssocID="{168D5135-B8C6-4F06-A25A-F88E4FBEF89F}" presName="imgShp" presStyleLbl="fgImgPlace1" presStyleIdx="1" presStyleCnt="3" custLinFactNeighborX="-73012"/>
      <dgm:spPr>
        <a:prstGeom prst="flowChartAlternateProcess">
          <a:avLst/>
        </a:prstGeom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zh-TW" altLang="en-US"/>
        </a:p>
      </dgm:t>
    </dgm:pt>
    <dgm:pt modelId="{4E4CBA65-B523-4A0F-BBA7-4753B3E624F1}" type="pres">
      <dgm:prSet presAssocID="{168D5135-B8C6-4F06-A25A-F88E4FBEF89F}" presName="txShp" presStyleLbl="node1" presStyleIdx="1" presStyleCnt="3" custScaleX="1357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B9F35-DF23-4BCC-B20D-EAD0DF219DC0}" type="pres">
      <dgm:prSet presAssocID="{ABAE87B8-46C0-4B7F-BB5F-93057B87DD0D}" presName="spacing" presStyleCnt="0"/>
      <dgm:spPr/>
    </dgm:pt>
    <dgm:pt modelId="{179AE925-A57B-4129-BC86-AD0BE95962FD}" type="pres">
      <dgm:prSet presAssocID="{3AE8967E-E16B-468F-99CA-277AA72899B7}" presName="composite" presStyleCnt="0"/>
      <dgm:spPr/>
    </dgm:pt>
    <dgm:pt modelId="{7B2F9121-857B-415E-837C-6F60168AB02A}" type="pres">
      <dgm:prSet presAssocID="{3AE8967E-E16B-468F-99CA-277AA72899B7}" presName="imgShp" presStyleLbl="fgImgPlace1" presStyleIdx="2" presStyleCnt="3" custLinFactNeighborX="-73012"/>
      <dgm:spPr>
        <a:prstGeom prst="flowChartAlternateProcess">
          <a:avLst/>
        </a:prstGeom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zh-TW" altLang="en-US"/>
        </a:p>
      </dgm:t>
    </dgm:pt>
    <dgm:pt modelId="{1BAB0E4B-0C77-4940-966E-8C9299FAEE5B}" type="pres">
      <dgm:prSet presAssocID="{3AE8967E-E16B-468F-99CA-277AA72899B7}" presName="txShp" presStyleLbl="node1" presStyleIdx="2" presStyleCnt="3" custScaleX="1357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CC7F78-ABF4-493F-A24A-BE816F2429A0}" type="presOf" srcId="{A6646261-96C3-49E7-9871-1C0276B87887}" destId="{82BAB7CF-35B6-4B46-AFC8-5AFBE5B80805}" srcOrd="0" destOrd="0" presId="urn:microsoft.com/office/officeart/2005/8/layout/vList3"/>
    <dgm:cxn modelId="{0E522EE4-7507-4E49-ABBC-DDE22A1D37BC}" type="presOf" srcId="{168D5135-B8C6-4F06-A25A-F88E4FBEF89F}" destId="{4E4CBA65-B523-4A0F-BBA7-4753B3E624F1}" srcOrd="0" destOrd="0" presId="urn:microsoft.com/office/officeart/2005/8/layout/vList3"/>
    <dgm:cxn modelId="{6E30DD45-C8C9-485E-BD6D-0CB85B9CEC50}" srcId="{A6646261-96C3-49E7-9871-1C0276B87887}" destId="{168D5135-B8C6-4F06-A25A-F88E4FBEF89F}" srcOrd="1" destOrd="0" parTransId="{78196C02-4347-4ED5-94B1-2AFCB64274B6}" sibTransId="{ABAE87B8-46C0-4B7F-BB5F-93057B87DD0D}"/>
    <dgm:cxn modelId="{6D5CA16E-A707-41B5-9484-0E9472F90995}" type="presOf" srcId="{28C0C110-F783-4E4F-8389-0F867B865A6D}" destId="{73C0743B-6DD4-410F-8AA4-39CE4CE71257}" srcOrd="0" destOrd="0" presId="urn:microsoft.com/office/officeart/2005/8/layout/vList3"/>
    <dgm:cxn modelId="{1C3E104B-7318-4FA2-B82F-99767DE3FF4C}" srcId="{A6646261-96C3-49E7-9871-1C0276B87887}" destId="{28C0C110-F783-4E4F-8389-0F867B865A6D}" srcOrd="0" destOrd="0" parTransId="{2BA99D3B-724E-4B42-88AF-CC9E87592FB2}" sibTransId="{DD0B3C4B-C7D2-4F20-AD0E-3DCC0E63381F}"/>
    <dgm:cxn modelId="{32911AF3-4204-4F4D-93AC-B49DA0AA8105}" srcId="{A6646261-96C3-49E7-9871-1C0276B87887}" destId="{3AE8967E-E16B-468F-99CA-277AA72899B7}" srcOrd="2" destOrd="0" parTransId="{5C8960D2-F64B-43D8-95BE-809B76F51D36}" sibTransId="{866C1A00-B54E-4EF9-BF64-B00B12B2C62E}"/>
    <dgm:cxn modelId="{4291C0C3-9A6D-444F-A114-03D7F31D3506}" type="presOf" srcId="{3AE8967E-E16B-468F-99CA-277AA72899B7}" destId="{1BAB0E4B-0C77-4940-966E-8C9299FAEE5B}" srcOrd="0" destOrd="0" presId="urn:microsoft.com/office/officeart/2005/8/layout/vList3"/>
    <dgm:cxn modelId="{F9D06290-64B9-42E8-A5C5-CB55655ED361}" type="presParOf" srcId="{82BAB7CF-35B6-4B46-AFC8-5AFBE5B80805}" destId="{9D09F7F8-91FB-4C47-9BD9-EFBC0973F0A7}" srcOrd="0" destOrd="0" presId="urn:microsoft.com/office/officeart/2005/8/layout/vList3"/>
    <dgm:cxn modelId="{AC8F4BF6-15CF-41D3-A7F4-70872A81E71E}" type="presParOf" srcId="{9D09F7F8-91FB-4C47-9BD9-EFBC0973F0A7}" destId="{414F955C-8F35-4993-AC21-F5B49FCB6946}" srcOrd="0" destOrd="0" presId="urn:microsoft.com/office/officeart/2005/8/layout/vList3"/>
    <dgm:cxn modelId="{8E03E41C-8EFE-4737-82B3-5D95163097B6}" type="presParOf" srcId="{9D09F7F8-91FB-4C47-9BD9-EFBC0973F0A7}" destId="{73C0743B-6DD4-410F-8AA4-39CE4CE71257}" srcOrd="1" destOrd="0" presId="urn:microsoft.com/office/officeart/2005/8/layout/vList3"/>
    <dgm:cxn modelId="{3F841A4F-3F2D-4AE2-B2E2-ACE15229FBF3}" type="presParOf" srcId="{82BAB7CF-35B6-4B46-AFC8-5AFBE5B80805}" destId="{B8A912FE-7E5A-4A36-8A94-A51765C96672}" srcOrd="1" destOrd="0" presId="urn:microsoft.com/office/officeart/2005/8/layout/vList3"/>
    <dgm:cxn modelId="{1F549C56-D2C6-470F-A686-5C89F7C64279}" type="presParOf" srcId="{82BAB7CF-35B6-4B46-AFC8-5AFBE5B80805}" destId="{0062A5FB-CFD2-4E8A-9B32-0A4A4B62BAC9}" srcOrd="2" destOrd="0" presId="urn:microsoft.com/office/officeart/2005/8/layout/vList3"/>
    <dgm:cxn modelId="{5EF648AB-1546-4BFF-BB91-3EFC28128704}" type="presParOf" srcId="{0062A5FB-CFD2-4E8A-9B32-0A4A4B62BAC9}" destId="{C2005B96-CB92-4EDB-8EB2-A32127818706}" srcOrd="0" destOrd="0" presId="urn:microsoft.com/office/officeart/2005/8/layout/vList3"/>
    <dgm:cxn modelId="{F371738A-BE9B-47DA-A10F-668245F18A5A}" type="presParOf" srcId="{0062A5FB-CFD2-4E8A-9B32-0A4A4B62BAC9}" destId="{4E4CBA65-B523-4A0F-BBA7-4753B3E624F1}" srcOrd="1" destOrd="0" presId="urn:microsoft.com/office/officeart/2005/8/layout/vList3"/>
    <dgm:cxn modelId="{FED95B59-ED84-4BEC-929E-D2FF86468B82}" type="presParOf" srcId="{82BAB7CF-35B6-4B46-AFC8-5AFBE5B80805}" destId="{331B9F35-DF23-4BCC-B20D-EAD0DF219DC0}" srcOrd="3" destOrd="0" presId="urn:microsoft.com/office/officeart/2005/8/layout/vList3"/>
    <dgm:cxn modelId="{8733397B-08C2-4F5B-B28C-E2634CCACCB1}" type="presParOf" srcId="{82BAB7CF-35B6-4B46-AFC8-5AFBE5B80805}" destId="{179AE925-A57B-4129-BC86-AD0BE95962FD}" srcOrd="4" destOrd="0" presId="urn:microsoft.com/office/officeart/2005/8/layout/vList3"/>
    <dgm:cxn modelId="{33D3C528-E0B1-474E-83C7-5999CAAB8BD8}" type="presParOf" srcId="{179AE925-A57B-4129-BC86-AD0BE95962FD}" destId="{7B2F9121-857B-415E-837C-6F60168AB02A}" srcOrd="0" destOrd="0" presId="urn:microsoft.com/office/officeart/2005/8/layout/vList3"/>
    <dgm:cxn modelId="{D6C5484F-5C8E-4692-AE24-1C435FA74F81}" type="presParOf" srcId="{179AE925-A57B-4129-BC86-AD0BE95962FD}" destId="{1BAB0E4B-0C77-4940-966E-8C9299FAEE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170F1-193C-4FDB-BDBE-ED61F287EF3D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3CFEB8A-2CB5-4BE5-8267-2031CA68983A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非語言的技巧</a:t>
          </a:r>
          <a:endParaRPr lang="zh-TW" altLang="en-US" sz="3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3E00D5-199A-416E-BBB0-F417F2DDD243}" type="parTrans" cxnId="{EC280534-42D5-40B0-8AC1-5060A79595FD}">
      <dgm:prSet/>
      <dgm:spPr/>
      <dgm:t>
        <a:bodyPr/>
        <a:lstStyle/>
        <a:p>
          <a:endParaRPr lang="zh-TW" altLang="en-US"/>
        </a:p>
      </dgm:t>
    </dgm:pt>
    <dgm:pt modelId="{7092983D-3C73-41AB-86A1-BEF0CA0EE6C1}" type="sibTrans" cxnId="{EC280534-42D5-40B0-8AC1-5060A79595FD}">
      <dgm:prSet/>
      <dgm:spPr/>
      <dgm:t>
        <a:bodyPr/>
        <a:lstStyle/>
        <a:p>
          <a:endParaRPr lang="zh-TW" altLang="en-US"/>
        </a:p>
      </dgm:t>
    </dgm:pt>
    <dgm:pt modelId="{9B2CC532-C941-433D-9101-00FC943A3664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語言技巧</a:t>
          </a:r>
          <a:endParaRPr lang="zh-TW" altLang="en-US" sz="3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A51C15-4C75-4FAF-881A-F93C1850559F}" type="parTrans" cxnId="{034F5071-22CB-4306-8604-D6A82ECCFE24}">
      <dgm:prSet/>
      <dgm:spPr/>
      <dgm:t>
        <a:bodyPr/>
        <a:lstStyle/>
        <a:p>
          <a:endParaRPr lang="zh-TW" altLang="en-US"/>
        </a:p>
      </dgm:t>
    </dgm:pt>
    <dgm:pt modelId="{C1F15A94-A01D-407D-B678-0D7C3222AA6B}" type="sibTrans" cxnId="{034F5071-22CB-4306-8604-D6A82ECCFE24}">
      <dgm:prSet/>
      <dgm:spPr/>
      <dgm:t>
        <a:bodyPr/>
        <a:lstStyle/>
        <a:p>
          <a:endParaRPr lang="zh-TW" altLang="en-US"/>
        </a:p>
      </dgm:t>
    </dgm:pt>
    <dgm:pt modelId="{EDD24BDA-372B-4C6A-8680-9C6B1E07774A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自我表達的技巧</a:t>
          </a:r>
          <a:endParaRPr lang="zh-TW" altLang="en-US" sz="3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083E58-E1E8-4BB4-B142-9F105F581BB9}" type="parTrans" cxnId="{73DF59E0-3075-4AB4-81E4-323106B2117D}">
      <dgm:prSet/>
      <dgm:spPr/>
      <dgm:t>
        <a:bodyPr/>
        <a:lstStyle/>
        <a:p>
          <a:endParaRPr lang="zh-TW" altLang="en-US"/>
        </a:p>
      </dgm:t>
    </dgm:pt>
    <dgm:pt modelId="{7BF5D310-9D2E-4583-BA5D-B2C2BF4D2836}" type="sibTrans" cxnId="{73DF59E0-3075-4AB4-81E4-323106B2117D}">
      <dgm:prSet/>
      <dgm:spPr/>
      <dgm:t>
        <a:bodyPr/>
        <a:lstStyle/>
        <a:p>
          <a:endParaRPr lang="zh-TW" altLang="en-US"/>
        </a:p>
      </dgm:t>
    </dgm:pt>
    <dgm:pt modelId="{19163D1A-D351-4A65-BD1B-DFD90119903B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傾聽和反應技巧</a:t>
          </a:r>
          <a:endParaRPr lang="zh-TW" altLang="en-US" sz="3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0EADF2-881B-40E6-9BD8-1D2FEB67E717}" type="parTrans" cxnId="{2B4C8C87-E403-4735-A4AE-970B215A9E5D}">
      <dgm:prSet/>
      <dgm:spPr/>
      <dgm:t>
        <a:bodyPr/>
        <a:lstStyle/>
        <a:p>
          <a:endParaRPr lang="zh-TW" altLang="en-US"/>
        </a:p>
      </dgm:t>
    </dgm:pt>
    <dgm:pt modelId="{2C8CCD5A-89CA-4272-BF42-FE57B1C2CF6B}" type="sibTrans" cxnId="{2B4C8C87-E403-4735-A4AE-970B215A9E5D}">
      <dgm:prSet/>
      <dgm:spPr/>
      <dgm:t>
        <a:bodyPr/>
        <a:lstStyle/>
        <a:p>
          <a:endParaRPr lang="zh-TW" altLang="en-US"/>
        </a:p>
      </dgm:t>
    </dgm:pt>
    <dgm:pt modelId="{2AB37A62-B17D-4313-B5A4-906BB1BC067D}" type="pres">
      <dgm:prSet presAssocID="{853170F1-193C-4FDB-BDBE-ED61F287EF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FA8FEB-E97B-4BDB-A58D-8F7FFF46EA87}" type="pres">
      <dgm:prSet presAssocID="{B3CFEB8A-2CB5-4BE5-8267-2031CA6898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950F5C-85F4-4A2C-8F20-337243FC99C5}" type="pres">
      <dgm:prSet presAssocID="{7092983D-3C73-41AB-86A1-BEF0CA0EE6C1}" presName="sibTrans" presStyleCnt="0"/>
      <dgm:spPr/>
    </dgm:pt>
    <dgm:pt modelId="{280439C0-FC51-491E-B114-F5BC1B61D957}" type="pres">
      <dgm:prSet presAssocID="{9B2CC532-C941-433D-9101-00FC943A36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F50C4-3EC6-4B30-B016-672292419DDA}" type="pres">
      <dgm:prSet presAssocID="{C1F15A94-A01D-407D-B678-0D7C3222AA6B}" presName="sibTrans" presStyleCnt="0"/>
      <dgm:spPr/>
    </dgm:pt>
    <dgm:pt modelId="{9C31EA8D-C411-4E16-A46E-492CA11A09CF}" type="pres">
      <dgm:prSet presAssocID="{EDD24BDA-372B-4C6A-8680-9C6B1E0777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D0BBF4-2946-44A2-8865-7A80F9141FDC}" type="pres">
      <dgm:prSet presAssocID="{7BF5D310-9D2E-4583-BA5D-B2C2BF4D2836}" presName="sibTrans" presStyleCnt="0"/>
      <dgm:spPr/>
    </dgm:pt>
    <dgm:pt modelId="{AB459CB5-62A0-4396-8BFE-06EA974D623F}" type="pres">
      <dgm:prSet presAssocID="{19163D1A-D351-4A65-BD1B-DFD9011990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63AC62-DEE4-446E-B269-DB52D5403CDD}" type="presOf" srcId="{9B2CC532-C941-433D-9101-00FC943A3664}" destId="{280439C0-FC51-491E-B114-F5BC1B61D957}" srcOrd="0" destOrd="0" presId="urn:microsoft.com/office/officeart/2005/8/layout/default"/>
    <dgm:cxn modelId="{E95C0248-CE3E-408C-AD93-F567CCD78383}" type="presOf" srcId="{B3CFEB8A-2CB5-4BE5-8267-2031CA68983A}" destId="{CDFA8FEB-E97B-4BDB-A58D-8F7FFF46EA87}" srcOrd="0" destOrd="0" presId="urn:microsoft.com/office/officeart/2005/8/layout/default"/>
    <dgm:cxn modelId="{EC280534-42D5-40B0-8AC1-5060A79595FD}" srcId="{853170F1-193C-4FDB-BDBE-ED61F287EF3D}" destId="{B3CFEB8A-2CB5-4BE5-8267-2031CA68983A}" srcOrd="0" destOrd="0" parTransId="{4E3E00D5-199A-416E-BBB0-F417F2DDD243}" sibTransId="{7092983D-3C73-41AB-86A1-BEF0CA0EE6C1}"/>
    <dgm:cxn modelId="{034F5071-22CB-4306-8604-D6A82ECCFE24}" srcId="{853170F1-193C-4FDB-BDBE-ED61F287EF3D}" destId="{9B2CC532-C941-433D-9101-00FC943A3664}" srcOrd="1" destOrd="0" parTransId="{8EA51C15-4C75-4FAF-881A-F93C1850559F}" sibTransId="{C1F15A94-A01D-407D-B678-0D7C3222AA6B}"/>
    <dgm:cxn modelId="{A0F757B3-B18E-4ECD-B67B-B65B7A4204EB}" type="presOf" srcId="{853170F1-193C-4FDB-BDBE-ED61F287EF3D}" destId="{2AB37A62-B17D-4313-B5A4-906BB1BC067D}" srcOrd="0" destOrd="0" presId="urn:microsoft.com/office/officeart/2005/8/layout/default"/>
    <dgm:cxn modelId="{2B4C8C87-E403-4735-A4AE-970B215A9E5D}" srcId="{853170F1-193C-4FDB-BDBE-ED61F287EF3D}" destId="{19163D1A-D351-4A65-BD1B-DFD90119903B}" srcOrd="3" destOrd="0" parTransId="{BB0EADF2-881B-40E6-9BD8-1D2FEB67E717}" sibTransId="{2C8CCD5A-89CA-4272-BF42-FE57B1C2CF6B}"/>
    <dgm:cxn modelId="{57ADD239-40E6-445C-A47B-DDE8FA6D1DD0}" type="presOf" srcId="{19163D1A-D351-4A65-BD1B-DFD90119903B}" destId="{AB459CB5-62A0-4396-8BFE-06EA974D623F}" srcOrd="0" destOrd="0" presId="urn:microsoft.com/office/officeart/2005/8/layout/default"/>
    <dgm:cxn modelId="{73DF59E0-3075-4AB4-81E4-323106B2117D}" srcId="{853170F1-193C-4FDB-BDBE-ED61F287EF3D}" destId="{EDD24BDA-372B-4C6A-8680-9C6B1E07774A}" srcOrd="2" destOrd="0" parTransId="{EF083E58-E1E8-4BB4-B142-9F105F581BB9}" sibTransId="{7BF5D310-9D2E-4583-BA5D-B2C2BF4D2836}"/>
    <dgm:cxn modelId="{1BCA0C7C-B26F-4116-A3CB-2491EFE6AB4E}" type="presOf" srcId="{EDD24BDA-372B-4C6A-8680-9C6B1E07774A}" destId="{9C31EA8D-C411-4E16-A46E-492CA11A09CF}" srcOrd="0" destOrd="0" presId="urn:microsoft.com/office/officeart/2005/8/layout/default"/>
    <dgm:cxn modelId="{3B26917A-042F-407F-B28D-F18D431B77EE}" type="presParOf" srcId="{2AB37A62-B17D-4313-B5A4-906BB1BC067D}" destId="{CDFA8FEB-E97B-4BDB-A58D-8F7FFF46EA87}" srcOrd="0" destOrd="0" presId="urn:microsoft.com/office/officeart/2005/8/layout/default"/>
    <dgm:cxn modelId="{9962EFF7-5815-4A5D-8A24-DD6ABF666B87}" type="presParOf" srcId="{2AB37A62-B17D-4313-B5A4-906BB1BC067D}" destId="{FB950F5C-85F4-4A2C-8F20-337243FC99C5}" srcOrd="1" destOrd="0" presId="urn:microsoft.com/office/officeart/2005/8/layout/default"/>
    <dgm:cxn modelId="{3A6BEAA4-A7E5-4BE3-AE87-603C12FBA562}" type="presParOf" srcId="{2AB37A62-B17D-4313-B5A4-906BB1BC067D}" destId="{280439C0-FC51-491E-B114-F5BC1B61D957}" srcOrd="2" destOrd="0" presId="urn:microsoft.com/office/officeart/2005/8/layout/default"/>
    <dgm:cxn modelId="{DA4041AC-162D-40FD-8DDF-05C0729A9F82}" type="presParOf" srcId="{2AB37A62-B17D-4313-B5A4-906BB1BC067D}" destId="{56FF50C4-3EC6-4B30-B016-672292419DDA}" srcOrd="3" destOrd="0" presId="urn:microsoft.com/office/officeart/2005/8/layout/default"/>
    <dgm:cxn modelId="{B785E67E-C67D-401F-896C-023CD9C88C43}" type="presParOf" srcId="{2AB37A62-B17D-4313-B5A4-906BB1BC067D}" destId="{9C31EA8D-C411-4E16-A46E-492CA11A09CF}" srcOrd="4" destOrd="0" presId="urn:microsoft.com/office/officeart/2005/8/layout/default"/>
    <dgm:cxn modelId="{23415E83-830D-40A6-9615-662BC5B0FC57}" type="presParOf" srcId="{2AB37A62-B17D-4313-B5A4-906BB1BC067D}" destId="{72D0BBF4-2946-44A2-8865-7A80F9141FDC}" srcOrd="5" destOrd="0" presId="urn:microsoft.com/office/officeart/2005/8/layout/default"/>
    <dgm:cxn modelId="{5D3463D1-F985-4565-B40D-847F3AF68DFC}" type="presParOf" srcId="{2AB37A62-B17D-4313-B5A4-906BB1BC067D}" destId="{AB459CB5-62A0-4396-8BFE-06EA974D62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99F0D-E973-4ABB-A7EE-5BE999A0A1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2463237-FF96-4FE0-BDC3-6B6FCA4045C1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注意傾聽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789E0A-0E3B-48BF-8811-8D71F4317277}" type="parTrans" cxnId="{7C5E3C39-1102-4DB0-BF8B-588A4951C1B9}">
      <dgm:prSet/>
      <dgm:spPr/>
      <dgm:t>
        <a:bodyPr/>
        <a:lstStyle/>
        <a:p>
          <a:endParaRPr lang="zh-TW" altLang="en-US"/>
        </a:p>
      </dgm:t>
    </dgm:pt>
    <dgm:pt modelId="{C8B319E7-502A-486F-A13D-FFED66859A03}" type="sibTrans" cxnId="{7C5E3C39-1102-4DB0-BF8B-588A4951C1B9}">
      <dgm:prSet/>
      <dgm:spPr/>
      <dgm:t>
        <a:bodyPr/>
        <a:lstStyle/>
        <a:p>
          <a:endParaRPr lang="zh-TW" altLang="en-US"/>
        </a:p>
      </dgm:t>
    </dgm:pt>
    <dgm:pt modelId="{1F189F5F-7B77-4930-A07A-A5615643D5C4}">
      <dgm:prSet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選擇適當時機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3438DD-3D04-44D5-9A58-36AAD7727E5D}" type="parTrans" cxnId="{BDE9A88D-3D13-4492-B489-8407D6B64656}">
      <dgm:prSet/>
      <dgm:spPr/>
      <dgm:t>
        <a:bodyPr/>
        <a:lstStyle/>
        <a:p>
          <a:endParaRPr lang="zh-TW" altLang="en-US"/>
        </a:p>
      </dgm:t>
    </dgm:pt>
    <dgm:pt modelId="{A39AF9D2-36C9-455F-989A-2B9270827481}" type="sibTrans" cxnId="{BDE9A88D-3D13-4492-B489-8407D6B64656}">
      <dgm:prSet/>
      <dgm:spPr/>
      <dgm:t>
        <a:bodyPr/>
        <a:lstStyle/>
        <a:p>
          <a:endParaRPr lang="zh-TW" altLang="en-US"/>
        </a:p>
      </dgm:t>
    </dgm:pt>
    <dgm:pt modelId="{EEBF8348-12D5-4380-A370-B26DA6767A31}">
      <dgm:prSet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注意肢體語言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3F5E8A-3274-41B3-90A9-FC5DDD7FA96B}" type="parTrans" cxnId="{604E0F26-484D-415C-9AFF-063681CB06C7}">
      <dgm:prSet/>
      <dgm:spPr/>
      <dgm:t>
        <a:bodyPr/>
        <a:lstStyle/>
        <a:p>
          <a:endParaRPr lang="zh-TW" altLang="en-US"/>
        </a:p>
      </dgm:t>
    </dgm:pt>
    <dgm:pt modelId="{E54F36A9-034E-4DED-AA02-DEC49282EDD6}" type="sibTrans" cxnId="{604E0F26-484D-415C-9AFF-063681CB06C7}">
      <dgm:prSet/>
      <dgm:spPr/>
      <dgm:t>
        <a:bodyPr/>
        <a:lstStyle/>
        <a:p>
          <a:endParaRPr lang="zh-TW" altLang="en-US"/>
        </a:p>
      </dgm:t>
    </dgm:pt>
    <dgm:pt modelId="{109D5D48-5F69-4873-BDE0-B6D1BA71CBCD}">
      <dgm:prSet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有效表達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CAF802-35FF-48A1-8B1F-B4E40544C279}" type="parTrans" cxnId="{AE23FC1A-D2F3-45B2-9905-829F5EB99FEA}">
      <dgm:prSet/>
      <dgm:spPr/>
      <dgm:t>
        <a:bodyPr/>
        <a:lstStyle/>
        <a:p>
          <a:endParaRPr lang="zh-TW" altLang="en-US"/>
        </a:p>
      </dgm:t>
    </dgm:pt>
    <dgm:pt modelId="{E91CA62F-F8EB-4FB9-B44C-032948C9966F}" type="sibTrans" cxnId="{AE23FC1A-D2F3-45B2-9905-829F5EB99FEA}">
      <dgm:prSet/>
      <dgm:spPr/>
      <dgm:t>
        <a:bodyPr/>
        <a:lstStyle/>
        <a:p>
          <a:endParaRPr lang="zh-TW" altLang="en-US"/>
        </a:p>
      </dgm:t>
    </dgm:pt>
    <dgm:pt modelId="{4CB21A91-5D51-49F9-8D39-E5FFA357517E}">
      <dgm:prSet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尊重個別差異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114146-0EF1-454E-9AF5-3642AAF89002}" type="parTrans" cxnId="{60B5ECDB-ADE7-4B4B-BCBA-2644241A2D52}">
      <dgm:prSet/>
      <dgm:spPr/>
      <dgm:t>
        <a:bodyPr/>
        <a:lstStyle/>
        <a:p>
          <a:endParaRPr lang="zh-TW" altLang="en-US"/>
        </a:p>
      </dgm:t>
    </dgm:pt>
    <dgm:pt modelId="{CBA37741-C065-4D0A-BB65-CFBDC787BEA5}" type="sibTrans" cxnId="{60B5ECDB-ADE7-4B4B-BCBA-2644241A2D52}">
      <dgm:prSet/>
      <dgm:spPr/>
      <dgm:t>
        <a:bodyPr/>
        <a:lstStyle/>
        <a:p>
          <a:endParaRPr lang="zh-TW" altLang="en-US"/>
        </a:p>
      </dgm:t>
    </dgm:pt>
    <dgm:pt modelId="{AFFCE3BA-2BA0-4BF8-9F39-2CC596371A00}">
      <dgm:prSet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批評與糾正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8ED995-0CF9-4EEC-A0DD-57632C3FB979}" type="parTrans" cxnId="{AA82829C-CD6A-4035-ABD1-AD81D5C69C66}">
      <dgm:prSet/>
      <dgm:spPr/>
      <dgm:t>
        <a:bodyPr/>
        <a:lstStyle/>
        <a:p>
          <a:endParaRPr lang="zh-TW" altLang="en-US"/>
        </a:p>
      </dgm:t>
    </dgm:pt>
    <dgm:pt modelId="{E0E2AFDC-33E4-438E-84E7-F9AAEBB15DE7}" type="sibTrans" cxnId="{AA82829C-CD6A-4035-ABD1-AD81D5C69C66}">
      <dgm:prSet/>
      <dgm:spPr/>
      <dgm:t>
        <a:bodyPr/>
        <a:lstStyle/>
        <a:p>
          <a:endParaRPr lang="zh-TW" altLang="en-US"/>
        </a:p>
      </dgm:t>
    </dgm:pt>
    <dgm:pt modelId="{EE26F537-DE19-4DE4-8874-6DEC95A46389}" type="pres">
      <dgm:prSet presAssocID="{E6599F0D-E973-4ABB-A7EE-5BE999A0A15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DF4B00-ED87-4A7A-B538-FE6D9D297123}" type="pres">
      <dgm:prSet presAssocID="{12463237-FF96-4FE0-BDC3-6B6FCA4045C1}" presName="composite" presStyleCnt="0"/>
      <dgm:spPr/>
    </dgm:pt>
    <dgm:pt modelId="{DAC97B4F-FD08-43FA-9882-DB046BAE01B0}" type="pres">
      <dgm:prSet presAssocID="{12463237-FF96-4FE0-BDC3-6B6FCA4045C1}" presName="imgShp" presStyleLbl="fgImgPlace1" presStyleIdx="0" presStyleCnt="6"/>
      <dgm:spPr/>
    </dgm:pt>
    <dgm:pt modelId="{82B767A2-60E5-47DC-A970-AB5B8387D23B}" type="pres">
      <dgm:prSet presAssocID="{12463237-FF96-4FE0-BDC3-6B6FCA4045C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A0B60C-D33D-445D-B796-42AA9F6DDCA8}" type="pres">
      <dgm:prSet presAssocID="{C8B319E7-502A-486F-A13D-FFED66859A03}" presName="spacing" presStyleCnt="0"/>
      <dgm:spPr/>
    </dgm:pt>
    <dgm:pt modelId="{0E1DCA97-214C-4D93-AAD7-6DD0B1600945}" type="pres">
      <dgm:prSet presAssocID="{1F189F5F-7B77-4930-A07A-A5615643D5C4}" presName="composite" presStyleCnt="0"/>
      <dgm:spPr/>
    </dgm:pt>
    <dgm:pt modelId="{BB31A6C3-928E-4026-BFD2-AF45BBC3B09A}" type="pres">
      <dgm:prSet presAssocID="{1F189F5F-7B77-4930-A07A-A5615643D5C4}" presName="imgShp" presStyleLbl="fgImgPlace1" presStyleIdx="1" presStyleCnt="6"/>
      <dgm:spPr/>
    </dgm:pt>
    <dgm:pt modelId="{B1AC8DCF-9740-4D57-803D-EBDC4D5B8B53}" type="pres">
      <dgm:prSet presAssocID="{1F189F5F-7B77-4930-A07A-A5615643D5C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58D810-A682-41E3-8C4A-3A45A38842F6}" type="pres">
      <dgm:prSet presAssocID="{A39AF9D2-36C9-455F-989A-2B9270827481}" presName="spacing" presStyleCnt="0"/>
      <dgm:spPr/>
    </dgm:pt>
    <dgm:pt modelId="{57A65D4F-6B1B-4C24-ABDA-FC52BE849BA2}" type="pres">
      <dgm:prSet presAssocID="{EEBF8348-12D5-4380-A370-B26DA6767A31}" presName="composite" presStyleCnt="0"/>
      <dgm:spPr/>
    </dgm:pt>
    <dgm:pt modelId="{9DAE42B2-CCFB-4282-9156-376B1F306E7C}" type="pres">
      <dgm:prSet presAssocID="{EEBF8348-12D5-4380-A370-B26DA6767A31}" presName="imgShp" presStyleLbl="fgImgPlace1" presStyleIdx="2" presStyleCnt="6"/>
      <dgm:spPr/>
    </dgm:pt>
    <dgm:pt modelId="{60861259-3B39-4BFE-AB47-788414802F60}" type="pres">
      <dgm:prSet presAssocID="{EEBF8348-12D5-4380-A370-B26DA6767A3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EC3B4E-BF62-42C5-B410-3E0D6462A268}" type="pres">
      <dgm:prSet presAssocID="{E54F36A9-034E-4DED-AA02-DEC49282EDD6}" presName="spacing" presStyleCnt="0"/>
      <dgm:spPr/>
    </dgm:pt>
    <dgm:pt modelId="{63405578-4DB3-49AA-812C-1E7F0316D84D}" type="pres">
      <dgm:prSet presAssocID="{109D5D48-5F69-4873-BDE0-B6D1BA71CBCD}" presName="composite" presStyleCnt="0"/>
      <dgm:spPr/>
    </dgm:pt>
    <dgm:pt modelId="{A1FC651C-2B13-47D0-AFB3-5B20CBE75FDA}" type="pres">
      <dgm:prSet presAssocID="{109D5D48-5F69-4873-BDE0-B6D1BA71CBCD}" presName="imgShp" presStyleLbl="fgImgPlace1" presStyleIdx="3" presStyleCnt="6"/>
      <dgm:spPr/>
    </dgm:pt>
    <dgm:pt modelId="{892E8A84-BC5F-4ABE-93E8-4E8A3DA59313}" type="pres">
      <dgm:prSet presAssocID="{109D5D48-5F69-4873-BDE0-B6D1BA71CBC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004C78-D78C-47A1-9C66-98388E590517}" type="pres">
      <dgm:prSet presAssocID="{E91CA62F-F8EB-4FB9-B44C-032948C9966F}" presName="spacing" presStyleCnt="0"/>
      <dgm:spPr/>
    </dgm:pt>
    <dgm:pt modelId="{19C9324E-49F4-46B2-B9EE-17A88B59F6F3}" type="pres">
      <dgm:prSet presAssocID="{4CB21A91-5D51-49F9-8D39-E5FFA357517E}" presName="composite" presStyleCnt="0"/>
      <dgm:spPr/>
    </dgm:pt>
    <dgm:pt modelId="{46A98C80-9B95-42C6-B945-82D38207EDFE}" type="pres">
      <dgm:prSet presAssocID="{4CB21A91-5D51-49F9-8D39-E5FFA357517E}" presName="imgShp" presStyleLbl="fgImgPlace1" presStyleIdx="4" presStyleCnt="6"/>
      <dgm:spPr/>
    </dgm:pt>
    <dgm:pt modelId="{02759CF2-897F-48A7-AD0E-844BDCBFCCA8}" type="pres">
      <dgm:prSet presAssocID="{4CB21A91-5D51-49F9-8D39-E5FFA357517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E412B1-17E7-4E14-8C7B-2305FEEE37F4}" type="pres">
      <dgm:prSet presAssocID="{CBA37741-C065-4D0A-BB65-CFBDC787BEA5}" presName="spacing" presStyleCnt="0"/>
      <dgm:spPr/>
    </dgm:pt>
    <dgm:pt modelId="{DDEAA459-1032-4F69-B6B2-CA8E179B93E4}" type="pres">
      <dgm:prSet presAssocID="{AFFCE3BA-2BA0-4BF8-9F39-2CC596371A00}" presName="composite" presStyleCnt="0"/>
      <dgm:spPr/>
    </dgm:pt>
    <dgm:pt modelId="{69396A7F-9E14-4DA5-9F26-BD87D3E76C8E}" type="pres">
      <dgm:prSet presAssocID="{AFFCE3BA-2BA0-4BF8-9F39-2CC596371A00}" presName="imgShp" presStyleLbl="fgImgPlace1" presStyleIdx="5" presStyleCnt="6"/>
      <dgm:spPr/>
    </dgm:pt>
    <dgm:pt modelId="{F93440A2-9073-4CD5-B7E1-3332615C538A}" type="pres">
      <dgm:prSet presAssocID="{AFFCE3BA-2BA0-4BF8-9F39-2CC596371A0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34AC0E-713E-4A14-B6BC-3D99B1F3DD78}" type="presOf" srcId="{E6599F0D-E973-4ABB-A7EE-5BE999A0A15B}" destId="{EE26F537-DE19-4DE4-8874-6DEC95A46389}" srcOrd="0" destOrd="0" presId="urn:microsoft.com/office/officeart/2005/8/layout/vList3"/>
    <dgm:cxn modelId="{60B5ECDB-ADE7-4B4B-BCBA-2644241A2D52}" srcId="{E6599F0D-E973-4ABB-A7EE-5BE999A0A15B}" destId="{4CB21A91-5D51-49F9-8D39-E5FFA357517E}" srcOrd="4" destOrd="0" parTransId="{A3114146-0EF1-454E-9AF5-3642AAF89002}" sibTransId="{CBA37741-C065-4D0A-BB65-CFBDC787BEA5}"/>
    <dgm:cxn modelId="{AA82829C-CD6A-4035-ABD1-AD81D5C69C66}" srcId="{E6599F0D-E973-4ABB-A7EE-5BE999A0A15B}" destId="{AFFCE3BA-2BA0-4BF8-9F39-2CC596371A00}" srcOrd="5" destOrd="0" parTransId="{3F8ED995-0CF9-4EEC-A0DD-57632C3FB979}" sibTransId="{E0E2AFDC-33E4-438E-84E7-F9AAEBB15DE7}"/>
    <dgm:cxn modelId="{7DE37D73-D0FC-43CB-A912-2332C50B06AB}" type="presOf" srcId="{1F189F5F-7B77-4930-A07A-A5615643D5C4}" destId="{B1AC8DCF-9740-4D57-803D-EBDC4D5B8B53}" srcOrd="0" destOrd="0" presId="urn:microsoft.com/office/officeart/2005/8/layout/vList3"/>
    <dgm:cxn modelId="{BDE9A88D-3D13-4492-B489-8407D6B64656}" srcId="{E6599F0D-E973-4ABB-A7EE-5BE999A0A15B}" destId="{1F189F5F-7B77-4930-A07A-A5615643D5C4}" srcOrd="1" destOrd="0" parTransId="{C43438DD-3D04-44D5-9A58-36AAD7727E5D}" sibTransId="{A39AF9D2-36C9-455F-989A-2B9270827481}"/>
    <dgm:cxn modelId="{80FDE481-95E6-48E4-AAD9-84B4CD2509A2}" type="presOf" srcId="{4CB21A91-5D51-49F9-8D39-E5FFA357517E}" destId="{02759CF2-897F-48A7-AD0E-844BDCBFCCA8}" srcOrd="0" destOrd="0" presId="urn:microsoft.com/office/officeart/2005/8/layout/vList3"/>
    <dgm:cxn modelId="{AE23FC1A-D2F3-45B2-9905-829F5EB99FEA}" srcId="{E6599F0D-E973-4ABB-A7EE-5BE999A0A15B}" destId="{109D5D48-5F69-4873-BDE0-B6D1BA71CBCD}" srcOrd="3" destOrd="0" parTransId="{67CAF802-35FF-48A1-8B1F-B4E40544C279}" sibTransId="{E91CA62F-F8EB-4FB9-B44C-032948C9966F}"/>
    <dgm:cxn modelId="{42B503F3-2965-45AD-97B4-F4F286538853}" type="presOf" srcId="{EEBF8348-12D5-4380-A370-B26DA6767A31}" destId="{60861259-3B39-4BFE-AB47-788414802F60}" srcOrd="0" destOrd="0" presId="urn:microsoft.com/office/officeart/2005/8/layout/vList3"/>
    <dgm:cxn modelId="{8CBBB0C2-CF05-46A0-9BC5-B7EBCCB156F4}" type="presOf" srcId="{12463237-FF96-4FE0-BDC3-6B6FCA4045C1}" destId="{82B767A2-60E5-47DC-A970-AB5B8387D23B}" srcOrd="0" destOrd="0" presId="urn:microsoft.com/office/officeart/2005/8/layout/vList3"/>
    <dgm:cxn modelId="{604E0F26-484D-415C-9AFF-063681CB06C7}" srcId="{E6599F0D-E973-4ABB-A7EE-5BE999A0A15B}" destId="{EEBF8348-12D5-4380-A370-B26DA6767A31}" srcOrd="2" destOrd="0" parTransId="{4F3F5E8A-3274-41B3-90A9-FC5DDD7FA96B}" sibTransId="{E54F36A9-034E-4DED-AA02-DEC49282EDD6}"/>
    <dgm:cxn modelId="{7C5E3C39-1102-4DB0-BF8B-588A4951C1B9}" srcId="{E6599F0D-E973-4ABB-A7EE-5BE999A0A15B}" destId="{12463237-FF96-4FE0-BDC3-6B6FCA4045C1}" srcOrd="0" destOrd="0" parTransId="{5C789E0A-0E3B-48BF-8811-8D71F4317277}" sibTransId="{C8B319E7-502A-486F-A13D-FFED66859A03}"/>
    <dgm:cxn modelId="{5027F473-DDF4-463D-9FF8-8DBE4EA7ABCA}" type="presOf" srcId="{109D5D48-5F69-4873-BDE0-B6D1BA71CBCD}" destId="{892E8A84-BC5F-4ABE-93E8-4E8A3DA59313}" srcOrd="0" destOrd="0" presId="urn:microsoft.com/office/officeart/2005/8/layout/vList3"/>
    <dgm:cxn modelId="{DCA6CEE4-B75E-4BC9-A1EE-0D3EB6479D36}" type="presOf" srcId="{AFFCE3BA-2BA0-4BF8-9F39-2CC596371A00}" destId="{F93440A2-9073-4CD5-B7E1-3332615C538A}" srcOrd="0" destOrd="0" presId="urn:microsoft.com/office/officeart/2005/8/layout/vList3"/>
    <dgm:cxn modelId="{C73EED15-C774-491D-B2B9-7B2F8BC72319}" type="presParOf" srcId="{EE26F537-DE19-4DE4-8874-6DEC95A46389}" destId="{53DF4B00-ED87-4A7A-B538-FE6D9D297123}" srcOrd="0" destOrd="0" presId="urn:microsoft.com/office/officeart/2005/8/layout/vList3"/>
    <dgm:cxn modelId="{F90A929F-29F2-4ADB-8EA3-784C851278F8}" type="presParOf" srcId="{53DF4B00-ED87-4A7A-B538-FE6D9D297123}" destId="{DAC97B4F-FD08-43FA-9882-DB046BAE01B0}" srcOrd="0" destOrd="0" presId="urn:microsoft.com/office/officeart/2005/8/layout/vList3"/>
    <dgm:cxn modelId="{0D6C6858-5EFE-4BF9-82A0-7F52D619C9F1}" type="presParOf" srcId="{53DF4B00-ED87-4A7A-B538-FE6D9D297123}" destId="{82B767A2-60E5-47DC-A970-AB5B8387D23B}" srcOrd="1" destOrd="0" presId="urn:microsoft.com/office/officeart/2005/8/layout/vList3"/>
    <dgm:cxn modelId="{453B3ADF-802B-4A3B-902E-66E49FEF3DFF}" type="presParOf" srcId="{EE26F537-DE19-4DE4-8874-6DEC95A46389}" destId="{23A0B60C-D33D-445D-B796-42AA9F6DDCA8}" srcOrd="1" destOrd="0" presId="urn:microsoft.com/office/officeart/2005/8/layout/vList3"/>
    <dgm:cxn modelId="{F8729E0C-F528-42C1-BACF-A3B4A033FCDE}" type="presParOf" srcId="{EE26F537-DE19-4DE4-8874-6DEC95A46389}" destId="{0E1DCA97-214C-4D93-AAD7-6DD0B1600945}" srcOrd="2" destOrd="0" presId="urn:microsoft.com/office/officeart/2005/8/layout/vList3"/>
    <dgm:cxn modelId="{812731C5-1417-4AB7-A497-F02A1E64DE07}" type="presParOf" srcId="{0E1DCA97-214C-4D93-AAD7-6DD0B1600945}" destId="{BB31A6C3-928E-4026-BFD2-AF45BBC3B09A}" srcOrd="0" destOrd="0" presId="urn:microsoft.com/office/officeart/2005/8/layout/vList3"/>
    <dgm:cxn modelId="{84584EC4-10B8-4F67-BCC6-6CB592E38363}" type="presParOf" srcId="{0E1DCA97-214C-4D93-AAD7-6DD0B1600945}" destId="{B1AC8DCF-9740-4D57-803D-EBDC4D5B8B53}" srcOrd="1" destOrd="0" presId="urn:microsoft.com/office/officeart/2005/8/layout/vList3"/>
    <dgm:cxn modelId="{43010403-C6A8-4996-9E07-E0F7CA6EC438}" type="presParOf" srcId="{EE26F537-DE19-4DE4-8874-6DEC95A46389}" destId="{4B58D810-A682-41E3-8C4A-3A45A38842F6}" srcOrd="3" destOrd="0" presId="urn:microsoft.com/office/officeart/2005/8/layout/vList3"/>
    <dgm:cxn modelId="{F5FB83A9-729A-434D-B917-2366509F12B4}" type="presParOf" srcId="{EE26F537-DE19-4DE4-8874-6DEC95A46389}" destId="{57A65D4F-6B1B-4C24-ABDA-FC52BE849BA2}" srcOrd="4" destOrd="0" presId="urn:microsoft.com/office/officeart/2005/8/layout/vList3"/>
    <dgm:cxn modelId="{4EE54BEC-34C5-4E21-AA27-36B2166D7B62}" type="presParOf" srcId="{57A65D4F-6B1B-4C24-ABDA-FC52BE849BA2}" destId="{9DAE42B2-CCFB-4282-9156-376B1F306E7C}" srcOrd="0" destOrd="0" presId="urn:microsoft.com/office/officeart/2005/8/layout/vList3"/>
    <dgm:cxn modelId="{3BD3FB8C-5C77-4CE0-A3A5-A8CE06FEE98B}" type="presParOf" srcId="{57A65D4F-6B1B-4C24-ABDA-FC52BE849BA2}" destId="{60861259-3B39-4BFE-AB47-788414802F60}" srcOrd="1" destOrd="0" presId="urn:microsoft.com/office/officeart/2005/8/layout/vList3"/>
    <dgm:cxn modelId="{93636FAA-A17B-4B16-85A9-440EE0A2CF19}" type="presParOf" srcId="{EE26F537-DE19-4DE4-8874-6DEC95A46389}" destId="{E7EC3B4E-BF62-42C5-B410-3E0D6462A268}" srcOrd="5" destOrd="0" presId="urn:microsoft.com/office/officeart/2005/8/layout/vList3"/>
    <dgm:cxn modelId="{7BBDDDCC-83CD-46D3-80B9-5527ACAB5C5A}" type="presParOf" srcId="{EE26F537-DE19-4DE4-8874-6DEC95A46389}" destId="{63405578-4DB3-49AA-812C-1E7F0316D84D}" srcOrd="6" destOrd="0" presId="urn:microsoft.com/office/officeart/2005/8/layout/vList3"/>
    <dgm:cxn modelId="{4284084F-CC48-427D-8C20-343D35803133}" type="presParOf" srcId="{63405578-4DB3-49AA-812C-1E7F0316D84D}" destId="{A1FC651C-2B13-47D0-AFB3-5B20CBE75FDA}" srcOrd="0" destOrd="0" presId="urn:microsoft.com/office/officeart/2005/8/layout/vList3"/>
    <dgm:cxn modelId="{BCECA7B7-48DB-46F9-8849-95A318D05646}" type="presParOf" srcId="{63405578-4DB3-49AA-812C-1E7F0316D84D}" destId="{892E8A84-BC5F-4ABE-93E8-4E8A3DA59313}" srcOrd="1" destOrd="0" presId="urn:microsoft.com/office/officeart/2005/8/layout/vList3"/>
    <dgm:cxn modelId="{959FF7A4-151E-4C93-A5C6-C56DA7578E90}" type="presParOf" srcId="{EE26F537-DE19-4DE4-8874-6DEC95A46389}" destId="{68004C78-D78C-47A1-9C66-98388E590517}" srcOrd="7" destOrd="0" presId="urn:microsoft.com/office/officeart/2005/8/layout/vList3"/>
    <dgm:cxn modelId="{22B6C1D0-E250-45A3-98B0-B5CDEB0FE40F}" type="presParOf" srcId="{EE26F537-DE19-4DE4-8874-6DEC95A46389}" destId="{19C9324E-49F4-46B2-B9EE-17A88B59F6F3}" srcOrd="8" destOrd="0" presId="urn:microsoft.com/office/officeart/2005/8/layout/vList3"/>
    <dgm:cxn modelId="{1ABB47B0-9DA6-485E-9A52-C903DF783A95}" type="presParOf" srcId="{19C9324E-49F4-46B2-B9EE-17A88B59F6F3}" destId="{46A98C80-9B95-42C6-B945-82D38207EDFE}" srcOrd="0" destOrd="0" presId="urn:microsoft.com/office/officeart/2005/8/layout/vList3"/>
    <dgm:cxn modelId="{3930E910-4E90-4FDC-B94B-78128D9F552B}" type="presParOf" srcId="{19C9324E-49F4-46B2-B9EE-17A88B59F6F3}" destId="{02759CF2-897F-48A7-AD0E-844BDCBFCCA8}" srcOrd="1" destOrd="0" presId="urn:microsoft.com/office/officeart/2005/8/layout/vList3"/>
    <dgm:cxn modelId="{11814716-5555-4F68-AA67-398329D2A644}" type="presParOf" srcId="{EE26F537-DE19-4DE4-8874-6DEC95A46389}" destId="{87E412B1-17E7-4E14-8C7B-2305FEEE37F4}" srcOrd="9" destOrd="0" presId="urn:microsoft.com/office/officeart/2005/8/layout/vList3"/>
    <dgm:cxn modelId="{CB413B9F-8311-4152-A762-1E44B81A3585}" type="presParOf" srcId="{EE26F537-DE19-4DE4-8874-6DEC95A46389}" destId="{DDEAA459-1032-4F69-B6B2-CA8E179B93E4}" srcOrd="10" destOrd="0" presId="urn:microsoft.com/office/officeart/2005/8/layout/vList3"/>
    <dgm:cxn modelId="{1CC683EF-6AA5-41EC-8DF9-587BB76C79E4}" type="presParOf" srcId="{DDEAA459-1032-4F69-B6B2-CA8E179B93E4}" destId="{69396A7F-9E14-4DA5-9F26-BD87D3E76C8E}" srcOrd="0" destOrd="0" presId="urn:microsoft.com/office/officeart/2005/8/layout/vList3"/>
    <dgm:cxn modelId="{56198BC1-F3C2-4AD1-8389-BC787B60E85D}" type="presParOf" srcId="{DDEAA459-1032-4F69-B6B2-CA8E179B93E4}" destId="{F93440A2-9073-4CD5-B7E1-3332615C53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9E70B-D7B8-4F12-BA05-603C960110B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AA2A751-C7C1-4293-AA3E-E741726C186E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語氣的障礙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DC3A5C-2749-4FDE-AAB6-0A0961A1360A}" type="parTrans" cxnId="{114DE03F-0A37-4B30-B7FA-8E30ECBC74C1}">
      <dgm:prSet/>
      <dgm:spPr/>
      <dgm:t>
        <a:bodyPr/>
        <a:lstStyle/>
        <a:p>
          <a:endParaRPr lang="zh-TW" altLang="en-US"/>
        </a:p>
      </dgm:t>
    </dgm:pt>
    <dgm:pt modelId="{DC767321-4A67-469D-AEFD-2C33902792A3}" type="sibTrans" cxnId="{114DE03F-0A37-4B30-B7FA-8E30ECBC74C1}">
      <dgm:prSet/>
      <dgm:spPr/>
      <dgm:t>
        <a:bodyPr/>
        <a:lstStyle/>
        <a:p>
          <a:endParaRPr lang="zh-TW" altLang="en-US"/>
        </a:p>
      </dgm:t>
    </dgm:pt>
    <dgm:pt modelId="{F1D01225-81DD-4DA5-98D4-67489F2DDB38}">
      <dgm:prSet custT="1"/>
      <dgm:spPr/>
      <dgm:t>
        <a:bodyPr/>
        <a:lstStyle/>
        <a:p>
          <a:r>
            <a:rPr lang="zh-TW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動機的障礙</a:t>
          </a:r>
          <a:endParaRPr lang="zh-TW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074E4B-6E86-4221-8280-36855696A748}" type="parTrans" cxnId="{8108545D-F360-4EE5-B390-13074E013A04}">
      <dgm:prSet/>
      <dgm:spPr/>
      <dgm:t>
        <a:bodyPr/>
        <a:lstStyle/>
        <a:p>
          <a:endParaRPr lang="zh-TW" altLang="en-US"/>
        </a:p>
      </dgm:t>
    </dgm:pt>
    <dgm:pt modelId="{DA6D6658-5008-435C-A02D-3D2430633B7F}" type="sibTrans" cxnId="{8108545D-F360-4EE5-B390-13074E013A04}">
      <dgm:prSet/>
      <dgm:spPr/>
      <dgm:t>
        <a:bodyPr/>
        <a:lstStyle/>
        <a:p>
          <a:endParaRPr lang="zh-TW" altLang="en-US"/>
        </a:p>
      </dgm:t>
    </dgm:pt>
    <dgm:pt modelId="{37F9EB52-8C1B-4E8D-BD5A-C2F76B77725F}">
      <dgm:prSet custT="1"/>
      <dgm:spPr/>
      <dgm:t>
        <a:bodyPr/>
        <a:lstStyle/>
        <a:p>
          <a:r>
            <a:rPr lang="zh-TW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情緒的障礙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75D0B2-6FC1-42C7-96CD-06D11F9F9611}" type="parTrans" cxnId="{2A7B1D5A-3CFA-4739-8D69-08568BC087A6}">
      <dgm:prSet/>
      <dgm:spPr/>
      <dgm:t>
        <a:bodyPr/>
        <a:lstStyle/>
        <a:p>
          <a:endParaRPr lang="zh-TW" altLang="en-US"/>
        </a:p>
      </dgm:t>
    </dgm:pt>
    <dgm:pt modelId="{8E5A6C9E-6AC3-41DA-A899-0EE8C7F944C8}" type="sibTrans" cxnId="{2A7B1D5A-3CFA-4739-8D69-08568BC087A6}">
      <dgm:prSet/>
      <dgm:spPr/>
      <dgm:t>
        <a:bodyPr/>
        <a:lstStyle/>
        <a:p>
          <a:endParaRPr lang="zh-TW" altLang="en-US"/>
        </a:p>
      </dgm:t>
    </dgm:pt>
    <dgm:pt modelId="{A07FE0B5-B394-46C1-A6A0-93D6D19EB92F}">
      <dgm:prSet custT="1"/>
      <dgm:spPr/>
      <dgm:t>
        <a:bodyPr/>
        <a:lstStyle/>
        <a:p>
          <a:r>
            <a:rPr lang="zh-TW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形象的障礙</a:t>
          </a:r>
          <a:endParaRPr lang="zh-TW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D89F43-8188-4F2B-A195-3CCAB1DA48F4}" type="parTrans" cxnId="{B8A437E3-10C0-454E-A473-C1F7BAA77A72}">
      <dgm:prSet/>
      <dgm:spPr/>
      <dgm:t>
        <a:bodyPr/>
        <a:lstStyle/>
        <a:p>
          <a:endParaRPr lang="zh-TW" altLang="en-US"/>
        </a:p>
      </dgm:t>
    </dgm:pt>
    <dgm:pt modelId="{B38AAF69-7B25-4CD9-A83F-1490FA6C32FC}" type="sibTrans" cxnId="{B8A437E3-10C0-454E-A473-C1F7BAA77A72}">
      <dgm:prSet/>
      <dgm:spPr/>
      <dgm:t>
        <a:bodyPr/>
        <a:lstStyle/>
        <a:p>
          <a:endParaRPr lang="zh-TW" altLang="en-US"/>
        </a:p>
      </dgm:t>
    </dgm:pt>
    <dgm:pt modelId="{EA1D46B1-78F6-4A43-A331-30463CFE4EFB}">
      <dgm:prSet custT="1"/>
      <dgm:spPr/>
      <dgm:t>
        <a:bodyPr/>
        <a:lstStyle/>
        <a:p>
          <a:r>
            <a:rPr lang="zh-TW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防衛的障礙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2970D2-F649-4D0F-9C01-E6D5D12F9BEC}" type="parTrans" cxnId="{D9CE29BC-330E-4753-B28E-5A89A5CF92E1}">
      <dgm:prSet/>
      <dgm:spPr/>
      <dgm:t>
        <a:bodyPr/>
        <a:lstStyle/>
        <a:p>
          <a:endParaRPr lang="zh-TW" altLang="en-US"/>
        </a:p>
      </dgm:t>
    </dgm:pt>
    <dgm:pt modelId="{8B8B004F-4F5F-4C2A-BBC3-F18A21EA2114}" type="sibTrans" cxnId="{D9CE29BC-330E-4753-B28E-5A89A5CF92E1}">
      <dgm:prSet/>
      <dgm:spPr/>
      <dgm:t>
        <a:bodyPr/>
        <a:lstStyle/>
        <a:p>
          <a:endParaRPr lang="zh-TW" altLang="en-US"/>
        </a:p>
      </dgm:t>
    </dgm:pt>
    <dgm:pt modelId="{906A50F5-6435-4910-9F14-B53596830F06}">
      <dgm:prSet custT="1"/>
      <dgm:spPr/>
      <dgm:t>
        <a:bodyPr/>
        <a:lstStyle/>
        <a:p>
          <a:r>
            <a:rPr lang="zh-TW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專業的障礙</a:t>
          </a:r>
        </a:p>
      </dgm:t>
    </dgm:pt>
    <dgm:pt modelId="{C7D6D950-0C0C-4262-8042-E080F9617E51}" type="parTrans" cxnId="{89454DBB-1ECE-4365-B627-7D778628F629}">
      <dgm:prSet/>
      <dgm:spPr/>
      <dgm:t>
        <a:bodyPr/>
        <a:lstStyle/>
        <a:p>
          <a:endParaRPr lang="zh-TW" altLang="en-US"/>
        </a:p>
      </dgm:t>
    </dgm:pt>
    <dgm:pt modelId="{2E98E45B-609C-4811-B6A8-13C7FBBF39E9}" type="sibTrans" cxnId="{89454DBB-1ECE-4365-B627-7D778628F629}">
      <dgm:prSet/>
      <dgm:spPr/>
      <dgm:t>
        <a:bodyPr/>
        <a:lstStyle/>
        <a:p>
          <a:endParaRPr lang="zh-TW" altLang="en-US"/>
        </a:p>
      </dgm:t>
    </dgm:pt>
    <dgm:pt modelId="{A10D315C-FD78-4B0C-93AC-8D95698FECE0}" type="pres">
      <dgm:prSet presAssocID="{77E9E70B-D7B8-4F12-BA05-603C960110BE}" presName="diagram" presStyleCnt="0">
        <dgm:presLayoutVars>
          <dgm:dir/>
          <dgm:resizeHandles val="exact"/>
        </dgm:presLayoutVars>
      </dgm:prSet>
      <dgm:spPr/>
    </dgm:pt>
    <dgm:pt modelId="{87CC4418-851B-4D31-BC3D-1983A55CBF4D}" type="pres">
      <dgm:prSet presAssocID="{2AA2A751-C7C1-4293-AA3E-E741726C186E}" presName="node" presStyleLbl="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95D05656-CA3F-4C23-92B9-9254B8183994}" type="pres">
      <dgm:prSet presAssocID="{DC767321-4A67-469D-AEFD-2C33902792A3}" presName="sibTrans" presStyleCnt="0"/>
      <dgm:spPr/>
    </dgm:pt>
    <dgm:pt modelId="{8E431EE0-67F9-4AF2-AEA5-3C14C6F75163}" type="pres">
      <dgm:prSet presAssocID="{F1D01225-81DD-4DA5-98D4-67489F2DDB38}" presName="node" presStyleLbl="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816B1FA3-7C8D-4BCA-BC0D-50E92CD606DA}" type="pres">
      <dgm:prSet presAssocID="{DA6D6658-5008-435C-A02D-3D2430633B7F}" presName="sibTrans" presStyleCnt="0"/>
      <dgm:spPr/>
    </dgm:pt>
    <dgm:pt modelId="{4C5C72EF-6B61-44A0-AD8B-EB114021EBDD}" type="pres">
      <dgm:prSet presAssocID="{37F9EB52-8C1B-4E8D-BD5A-C2F76B77725F}" presName="node" presStyleLbl="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C5B2AACF-97C4-4CA1-BE32-557209A8437D}" type="pres">
      <dgm:prSet presAssocID="{8E5A6C9E-6AC3-41DA-A899-0EE8C7F944C8}" presName="sibTrans" presStyleCnt="0"/>
      <dgm:spPr/>
    </dgm:pt>
    <dgm:pt modelId="{0C0CE5B7-793E-44F2-AF05-4927D842E75F}" type="pres">
      <dgm:prSet presAssocID="{A07FE0B5-B394-46C1-A6A0-93D6D19EB92F}" presName="node" presStyleLbl="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D7F9D898-0A94-4A4D-8145-2357BB5521BF}" type="pres">
      <dgm:prSet presAssocID="{B38AAF69-7B25-4CD9-A83F-1490FA6C32FC}" presName="sibTrans" presStyleCnt="0"/>
      <dgm:spPr/>
    </dgm:pt>
    <dgm:pt modelId="{633F5CAC-2F5A-45F7-8CA2-84643A51837D}" type="pres">
      <dgm:prSet presAssocID="{EA1D46B1-78F6-4A43-A331-30463CFE4EFB}" presName="node" presStyleLbl="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</dgm:pt>
    <dgm:pt modelId="{00CA5CFE-5CB9-421F-B7EF-8B991DCBD62A}" type="pres">
      <dgm:prSet presAssocID="{8B8B004F-4F5F-4C2A-BBC3-F18A21EA2114}" presName="sibTrans" presStyleCnt="0"/>
      <dgm:spPr/>
    </dgm:pt>
    <dgm:pt modelId="{F2107A41-AC2E-42B1-961B-8DAA02C03BFC}" type="pres">
      <dgm:prSet presAssocID="{906A50F5-6435-4910-9F14-B53596830F06}" presName="node" presStyleLbl="node1" presStyleIdx="5" presStyleCnt="6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D2967813-6B09-4D46-B3BB-5EA377124932}" type="presOf" srcId="{77E9E70B-D7B8-4F12-BA05-603C960110BE}" destId="{A10D315C-FD78-4B0C-93AC-8D95698FECE0}" srcOrd="0" destOrd="0" presId="urn:microsoft.com/office/officeart/2005/8/layout/default"/>
    <dgm:cxn modelId="{8E5342FD-CAF1-4B81-A089-BD65D1D82CDE}" type="presOf" srcId="{F1D01225-81DD-4DA5-98D4-67489F2DDB38}" destId="{8E431EE0-67F9-4AF2-AEA5-3C14C6F75163}" srcOrd="0" destOrd="0" presId="urn:microsoft.com/office/officeart/2005/8/layout/default"/>
    <dgm:cxn modelId="{FB37B902-B831-4782-A078-672D420C5FCE}" type="presOf" srcId="{EA1D46B1-78F6-4A43-A331-30463CFE4EFB}" destId="{633F5CAC-2F5A-45F7-8CA2-84643A51837D}" srcOrd="0" destOrd="0" presId="urn:microsoft.com/office/officeart/2005/8/layout/default"/>
    <dgm:cxn modelId="{B8A437E3-10C0-454E-A473-C1F7BAA77A72}" srcId="{77E9E70B-D7B8-4F12-BA05-603C960110BE}" destId="{A07FE0B5-B394-46C1-A6A0-93D6D19EB92F}" srcOrd="3" destOrd="0" parTransId="{BBD89F43-8188-4F2B-A195-3CCAB1DA48F4}" sibTransId="{B38AAF69-7B25-4CD9-A83F-1490FA6C32FC}"/>
    <dgm:cxn modelId="{2A7B1D5A-3CFA-4739-8D69-08568BC087A6}" srcId="{77E9E70B-D7B8-4F12-BA05-603C960110BE}" destId="{37F9EB52-8C1B-4E8D-BD5A-C2F76B77725F}" srcOrd="2" destOrd="0" parTransId="{A875D0B2-6FC1-42C7-96CD-06D11F9F9611}" sibTransId="{8E5A6C9E-6AC3-41DA-A899-0EE8C7F944C8}"/>
    <dgm:cxn modelId="{8108545D-F360-4EE5-B390-13074E013A04}" srcId="{77E9E70B-D7B8-4F12-BA05-603C960110BE}" destId="{F1D01225-81DD-4DA5-98D4-67489F2DDB38}" srcOrd="1" destOrd="0" parTransId="{5D074E4B-6E86-4221-8280-36855696A748}" sibTransId="{DA6D6658-5008-435C-A02D-3D2430633B7F}"/>
    <dgm:cxn modelId="{D9CE29BC-330E-4753-B28E-5A89A5CF92E1}" srcId="{77E9E70B-D7B8-4F12-BA05-603C960110BE}" destId="{EA1D46B1-78F6-4A43-A331-30463CFE4EFB}" srcOrd="4" destOrd="0" parTransId="{CA2970D2-F649-4D0F-9C01-E6D5D12F9BEC}" sibTransId="{8B8B004F-4F5F-4C2A-BBC3-F18A21EA2114}"/>
    <dgm:cxn modelId="{EA33CA7B-E56D-43D0-85CD-3BC7DCE3E682}" type="presOf" srcId="{37F9EB52-8C1B-4E8D-BD5A-C2F76B77725F}" destId="{4C5C72EF-6B61-44A0-AD8B-EB114021EBDD}" srcOrd="0" destOrd="0" presId="urn:microsoft.com/office/officeart/2005/8/layout/default"/>
    <dgm:cxn modelId="{89454DBB-1ECE-4365-B627-7D778628F629}" srcId="{77E9E70B-D7B8-4F12-BA05-603C960110BE}" destId="{906A50F5-6435-4910-9F14-B53596830F06}" srcOrd="5" destOrd="0" parTransId="{C7D6D950-0C0C-4262-8042-E080F9617E51}" sibTransId="{2E98E45B-609C-4811-B6A8-13C7FBBF39E9}"/>
    <dgm:cxn modelId="{E942D89C-EBB4-4A51-ABA7-0F4DE3CC05FF}" type="presOf" srcId="{A07FE0B5-B394-46C1-A6A0-93D6D19EB92F}" destId="{0C0CE5B7-793E-44F2-AF05-4927D842E75F}" srcOrd="0" destOrd="0" presId="urn:microsoft.com/office/officeart/2005/8/layout/default"/>
    <dgm:cxn modelId="{32D4E8A6-9288-41A0-B438-102FF43AF624}" type="presOf" srcId="{2AA2A751-C7C1-4293-AA3E-E741726C186E}" destId="{87CC4418-851B-4D31-BC3D-1983A55CBF4D}" srcOrd="0" destOrd="0" presId="urn:microsoft.com/office/officeart/2005/8/layout/default"/>
    <dgm:cxn modelId="{E5A48999-0517-4A9A-A304-622DBAE3D6CD}" type="presOf" srcId="{906A50F5-6435-4910-9F14-B53596830F06}" destId="{F2107A41-AC2E-42B1-961B-8DAA02C03BFC}" srcOrd="0" destOrd="0" presId="urn:microsoft.com/office/officeart/2005/8/layout/default"/>
    <dgm:cxn modelId="{114DE03F-0A37-4B30-B7FA-8E30ECBC74C1}" srcId="{77E9E70B-D7B8-4F12-BA05-603C960110BE}" destId="{2AA2A751-C7C1-4293-AA3E-E741726C186E}" srcOrd="0" destOrd="0" parTransId="{20DC3A5C-2749-4FDE-AAB6-0A0961A1360A}" sibTransId="{DC767321-4A67-469D-AEFD-2C33902792A3}"/>
    <dgm:cxn modelId="{86551829-3D90-4395-A463-D9BB74BF7C47}" type="presParOf" srcId="{A10D315C-FD78-4B0C-93AC-8D95698FECE0}" destId="{87CC4418-851B-4D31-BC3D-1983A55CBF4D}" srcOrd="0" destOrd="0" presId="urn:microsoft.com/office/officeart/2005/8/layout/default"/>
    <dgm:cxn modelId="{64A78763-EF3B-4602-956B-153AC11E5D84}" type="presParOf" srcId="{A10D315C-FD78-4B0C-93AC-8D95698FECE0}" destId="{95D05656-CA3F-4C23-92B9-9254B8183994}" srcOrd="1" destOrd="0" presId="urn:microsoft.com/office/officeart/2005/8/layout/default"/>
    <dgm:cxn modelId="{AE87F40F-669B-4861-A9DC-3EEAC47CEA5D}" type="presParOf" srcId="{A10D315C-FD78-4B0C-93AC-8D95698FECE0}" destId="{8E431EE0-67F9-4AF2-AEA5-3C14C6F75163}" srcOrd="2" destOrd="0" presId="urn:microsoft.com/office/officeart/2005/8/layout/default"/>
    <dgm:cxn modelId="{93CF35FB-240F-48D5-99C2-63754B5BBE71}" type="presParOf" srcId="{A10D315C-FD78-4B0C-93AC-8D95698FECE0}" destId="{816B1FA3-7C8D-4BCA-BC0D-50E92CD606DA}" srcOrd="3" destOrd="0" presId="urn:microsoft.com/office/officeart/2005/8/layout/default"/>
    <dgm:cxn modelId="{8BC3F5D8-B5C1-4C95-BD36-2A413095D72C}" type="presParOf" srcId="{A10D315C-FD78-4B0C-93AC-8D95698FECE0}" destId="{4C5C72EF-6B61-44A0-AD8B-EB114021EBDD}" srcOrd="4" destOrd="0" presId="urn:microsoft.com/office/officeart/2005/8/layout/default"/>
    <dgm:cxn modelId="{BD756096-AFC1-4B0B-9BA8-B004F9868D16}" type="presParOf" srcId="{A10D315C-FD78-4B0C-93AC-8D95698FECE0}" destId="{C5B2AACF-97C4-4CA1-BE32-557209A8437D}" srcOrd="5" destOrd="0" presId="urn:microsoft.com/office/officeart/2005/8/layout/default"/>
    <dgm:cxn modelId="{F5B5A10C-8CEA-4131-A3B4-9493C7FA6B30}" type="presParOf" srcId="{A10D315C-FD78-4B0C-93AC-8D95698FECE0}" destId="{0C0CE5B7-793E-44F2-AF05-4927D842E75F}" srcOrd="6" destOrd="0" presId="urn:microsoft.com/office/officeart/2005/8/layout/default"/>
    <dgm:cxn modelId="{B2244B80-6711-411D-8DE7-8683610E002F}" type="presParOf" srcId="{A10D315C-FD78-4B0C-93AC-8D95698FECE0}" destId="{D7F9D898-0A94-4A4D-8145-2357BB5521BF}" srcOrd="7" destOrd="0" presId="urn:microsoft.com/office/officeart/2005/8/layout/default"/>
    <dgm:cxn modelId="{3AB350A0-FB18-4C2F-A4BC-5E31E5B1C682}" type="presParOf" srcId="{A10D315C-FD78-4B0C-93AC-8D95698FECE0}" destId="{633F5CAC-2F5A-45F7-8CA2-84643A51837D}" srcOrd="8" destOrd="0" presId="urn:microsoft.com/office/officeart/2005/8/layout/default"/>
    <dgm:cxn modelId="{896AC92C-E3CF-4A4F-95F2-32FD4690345C}" type="presParOf" srcId="{A10D315C-FD78-4B0C-93AC-8D95698FECE0}" destId="{00CA5CFE-5CB9-421F-B7EF-8B991DCBD62A}" srcOrd="9" destOrd="0" presId="urn:microsoft.com/office/officeart/2005/8/layout/default"/>
    <dgm:cxn modelId="{C3357F6C-A855-4F74-8766-D99FA236E1CC}" type="presParOf" srcId="{A10D315C-FD78-4B0C-93AC-8D95698FECE0}" destId="{F2107A41-AC2E-42B1-961B-8DAA02C03B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FB4594-DA4E-4835-85EA-B635621AF2B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C588B57-F2BD-469F-B681-7C1B2B6AC9B1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知覺問題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FCCF89D8-C2C3-4130-B478-19609CE79431}" type="parTrans" cxnId="{C78F4B12-30CF-4302-A487-2FD6F7CF4F1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0831D18-6301-4905-90F1-1448CA47A729}" type="sibTrans" cxnId="{C78F4B12-30CF-4302-A487-2FD6F7CF4F1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3138923-95D6-421C-BA61-B9B5723C8F2E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3F3B53-9176-4032-A8D7-4A2D3675D4F8}" type="parTrans" cxnId="{15EA246B-2A38-4DDC-8881-276A0B3E4BD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0176F6F-4D8E-49B6-9A26-39813D43CE46}" type="sibTrans" cxnId="{15EA246B-2A38-4DDC-8881-276A0B3E4BD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BD7B30E-89D7-468F-AA90-242870E21B1D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信仰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40F56C-4D4B-4B1C-BDC7-0C738FFF0B40}" type="parTrans" cxnId="{72031D77-C927-4D96-9831-3A0813CBD61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88DBE00-7A6A-4871-8F72-8B871F51E112}" type="sibTrans" cxnId="{72031D77-C927-4D96-9831-3A0813CBD61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9FFC51C-76D6-41AE-9297-D4FC3565D549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經驗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C247B4-4A42-45AC-97F8-21301888657E}" type="parTrans" cxnId="{90C47760-1A1C-49FE-85EC-3DB51803F3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F181867-9C57-46B2-96F8-004B6169F9F4}" type="sibTrans" cxnId="{90C47760-1A1C-49FE-85EC-3DB51803F3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83DDDFE-5727-4FA9-889E-23ECC6949B45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語言與語意問題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E2A8CF-5AC6-4433-A997-80FE56AA8230}" type="parTrans" cxnId="{B82EB736-A657-4C3D-801E-1867D47A137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4219E3F-7A99-4720-8FB8-70E1F2F1846D}" type="sibTrans" cxnId="{B82EB736-A657-4C3D-801E-1867D47A137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A26B3E0-83EC-4E59-8F2E-64C4985C20B1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國籍文化差異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375FA-8B1F-4476-A39A-C65613BC141D}" type="parTrans" cxnId="{FB43EBDE-3AFC-4B2E-B3F6-3E6963BDFDC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AA8FA59-E902-4C35-B1EA-B6FFB022F65E}" type="sibTrans" cxnId="{FB43EBDE-3AFC-4B2E-B3F6-3E6963BDFDC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518D61D-DCE8-4B02-B6E2-E480625862DD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語氣表達問題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4DD088-060B-4AF7-BA86-615A40D08658}" type="parTrans" cxnId="{D659AC5B-71EA-401B-8895-FB5301233AB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462726B-6589-4C5A-AFA5-6C4F006067E7}" type="sibTrans" cxnId="{D659AC5B-71EA-401B-8895-FB5301233AB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9C66318-B6D7-4799-9D0C-C79286CAD00C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連結人數問題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8026D2-342D-48D6-AA77-0F228F2DAE3E}" type="parTrans" cxnId="{D5DFF630-76A9-409A-8EC7-1371391BBF8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949A388-78A3-4314-BE86-1E923FA1ABD3}" type="sibTrans" cxnId="{D5DFF630-76A9-409A-8EC7-1371391BBF8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99A9053-9ED6-46E8-8445-E1B88CD1E50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經多人傳遞後</a:t>
          </a:r>
          <a:r>
            <a:rPr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改變其意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0A0824-0538-4C4C-B16C-CF3F98A50AA7}" type="parTrans" cxnId="{440D6769-0B36-463F-B9E8-EDD5CD72C3D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468C97A-10F3-45F9-954E-9476C34BC23E}" type="sibTrans" cxnId="{440D6769-0B36-463F-B9E8-EDD5CD72C3D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919F774-5C4D-468B-8D71-A64150AF6CB5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地位問題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A716C0-2383-4CBF-B55C-B51E7470FDEA}" type="parTrans" cxnId="{E8C1D434-CD0D-4C0D-A65F-827206E7D3D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D1583DB-C7DC-437D-B291-672AFF205297}" type="sibTrans" cxnId="{E8C1D434-CD0D-4C0D-A65F-827206E7D3D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718907A-7A8B-4854-827D-4E5F257AC69A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階級關係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4A5CCA-09E2-4EA6-9CAB-42B9437A79C9}" type="parTrans" cxnId="{246C628A-8A14-47A6-B568-E11758053E6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925CDCE-E516-4F13-8991-BC34043827A2}" type="sibTrans" cxnId="{246C628A-8A14-47A6-B568-E11758053E6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405A8CD-B0DF-4EE9-BB11-EDACA3563CE4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隸屬關係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CDBD86-3DDA-49B4-B3A2-B997316B60AD}" type="parTrans" cxnId="{66584922-FCBB-42C6-9A84-3EFC6D4C962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F7E4E1C-22A0-4E28-A000-AF55A8155517}" type="sibTrans" cxnId="{66584922-FCBB-42C6-9A84-3EFC6D4C962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90D30B8-94D9-4B9E-B228-093F277CB36B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時間限制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B431CA-AD7C-4156-85D5-D0A88B3ACFFE}" type="parTrans" cxnId="{FE8420BF-6A00-465A-99E4-967EDE81907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00762F8-F54E-4C6D-BB0B-11F94DA7BBE0}" type="sibTrans" cxnId="{FE8420BF-6A00-465A-99E4-967EDE81907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1E42B5F-AEEE-4A7A-A94C-3F697B736EC5}">
      <dgm:prSet phldrT="[文字]" custT="1"/>
      <dgm:spPr/>
      <dgm:t>
        <a:bodyPr/>
        <a:lstStyle/>
        <a:p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時空背景</a:t>
          </a:r>
          <a:r>
            <a:rPr lang="en-US" altLang="zh-TW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差異</a:t>
          </a:r>
          <a:endParaRPr lang="zh-TW" altLang="en-US" sz="2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EE1255-D872-40CA-B62E-2E93FC7A2261}" type="parTrans" cxnId="{E4F7141F-D64D-4B5D-AB0C-AB7A8B9AE8E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E6A421D-E402-43C0-827E-4F46696A6F5E}" type="sibTrans" cxnId="{E4F7141F-D64D-4B5D-AB0C-AB7A8B9AE8E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E824112-F567-4602-9138-65F7021413F3}" type="pres">
      <dgm:prSet presAssocID="{7AFB4594-DA4E-4835-85EA-B635621AF2B3}" presName="diagram" presStyleCnt="0">
        <dgm:presLayoutVars>
          <dgm:dir/>
          <dgm:resizeHandles val="exact"/>
        </dgm:presLayoutVars>
      </dgm:prSet>
      <dgm:spPr/>
    </dgm:pt>
    <dgm:pt modelId="{830A16C7-9763-4F16-BF29-B6B61A919FA3}" type="pres">
      <dgm:prSet presAssocID="{AC588B57-F2BD-469F-B681-7C1B2B6AC9B1}" presName="node" presStyleLbl="node1" presStyleIdx="0" presStyleCnt="5" custScaleX="122028" custScaleY="136753" custLinFactNeighborX="-41972" custLinFactNeighborY="513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zh-TW" altLang="en-US"/>
        </a:p>
      </dgm:t>
    </dgm:pt>
    <dgm:pt modelId="{A219103A-3BEA-475C-9CDA-892CF1A0EA9F}" type="pres">
      <dgm:prSet presAssocID="{60831D18-6301-4905-90F1-1448CA47A729}" presName="sibTrans" presStyleCnt="0"/>
      <dgm:spPr/>
    </dgm:pt>
    <dgm:pt modelId="{BEE3652F-3510-414C-94E7-AC7D60E147B8}" type="pres">
      <dgm:prSet presAssocID="{D83DDDFE-5727-4FA9-889E-23ECC6949B45}" presName="node" presStyleLbl="node1" presStyleIdx="1" presStyleCnt="5" custScaleX="132247" custScaleY="121599" custLinFactX="-71991" custLinFactY="68112" custLinFactNeighborX="-100000" custLinFactNeighborY="100000">
        <dgm:presLayoutVars>
          <dgm:bulletEnabled val="1"/>
        </dgm:presLayoutVars>
      </dgm:prSet>
      <dgm:spPr>
        <a:prstGeom prst="homePlate">
          <a:avLst/>
        </a:prstGeom>
      </dgm:spPr>
    </dgm:pt>
    <dgm:pt modelId="{356FCBBA-44FD-452C-A9A5-E467734ABBBA}" type="pres">
      <dgm:prSet presAssocID="{44219E3F-7A99-4720-8FB8-70E1F2F1846D}" presName="sibTrans" presStyleCnt="0"/>
      <dgm:spPr/>
    </dgm:pt>
    <dgm:pt modelId="{ABF8004E-52FF-4E9E-8B04-FA127D613F8D}" type="pres">
      <dgm:prSet presAssocID="{F9C66318-B6D7-4799-9D0C-C79286CAD00C}" presName="node" presStyleLbl="node1" presStyleIdx="2" presStyleCnt="5" custScaleX="132246" custLinFactNeighborX="96476" custLinFactNeighborY="-8739">
        <dgm:presLayoutVars>
          <dgm:bulletEnabled val="1"/>
        </dgm:presLayoutVars>
      </dgm:prSet>
      <dgm:spPr>
        <a:prstGeom prst="homePlate">
          <a:avLst/>
        </a:prstGeom>
      </dgm:spPr>
    </dgm:pt>
    <dgm:pt modelId="{ADE413D7-E45D-49EE-97B8-1D7BBD027D76}" type="pres">
      <dgm:prSet presAssocID="{7949A388-78A3-4314-BE86-1E923FA1ABD3}" presName="sibTrans" presStyleCnt="0"/>
      <dgm:spPr/>
    </dgm:pt>
    <dgm:pt modelId="{10037029-24FB-4390-B1C1-2F080711F0EF}" type="pres">
      <dgm:prSet presAssocID="{4919F774-5C4D-468B-8D71-A64150AF6CB5}" presName="node" presStyleLbl="node1" presStyleIdx="3" presStyleCnt="5" custScaleX="122028" custLinFactY="-43112" custLinFactNeighborX="-43761" custLinFactNeighborY="-100000">
        <dgm:presLayoutVars>
          <dgm:bulletEnabled val="1"/>
        </dgm:presLayoutVars>
      </dgm:prSet>
      <dgm:spPr>
        <a:prstGeom prst="homePlate">
          <a:avLst/>
        </a:prstGeom>
      </dgm:spPr>
    </dgm:pt>
    <dgm:pt modelId="{29C1EB2C-6BFF-4266-B60E-D798B3D4E065}" type="pres">
      <dgm:prSet presAssocID="{ED1583DB-C7DC-437D-B291-672AFF205297}" presName="sibTrans" presStyleCnt="0"/>
      <dgm:spPr/>
    </dgm:pt>
    <dgm:pt modelId="{3483C166-9460-4B15-ADCC-F8447D326AA2}" type="pres">
      <dgm:prSet presAssocID="{E90D30B8-94D9-4B9E-B228-093F277CB36B}" presName="node" presStyleLbl="node1" presStyleIdx="4" presStyleCnt="5" custScaleX="122028" custLinFactNeighborX="31555" custLinFactNeighborY="-6538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FB43EBDE-3AFC-4B2E-B3F6-3E6963BDFDCF}" srcId="{D83DDDFE-5727-4FA9-889E-23ECC6949B45}" destId="{4A26B3E0-83EC-4E59-8F2E-64C4985C20B1}" srcOrd="0" destOrd="0" parTransId="{9EF375FA-8B1F-4476-A39A-C65613BC141D}" sibTransId="{8AA8FA59-E902-4C35-B1EA-B6FFB022F65E}"/>
    <dgm:cxn modelId="{5936C986-C200-4D29-B67F-09BB8E194EFA}" type="presOf" srcId="{7AFB4594-DA4E-4835-85EA-B635621AF2B3}" destId="{0E824112-F567-4602-9138-65F7021413F3}" srcOrd="0" destOrd="0" presId="urn:microsoft.com/office/officeart/2005/8/layout/default"/>
    <dgm:cxn modelId="{66584922-FCBB-42C6-9A84-3EFC6D4C962F}" srcId="{4919F774-5C4D-468B-8D71-A64150AF6CB5}" destId="{A405A8CD-B0DF-4EE9-BB11-EDACA3563CE4}" srcOrd="1" destOrd="0" parTransId="{BACDBD86-3DDA-49B4-B3A2-B997316B60AD}" sibTransId="{6F7E4E1C-22A0-4E28-A000-AF55A8155517}"/>
    <dgm:cxn modelId="{D5DFF630-76A9-409A-8EC7-1371391BBF84}" srcId="{7AFB4594-DA4E-4835-85EA-B635621AF2B3}" destId="{F9C66318-B6D7-4799-9D0C-C79286CAD00C}" srcOrd="2" destOrd="0" parTransId="{F78026D2-342D-48D6-AA77-0F228F2DAE3E}" sibTransId="{7949A388-78A3-4314-BE86-1E923FA1ABD3}"/>
    <dgm:cxn modelId="{0BB535FA-F4DE-450F-975C-5D9CBE81CCD6}" type="presOf" srcId="{6718907A-7A8B-4854-827D-4E5F257AC69A}" destId="{10037029-24FB-4390-B1C1-2F080711F0EF}" srcOrd="0" destOrd="1" presId="urn:microsoft.com/office/officeart/2005/8/layout/default"/>
    <dgm:cxn modelId="{FB1ADF58-FE16-4800-8E23-4FA194173F1E}" type="presOf" srcId="{43138923-95D6-421C-BA61-B9B5723C8F2E}" destId="{830A16C7-9763-4F16-BF29-B6B61A919FA3}" srcOrd="0" destOrd="1" presId="urn:microsoft.com/office/officeart/2005/8/layout/default"/>
    <dgm:cxn modelId="{06612B33-1FC0-40C1-8A7B-1119ADABB141}" type="presOf" srcId="{D518D61D-DCE8-4B02-B6E2-E480625862DD}" destId="{BEE3652F-3510-414C-94E7-AC7D60E147B8}" srcOrd="0" destOrd="2" presId="urn:microsoft.com/office/officeart/2005/8/layout/default"/>
    <dgm:cxn modelId="{ED9EB989-0D9C-44C6-8C3A-15B8150E4F61}" type="presOf" srcId="{91E42B5F-AEEE-4A7A-A94C-3F697B736EC5}" destId="{3483C166-9460-4B15-ADCC-F8447D326AA2}" srcOrd="0" destOrd="1" presId="urn:microsoft.com/office/officeart/2005/8/layout/default"/>
    <dgm:cxn modelId="{D659AC5B-71EA-401B-8895-FB5301233AB1}" srcId="{D83DDDFE-5727-4FA9-889E-23ECC6949B45}" destId="{D518D61D-DCE8-4B02-B6E2-E480625862DD}" srcOrd="1" destOrd="0" parTransId="{7F4DD088-060B-4AF7-BA86-615A40D08658}" sibTransId="{C462726B-6589-4C5A-AFA5-6C4F006067E7}"/>
    <dgm:cxn modelId="{FE8420BF-6A00-465A-99E4-967EDE81907A}" srcId="{7AFB4594-DA4E-4835-85EA-B635621AF2B3}" destId="{E90D30B8-94D9-4B9E-B228-093F277CB36B}" srcOrd="4" destOrd="0" parTransId="{4CB431CA-AD7C-4156-85D5-D0A88B3ACFFE}" sibTransId="{700762F8-F54E-4C6D-BB0B-11F94DA7BBE0}"/>
    <dgm:cxn modelId="{B82EB736-A657-4C3D-801E-1867D47A1374}" srcId="{7AFB4594-DA4E-4835-85EA-B635621AF2B3}" destId="{D83DDDFE-5727-4FA9-889E-23ECC6949B45}" srcOrd="1" destOrd="0" parTransId="{4BE2A8CF-5AC6-4433-A997-80FE56AA8230}" sibTransId="{44219E3F-7A99-4720-8FB8-70E1F2F1846D}"/>
    <dgm:cxn modelId="{0FA5B527-0994-4402-AFDD-191182CF2010}" type="presOf" srcId="{AC588B57-F2BD-469F-B681-7C1B2B6AC9B1}" destId="{830A16C7-9763-4F16-BF29-B6B61A919FA3}" srcOrd="0" destOrd="0" presId="urn:microsoft.com/office/officeart/2005/8/layout/default"/>
    <dgm:cxn modelId="{6D1007E3-63C8-40E4-A1FE-974B87FCB0C7}" type="presOf" srcId="{9BD7B30E-89D7-468F-AA90-242870E21B1D}" destId="{830A16C7-9763-4F16-BF29-B6B61A919FA3}" srcOrd="0" destOrd="2" presId="urn:microsoft.com/office/officeart/2005/8/layout/default"/>
    <dgm:cxn modelId="{E95D660E-1B3F-46E2-AB5E-2DAA4089CEB9}" type="presOf" srcId="{499A9053-9ED6-46E8-8445-E1B88CD1E504}" destId="{ABF8004E-52FF-4E9E-8B04-FA127D613F8D}" srcOrd="0" destOrd="1" presId="urn:microsoft.com/office/officeart/2005/8/layout/default"/>
    <dgm:cxn modelId="{8BF13463-FDA6-4325-9A7D-57053F5155DE}" type="presOf" srcId="{4A26B3E0-83EC-4E59-8F2E-64C4985C20B1}" destId="{BEE3652F-3510-414C-94E7-AC7D60E147B8}" srcOrd="0" destOrd="1" presId="urn:microsoft.com/office/officeart/2005/8/layout/default"/>
    <dgm:cxn modelId="{4DE4D14A-8B9A-4116-9DBD-3E225EB8D553}" type="presOf" srcId="{F9C66318-B6D7-4799-9D0C-C79286CAD00C}" destId="{ABF8004E-52FF-4E9E-8B04-FA127D613F8D}" srcOrd="0" destOrd="0" presId="urn:microsoft.com/office/officeart/2005/8/layout/default"/>
    <dgm:cxn modelId="{440D6769-0B36-463F-B9E8-EDD5CD72C3DB}" srcId="{F9C66318-B6D7-4799-9D0C-C79286CAD00C}" destId="{499A9053-9ED6-46E8-8445-E1B88CD1E504}" srcOrd="0" destOrd="0" parTransId="{C60A0824-0538-4C4C-B16C-CF3F98A50AA7}" sibTransId="{2468C97A-10F3-45F9-954E-9476C34BC23E}"/>
    <dgm:cxn modelId="{246C628A-8A14-47A6-B568-E11758053E6F}" srcId="{4919F774-5C4D-468B-8D71-A64150AF6CB5}" destId="{6718907A-7A8B-4854-827D-4E5F257AC69A}" srcOrd="0" destOrd="0" parTransId="{724A5CCA-09E2-4EA6-9CAB-42B9437A79C9}" sibTransId="{0925CDCE-E516-4F13-8991-BC34043827A2}"/>
    <dgm:cxn modelId="{C78F4B12-30CF-4302-A487-2FD6F7CF4F14}" srcId="{7AFB4594-DA4E-4835-85EA-B635621AF2B3}" destId="{AC588B57-F2BD-469F-B681-7C1B2B6AC9B1}" srcOrd="0" destOrd="0" parTransId="{FCCF89D8-C2C3-4130-B478-19609CE79431}" sibTransId="{60831D18-6301-4905-90F1-1448CA47A729}"/>
    <dgm:cxn modelId="{E8C1D434-CD0D-4C0D-A65F-827206E7D3D1}" srcId="{7AFB4594-DA4E-4835-85EA-B635621AF2B3}" destId="{4919F774-5C4D-468B-8D71-A64150AF6CB5}" srcOrd="3" destOrd="0" parTransId="{E0A716C0-2383-4CBF-B55C-B51E7470FDEA}" sibTransId="{ED1583DB-C7DC-437D-B291-672AFF205297}"/>
    <dgm:cxn modelId="{E4F7141F-D64D-4B5D-AB0C-AB7A8B9AE8E2}" srcId="{E90D30B8-94D9-4B9E-B228-093F277CB36B}" destId="{91E42B5F-AEEE-4A7A-A94C-3F697B736EC5}" srcOrd="0" destOrd="0" parTransId="{A1EE1255-D872-40CA-B62E-2E93FC7A2261}" sibTransId="{8E6A421D-E402-43C0-827E-4F46696A6F5E}"/>
    <dgm:cxn modelId="{CC58CFD8-6B1D-44F6-A96A-B910E640FFD6}" type="presOf" srcId="{E90D30B8-94D9-4B9E-B228-093F277CB36B}" destId="{3483C166-9460-4B15-ADCC-F8447D326AA2}" srcOrd="0" destOrd="0" presId="urn:microsoft.com/office/officeart/2005/8/layout/default"/>
    <dgm:cxn modelId="{15EA246B-2A38-4DDC-8881-276A0B3E4BD8}" srcId="{AC588B57-F2BD-469F-B681-7C1B2B6AC9B1}" destId="{43138923-95D6-421C-BA61-B9B5723C8F2E}" srcOrd="0" destOrd="0" parTransId="{E73F3B53-9176-4032-A8D7-4A2D3675D4F8}" sibTransId="{60176F6F-4D8E-49B6-9A26-39813D43CE46}"/>
    <dgm:cxn modelId="{FEC044E9-4B90-4AAF-BBA1-437D0C4423A1}" type="presOf" srcId="{D83DDDFE-5727-4FA9-889E-23ECC6949B45}" destId="{BEE3652F-3510-414C-94E7-AC7D60E147B8}" srcOrd="0" destOrd="0" presId="urn:microsoft.com/office/officeart/2005/8/layout/default"/>
    <dgm:cxn modelId="{EA5A31FD-65C4-4FD7-B2DA-C683F7A85BF5}" type="presOf" srcId="{A405A8CD-B0DF-4EE9-BB11-EDACA3563CE4}" destId="{10037029-24FB-4390-B1C1-2F080711F0EF}" srcOrd="0" destOrd="2" presId="urn:microsoft.com/office/officeart/2005/8/layout/default"/>
    <dgm:cxn modelId="{9D31DD2B-7CCC-4258-9AE4-A4FCFA69913A}" type="presOf" srcId="{4919F774-5C4D-468B-8D71-A64150AF6CB5}" destId="{10037029-24FB-4390-B1C1-2F080711F0EF}" srcOrd="0" destOrd="0" presId="urn:microsoft.com/office/officeart/2005/8/layout/default"/>
    <dgm:cxn modelId="{5CA1A04A-D6A0-41C0-B78D-E0C5455C2011}" type="presOf" srcId="{79FFC51C-76D6-41AE-9297-D4FC3565D549}" destId="{830A16C7-9763-4F16-BF29-B6B61A919FA3}" srcOrd="0" destOrd="3" presId="urn:microsoft.com/office/officeart/2005/8/layout/default"/>
    <dgm:cxn modelId="{90C47760-1A1C-49FE-85EC-3DB51803F36E}" srcId="{AC588B57-F2BD-469F-B681-7C1B2B6AC9B1}" destId="{79FFC51C-76D6-41AE-9297-D4FC3565D549}" srcOrd="2" destOrd="0" parTransId="{8EC247B4-4A42-45AC-97F8-21301888657E}" sibTransId="{CF181867-9C57-46B2-96F8-004B6169F9F4}"/>
    <dgm:cxn modelId="{72031D77-C927-4D96-9831-3A0813CBD613}" srcId="{AC588B57-F2BD-469F-B681-7C1B2B6AC9B1}" destId="{9BD7B30E-89D7-468F-AA90-242870E21B1D}" srcOrd="1" destOrd="0" parTransId="{6340F56C-4D4B-4B1C-BDC7-0C738FFF0B40}" sibTransId="{F88DBE00-7A6A-4871-8F72-8B871F51E112}"/>
    <dgm:cxn modelId="{3C4558BB-1E36-4E0C-BC03-0F86D86DAC30}" type="presParOf" srcId="{0E824112-F567-4602-9138-65F7021413F3}" destId="{830A16C7-9763-4F16-BF29-B6B61A919FA3}" srcOrd="0" destOrd="0" presId="urn:microsoft.com/office/officeart/2005/8/layout/default"/>
    <dgm:cxn modelId="{98DA235C-25B5-4785-9DEF-7E2634D5DABF}" type="presParOf" srcId="{0E824112-F567-4602-9138-65F7021413F3}" destId="{A219103A-3BEA-475C-9CDA-892CF1A0EA9F}" srcOrd="1" destOrd="0" presId="urn:microsoft.com/office/officeart/2005/8/layout/default"/>
    <dgm:cxn modelId="{20397FAC-D252-4424-88C0-923572F19C87}" type="presParOf" srcId="{0E824112-F567-4602-9138-65F7021413F3}" destId="{BEE3652F-3510-414C-94E7-AC7D60E147B8}" srcOrd="2" destOrd="0" presId="urn:microsoft.com/office/officeart/2005/8/layout/default"/>
    <dgm:cxn modelId="{B170E78F-BDD1-4510-A700-35003E6AC1AA}" type="presParOf" srcId="{0E824112-F567-4602-9138-65F7021413F3}" destId="{356FCBBA-44FD-452C-A9A5-E467734ABBBA}" srcOrd="3" destOrd="0" presId="urn:microsoft.com/office/officeart/2005/8/layout/default"/>
    <dgm:cxn modelId="{E1BB1A0C-A074-4EF1-90CA-4E53274BA705}" type="presParOf" srcId="{0E824112-F567-4602-9138-65F7021413F3}" destId="{ABF8004E-52FF-4E9E-8B04-FA127D613F8D}" srcOrd="4" destOrd="0" presId="urn:microsoft.com/office/officeart/2005/8/layout/default"/>
    <dgm:cxn modelId="{ECDD4C72-9398-4CA2-A09D-DA96A2F291AC}" type="presParOf" srcId="{0E824112-F567-4602-9138-65F7021413F3}" destId="{ADE413D7-E45D-49EE-97B8-1D7BBD027D76}" srcOrd="5" destOrd="0" presId="urn:microsoft.com/office/officeart/2005/8/layout/default"/>
    <dgm:cxn modelId="{DB74F799-DAE7-4637-AAA7-E828EBD9A1FC}" type="presParOf" srcId="{0E824112-F567-4602-9138-65F7021413F3}" destId="{10037029-24FB-4390-B1C1-2F080711F0EF}" srcOrd="6" destOrd="0" presId="urn:microsoft.com/office/officeart/2005/8/layout/default"/>
    <dgm:cxn modelId="{AE896DA5-0718-4470-B85A-E47EFF933FD7}" type="presParOf" srcId="{0E824112-F567-4602-9138-65F7021413F3}" destId="{29C1EB2C-6BFF-4266-B60E-D798B3D4E065}" srcOrd="7" destOrd="0" presId="urn:microsoft.com/office/officeart/2005/8/layout/default"/>
    <dgm:cxn modelId="{3B1F344C-6AD8-46E9-B25A-379F80204DB8}" type="presParOf" srcId="{0E824112-F567-4602-9138-65F7021413F3}" destId="{3483C166-9460-4B15-ADCC-F8447D326A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536E6F-0FB2-4044-BF2C-FCA1797DB964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0FEBB8F-DABD-415E-B6DB-EB7363571FA3}">
      <dgm:prSet phldrT="[文字]" custT="1"/>
      <dgm:spPr/>
      <dgm:t>
        <a:bodyPr/>
        <a:lstStyle/>
        <a:p>
          <a:r>
            <a:rPr lang="en-US" altLang="zh-TW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指責型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C619E4-D456-4131-A479-43FE870C9A70}" type="parTrans" cxnId="{1A500DCE-350D-481C-A54A-F9BAEB734C04}">
      <dgm:prSet/>
      <dgm:spPr/>
      <dgm:t>
        <a:bodyPr/>
        <a:lstStyle/>
        <a:p>
          <a:endParaRPr lang="zh-TW" altLang="en-US"/>
        </a:p>
      </dgm:t>
    </dgm:pt>
    <dgm:pt modelId="{29DCDA1D-B72D-4466-A0D8-B458CA641EE2}" type="sibTrans" cxnId="{1A500DCE-350D-481C-A54A-F9BAEB734C04}">
      <dgm:prSet/>
      <dgm:spPr/>
      <dgm:t>
        <a:bodyPr/>
        <a:lstStyle/>
        <a:p>
          <a:endParaRPr lang="zh-TW" altLang="en-US"/>
        </a:p>
      </dgm:t>
    </dgm:pt>
    <dgm:pt modelId="{DA22C0BC-D37E-457C-9777-A0D44E8013FB}">
      <dgm:prSet custT="1"/>
      <dgm:spPr/>
      <dgm:t>
        <a:bodyPr/>
        <a:lstStyle/>
        <a:p>
          <a:r>
            <a: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討好型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740C9A-2C6E-4AFF-AD53-26279E5ECF73}" type="parTrans" cxnId="{81EF5371-1513-4061-87DD-88BB4A8E0A9D}">
      <dgm:prSet/>
      <dgm:spPr/>
      <dgm:t>
        <a:bodyPr/>
        <a:lstStyle/>
        <a:p>
          <a:endParaRPr lang="zh-TW" altLang="en-US"/>
        </a:p>
      </dgm:t>
    </dgm:pt>
    <dgm:pt modelId="{E332B196-A2C9-4B50-B657-D227DA5FC687}" type="sibTrans" cxnId="{81EF5371-1513-4061-87DD-88BB4A8E0A9D}">
      <dgm:prSet/>
      <dgm:spPr/>
      <dgm:t>
        <a:bodyPr/>
        <a:lstStyle/>
        <a:p>
          <a:endParaRPr lang="zh-TW" altLang="en-US"/>
        </a:p>
      </dgm:t>
    </dgm:pt>
    <dgm:pt modelId="{B7610821-DBAB-4E87-BAFF-A1F4693C5A74}">
      <dgm:prSet custT="1"/>
      <dgm:spPr/>
      <dgm:t>
        <a:bodyPr/>
        <a:lstStyle/>
        <a:p>
          <a:r>
            <a:rPr lang="en-US" altLang="zh-TW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電腦型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E705B9-43A5-4548-AC73-61605BEA0605}" type="parTrans" cxnId="{4D69AFD0-1137-4E45-981E-490FF3C728F1}">
      <dgm:prSet/>
      <dgm:spPr/>
      <dgm:t>
        <a:bodyPr/>
        <a:lstStyle/>
        <a:p>
          <a:endParaRPr lang="zh-TW" altLang="en-US"/>
        </a:p>
      </dgm:t>
    </dgm:pt>
    <dgm:pt modelId="{7F3F5A77-0CB5-4C1E-8666-E6A5244B2BD1}" type="sibTrans" cxnId="{4D69AFD0-1137-4E45-981E-490FF3C728F1}">
      <dgm:prSet/>
      <dgm:spPr/>
      <dgm:t>
        <a:bodyPr/>
        <a:lstStyle/>
        <a:p>
          <a:endParaRPr lang="zh-TW" altLang="en-US"/>
        </a:p>
      </dgm:t>
    </dgm:pt>
    <dgm:pt modelId="{1F6A6D59-EB57-4151-B86F-00AA2B1A757C}">
      <dgm:prSet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混亂型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02175E-1A4C-4FF7-9E0D-C3B7BC0B8CFE}" type="parTrans" cxnId="{17EAE239-3366-4002-8ADA-9FCE5E9DCB57}">
      <dgm:prSet/>
      <dgm:spPr/>
      <dgm:t>
        <a:bodyPr/>
        <a:lstStyle/>
        <a:p>
          <a:endParaRPr lang="zh-TW" altLang="en-US"/>
        </a:p>
      </dgm:t>
    </dgm:pt>
    <dgm:pt modelId="{D0672786-1419-4121-BD99-4199BA72CCB2}" type="sibTrans" cxnId="{17EAE239-3366-4002-8ADA-9FCE5E9DCB57}">
      <dgm:prSet/>
      <dgm:spPr/>
      <dgm:t>
        <a:bodyPr/>
        <a:lstStyle/>
        <a:p>
          <a:endParaRPr lang="zh-TW" altLang="en-US"/>
        </a:p>
      </dgm:t>
    </dgm:pt>
    <dgm:pt modelId="{D8C13A50-A810-4D2C-8C54-171EE8650806}">
      <dgm:prSet custT="1"/>
      <dgm:spPr/>
      <dgm:t>
        <a:bodyPr/>
        <a:lstStyle/>
        <a:p>
          <a:r>
            <a:rPr lang="en-US" altLang="zh-TW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成熟型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65BDBA-02D7-43E8-A7FC-198AD7395CF7}" type="parTrans" cxnId="{AC04D035-F8A6-4FED-9638-4A18CF8F00F3}">
      <dgm:prSet/>
      <dgm:spPr/>
      <dgm:t>
        <a:bodyPr/>
        <a:lstStyle/>
        <a:p>
          <a:endParaRPr lang="zh-TW" altLang="en-US"/>
        </a:p>
      </dgm:t>
    </dgm:pt>
    <dgm:pt modelId="{90ED6AD0-88BA-4A7F-9B13-5CEB15C27A12}" type="sibTrans" cxnId="{AC04D035-F8A6-4FED-9638-4A18CF8F00F3}">
      <dgm:prSet/>
      <dgm:spPr/>
      <dgm:t>
        <a:bodyPr/>
        <a:lstStyle/>
        <a:p>
          <a:endParaRPr lang="zh-TW" altLang="en-US"/>
        </a:p>
      </dgm:t>
    </dgm:pt>
    <dgm:pt modelId="{D3DEA712-E412-451A-A51C-11009A1495C5}" type="pres">
      <dgm:prSet presAssocID="{21536E6F-0FB2-4044-BF2C-FCA1797DB9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E0769D-0151-41B6-A082-FA08774402FA}" type="pres">
      <dgm:prSet presAssocID="{21536E6F-0FB2-4044-BF2C-FCA1797DB964}" presName="wedge1" presStyleLbl="node1" presStyleIdx="0" presStyleCnt="5"/>
      <dgm:spPr/>
      <dgm:t>
        <a:bodyPr/>
        <a:lstStyle/>
        <a:p>
          <a:endParaRPr lang="zh-TW" altLang="en-US"/>
        </a:p>
      </dgm:t>
    </dgm:pt>
    <dgm:pt modelId="{90962035-09FA-4087-8C3B-CFC7BECDA8D7}" type="pres">
      <dgm:prSet presAssocID="{21536E6F-0FB2-4044-BF2C-FCA1797DB964}" presName="dummy1a" presStyleCnt="0"/>
      <dgm:spPr/>
    </dgm:pt>
    <dgm:pt modelId="{F918F71D-2E0C-41B0-8FFA-F785B1F482E8}" type="pres">
      <dgm:prSet presAssocID="{21536E6F-0FB2-4044-BF2C-FCA1797DB964}" presName="dummy1b" presStyleCnt="0"/>
      <dgm:spPr/>
    </dgm:pt>
    <dgm:pt modelId="{A89D0E38-5C60-4D7A-8E5E-98010B8E136B}" type="pres">
      <dgm:prSet presAssocID="{21536E6F-0FB2-4044-BF2C-FCA1797DB96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100AAA-B13B-425D-B0FE-C7DB9537A53E}" type="pres">
      <dgm:prSet presAssocID="{21536E6F-0FB2-4044-BF2C-FCA1797DB964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DC03BC02-C947-42E8-9F6F-1950CECEEACC}" type="pres">
      <dgm:prSet presAssocID="{21536E6F-0FB2-4044-BF2C-FCA1797DB964}" presName="dummy2a" presStyleCnt="0"/>
      <dgm:spPr/>
    </dgm:pt>
    <dgm:pt modelId="{9D2B9579-03BF-421D-B5BF-D997ADFD22C0}" type="pres">
      <dgm:prSet presAssocID="{21536E6F-0FB2-4044-BF2C-FCA1797DB964}" presName="dummy2b" presStyleCnt="0"/>
      <dgm:spPr/>
    </dgm:pt>
    <dgm:pt modelId="{E868456E-FC28-4829-A7DE-532A5138511C}" type="pres">
      <dgm:prSet presAssocID="{21536E6F-0FB2-4044-BF2C-FCA1797DB96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35F17-D43B-4ABA-879D-E026DC374FF3}" type="pres">
      <dgm:prSet presAssocID="{21536E6F-0FB2-4044-BF2C-FCA1797DB964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FABF66F2-083C-4A3F-BF03-14BF31E82F03}" type="pres">
      <dgm:prSet presAssocID="{21536E6F-0FB2-4044-BF2C-FCA1797DB964}" presName="dummy3a" presStyleCnt="0"/>
      <dgm:spPr/>
    </dgm:pt>
    <dgm:pt modelId="{FE61BA21-A4EB-4EF6-B682-711607426663}" type="pres">
      <dgm:prSet presAssocID="{21536E6F-0FB2-4044-BF2C-FCA1797DB964}" presName="dummy3b" presStyleCnt="0"/>
      <dgm:spPr/>
    </dgm:pt>
    <dgm:pt modelId="{0EBDF039-1D52-4F51-BF2E-EE3C605E2114}" type="pres">
      <dgm:prSet presAssocID="{21536E6F-0FB2-4044-BF2C-FCA1797DB96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2E7381-B132-428A-8616-4FC32B5B26A8}" type="pres">
      <dgm:prSet presAssocID="{21536E6F-0FB2-4044-BF2C-FCA1797DB964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F318E26F-FB84-449A-BD4D-EF3C8C7E041A}" type="pres">
      <dgm:prSet presAssocID="{21536E6F-0FB2-4044-BF2C-FCA1797DB964}" presName="dummy4a" presStyleCnt="0"/>
      <dgm:spPr/>
    </dgm:pt>
    <dgm:pt modelId="{8F2A619A-C28D-41B9-A986-3E7070F87974}" type="pres">
      <dgm:prSet presAssocID="{21536E6F-0FB2-4044-BF2C-FCA1797DB964}" presName="dummy4b" presStyleCnt="0"/>
      <dgm:spPr/>
    </dgm:pt>
    <dgm:pt modelId="{21021E49-0552-4F4E-8169-0340EF16A25B}" type="pres">
      <dgm:prSet presAssocID="{21536E6F-0FB2-4044-BF2C-FCA1797DB96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2B268-6327-484D-BC4F-EF48C655A5DB}" type="pres">
      <dgm:prSet presAssocID="{21536E6F-0FB2-4044-BF2C-FCA1797DB964}" presName="wedge5" presStyleLbl="node1" presStyleIdx="4" presStyleCnt="5"/>
      <dgm:spPr/>
      <dgm:t>
        <a:bodyPr/>
        <a:lstStyle/>
        <a:p>
          <a:endParaRPr lang="zh-TW" altLang="en-US"/>
        </a:p>
      </dgm:t>
    </dgm:pt>
    <dgm:pt modelId="{E6EE9B36-5347-4AB5-B6B9-EC42E15A89D2}" type="pres">
      <dgm:prSet presAssocID="{21536E6F-0FB2-4044-BF2C-FCA1797DB964}" presName="dummy5a" presStyleCnt="0"/>
      <dgm:spPr/>
    </dgm:pt>
    <dgm:pt modelId="{A297AC4C-A37A-4FDF-9377-25184E8F0E01}" type="pres">
      <dgm:prSet presAssocID="{21536E6F-0FB2-4044-BF2C-FCA1797DB964}" presName="dummy5b" presStyleCnt="0"/>
      <dgm:spPr/>
    </dgm:pt>
    <dgm:pt modelId="{73DB5450-9EDA-4C1D-BCEC-9A4E6D401B37}" type="pres">
      <dgm:prSet presAssocID="{21536E6F-0FB2-4044-BF2C-FCA1797DB96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118CE3-1AB5-486F-B338-3B9C9FF257E3}" type="pres">
      <dgm:prSet presAssocID="{E332B196-A2C9-4B50-B657-D227DA5FC687}" presName="arrowWedge1" presStyleLbl="fgSibTrans2D1" presStyleIdx="0" presStyleCnt="5"/>
      <dgm:spPr/>
    </dgm:pt>
    <dgm:pt modelId="{9CC6AEBC-BC1D-41DB-86EF-C4414DBE1AB7}" type="pres">
      <dgm:prSet presAssocID="{29DCDA1D-B72D-4466-A0D8-B458CA641EE2}" presName="arrowWedge2" presStyleLbl="fgSibTrans2D1" presStyleIdx="1" presStyleCnt="5"/>
      <dgm:spPr/>
    </dgm:pt>
    <dgm:pt modelId="{57BB6E7B-035B-4F9E-A54C-A2DD7E405421}" type="pres">
      <dgm:prSet presAssocID="{7F3F5A77-0CB5-4C1E-8666-E6A5244B2BD1}" presName="arrowWedge3" presStyleLbl="fgSibTrans2D1" presStyleIdx="2" presStyleCnt="5"/>
      <dgm:spPr/>
    </dgm:pt>
    <dgm:pt modelId="{6CDF75BD-32F9-48B9-A173-B3FFA94DC115}" type="pres">
      <dgm:prSet presAssocID="{D0672786-1419-4121-BD99-4199BA72CCB2}" presName="arrowWedge4" presStyleLbl="fgSibTrans2D1" presStyleIdx="3" presStyleCnt="5"/>
      <dgm:spPr/>
    </dgm:pt>
    <dgm:pt modelId="{B19A962A-5E73-4276-BFDC-773C592A7BAE}" type="pres">
      <dgm:prSet presAssocID="{90ED6AD0-88BA-4A7F-9B13-5CEB15C27A12}" presName="arrowWedge5" presStyleLbl="fgSibTrans2D1" presStyleIdx="4" presStyleCnt="5"/>
      <dgm:spPr/>
    </dgm:pt>
  </dgm:ptLst>
  <dgm:cxnLst>
    <dgm:cxn modelId="{81EF5371-1513-4061-87DD-88BB4A8E0A9D}" srcId="{21536E6F-0FB2-4044-BF2C-FCA1797DB964}" destId="{DA22C0BC-D37E-457C-9777-A0D44E8013FB}" srcOrd="0" destOrd="0" parTransId="{7D740C9A-2C6E-4AFF-AD53-26279E5ECF73}" sibTransId="{E332B196-A2C9-4B50-B657-D227DA5FC687}"/>
    <dgm:cxn modelId="{16452846-9C93-4EB1-B552-358A16AB46E2}" type="presOf" srcId="{D8C13A50-A810-4D2C-8C54-171EE8650806}" destId="{A132B268-6327-484D-BC4F-EF48C655A5DB}" srcOrd="0" destOrd="0" presId="urn:microsoft.com/office/officeart/2005/8/layout/cycle8"/>
    <dgm:cxn modelId="{55BFAF8F-CC8A-479B-926A-B36B3D1924F4}" type="presOf" srcId="{B7610821-DBAB-4E87-BAFF-A1F4693C5A74}" destId="{0EBDF039-1D52-4F51-BF2E-EE3C605E2114}" srcOrd="1" destOrd="0" presId="urn:microsoft.com/office/officeart/2005/8/layout/cycle8"/>
    <dgm:cxn modelId="{4D69AFD0-1137-4E45-981E-490FF3C728F1}" srcId="{21536E6F-0FB2-4044-BF2C-FCA1797DB964}" destId="{B7610821-DBAB-4E87-BAFF-A1F4693C5A74}" srcOrd="2" destOrd="0" parTransId="{A0E705B9-43A5-4548-AC73-61605BEA0605}" sibTransId="{7F3F5A77-0CB5-4C1E-8666-E6A5244B2BD1}"/>
    <dgm:cxn modelId="{CD63D5AE-B4A6-4455-B9F3-FE470C34FAAB}" type="presOf" srcId="{80FEBB8F-DABD-415E-B6DB-EB7363571FA3}" destId="{27100AAA-B13B-425D-B0FE-C7DB9537A53E}" srcOrd="0" destOrd="0" presId="urn:microsoft.com/office/officeart/2005/8/layout/cycle8"/>
    <dgm:cxn modelId="{06143906-C448-49E5-BCA9-0366ACFCAFCE}" type="presOf" srcId="{D8C13A50-A810-4D2C-8C54-171EE8650806}" destId="{73DB5450-9EDA-4C1D-BCEC-9A4E6D401B37}" srcOrd="1" destOrd="0" presId="urn:microsoft.com/office/officeart/2005/8/layout/cycle8"/>
    <dgm:cxn modelId="{17EAE239-3366-4002-8ADA-9FCE5E9DCB57}" srcId="{21536E6F-0FB2-4044-BF2C-FCA1797DB964}" destId="{1F6A6D59-EB57-4151-B86F-00AA2B1A757C}" srcOrd="3" destOrd="0" parTransId="{3F02175E-1A4C-4FF7-9E0D-C3B7BC0B8CFE}" sibTransId="{D0672786-1419-4121-BD99-4199BA72CCB2}"/>
    <dgm:cxn modelId="{2B04E6A2-C7CE-49D3-BEFB-5202C1C18881}" type="presOf" srcId="{1F6A6D59-EB57-4151-B86F-00AA2B1A757C}" destId="{342E7381-B132-428A-8616-4FC32B5B26A8}" srcOrd="0" destOrd="0" presId="urn:microsoft.com/office/officeart/2005/8/layout/cycle8"/>
    <dgm:cxn modelId="{FD2F50A6-E196-44FC-ADBC-7EF85C477252}" type="presOf" srcId="{DA22C0BC-D37E-457C-9777-A0D44E8013FB}" destId="{BAE0769D-0151-41B6-A082-FA08774402FA}" srcOrd="0" destOrd="0" presId="urn:microsoft.com/office/officeart/2005/8/layout/cycle8"/>
    <dgm:cxn modelId="{A4F047B5-4536-49C3-BD15-B29CCEB2EE94}" type="presOf" srcId="{21536E6F-0FB2-4044-BF2C-FCA1797DB964}" destId="{D3DEA712-E412-451A-A51C-11009A1495C5}" srcOrd="0" destOrd="0" presId="urn:microsoft.com/office/officeart/2005/8/layout/cycle8"/>
    <dgm:cxn modelId="{EDEAD279-5D06-49C0-BEEE-D67A0C2E2081}" type="presOf" srcId="{1F6A6D59-EB57-4151-B86F-00AA2B1A757C}" destId="{21021E49-0552-4F4E-8169-0340EF16A25B}" srcOrd="1" destOrd="0" presId="urn:microsoft.com/office/officeart/2005/8/layout/cycle8"/>
    <dgm:cxn modelId="{B1585513-4A72-4BC1-8240-8413ED02BD7E}" type="presOf" srcId="{80FEBB8F-DABD-415E-B6DB-EB7363571FA3}" destId="{E868456E-FC28-4829-A7DE-532A5138511C}" srcOrd="1" destOrd="0" presId="urn:microsoft.com/office/officeart/2005/8/layout/cycle8"/>
    <dgm:cxn modelId="{1A500DCE-350D-481C-A54A-F9BAEB734C04}" srcId="{21536E6F-0FB2-4044-BF2C-FCA1797DB964}" destId="{80FEBB8F-DABD-415E-B6DB-EB7363571FA3}" srcOrd="1" destOrd="0" parTransId="{98C619E4-D456-4131-A479-43FE870C9A70}" sibTransId="{29DCDA1D-B72D-4466-A0D8-B458CA641EE2}"/>
    <dgm:cxn modelId="{E8EB1DEE-AA45-4055-8832-20A8AD28CE0B}" type="presOf" srcId="{DA22C0BC-D37E-457C-9777-A0D44E8013FB}" destId="{A89D0E38-5C60-4D7A-8E5E-98010B8E136B}" srcOrd="1" destOrd="0" presId="urn:microsoft.com/office/officeart/2005/8/layout/cycle8"/>
    <dgm:cxn modelId="{AC04D035-F8A6-4FED-9638-4A18CF8F00F3}" srcId="{21536E6F-0FB2-4044-BF2C-FCA1797DB964}" destId="{D8C13A50-A810-4D2C-8C54-171EE8650806}" srcOrd="4" destOrd="0" parTransId="{1365BDBA-02D7-43E8-A7FC-198AD7395CF7}" sibTransId="{90ED6AD0-88BA-4A7F-9B13-5CEB15C27A12}"/>
    <dgm:cxn modelId="{F66CED73-519B-48E1-8FF7-B495102A3BC3}" type="presOf" srcId="{B7610821-DBAB-4E87-BAFF-A1F4693C5A74}" destId="{88335F17-D43B-4ABA-879D-E026DC374FF3}" srcOrd="0" destOrd="0" presId="urn:microsoft.com/office/officeart/2005/8/layout/cycle8"/>
    <dgm:cxn modelId="{2A49F1E2-1342-4DCE-8890-C3364F899027}" type="presParOf" srcId="{D3DEA712-E412-451A-A51C-11009A1495C5}" destId="{BAE0769D-0151-41B6-A082-FA08774402FA}" srcOrd="0" destOrd="0" presId="urn:microsoft.com/office/officeart/2005/8/layout/cycle8"/>
    <dgm:cxn modelId="{1602428E-E164-49A5-B77E-16481C714B47}" type="presParOf" srcId="{D3DEA712-E412-451A-A51C-11009A1495C5}" destId="{90962035-09FA-4087-8C3B-CFC7BECDA8D7}" srcOrd="1" destOrd="0" presId="urn:microsoft.com/office/officeart/2005/8/layout/cycle8"/>
    <dgm:cxn modelId="{BE1558E1-1277-477A-8267-782F829D8C71}" type="presParOf" srcId="{D3DEA712-E412-451A-A51C-11009A1495C5}" destId="{F918F71D-2E0C-41B0-8FFA-F785B1F482E8}" srcOrd="2" destOrd="0" presId="urn:microsoft.com/office/officeart/2005/8/layout/cycle8"/>
    <dgm:cxn modelId="{685C41C5-3359-45FE-AAAE-81AB2FA977F3}" type="presParOf" srcId="{D3DEA712-E412-451A-A51C-11009A1495C5}" destId="{A89D0E38-5C60-4D7A-8E5E-98010B8E136B}" srcOrd="3" destOrd="0" presId="urn:microsoft.com/office/officeart/2005/8/layout/cycle8"/>
    <dgm:cxn modelId="{5B59A9D3-6B2F-4F20-8139-559C93C14652}" type="presParOf" srcId="{D3DEA712-E412-451A-A51C-11009A1495C5}" destId="{27100AAA-B13B-425D-B0FE-C7DB9537A53E}" srcOrd="4" destOrd="0" presId="urn:microsoft.com/office/officeart/2005/8/layout/cycle8"/>
    <dgm:cxn modelId="{7E4790DA-1F2E-4394-BF41-4E3D6611C950}" type="presParOf" srcId="{D3DEA712-E412-451A-A51C-11009A1495C5}" destId="{DC03BC02-C947-42E8-9F6F-1950CECEEACC}" srcOrd="5" destOrd="0" presId="urn:microsoft.com/office/officeart/2005/8/layout/cycle8"/>
    <dgm:cxn modelId="{5D8526AC-F953-47E7-A82E-AFDBD5E506AB}" type="presParOf" srcId="{D3DEA712-E412-451A-A51C-11009A1495C5}" destId="{9D2B9579-03BF-421D-B5BF-D997ADFD22C0}" srcOrd="6" destOrd="0" presId="urn:microsoft.com/office/officeart/2005/8/layout/cycle8"/>
    <dgm:cxn modelId="{B8D5F814-4611-4B05-B257-52BF401FD8E9}" type="presParOf" srcId="{D3DEA712-E412-451A-A51C-11009A1495C5}" destId="{E868456E-FC28-4829-A7DE-532A5138511C}" srcOrd="7" destOrd="0" presId="urn:microsoft.com/office/officeart/2005/8/layout/cycle8"/>
    <dgm:cxn modelId="{4BD00259-C5DD-42F7-935E-45CAE69C3E50}" type="presParOf" srcId="{D3DEA712-E412-451A-A51C-11009A1495C5}" destId="{88335F17-D43B-4ABA-879D-E026DC374FF3}" srcOrd="8" destOrd="0" presId="urn:microsoft.com/office/officeart/2005/8/layout/cycle8"/>
    <dgm:cxn modelId="{7F723A6D-FB1C-4A39-81F7-FDC7C21EDA1B}" type="presParOf" srcId="{D3DEA712-E412-451A-A51C-11009A1495C5}" destId="{FABF66F2-083C-4A3F-BF03-14BF31E82F03}" srcOrd="9" destOrd="0" presId="urn:microsoft.com/office/officeart/2005/8/layout/cycle8"/>
    <dgm:cxn modelId="{9EEBC313-10C9-4B17-AA38-A3376689A4F0}" type="presParOf" srcId="{D3DEA712-E412-451A-A51C-11009A1495C5}" destId="{FE61BA21-A4EB-4EF6-B682-711607426663}" srcOrd="10" destOrd="0" presId="urn:microsoft.com/office/officeart/2005/8/layout/cycle8"/>
    <dgm:cxn modelId="{DE0778B4-F15D-40B7-A7DF-949CCC216EE3}" type="presParOf" srcId="{D3DEA712-E412-451A-A51C-11009A1495C5}" destId="{0EBDF039-1D52-4F51-BF2E-EE3C605E2114}" srcOrd="11" destOrd="0" presId="urn:microsoft.com/office/officeart/2005/8/layout/cycle8"/>
    <dgm:cxn modelId="{226EBA37-BD3E-46BF-9712-9CE5EEFAF7BF}" type="presParOf" srcId="{D3DEA712-E412-451A-A51C-11009A1495C5}" destId="{342E7381-B132-428A-8616-4FC32B5B26A8}" srcOrd="12" destOrd="0" presId="urn:microsoft.com/office/officeart/2005/8/layout/cycle8"/>
    <dgm:cxn modelId="{3C4BC3F0-88C0-45E0-B557-A9861305BDF3}" type="presParOf" srcId="{D3DEA712-E412-451A-A51C-11009A1495C5}" destId="{F318E26F-FB84-449A-BD4D-EF3C8C7E041A}" srcOrd="13" destOrd="0" presId="urn:microsoft.com/office/officeart/2005/8/layout/cycle8"/>
    <dgm:cxn modelId="{8BE31C83-C4AB-45F6-9F61-5CF89B07622A}" type="presParOf" srcId="{D3DEA712-E412-451A-A51C-11009A1495C5}" destId="{8F2A619A-C28D-41B9-A986-3E7070F87974}" srcOrd="14" destOrd="0" presId="urn:microsoft.com/office/officeart/2005/8/layout/cycle8"/>
    <dgm:cxn modelId="{19E55869-6AE8-4D40-8410-F07FFE0E8E26}" type="presParOf" srcId="{D3DEA712-E412-451A-A51C-11009A1495C5}" destId="{21021E49-0552-4F4E-8169-0340EF16A25B}" srcOrd="15" destOrd="0" presId="urn:microsoft.com/office/officeart/2005/8/layout/cycle8"/>
    <dgm:cxn modelId="{840B3FD2-1AEE-4AE1-925D-C260D5372AA2}" type="presParOf" srcId="{D3DEA712-E412-451A-A51C-11009A1495C5}" destId="{A132B268-6327-484D-BC4F-EF48C655A5DB}" srcOrd="16" destOrd="0" presId="urn:microsoft.com/office/officeart/2005/8/layout/cycle8"/>
    <dgm:cxn modelId="{4A858A8D-3112-47EB-969D-F92A2CDACD9D}" type="presParOf" srcId="{D3DEA712-E412-451A-A51C-11009A1495C5}" destId="{E6EE9B36-5347-4AB5-B6B9-EC42E15A89D2}" srcOrd="17" destOrd="0" presId="urn:microsoft.com/office/officeart/2005/8/layout/cycle8"/>
    <dgm:cxn modelId="{1201726E-0238-49D2-866D-76C298DD6ACF}" type="presParOf" srcId="{D3DEA712-E412-451A-A51C-11009A1495C5}" destId="{A297AC4C-A37A-4FDF-9377-25184E8F0E01}" srcOrd="18" destOrd="0" presId="urn:microsoft.com/office/officeart/2005/8/layout/cycle8"/>
    <dgm:cxn modelId="{A0185C3D-736D-4751-B02C-999854269C6B}" type="presParOf" srcId="{D3DEA712-E412-451A-A51C-11009A1495C5}" destId="{73DB5450-9EDA-4C1D-BCEC-9A4E6D401B37}" srcOrd="19" destOrd="0" presId="urn:microsoft.com/office/officeart/2005/8/layout/cycle8"/>
    <dgm:cxn modelId="{2983F1A3-9BCF-450E-95F6-96754694A7FE}" type="presParOf" srcId="{D3DEA712-E412-451A-A51C-11009A1495C5}" destId="{C9118CE3-1AB5-486F-B338-3B9C9FF257E3}" srcOrd="20" destOrd="0" presId="urn:microsoft.com/office/officeart/2005/8/layout/cycle8"/>
    <dgm:cxn modelId="{38908547-A2A8-48CB-AEF3-EBD3D168E20E}" type="presParOf" srcId="{D3DEA712-E412-451A-A51C-11009A1495C5}" destId="{9CC6AEBC-BC1D-41DB-86EF-C4414DBE1AB7}" srcOrd="21" destOrd="0" presId="urn:microsoft.com/office/officeart/2005/8/layout/cycle8"/>
    <dgm:cxn modelId="{024FC473-6E3B-42DC-8A0A-815C7E047A60}" type="presParOf" srcId="{D3DEA712-E412-451A-A51C-11009A1495C5}" destId="{57BB6E7B-035B-4F9E-A54C-A2DD7E405421}" srcOrd="22" destOrd="0" presId="urn:microsoft.com/office/officeart/2005/8/layout/cycle8"/>
    <dgm:cxn modelId="{827CCD7B-94D5-4513-BCA8-4E8090FA5E94}" type="presParOf" srcId="{D3DEA712-E412-451A-A51C-11009A1495C5}" destId="{6CDF75BD-32F9-48B9-A173-B3FFA94DC115}" srcOrd="23" destOrd="0" presId="urn:microsoft.com/office/officeart/2005/8/layout/cycle8"/>
    <dgm:cxn modelId="{6DA6A0D9-DC3F-4A27-AF20-1A5B6D7292B0}" type="presParOf" srcId="{D3DEA712-E412-451A-A51C-11009A1495C5}" destId="{B19A962A-5E73-4276-BFDC-773C592A7BA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786CE2-19A2-48B1-A6DD-9A47893A99F3}" type="doc">
      <dgm:prSet loTypeId="urn:microsoft.com/office/officeart/2005/8/layout/hProcess1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D014FC29-75D1-47CB-A1FE-B2B1FDCCABAD}">
      <dgm:prSet phldrT="[文字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zh-TW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嬰兒</a:t>
          </a:r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C5AA10-90D1-4FA2-8A73-A4D816AAE07B}" type="parTrans" cxnId="{1251F099-078A-4F5C-B627-6C0C56633DA5}">
      <dgm:prSet/>
      <dgm:spPr/>
      <dgm:t>
        <a:bodyPr/>
        <a:lstStyle/>
        <a:p>
          <a:endParaRPr lang="zh-TW" altLang="en-US"/>
        </a:p>
      </dgm:t>
    </dgm:pt>
    <dgm:pt modelId="{BA0364B4-A8C0-4924-A3B1-71AA079F2142}" type="sibTrans" cxnId="{1251F099-078A-4F5C-B627-6C0C56633DA5}">
      <dgm:prSet/>
      <dgm:spPr/>
      <dgm:t>
        <a:bodyPr/>
        <a:lstStyle/>
        <a:p>
          <a:endParaRPr lang="zh-TW" altLang="en-US"/>
        </a:p>
      </dgm:t>
    </dgm:pt>
    <dgm:pt modelId="{C4F83D45-8ABF-46C7-A0C2-35D7BF382B7B}">
      <dgm:prSet phldrT="[文字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zh-TW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兒童期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85778B-A4C6-4DFF-B4A1-5E9A91E4AFE3}" type="parTrans" cxnId="{B6CE6651-CCEF-46A0-8328-E6E7A9758869}">
      <dgm:prSet/>
      <dgm:spPr/>
      <dgm:t>
        <a:bodyPr/>
        <a:lstStyle/>
        <a:p>
          <a:endParaRPr lang="zh-TW" altLang="en-US"/>
        </a:p>
      </dgm:t>
    </dgm:pt>
    <dgm:pt modelId="{4EF94CE0-992B-4C83-814A-1BA69A72B16B}" type="sibTrans" cxnId="{B6CE6651-CCEF-46A0-8328-E6E7A9758869}">
      <dgm:prSet/>
      <dgm:spPr/>
      <dgm:t>
        <a:bodyPr/>
        <a:lstStyle/>
        <a:p>
          <a:endParaRPr lang="zh-TW" altLang="en-US"/>
        </a:p>
      </dgm:t>
    </dgm:pt>
    <dgm:pt modelId="{F49693D0-559E-4291-B30C-801440936A37}">
      <dgm:prSet phldrT="[文字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老年期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ACC649-8C1C-4DFC-8C68-7DDC04D03C1F}" type="parTrans" cxnId="{1C0AC926-3376-481C-8465-42B19A605338}">
      <dgm:prSet/>
      <dgm:spPr/>
      <dgm:t>
        <a:bodyPr/>
        <a:lstStyle/>
        <a:p>
          <a:endParaRPr lang="zh-TW" altLang="en-US"/>
        </a:p>
      </dgm:t>
    </dgm:pt>
    <dgm:pt modelId="{3AC52D60-6019-4461-9330-D73DEDBC0CC4}" type="sibTrans" cxnId="{1C0AC926-3376-481C-8465-42B19A605338}">
      <dgm:prSet/>
      <dgm:spPr/>
      <dgm:t>
        <a:bodyPr/>
        <a:lstStyle/>
        <a:p>
          <a:endParaRPr lang="zh-TW" altLang="en-US"/>
        </a:p>
      </dgm:t>
    </dgm:pt>
    <dgm:pt modelId="{604E1F84-80BF-4C5E-8BC3-ABB88A7B2DDA}">
      <dgm:prSet phldrT="[文字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zh-TW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幼兒期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FC4BCB-4495-480B-84D6-C3D8B608C171}" type="parTrans" cxnId="{112ED39F-D0E0-499A-9FB0-D84451BB9E5E}">
      <dgm:prSet/>
      <dgm:spPr/>
      <dgm:t>
        <a:bodyPr/>
        <a:lstStyle/>
        <a:p>
          <a:endParaRPr lang="zh-TW" altLang="en-US"/>
        </a:p>
      </dgm:t>
    </dgm:pt>
    <dgm:pt modelId="{97454B17-121D-4027-9533-A1DD068528E9}" type="sibTrans" cxnId="{112ED39F-D0E0-499A-9FB0-D84451BB9E5E}">
      <dgm:prSet/>
      <dgm:spPr/>
      <dgm:t>
        <a:bodyPr/>
        <a:lstStyle/>
        <a:p>
          <a:endParaRPr lang="zh-TW" altLang="en-US"/>
        </a:p>
      </dgm:t>
    </dgm:pt>
    <dgm:pt modelId="{0B440A0C-89AD-4384-B1B6-BF90FF64AA32}">
      <dgm:prSet phldrT="[文字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zh-TW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青春期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FDD05E-8F36-4BA6-A64D-0B06F325E565}" type="parTrans" cxnId="{CC1EF422-4197-49EF-AFBE-019B537E7C85}">
      <dgm:prSet/>
      <dgm:spPr/>
      <dgm:t>
        <a:bodyPr/>
        <a:lstStyle/>
        <a:p>
          <a:endParaRPr lang="zh-TW" altLang="en-US"/>
        </a:p>
      </dgm:t>
    </dgm:pt>
    <dgm:pt modelId="{8FBAF303-4461-4017-BCE5-6065D1DA1DEE}" type="sibTrans" cxnId="{CC1EF422-4197-49EF-AFBE-019B537E7C85}">
      <dgm:prSet/>
      <dgm:spPr/>
      <dgm:t>
        <a:bodyPr/>
        <a:lstStyle/>
        <a:p>
          <a:endParaRPr lang="zh-TW" altLang="en-US"/>
        </a:p>
      </dgm:t>
    </dgm:pt>
    <dgm:pt modelId="{3D92FF8E-F25F-4787-ADFC-9F370685C46D}">
      <dgm:prSet phldrT="[文字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成年期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3FE8EB-63E5-4A6E-BDEA-8EDEB728DEAF}" type="parTrans" cxnId="{D969E165-82BA-4A44-9E17-1113B72E435E}">
      <dgm:prSet/>
      <dgm:spPr/>
      <dgm:t>
        <a:bodyPr/>
        <a:lstStyle/>
        <a:p>
          <a:endParaRPr lang="zh-TW" altLang="en-US"/>
        </a:p>
      </dgm:t>
    </dgm:pt>
    <dgm:pt modelId="{F225F6FC-C269-40DF-BC02-4F858F5DBDB6}" type="sibTrans" cxnId="{D969E165-82BA-4A44-9E17-1113B72E435E}">
      <dgm:prSet/>
      <dgm:spPr/>
      <dgm:t>
        <a:bodyPr/>
        <a:lstStyle/>
        <a:p>
          <a:endParaRPr lang="zh-TW" altLang="en-US"/>
        </a:p>
      </dgm:t>
    </dgm:pt>
    <dgm:pt modelId="{408D124F-E618-428D-B68D-ED3D97E05383}" type="pres">
      <dgm:prSet presAssocID="{27786CE2-19A2-48B1-A6DD-9A47893A99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013D31-9290-4432-A635-0B60E507AAF2}" type="pres">
      <dgm:prSet presAssocID="{27786CE2-19A2-48B1-A6DD-9A47893A99F3}" presName="arrow" presStyleLbl="bgShp" presStyleIdx="0" presStyleCnt="1" custScaleY="71830" custLinFactNeighborX="-803"/>
      <dgm:spPr/>
    </dgm:pt>
    <dgm:pt modelId="{404F28D5-690F-4FDD-BC86-60D69B731931}" type="pres">
      <dgm:prSet presAssocID="{27786CE2-19A2-48B1-A6DD-9A47893A99F3}" presName="points" presStyleCnt="0"/>
      <dgm:spPr/>
    </dgm:pt>
    <dgm:pt modelId="{51819901-987E-463B-B727-26968899F156}" type="pres">
      <dgm:prSet presAssocID="{D014FC29-75D1-47CB-A1FE-B2B1FDCCABAD}" presName="compositeA" presStyleCnt="0"/>
      <dgm:spPr/>
    </dgm:pt>
    <dgm:pt modelId="{C377FCF0-4216-4C1E-976E-C676316E2624}" type="pres">
      <dgm:prSet presAssocID="{D014FC29-75D1-47CB-A1FE-B2B1FDCCABAD}" presName="textA" presStyleLbl="revTx" presStyleIdx="0" presStyleCnt="6" custScaleX="50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B22409-3173-4067-8FEC-DE5C2AB8706F}" type="pres">
      <dgm:prSet presAssocID="{D014FC29-75D1-47CB-A1FE-B2B1FDCCABAD}" presName="circleA" presStyleLbl="node1" presStyleIdx="0" presStyleCnt="6"/>
      <dgm:spPr/>
    </dgm:pt>
    <dgm:pt modelId="{D73CA349-BDFF-4A01-A0FF-D40488A35F46}" type="pres">
      <dgm:prSet presAssocID="{D014FC29-75D1-47CB-A1FE-B2B1FDCCABAD}" presName="spaceA" presStyleCnt="0"/>
      <dgm:spPr/>
    </dgm:pt>
    <dgm:pt modelId="{E8E3414B-35AC-4C7E-A733-1DD0147A66C1}" type="pres">
      <dgm:prSet presAssocID="{BA0364B4-A8C0-4924-A3B1-71AA079F2142}" presName="space" presStyleCnt="0"/>
      <dgm:spPr/>
    </dgm:pt>
    <dgm:pt modelId="{A049B656-E585-4249-AF11-024072BA79A2}" type="pres">
      <dgm:prSet presAssocID="{604E1F84-80BF-4C5E-8BC3-ABB88A7B2DDA}" presName="compositeB" presStyleCnt="0"/>
      <dgm:spPr/>
    </dgm:pt>
    <dgm:pt modelId="{A54E0328-E834-41AC-B290-06E7D0C191CD}" type="pres">
      <dgm:prSet presAssocID="{604E1F84-80BF-4C5E-8BC3-ABB88A7B2DDA}" presName="textB" presStyleLbl="revTx" presStyleIdx="1" presStyleCnt="6" custScaleX="50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0FE9-5CE8-48BC-AD65-C66CE0D4A82D}" type="pres">
      <dgm:prSet presAssocID="{604E1F84-80BF-4C5E-8BC3-ABB88A7B2DDA}" presName="circleB" presStyleLbl="node1" presStyleIdx="1" presStyleCnt="6"/>
      <dgm:spPr/>
    </dgm:pt>
    <dgm:pt modelId="{D76F6375-3198-4B48-B896-4F2775EBE2A7}" type="pres">
      <dgm:prSet presAssocID="{604E1F84-80BF-4C5E-8BC3-ABB88A7B2DDA}" presName="spaceB" presStyleCnt="0"/>
      <dgm:spPr/>
    </dgm:pt>
    <dgm:pt modelId="{F3D2880D-5E7A-4A8C-B1E3-065C5DD5C640}" type="pres">
      <dgm:prSet presAssocID="{97454B17-121D-4027-9533-A1DD068528E9}" presName="space" presStyleCnt="0"/>
      <dgm:spPr/>
    </dgm:pt>
    <dgm:pt modelId="{2C5BFDE2-9725-4A8C-ABD6-36BF586CA1A9}" type="pres">
      <dgm:prSet presAssocID="{C4F83D45-8ABF-46C7-A0C2-35D7BF382B7B}" presName="compositeA" presStyleCnt="0"/>
      <dgm:spPr/>
    </dgm:pt>
    <dgm:pt modelId="{2FB4CA1F-60A4-41C1-8A96-CB800EC11B15}" type="pres">
      <dgm:prSet presAssocID="{C4F83D45-8ABF-46C7-A0C2-35D7BF382B7B}" presName="textA" presStyleLbl="revTx" presStyleIdx="2" presStyleCnt="6" custScaleX="489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18A276-ED38-4ECE-AC27-F748B39C559C}" type="pres">
      <dgm:prSet presAssocID="{C4F83D45-8ABF-46C7-A0C2-35D7BF382B7B}" presName="circleA" presStyleLbl="node1" presStyleIdx="2" presStyleCnt="6"/>
      <dgm:spPr/>
    </dgm:pt>
    <dgm:pt modelId="{1D77D5F9-8376-41C8-B901-CF96BFD9CCB0}" type="pres">
      <dgm:prSet presAssocID="{C4F83D45-8ABF-46C7-A0C2-35D7BF382B7B}" presName="spaceA" presStyleCnt="0"/>
      <dgm:spPr/>
    </dgm:pt>
    <dgm:pt modelId="{BE850E70-D590-406E-992F-FC34A6B2B86D}" type="pres">
      <dgm:prSet presAssocID="{4EF94CE0-992B-4C83-814A-1BA69A72B16B}" presName="space" presStyleCnt="0"/>
      <dgm:spPr/>
    </dgm:pt>
    <dgm:pt modelId="{5636E74C-D6AC-42DA-8049-A1448E81B694}" type="pres">
      <dgm:prSet presAssocID="{0B440A0C-89AD-4384-B1B6-BF90FF64AA32}" presName="compositeB" presStyleCnt="0"/>
      <dgm:spPr/>
    </dgm:pt>
    <dgm:pt modelId="{6F2E65DC-C3FD-41C0-B27A-D0172F796DDB}" type="pres">
      <dgm:prSet presAssocID="{0B440A0C-89AD-4384-B1B6-BF90FF64AA32}" presName="textB" presStyleLbl="revTx" presStyleIdx="3" presStyleCnt="6" custScaleX="50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96EE38-FF7E-4F16-84B4-465B3341335F}" type="pres">
      <dgm:prSet presAssocID="{0B440A0C-89AD-4384-B1B6-BF90FF64AA32}" presName="circleB" presStyleLbl="node1" presStyleIdx="3" presStyleCnt="6"/>
      <dgm:spPr/>
    </dgm:pt>
    <dgm:pt modelId="{4F065415-8B5C-4FA6-9AEF-67CC8545419A}" type="pres">
      <dgm:prSet presAssocID="{0B440A0C-89AD-4384-B1B6-BF90FF64AA32}" presName="spaceB" presStyleCnt="0"/>
      <dgm:spPr/>
    </dgm:pt>
    <dgm:pt modelId="{2BEA08AE-8035-4AF0-9900-93B5EDB700E4}" type="pres">
      <dgm:prSet presAssocID="{8FBAF303-4461-4017-BCE5-6065D1DA1DEE}" presName="space" presStyleCnt="0"/>
      <dgm:spPr/>
    </dgm:pt>
    <dgm:pt modelId="{BEFA381F-77EA-4B8F-A3C0-9812A4A6B4C5}" type="pres">
      <dgm:prSet presAssocID="{3D92FF8E-F25F-4787-ADFC-9F370685C46D}" presName="compositeA" presStyleCnt="0"/>
      <dgm:spPr/>
    </dgm:pt>
    <dgm:pt modelId="{98A35332-6513-4F1B-9882-62C8DB70394A}" type="pres">
      <dgm:prSet presAssocID="{3D92FF8E-F25F-4787-ADFC-9F370685C46D}" presName="textA" presStyleLbl="revTx" presStyleIdx="4" presStyleCnt="6" custScaleX="50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D9F898-7E33-4A26-A148-F2D1D3D48CD9}" type="pres">
      <dgm:prSet presAssocID="{3D92FF8E-F25F-4787-ADFC-9F370685C46D}" presName="circleA" presStyleLbl="node1" presStyleIdx="4" presStyleCnt="6"/>
      <dgm:spPr/>
    </dgm:pt>
    <dgm:pt modelId="{0D729D81-843F-4A26-A6D4-DA0BC255ED6F}" type="pres">
      <dgm:prSet presAssocID="{3D92FF8E-F25F-4787-ADFC-9F370685C46D}" presName="spaceA" presStyleCnt="0"/>
      <dgm:spPr/>
    </dgm:pt>
    <dgm:pt modelId="{1CB5FAD0-1057-4287-86B8-214EEFD3C0C5}" type="pres">
      <dgm:prSet presAssocID="{F225F6FC-C269-40DF-BC02-4F858F5DBDB6}" presName="space" presStyleCnt="0"/>
      <dgm:spPr/>
    </dgm:pt>
    <dgm:pt modelId="{7827C972-ED36-4317-AC48-94FB1A272D86}" type="pres">
      <dgm:prSet presAssocID="{F49693D0-559E-4291-B30C-801440936A37}" presName="compositeB" presStyleCnt="0"/>
      <dgm:spPr/>
    </dgm:pt>
    <dgm:pt modelId="{955A7CCC-5AF0-4654-BA57-9A6F9E6808D6}" type="pres">
      <dgm:prSet presAssocID="{F49693D0-559E-4291-B30C-801440936A37}" presName="textB" presStyleLbl="revTx" presStyleIdx="5" presStyleCnt="6" custScaleX="50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135C90-1EBA-45BD-A3FF-3B91524856A3}" type="pres">
      <dgm:prSet presAssocID="{F49693D0-559E-4291-B30C-801440936A37}" presName="circleB" presStyleLbl="node1" presStyleIdx="5" presStyleCnt="6"/>
      <dgm:spPr/>
    </dgm:pt>
    <dgm:pt modelId="{A76D0E2E-2565-49E3-9EF5-792E42E72197}" type="pres">
      <dgm:prSet presAssocID="{F49693D0-559E-4291-B30C-801440936A37}" presName="spaceB" presStyleCnt="0"/>
      <dgm:spPr/>
    </dgm:pt>
  </dgm:ptLst>
  <dgm:cxnLst>
    <dgm:cxn modelId="{2D7F49C1-43C9-4F0C-8B37-2975D76AA9E5}" type="presOf" srcId="{F49693D0-559E-4291-B30C-801440936A37}" destId="{955A7CCC-5AF0-4654-BA57-9A6F9E6808D6}" srcOrd="0" destOrd="0" presId="urn:microsoft.com/office/officeart/2005/8/layout/hProcess11"/>
    <dgm:cxn modelId="{3D8F89A0-500F-4E00-8D7A-57176206889F}" type="presOf" srcId="{27786CE2-19A2-48B1-A6DD-9A47893A99F3}" destId="{408D124F-E618-428D-B68D-ED3D97E05383}" srcOrd="0" destOrd="0" presId="urn:microsoft.com/office/officeart/2005/8/layout/hProcess11"/>
    <dgm:cxn modelId="{CC1EF422-4197-49EF-AFBE-019B537E7C85}" srcId="{27786CE2-19A2-48B1-A6DD-9A47893A99F3}" destId="{0B440A0C-89AD-4384-B1B6-BF90FF64AA32}" srcOrd="3" destOrd="0" parTransId="{51FDD05E-8F36-4BA6-A64D-0B06F325E565}" sibTransId="{8FBAF303-4461-4017-BCE5-6065D1DA1DEE}"/>
    <dgm:cxn modelId="{B6CE6651-CCEF-46A0-8328-E6E7A9758869}" srcId="{27786CE2-19A2-48B1-A6DD-9A47893A99F3}" destId="{C4F83D45-8ABF-46C7-A0C2-35D7BF382B7B}" srcOrd="2" destOrd="0" parTransId="{0685778B-A4C6-4DFF-B4A1-5E9A91E4AFE3}" sibTransId="{4EF94CE0-992B-4C83-814A-1BA69A72B16B}"/>
    <dgm:cxn modelId="{D969E165-82BA-4A44-9E17-1113B72E435E}" srcId="{27786CE2-19A2-48B1-A6DD-9A47893A99F3}" destId="{3D92FF8E-F25F-4787-ADFC-9F370685C46D}" srcOrd="4" destOrd="0" parTransId="{B73FE8EB-63E5-4A6E-BDEA-8EDEB728DEAF}" sibTransId="{F225F6FC-C269-40DF-BC02-4F858F5DBDB6}"/>
    <dgm:cxn modelId="{1D193148-5508-4246-B748-76F857B8BEF8}" type="presOf" srcId="{D014FC29-75D1-47CB-A1FE-B2B1FDCCABAD}" destId="{C377FCF0-4216-4C1E-976E-C676316E2624}" srcOrd="0" destOrd="0" presId="urn:microsoft.com/office/officeart/2005/8/layout/hProcess11"/>
    <dgm:cxn modelId="{F7417620-8EA6-4713-B04F-C8BD4A612610}" type="presOf" srcId="{604E1F84-80BF-4C5E-8BC3-ABB88A7B2DDA}" destId="{A54E0328-E834-41AC-B290-06E7D0C191CD}" srcOrd="0" destOrd="0" presId="urn:microsoft.com/office/officeart/2005/8/layout/hProcess11"/>
    <dgm:cxn modelId="{1C0AC926-3376-481C-8465-42B19A605338}" srcId="{27786CE2-19A2-48B1-A6DD-9A47893A99F3}" destId="{F49693D0-559E-4291-B30C-801440936A37}" srcOrd="5" destOrd="0" parTransId="{05ACC649-8C1C-4DFC-8C68-7DDC04D03C1F}" sibTransId="{3AC52D60-6019-4461-9330-D73DEDBC0CC4}"/>
    <dgm:cxn modelId="{1251F099-078A-4F5C-B627-6C0C56633DA5}" srcId="{27786CE2-19A2-48B1-A6DD-9A47893A99F3}" destId="{D014FC29-75D1-47CB-A1FE-B2B1FDCCABAD}" srcOrd="0" destOrd="0" parTransId="{2EC5AA10-90D1-4FA2-8A73-A4D816AAE07B}" sibTransId="{BA0364B4-A8C0-4924-A3B1-71AA079F2142}"/>
    <dgm:cxn modelId="{698367D2-F260-4297-AF60-735CD76991EA}" type="presOf" srcId="{3D92FF8E-F25F-4787-ADFC-9F370685C46D}" destId="{98A35332-6513-4F1B-9882-62C8DB70394A}" srcOrd="0" destOrd="0" presId="urn:microsoft.com/office/officeart/2005/8/layout/hProcess11"/>
    <dgm:cxn modelId="{0F0242A9-8060-4424-A316-221AA7D67BFE}" type="presOf" srcId="{C4F83D45-8ABF-46C7-A0C2-35D7BF382B7B}" destId="{2FB4CA1F-60A4-41C1-8A96-CB800EC11B15}" srcOrd="0" destOrd="0" presId="urn:microsoft.com/office/officeart/2005/8/layout/hProcess11"/>
    <dgm:cxn modelId="{112ED39F-D0E0-499A-9FB0-D84451BB9E5E}" srcId="{27786CE2-19A2-48B1-A6DD-9A47893A99F3}" destId="{604E1F84-80BF-4C5E-8BC3-ABB88A7B2DDA}" srcOrd="1" destOrd="0" parTransId="{5FFC4BCB-4495-480B-84D6-C3D8B608C171}" sibTransId="{97454B17-121D-4027-9533-A1DD068528E9}"/>
    <dgm:cxn modelId="{49104801-37D8-491A-BFEC-50E338F2DFD4}" type="presOf" srcId="{0B440A0C-89AD-4384-B1B6-BF90FF64AA32}" destId="{6F2E65DC-C3FD-41C0-B27A-D0172F796DDB}" srcOrd="0" destOrd="0" presId="urn:microsoft.com/office/officeart/2005/8/layout/hProcess11"/>
    <dgm:cxn modelId="{015E8C11-1379-426E-9C67-BB62A9C4B308}" type="presParOf" srcId="{408D124F-E618-428D-B68D-ED3D97E05383}" destId="{73013D31-9290-4432-A635-0B60E507AAF2}" srcOrd="0" destOrd="0" presId="urn:microsoft.com/office/officeart/2005/8/layout/hProcess11"/>
    <dgm:cxn modelId="{AB2CFC48-D75C-458D-B116-DE9BF7374247}" type="presParOf" srcId="{408D124F-E618-428D-B68D-ED3D97E05383}" destId="{404F28D5-690F-4FDD-BC86-60D69B731931}" srcOrd="1" destOrd="0" presId="urn:microsoft.com/office/officeart/2005/8/layout/hProcess11"/>
    <dgm:cxn modelId="{8467A284-F723-4283-8AE4-1DE13D2A1426}" type="presParOf" srcId="{404F28D5-690F-4FDD-BC86-60D69B731931}" destId="{51819901-987E-463B-B727-26968899F156}" srcOrd="0" destOrd="0" presId="urn:microsoft.com/office/officeart/2005/8/layout/hProcess11"/>
    <dgm:cxn modelId="{AB440A1B-B962-4E5D-AC00-784F9D8814DE}" type="presParOf" srcId="{51819901-987E-463B-B727-26968899F156}" destId="{C377FCF0-4216-4C1E-976E-C676316E2624}" srcOrd="0" destOrd="0" presId="urn:microsoft.com/office/officeart/2005/8/layout/hProcess11"/>
    <dgm:cxn modelId="{B4F91D6A-F0E1-43C2-9125-B03133B928C8}" type="presParOf" srcId="{51819901-987E-463B-B727-26968899F156}" destId="{8BB22409-3173-4067-8FEC-DE5C2AB8706F}" srcOrd="1" destOrd="0" presId="urn:microsoft.com/office/officeart/2005/8/layout/hProcess11"/>
    <dgm:cxn modelId="{A04614E7-2F9A-4C67-BD51-DC0A363E2C25}" type="presParOf" srcId="{51819901-987E-463B-B727-26968899F156}" destId="{D73CA349-BDFF-4A01-A0FF-D40488A35F46}" srcOrd="2" destOrd="0" presId="urn:microsoft.com/office/officeart/2005/8/layout/hProcess11"/>
    <dgm:cxn modelId="{9D491CCD-1DB0-4EE9-B2A2-E1162DF02B21}" type="presParOf" srcId="{404F28D5-690F-4FDD-BC86-60D69B731931}" destId="{E8E3414B-35AC-4C7E-A733-1DD0147A66C1}" srcOrd="1" destOrd="0" presId="urn:microsoft.com/office/officeart/2005/8/layout/hProcess11"/>
    <dgm:cxn modelId="{B2DB226B-E126-4281-945F-B1E752F21022}" type="presParOf" srcId="{404F28D5-690F-4FDD-BC86-60D69B731931}" destId="{A049B656-E585-4249-AF11-024072BA79A2}" srcOrd="2" destOrd="0" presId="urn:microsoft.com/office/officeart/2005/8/layout/hProcess11"/>
    <dgm:cxn modelId="{C525D9DE-1FA2-4A50-A84E-A64634558D56}" type="presParOf" srcId="{A049B656-E585-4249-AF11-024072BA79A2}" destId="{A54E0328-E834-41AC-B290-06E7D0C191CD}" srcOrd="0" destOrd="0" presId="urn:microsoft.com/office/officeart/2005/8/layout/hProcess11"/>
    <dgm:cxn modelId="{5497628F-BBE0-4229-8234-10DFEB51705C}" type="presParOf" srcId="{A049B656-E585-4249-AF11-024072BA79A2}" destId="{23910FE9-5CE8-48BC-AD65-C66CE0D4A82D}" srcOrd="1" destOrd="0" presId="urn:microsoft.com/office/officeart/2005/8/layout/hProcess11"/>
    <dgm:cxn modelId="{C0A14545-D61E-4C58-BE46-9C800E02D3AB}" type="presParOf" srcId="{A049B656-E585-4249-AF11-024072BA79A2}" destId="{D76F6375-3198-4B48-B896-4F2775EBE2A7}" srcOrd="2" destOrd="0" presId="urn:microsoft.com/office/officeart/2005/8/layout/hProcess11"/>
    <dgm:cxn modelId="{255CB82D-A734-4090-9193-978C5244697B}" type="presParOf" srcId="{404F28D5-690F-4FDD-BC86-60D69B731931}" destId="{F3D2880D-5E7A-4A8C-B1E3-065C5DD5C640}" srcOrd="3" destOrd="0" presId="urn:microsoft.com/office/officeart/2005/8/layout/hProcess11"/>
    <dgm:cxn modelId="{77EC2611-869E-458B-B68A-269DEA1D49D9}" type="presParOf" srcId="{404F28D5-690F-4FDD-BC86-60D69B731931}" destId="{2C5BFDE2-9725-4A8C-ABD6-36BF586CA1A9}" srcOrd="4" destOrd="0" presId="urn:microsoft.com/office/officeart/2005/8/layout/hProcess11"/>
    <dgm:cxn modelId="{0779A0E7-7EC9-46E9-9520-F8222B973E0A}" type="presParOf" srcId="{2C5BFDE2-9725-4A8C-ABD6-36BF586CA1A9}" destId="{2FB4CA1F-60A4-41C1-8A96-CB800EC11B15}" srcOrd="0" destOrd="0" presId="urn:microsoft.com/office/officeart/2005/8/layout/hProcess11"/>
    <dgm:cxn modelId="{890A9CC1-8C1C-4EDB-9F9E-B8AAEE20BF7A}" type="presParOf" srcId="{2C5BFDE2-9725-4A8C-ABD6-36BF586CA1A9}" destId="{4C18A276-ED38-4ECE-AC27-F748B39C559C}" srcOrd="1" destOrd="0" presId="urn:microsoft.com/office/officeart/2005/8/layout/hProcess11"/>
    <dgm:cxn modelId="{39A8B99A-7693-40AE-A5BC-8C34A5C83425}" type="presParOf" srcId="{2C5BFDE2-9725-4A8C-ABD6-36BF586CA1A9}" destId="{1D77D5F9-8376-41C8-B901-CF96BFD9CCB0}" srcOrd="2" destOrd="0" presId="urn:microsoft.com/office/officeart/2005/8/layout/hProcess11"/>
    <dgm:cxn modelId="{F145A3BD-5093-4CBD-B7F0-F89A97993CC5}" type="presParOf" srcId="{404F28D5-690F-4FDD-BC86-60D69B731931}" destId="{BE850E70-D590-406E-992F-FC34A6B2B86D}" srcOrd="5" destOrd="0" presId="urn:microsoft.com/office/officeart/2005/8/layout/hProcess11"/>
    <dgm:cxn modelId="{26A9087B-EFEC-4706-8A32-811086525130}" type="presParOf" srcId="{404F28D5-690F-4FDD-BC86-60D69B731931}" destId="{5636E74C-D6AC-42DA-8049-A1448E81B694}" srcOrd="6" destOrd="0" presId="urn:microsoft.com/office/officeart/2005/8/layout/hProcess11"/>
    <dgm:cxn modelId="{96292EFC-D779-4C50-9CEA-6CE6FD1A0075}" type="presParOf" srcId="{5636E74C-D6AC-42DA-8049-A1448E81B694}" destId="{6F2E65DC-C3FD-41C0-B27A-D0172F796DDB}" srcOrd="0" destOrd="0" presId="urn:microsoft.com/office/officeart/2005/8/layout/hProcess11"/>
    <dgm:cxn modelId="{77A4EFDB-DF47-49AA-8EBB-666A2FECE129}" type="presParOf" srcId="{5636E74C-D6AC-42DA-8049-A1448E81B694}" destId="{E096EE38-FF7E-4F16-84B4-465B3341335F}" srcOrd="1" destOrd="0" presId="urn:microsoft.com/office/officeart/2005/8/layout/hProcess11"/>
    <dgm:cxn modelId="{C2FB1CDA-7699-4824-904E-2C9CE2453F6C}" type="presParOf" srcId="{5636E74C-D6AC-42DA-8049-A1448E81B694}" destId="{4F065415-8B5C-4FA6-9AEF-67CC8545419A}" srcOrd="2" destOrd="0" presId="urn:microsoft.com/office/officeart/2005/8/layout/hProcess11"/>
    <dgm:cxn modelId="{ED064E63-02ED-4BC2-A689-D0145057D01C}" type="presParOf" srcId="{404F28D5-690F-4FDD-BC86-60D69B731931}" destId="{2BEA08AE-8035-4AF0-9900-93B5EDB700E4}" srcOrd="7" destOrd="0" presId="urn:microsoft.com/office/officeart/2005/8/layout/hProcess11"/>
    <dgm:cxn modelId="{2AA68853-624E-43BD-8C82-386D9C8481D7}" type="presParOf" srcId="{404F28D5-690F-4FDD-BC86-60D69B731931}" destId="{BEFA381F-77EA-4B8F-A3C0-9812A4A6B4C5}" srcOrd="8" destOrd="0" presId="urn:microsoft.com/office/officeart/2005/8/layout/hProcess11"/>
    <dgm:cxn modelId="{9AEA5C70-7746-4210-AD12-78CDB38F2AEB}" type="presParOf" srcId="{BEFA381F-77EA-4B8F-A3C0-9812A4A6B4C5}" destId="{98A35332-6513-4F1B-9882-62C8DB70394A}" srcOrd="0" destOrd="0" presId="urn:microsoft.com/office/officeart/2005/8/layout/hProcess11"/>
    <dgm:cxn modelId="{E4E44B1A-ACF2-4F67-B774-109158B4A071}" type="presParOf" srcId="{BEFA381F-77EA-4B8F-A3C0-9812A4A6B4C5}" destId="{EED9F898-7E33-4A26-A148-F2D1D3D48CD9}" srcOrd="1" destOrd="0" presId="urn:microsoft.com/office/officeart/2005/8/layout/hProcess11"/>
    <dgm:cxn modelId="{F49BC157-FEF3-4CC6-9787-BC5977FD7170}" type="presParOf" srcId="{BEFA381F-77EA-4B8F-A3C0-9812A4A6B4C5}" destId="{0D729D81-843F-4A26-A6D4-DA0BC255ED6F}" srcOrd="2" destOrd="0" presId="urn:microsoft.com/office/officeart/2005/8/layout/hProcess11"/>
    <dgm:cxn modelId="{A2F032E0-7EA6-4CD0-BE74-0F4D5BCEF6C1}" type="presParOf" srcId="{404F28D5-690F-4FDD-BC86-60D69B731931}" destId="{1CB5FAD0-1057-4287-86B8-214EEFD3C0C5}" srcOrd="9" destOrd="0" presId="urn:microsoft.com/office/officeart/2005/8/layout/hProcess11"/>
    <dgm:cxn modelId="{725037F2-6963-4BB0-8104-C4D8684B2C3A}" type="presParOf" srcId="{404F28D5-690F-4FDD-BC86-60D69B731931}" destId="{7827C972-ED36-4317-AC48-94FB1A272D86}" srcOrd="10" destOrd="0" presId="urn:microsoft.com/office/officeart/2005/8/layout/hProcess11"/>
    <dgm:cxn modelId="{07CAC5D1-FB53-4199-8304-444BD7CE957D}" type="presParOf" srcId="{7827C972-ED36-4317-AC48-94FB1A272D86}" destId="{955A7CCC-5AF0-4654-BA57-9A6F9E6808D6}" srcOrd="0" destOrd="0" presId="urn:microsoft.com/office/officeart/2005/8/layout/hProcess11"/>
    <dgm:cxn modelId="{FE4448D7-73EB-499D-89D6-02FCCD37D7A8}" type="presParOf" srcId="{7827C972-ED36-4317-AC48-94FB1A272D86}" destId="{DA135C90-1EBA-45BD-A3FF-3B91524856A3}" srcOrd="1" destOrd="0" presId="urn:microsoft.com/office/officeart/2005/8/layout/hProcess11"/>
    <dgm:cxn modelId="{E570758C-CC51-4611-8622-97DA3833B257}" type="presParOf" srcId="{7827C972-ED36-4317-AC48-94FB1A272D86}" destId="{A76D0E2E-2565-49E3-9EF5-792E42E721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5C153B-693D-4347-A0E6-C610002C33B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1C98A2C-0AC0-4600-BFF0-11D8684A59E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接觸期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認知、互動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B1576D-A1F8-4515-876F-385D0D7779DB}" type="parTrans" cxnId="{15121475-87C7-4C01-A60B-0914966C31FD}">
      <dgm:prSet/>
      <dgm:spPr/>
      <dgm:t>
        <a:bodyPr/>
        <a:lstStyle/>
        <a:p>
          <a:endParaRPr lang="zh-TW" altLang="en-US"/>
        </a:p>
      </dgm:t>
    </dgm:pt>
    <dgm:pt modelId="{5A53E122-4883-4754-87A5-CE88A45E4430}" type="sibTrans" cxnId="{15121475-87C7-4C01-A60B-0914966C31FD}">
      <dgm:prSet/>
      <dgm:spPr/>
      <dgm:t>
        <a:bodyPr/>
        <a:lstStyle/>
        <a:p>
          <a:endParaRPr lang="zh-TW" altLang="en-US"/>
        </a:p>
      </dgm:t>
    </dgm:pt>
    <dgm:pt modelId="{09C191A4-D34C-4128-9F57-7800846CB3AF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捲入期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測試、加強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C051DB-3901-4300-B127-58196E5010A6}" type="parTrans" cxnId="{8E13216F-7148-4004-803C-CCB408F97E4E}">
      <dgm:prSet/>
      <dgm:spPr/>
      <dgm:t>
        <a:bodyPr/>
        <a:lstStyle/>
        <a:p>
          <a:endParaRPr lang="zh-TW" altLang="en-US"/>
        </a:p>
      </dgm:t>
    </dgm:pt>
    <dgm:pt modelId="{37F7760A-A463-439B-88CD-245F6C67B8A5}" type="sibTrans" cxnId="{8E13216F-7148-4004-803C-CCB408F97E4E}">
      <dgm:prSet/>
      <dgm:spPr/>
      <dgm:t>
        <a:bodyPr/>
        <a:lstStyle/>
        <a:p>
          <a:endParaRPr lang="zh-TW" altLang="en-US"/>
        </a:p>
      </dgm:t>
    </dgm:pt>
    <dgm:pt modelId="{61B10AE8-4C62-41F5-9AD2-936C0F07C13E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親密期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人際傳播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社會規範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74CE9A-8826-4806-9285-A128D5A25F1A}" type="parTrans" cxnId="{ACDBD213-4ECF-46BB-8016-976716300A86}">
      <dgm:prSet/>
      <dgm:spPr/>
      <dgm:t>
        <a:bodyPr/>
        <a:lstStyle/>
        <a:p>
          <a:endParaRPr lang="zh-TW" altLang="en-US"/>
        </a:p>
      </dgm:t>
    </dgm:pt>
    <dgm:pt modelId="{6A885AD8-C441-4FDD-85EA-98AD0EDF4BB7}" type="sibTrans" cxnId="{ACDBD213-4ECF-46BB-8016-976716300A86}">
      <dgm:prSet/>
      <dgm:spPr/>
      <dgm:t>
        <a:bodyPr/>
        <a:lstStyle/>
        <a:p>
          <a:endParaRPr lang="zh-TW" altLang="en-US"/>
        </a:p>
      </dgm:t>
    </dgm:pt>
    <dgm:pt modelId="{8E96163B-55C2-45BE-83A5-09C97987502C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惡化期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自我嫌惡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人際嫌惡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A56728-1812-42A5-B442-F0EC413BEE6F}" type="parTrans" cxnId="{138D612A-CBB4-40D8-BE7C-0A1D706394E0}">
      <dgm:prSet/>
      <dgm:spPr/>
      <dgm:t>
        <a:bodyPr/>
        <a:lstStyle/>
        <a:p>
          <a:endParaRPr lang="zh-TW" altLang="en-US"/>
        </a:p>
      </dgm:t>
    </dgm:pt>
    <dgm:pt modelId="{B159390B-4CA5-4E5B-A653-2C9F841E4AAF}" type="sibTrans" cxnId="{138D612A-CBB4-40D8-BE7C-0A1D706394E0}">
      <dgm:prSet/>
      <dgm:spPr/>
      <dgm:t>
        <a:bodyPr/>
        <a:lstStyle/>
        <a:p>
          <a:endParaRPr lang="zh-TW" altLang="en-US"/>
        </a:p>
      </dgm:t>
    </dgm:pt>
    <dgm:pt modelId="{932471E6-9915-4927-848A-757E71B38543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修復期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自我修復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人際修復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94475B-2315-4350-999D-130216548D4B}" type="parTrans" cxnId="{0CAB6261-88D3-4123-BF20-9B00C1242A5E}">
      <dgm:prSet/>
      <dgm:spPr/>
      <dgm:t>
        <a:bodyPr/>
        <a:lstStyle/>
        <a:p>
          <a:endParaRPr lang="zh-TW" altLang="en-US"/>
        </a:p>
      </dgm:t>
    </dgm:pt>
    <dgm:pt modelId="{72A366DD-8932-461F-A516-1D6A81F66BB5}" type="sibTrans" cxnId="{0CAB6261-88D3-4123-BF20-9B00C1242A5E}">
      <dgm:prSet/>
      <dgm:spPr/>
      <dgm:t>
        <a:bodyPr/>
        <a:lstStyle/>
        <a:p>
          <a:endParaRPr lang="zh-TW" altLang="en-US"/>
        </a:p>
      </dgm:t>
    </dgm:pt>
    <dgm:pt modelId="{605ED500-8830-45D1-A97F-F456B6E849FC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解除期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人際分離</a:t>
          </a:r>
          <a: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社會分離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2834BF-AAE6-4342-94CD-9D2A6AF4249C}" type="parTrans" cxnId="{71E982FF-DB11-49FB-A8C2-9E3F26288616}">
      <dgm:prSet/>
      <dgm:spPr/>
      <dgm:t>
        <a:bodyPr/>
        <a:lstStyle/>
        <a:p>
          <a:endParaRPr lang="zh-TW" altLang="en-US"/>
        </a:p>
      </dgm:t>
    </dgm:pt>
    <dgm:pt modelId="{367A1495-57DA-4D70-A1C5-4B30E38136C4}" type="sibTrans" cxnId="{71E982FF-DB11-49FB-A8C2-9E3F26288616}">
      <dgm:prSet/>
      <dgm:spPr/>
      <dgm:t>
        <a:bodyPr/>
        <a:lstStyle/>
        <a:p>
          <a:endParaRPr lang="zh-TW" altLang="en-US"/>
        </a:p>
      </dgm:t>
    </dgm:pt>
    <dgm:pt modelId="{547657CA-6279-47EF-A12E-9BA8494825E5}" type="pres">
      <dgm:prSet presAssocID="{BE5C153B-693D-4347-A0E6-C610002C33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C5BE9A-56E5-402A-9C3C-216C1A4CA8D0}" type="pres">
      <dgm:prSet presAssocID="{71C98A2C-0AC0-4600-BFF0-11D8684A59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D190C4-E54A-4F02-8C7F-4BF09FEA8533}" type="pres">
      <dgm:prSet presAssocID="{5A53E122-4883-4754-87A5-CE88A45E4430}" presName="sibTrans" presStyleCnt="0"/>
      <dgm:spPr/>
    </dgm:pt>
    <dgm:pt modelId="{44D072F1-26F4-42DA-8315-C2B9CA0F052C}" type="pres">
      <dgm:prSet presAssocID="{09C191A4-D34C-4128-9F57-7800846CB3A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C45424-416C-4C21-BEFC-8DB3A2EAE136}" type="pres">
      <dgm:prSet presAssocID="{37F7760A-A463-439B-88CD-245F6C67B8A5}" presName="sibTrans" presStyleCnt="0"/>
      <dgm:spPr/>
    </dgm:pt>
    <dgm:pt modelId="{95F554CA-058A-41D4-8A41-1E5EB10A8E34}" type="pres">
      <dgm:prSet presAssocID="{61B10AE8-4C62-41F5-9AD2-936C0F07C1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5B7C8A-5E03-4051-B20B-08DB3E822100}" type="pres">
      <dgm:prSet presAssocID="{6A885AD8-C441-4FDD-85EA-98AD0EDF4BB7}" presName="sibTrans" presStyleCnt="0"/>
      <dgm:spPr/>
    </dgm:pt>
    <dgm:pt modelId="{B3A8C23D-11F4-47EF-9CA3-459E0E6BDB08}" type="pres">
      <dgm:prSet presAssocID="{8E96163B-55C2-45BE-83A5-09C9798750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FDBC95-7344-421C-BB1C-12EA45906B31}" type="pres">
      <dgm:prSet presAssocID="{B159390B-4CA5-4E5B-A653-2C9F841E4AAF}" presName="sibTrans" presStyleCnt="0"/>
      <dgm:spPr/>
    </dgm:pt>
    <dgm:pt modelId="{1C004858-9EDD-4847-8989-EE43CCD724C7}" type="pres">
      <dgm:prSet presAssocID="{932471E6-9915-4927-848A-757E71B385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C52DF6-1783-40B3-B65C-F6D825EBC536}" type="pres">
      <dgm:prSet presAssocID="{72A366DD-8932-461F-A516-1D6A81F66BB5}" presName="sibTrans" presStyleCnt="0"/>
      <dgm:spPr/>
    </dgm:pt>
    <dgm:pt modelId="{A13677BA-3298-4600-8B2C-F4A0C25A14C3}" type="pres">
      <dgm:prSet presAssocID="{605ED500-8830-45D1-A97F-F456B6E849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776546-C13C-4180-AE12-915226EBDA4F}" type="presOf" srcId="{8E96163B-55C2-45BE-83A5-09C97987502C}" destId="{B3A8C23D-11F4-47EF-9CA3-459E0E6BDB08}" srcOrd="0" destOrd="0" presId="urn:microsoft.com/office/officeart/2005/8/layout/default"/>
    <dgm:cxn modelId="{138D612A-CBB4-40D8-BE7C-0A1D706394E0}" srcId="{BE5C153B-693D-4347-A0E6-C610002C33B3}" destId="{8E96163B-55C2-45BE-83A5-09C97987502C}" srcOrd="3" destOrd="0" parTransId="{FBA56728-1812-42A5-B442-F0EC413BEE6F}" sibTransId="{B159390B-4CA5-4E5B-A653-2C9F841E4AAF}"/>
    <dgm:cxn modelId="{ACDBD213-4ECF-46BB-8016-976716300A86}" srcId="{BE5C153B-693D-4347-A0E6-C610002C33B3}" destId="{61B10AE8-4C62-41F5-9AD2-936C0F07C13E}" srcOrd="2" destOrd="0" parTransId="{DD74CE9A-8826-4806-9285-A128D5A25F1A}" sibTransId="{6A885AD8-C441-4FDD-85EA-98AD0EDF4BB7}"/>
    <dgm:cxn modelId="{CDD06063-4BA6-47B3-9D84-10247936A7AF}" type="presOf" srcId="{09C191A4-D34C-4128-9F57-7800846CB3AF}" destId="{44D072F1-26F4-42DA-8315-C2B9CA0F052C}" srcOrd="0" destOrd="0" presId="urn:microsoft.com/office/officeart/2005/8/layout/default"/>
    <dgm:cxn modelId="{F800AEBF-C2E4-4E8B-A743-B9F65026B427}" type="presOf" srcId="{BE5C153B-693D-4347-A0E6-C610002C33B3}" destId="{547657CA-6279-47EF-A12E-9BA8494825E5}" srcOrd="0" destOrd="0" presId="urn:microsoft.com/office/officeart/2005/8/layout/default"/>
    <dgm:cxn modelId="{736F5058-D4A0-4124-B562-6D4ACDA34E63}" type="presOf" srcId="{605ED500-8830-45D1-A97F-F456B6E849FC}" destId="{A13677BA-3298-4600-8B2C-F4A0C25A14C3}" srcOrd="0" destOrd="0" presId="urn:microsoft.com/office/officeart/2005/8/layout/default"/>
    <dgm:cxn modelId="{9E0F1F4C-7540-4C2F-9919-9B6EDAEB4067}" type="presOf" srcId="{61B10AE8-4C62-41F5-9AD2-936C0F07C13E}" destId="{95F554CA-058A-41D4-8A41-1E5EB10A8E34}" srcOrd="0" destOrd="0" presId="urn:microsoft.com/office/officeart/2005/8/layout/default"/>
    <dgm:cxn modelId="{0CAB6261-88D3-4123-BF20-9B00C1242A5E}" srcId="{BE5C153B-693D-4347-A0E6-C610002C33B3}" destId="{932471E6-9915-4927-848A-757E71B38543}" srcOrd="4" destOrd="0" parTransId="{3494475B-2315-4350-999D-130216548D4B}" sibTransId="{72A366DD-8932-461F-A516-1D6A81F66BB5}"/>
    <dgm:cxn modelId="{8E13216F-7148-4004-803C-CCB408F97E4E}" srcId="{BE5C153B-693D-4347-A0E6-C610002C33B3}" destId="{09C191A4-D34C-4128-9F57-7800846CB3AF}" srcOrd="1" destOrd="0" parTransId="{5EC051DB-3901-4300-B127-58196E5010A6}" sibTransId="{37F7760A-A463-439B-88CD-245F6C67B8A5}"/>
    <dgm:cxn modelId="{71E982FF-DB11-49FB-A8C2-9E3F26288616}" srcId="{BE5C153B-693D-4347-A0E6-C610002C33B3}" destId="{605ED500-8830-45D1-A97F-F456B6E849FC}" srcOrd="5" destOrd="0" parTransId="{F82834BF-AAE6-4342-94CD-9D2A6AF4249C}" sibTransId="{367A1495-57DA-4D70-A1C5-4B30E38136C4}"/>
    <dgm:cxn modelId="{15121475-87C7-4C01-A60B-0914966C31FD}" srcId="{BE5C153B-693D-4347-A0E6-C610002C33B3}" destId="{71C98A2C-0AC0-4600-BFF0-11D8684A59EC}" srcOrd="0" destOrd="0" parTransId="{F7B1576D-A1F8-4515-876F-385D0D7779DB}" sibTransId="{5A53E122-4883-4754-87A5-CE88A45E4430}"/>
    <dgm:cxn modelId="{78BD2F40-7570-40C3-BAC1-C27581C774BF}" type="presOf" srcId="{71C98A2C-0AC0-4600-BFF0-11D8684A59EC}" destId="{16C5BE9A-56E5-402A-9C3C-216C1A4CA8D0}" srcOrd="0" destOrd="0" presId="urn:microsoft.com/office/officeart/2005/8/layout/default"/>
    <dgm:cxn modelId="{AA98313E-8B88-4E2A-98A9-28A0F8830012}" type="presOf" srcId="{932471E6-9915-4927-848A-757E71B38543}" destId="{1C004858-9EDD-4847-8989-EE43CCD724C7}" srcOrd="0" destOrd="0" presId="urn:microsoft.com/office/officeart/2005/8/layout/default"/>
    <dgm:cxn modelId="{EB0B81EB-4A6B-4448-B80C-8F1364D4A731}" type="presParOf" srcId="{547657CA-6279-47EF-A12E-9BA8494825E5}" destId="{16C5BE9A-56E5-402A-9C3C-216C1A4CA8D0}" srcOrd="0" destOrd="0" presId="urn:microsoft.com/office/officeart/2005/8/layout/default"/>
    <dgm:cxn modelId="{1DCF1B51-8713-423A-A2CC-F621E3B88381}" type="presParOf" srcId="{547657CA-6279-47EF-A12E-9BA8494825E5}" destId="{8FD190C4-E54A-4F02-8C7F-4BF09FEA8533}" srcOrd="1" destOrd="0" presId="urn:microsoft.com/office/officeart/2005/8/layout/default"/>
    <dgm:cxn modelId="{D1B8EC7D-AFC6-4AC2-BD93-A77E2A259B78}" type="presParOf" srcId="{547657CA-6279-47EF-A12E-9BA8494825E5}" destId="{44D072F1-26F4-42DA-8315-C2B9CA0F052C}" srcOrd="2" destOrd="0" presId="urn:microsoft.com/office/officeart/2005/8/layout/default"/>
    <dgm:cxn modelId="{7AC0095A-9855-4B82-BC5F-4D5DC81E868D}" type="presParOf" srcId="{547657CA-6279-47EF-A12E-9BA8494825E5}" destId="{ECC45424-416C-4C21-BEFC-8DB3A2EAE136}" srcOrd="3" destOrd="0" presId="urn:microsoft.com/office/officeart/2005/8/layout/default"/>
    <dgm:cxn modelId="{35D90D14-6D0B-490F-A5CB-57BF0B8955E0}" type="presParOf" srcId="{547657CA-6279-47EF-A12E-9BA8494825E5}" destId="{95F554CA-058A-41D4-8A41-1E5EB10A8E34}" srcOrd="4" destOrd="0" presId="urn:microsoft.com/office/officeart/2005/8/layout/default"/>
    <dgm:cxn modelId="{AB383F23-30A6-40AB-B274-BC1F9F9FE7AA}" type="presParOf" srcId="{547657CA-6279-47EF-A12E-9BA8494825E5}" destId="{A55B7C8A-5E03-4051-B20B-08DB3E822100}" srcOrd="5" destOrd="0" presId="urn:microsoft.com/office/officeart/2005/8/layout/default"/>
    <dgm:cxn modelId="{B060C3E9-9703-43F7-A336-798A41C97D63}" type="presParOf" srcId="{547657CA-6279-47EF-A12E-9BA8494825E5}" destId="{B3A8C23D-11F4-47EF-9CA3-459E0E6BDB08}" srcOrd="6" destOrd="0" presId="urn:microsoft.com/office/officeart/2005/8/layout/default"/>
    <dgm:cxn modelId="{05C07E96-BAAE-42A1-9DEE-C8D677172EC3}" type="presParOf" srcId="{547657CA-6279-47EF-A12E-9BA8494825E5}" destId="{96FDBC95-7344-421C-BB1C-12EA45906B31}" srcOrd="7" destOrd="0" presId="urn:microsoft.com/office/officeart/2005/8/layout/default"/>
    <dgm:cxn modelId="{99F79902-F77F-4704-B593-24171D79AAA7}" type="presParOf" srcId="{547657CA-6279-47EF-A12E-9BA8494825E5}" destId="{1C004858-9EDD-4847-8989-EE43CCD724C7}" srcOrd="8" destOrd="0" presId="urn:microsoft.com/office/officeart/2005/8/layout/default"/>
    <dgm:cxn modelId="{B92C90A0-C6F5-47C9-80B6-DFA07F290318}" type="presParOf" srcId="{547657CA-6279-47EF-A12E-9BA8494825E5}" destId="{AEC52DF6-1783-40B3-B65C-F6D825EBC536}" srcOrd="9" destOrd="0" presId="urn:microsoft.com/office/officeart/2005/8/layout/default"/>
    <dgm:cxn modelId="{EF8789CE-E54F-46FE-BAB6-0D1A427BD8CB}" type="presParOf" srcId="{547657CA-6279-47EF-A12E-9BA8494825E5}" destId="{A13677BA-3298-4600-8B2C-F4A0C25A14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0743B-6DD4-410F-8AA4-39CE4CE71257}">
      <dsp:nvSpPr>
        <dsp:cNvPr id="0" name=""/>
        <dsp:cNvSpPr/>
      </dsp:nvSpPr>
      <dsp:spPr>
        <a:xfrm rot="10800000">
          <a:off x="432054" y="1260"/>
          <a:ext cx="8003218" cy="125755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54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反映一個人表達與接受愛的慾望。需求過強者是過度人際關係化；反之是缺乏人際關係化。</a:t>
          </a:r>
          <a:endParaRPr lang="zh-TW" altLang="en-US" sz="24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746442" y="1260"/>
        <a:ext cx="7688830" cy="1257554"/>
      </dsp:txXfrm>
    </dsp:sp>
    <dsp:sp modelId="{414F955C-8F35-4993-AC21-F5B49FCB6946}">
      <dsp:nvSpPr>
        <dsp:cNvPr id="0" name=""/>
        <dsp:cNvSpPr/>
      </dsp:nvSpPr>
      <dsp:spPr>
        <a:xfrm>
          <a:off x="0" y="1260"/>
          <a:ext cx="1257554" cy="1257554"/>
        </a:xfrm>
        <a:prstGeom prst="flowChartAlternateProcess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4E4CBA65-B523-4A0F-BBA7-4753B3E624F1}">
      <dsp:nvSpPr>
        <dsp:cNvPr id="0" name=""/>
        <dsp:cNvSpPr/>
      </dsp:nvSpPr>
      <dsp:spPr>
        <a:xfrm rot="10800000">
          <a:off x="432054" y="1634204"/>
          <a:ext cx="8003218" cy="125755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5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希望存在別人團體中的慾望，過強者是過度社交化；反之是缺乏社交化。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746442" y="1634204"/>
        <a:ext cx="7688830" cy="1257554"/>
      </dsp:txXfrm>
    </dsp:sp>
    <dsp:sp modelId="{C2005B96-CB92-4EDB-8EB2-A32127818706}">
      <dsp:nvSpPr>
        <dsp:cNvPr id="0" name=""/>
        <dsp:cNvSpPr/>
      </dsp:nvSpPr>
      <dsp:spPr>
        <a:xfrm>
          <a:off x="0" y="1634204"/>
          <a:ext cx="1257554" cy="1257554"/>
        </a:xfrm>
        <a:prstGeom prst="flowChartAlternateProcess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B0E4B-0C77-4940-966E-8C9299FAEE5B}">
      <dsp:nvSpPr>
        <dsp:cNvPr id="0" name=""/>
        <dsp:cNvSpPr/>
      </dsp:nvSpPr>
      <dsp:spPr>
        <a:xfrm rot="10800000">
          <a:off x="432054" y="3267147"/>
          <a:ext cx="8003218" cy="125755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5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一個人希望成功地影響周遭人事的慾望，需求強者是獨裁者、適中者是民主者、需求弱者是逃避者。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746442" y="3267147"/>
        <a:ext cx="7688830" cy="1257554"/>
      </dsp:txXfrm>
    </dsp:sp>
    <dsp:sp modelId="{7B2F9121-857B-415E-837C-6F60168AB02A}">
      <dsp:nvSpPr>
        <dsp:cNvPr id="0" name=""/>
        <dsp:cNvSpPr/>
      </dsp:nvSpPr>
      <dsp:spPr>
        <a:xfrm>
          <a:off x="0" y="3267147"/>
          <a:ext cx="1257554" cy="1257554"/>
        </a:xfrm>
        <a:prstGeom prst="flowChartAlternateProcess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8FEB-E97B-4BDB-A58D-8F7FFF46EA87}">
      <dsp:nvSpPr>
        <dsp:cNvPr id="0" name=""/>
        <dsp:cNvSpPr/>
      </dsp:nvSpPr>
      <dsp:spPr>
        <a:xfrm>
          <a:off x="536" y="421381"/>
          <a:ext cx="2091150" cy="12546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非語言的技巧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6" y="421381"/>
        <a:ext cx="2091150" cy="1254690"/>
      </dsp:txXfrm>
    </dsp:sp>
    <dsp:sp modelId="{280439C0-FC51-491E-B114-F5BC1B61D957}">
      <dsp:nvSpPr>
        <dsp:cNvPr id="0" name=""/>
        <dsp:cNvSpPr/>
      </dsp:nvSpPr>
      <dsp:spPr>
        <a:xfrm>
          <a:off x="2300801" y="421381"/>
          <a:ext cx="2091150" cy="125469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語言技巧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00801" y="421381"/>
        <a:ext cx="2091150" cy="1254690"/>
      </dsp:txXfrm>
    </dsp:sp>
    <dsp:sp modelId="{9C31EA8D-C411-4E16-A46E-492CA11A09CF}">
      <dsp:nvSpPr>
        <dsp:cNvPr id="0" name=""/>
        <dsp:cNvSpPr/>
      </dsp:nvSpPr>
      <dsp:spPr>
        <a:xfrm>
          <a:off x="536" y="1885187"/>
          <a:ext cx="2091150" cy="125469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自我表達的技巧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6" y="1885187"/>
        <a:ext cx="2091150" cy="1254690"/>
      </dsp:txXfrm>
    </dsp:sp>
    <dsp:sp modelId="{AB459CB5-62A0-4396-8BFE-06EA974D623F}">
      <dsp:nvSpPr>
        <dsp:cNvPr id="0" name=""/>
        <dsp:cNvSpPr/>
      </dsp:nvSpPr>
      <dsp:spPr>
        <a:xfrm>
          <a:off x="2300801" y="1885187"/>
          <a:ext cx="2091150" cy="125469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傾聽和反應技巧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00801" y="1885187"/>
        <a:ext cx="2091150" cy="1254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67A2-60E5-47DC-A970-AB5B8387D23B}">
      <dsp:nvSpPr>
        <dsp:cNvPr id="0" name=""/>
        <dsp:cNvSpPr/>
      </dsp:nvSpPr>
      <dsp:spPr>
        <a:xfrm rot="10800000">
          <a:off x="1529395" y="1177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注意傾聽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680332" y="1177"/>
        <a:ext cx="5321747" cy="603748"/>
      </dsp:txXfrm>
    </dsp:sp>
    <dsp:sp modelId="{DAC97B4F-FD08-43FA-9882-DB046BAE01B0}">
      <dsp:nvSpPr>
        <dsp:cNvPr id="0" name=""/>
        <dsp:cNvSpPr/>
      </dsp:nvSpPr>
      <dsp:spPr>
        <a:xfrm>
          <a:off x="1227520" y="1177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C8DCF-9740-4D57-803D-EBDC4D5B8B53}">
      <dsp:nvSpPr>
        <dsp:cNvPr id="0" name=""/>
        <dsp:cNvSpPr/>
      </dsp:nvSpPr>
      <dsp:spPr>
        <a:xfrm rot="10800000">
          <a:off x="1529395" y="785149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選擇適當時機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680332" y="785149"/>
        <a:ext cx="5321747" cy="603748"/>
      </dsp:txXfrm>
    </dsp:sp>
    <dsp:sp modelId="{BB31A6C3-928E-4026-BFD2-AF45BBC3B09A}">
      <dsp:nvSpPr>
        <dsp:cNvPr id="0" name=""/>
        <dsp:cNvSpPr/>
      </dsp:nvSpPr>
      <dsp:spPr>
        <a:xfrm>
          <a:off x="1227520" y="785149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61259-3B39-4BFE-AB47-788414802F60}">
      <dsp:nvSpPr>
        <dsp:cNvPr id="0" name=""/>
        <dsp:cNvSpPr/>
      </dsp:nvSpPr>
      <dsp:spPr>
        <a:xfrm rot="10800000">
          <a:off x="1529395" y="1569121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注意肢體語言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680332" y="1569121"/>
        <a:ext cx="5321747" cy="603748"/>
      </dsp:txXfrm>
    </dsp:sp>
    <dsp:sp modelId="{9DAE42B2-CCFB-4282-9156-376B1F306E7C}">
      <dsp:nvSpPr>
        <dsp:cNvPr id="0" name=""/>
        <dsp:cNvSpPr/>
      </dsp:nvSpPr>
      <dsp:spPr>
        <a:xfrm>
          <a:off x="1227520" y="1569121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E8A84-BC5F-4ABE-93E8-4E8A3DA59313}">
      <dsp:nvSpPr>
        <dsp:cNvPr id="0" name=""/>
        <dsp:cNvSpPr/>
      </dsp:nvSpPr>
      <dsp:spPr>
        <a:xfrm rot="10800000">
          <a:off x="1529395" y="2353093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有效表達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680332" y="2353093"/>
        <a:ext cx="5321747" cy="603748"/>
      </dsp:txXfrm>
    </dsp:sp>
    <dsp:sp modelId="{A1FC651C-2B13-47D0-AFB3-5B20CBE75FDA}">
      <dsp:nvSpPr>
        <dsp:cNvPr id="0" name=""/>
        <dsp:cNvSpPr/>
      </dsp:nvSpPr>
      <dsp:spPr>
        <a:xfrm>
          <a:off x="1227520" y="2353093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9CF2-897F-48A7-AD0E-844BDCBFCCA8}">
      <dsp:nvSpPr>
        <dsp:cNvPr id="0" name=""/>
        <dsp:cNvSpPr/>
      </dsp:nvSpPr>
      <dsp:spPr>
        <a:xfrm rot="10800000">
          <a:off x="1529395" y="3137065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尊重個別差異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680332" y="3137065"/>
        <a:ext cx="5321747" cy="603748"/>
      </dsp:txXfrm>
    </dsp:sp>
    <dsp:sp modelId="{46A98C80-9B95-42C6-B945-82D38207EDFE}">
      <dsp:nvSpPr>
        <dsp:cNvPr id="0" name=""/>
        <dsp:cNvSpPr/>
      </dsp:nvSpPr>
      <dsp:spPr>
        <a:xfrm>
          <a:off x="1227520" y="3137065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440A2-9073-4CD5-B7E1-3332615C538A}">
      <dsp:nvSpPr>
        <dsp:cNvPr id="0" name=""/>
        <dsp:cNvSpPr/>
      </dsp:nvSpPr>
      <dsp:spPr>
        <a:xfrm rot="10800000">
          <a:off x="1529395" y="3921036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批評與糾正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680332" y="3921036"/>
        <a:ext cx="5321747" cy="603748"/>
      </dsp:txXfrm>
    </dsp:sp>
    <dsp:sp modelId="{69396A7F-9E14-4DA5-9F26-BD87D3E76C8E}">
      <dsp:nvSpPr>
        <dsp:cNvPr id="0" name=""/>
        <dsp:cNvSpPr/>
      </dsp:nvSpPr>
      <dsp:spPr>
        <a:xfrm>
          <a:off x="1227520" y="3921036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C4418-851B-4D31-BC3D-1983A55CBF4D}">
      <dsp:nvSpPr>
        <dsp:cNvPr id="0" name=""/>
        <dsp:cNvSpPr/>
      </dsp:nvSpPr>
      <dsp:spPr>
        <a:xfrm>
          <a:off x="597" y="511429"/>
          <a:ext cx="1222940" cy="7337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語氣的障礙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416" y="547248"/>
        <a:ext cx="1151302" cy="697945"/>
      </dsp:txXfrm>
    </dsp:sp>
    <dsp:sp modelId="{8E431EE0-67F9-4AF2-AEA5-3C14C6F75163}">
      <dsp:nvSpPr>
        <dsp:cNvPr id="0" name=""/>
        <dsp:cNvSpPr/>
      </dsp:nvSpPr>
      <dsp:spPr>
        <a:xfrm>
          <a:off x="597" y="1367487"/>
          <a:ext cx="1222940" cy="7337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動機的障礙</a:t>
          </a:r>
          <a:endParaRPr lang="zh-TW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416" y="1403306"/>
        <a:ext cx="1151302" cy="697945"/>
      </dsp:txXfrm>
    </dsp:sp>
    <dsp:sp modelId="{4C5C72EF-6B61-44A0-AD8B-EB114021EBDD}">
      <dsp:nvSpPr>
        <dsp:cNvPr id="0" name=""/>
        <dsp:cNvSpPr/>
      </dsp:nvSpPr>
      <dsp:spPr>
        <a:xfrm>
          <a:off x="597" y="2223546"/>
          <a:ext cx="1222940" cy="7337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情緒的障礙</a:t>
          </a:r>
          <a:endParaRPr lang="en-US" altLang="zh-TW" sz="24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416" y="2259365"/>
        <a:ext cx="1151302" cy="697945"/>
      </dsp:txXfrm>
    </dsp:sp>
    <dsp:sp modelId="{0C0CE5B7-793E-44F2-AF05-4927D842E75F}">
      <dsp:nvSpPr>
        <dsp:cNvPr id="0" name=""/>
        <dsp:cNvSpPr/>
      </dsp:nvSpPr>
      <dsp:spPr>
        <a:xfrm>
          <a:off x="597" y="3079604"/>
          <a:ext cx="1222940" cy="7337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形象的障礙</a:t>
          </a:r>
          <a:endParaRPr lang="zh-TW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416" y="3115423"/>
        <a:ext cx="1151302" cy="697945"/>
      </dsp:txXfrm>
    </dsp:sp>
    <dsp:sp modelId="{633F5CAC-2F5A-45F7-8CA2-84643A51837D}">
      <dsp:nvSpPr>
        <dsp:cNvPr id="0" name=""/>
        <dsp:cNvSpPr/>
      </dsp:nvSpPr>
      <dsp:spPr>
        <a:xfrm>
          <a:off x="597" y="3935662"/>
          <a:ext cx="1222940" cy="7337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防衛的障礙</a:t>
          </a:r>
          <a:endParaRPr lang="en-US" altLang="zh-TW" sz="24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416" y="3971481"/>
        <a:ext cx="1151302" cy="697945"/>
      </dsp:txXfrm>
    </dsp:sp>
    <dsp:sp modelId="{F2107A41-AC2E-42B1-961B-8DAA02C03BFC}">
      <dsp:nvSpPr>
        <dsp:cNvPr id="0" name=""/>
        <dsp:cNvSpPr/>
      </dsp:nvSpPr>
      <dsp:spPr>
        <a:xfrm>
          <a:off x="597" y="4791721"/>
          <a:ext cx="1222940" cy="7337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專業的障礙</a:t>
          </a:r>
        </a:p>
      </dsp:txBody>
      <dsp:txXfrm>
        <a:off x="36416" y="4827540"/>
        <a:ext cx="1151302" cy="697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A16C7-9763-4F16-BF29-B6B61A919FA3}">
      <dsp:nvSpPr>
        <dsp:cNvPr id="0" name=""/>
        <dsp:cNvSpPr/>
      </dsp:nvSpPr>
      <dsp:spPr>
        <a:xfrm>
          <a:off x="0" y="72006"/>
          <a:ext cx="2833676" cy="19053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知覺問題</a:t>
          </a:r>
          <a:endParaRPr lang="zh-TW" alt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信仰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經驗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72006"/>
        <a:ext cx="2357334" cy="1905367"/>
      </dsp:txXfrm>
    </dsp:sp>
    <dsp:sp modelId="{BEE3652F-3510-414C-94E7-AC7D60E147B8}">
      <dsp:nvSpPr>
        <dsp:cNvPr id="0" name=""/>
        <dsp:cNvSpPr/>
      </dsp:nvSpPr>
      <dsp:spPr>
        <a:xfrm>
          <a:off x="7" y="2448265"/>
          <a:ext cx="3070977" cy="16942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語言與語意問題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國籍文化差異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語氣表達問題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" y="2448265"/>
        <a:ext cx="2647420" cy="1694228"/>
      </dsp:txXfrm>
    </dsp:sp>
    <dsp:sp modelId="{ABF8004E-52FF-4E9E-8B04-FA127D613F8D}">
      <dsp:nvSpPr>
        <dsp:cNvPr id="0" name=""/>
        <dsp:cNvSpPr/>
      </dsp:nvSpPr>
      <dsp:spPr>
        <a:xfrm>
          <a:off x="3168341" y="2016228"/>
          <a:ext cx="3070953" cy="13932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連結人數問題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經多人傳遞後</a:t>
          </a:r>
          <a:r>
            <a:rPr lang="en-US" altLang="zh-TW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改變其意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68341" y="2016228"/>
        <a:ext cx="2722630" cy="1393291"/>
      </dsp:txXfrm>
    </dsp:sp>
    <dsp:sp modelId="{10037029-24FB-4390-B1C1-2F080711F0EF}">
      <dsp:nvSpPr>
        <dsp:cNvPr id="0" name=""/>
        <dsp:cNvSpPr/>
      </dsp:nvSpPr>
      <dsp:spPr>
        <a:xfrm>
          <a:off x="3214993" y="144021"/>
          <a:ext cx="2833676" cy="139329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地位問題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階級關係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隸屬關係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14993" y="144021"/>
        <a:ext cx="2485353" cy="1393291"/>
      </dsp:txXfrm>
    </dsp:sp>
    <dsp:sp modelId="{3483C166-9460-4B15-ADCC-F8447D326AA2}">
      <dsp:nvSpPr>
        <dsp:cNvPr id="0" name=""/>
        <dsp:cNvSpPr/>
      </dsp:nvSpPr>
      <dsp:spPr>
        <a:xfrm>
          <a:off x="3312361" y="3672401"/>
          <a:ext cx="2833676" cy="139329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時間限制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時空背景</a:t>
          </a:r>
          <a:r>
            <a:rPr lang="en-US" altLang="zh-TW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差異</a:t>
          </a:r>
          <a:endParaRPr lang="zh-TW" altLang="en-US" sz="2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2361" y="3672401"/>
        <a:ext cx="2485353" cy="1393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0769D-0151-41B6-A082-FA08774402FA}">
      <dsp:nvSpPr>
        <dsp:cNvPr id="0" name=""/>
        <dsp:cNvSpPr/>
      </dsp:nvSpPr>
      <dsp:spPr>
        <a:xfrm>
          <a:off x="2324447" y="354509"/>
          <a:ext cx="4810793" cy="481079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討好型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34078" y="1163181"/>
        <a:ext cx="1546326" cy="1030884"/>
      </dsp:txXfrm>
    </dsp:sp>
    <dsp:sp modelId="{27100AAA-B13B-425D-B0FE-C7DB9537A53E}">
      <dsp:nvSpPr>
        <dsp:cNvPr id="0" name=""/>
        <dsp:cNvSpPr/>
      </dsp:nvSpPr>
      <dsp:spPr>
        <a:xfrm>
          <a:off x="2365682" y="482797"/>
          <a:ext cx="4810793" cy="481079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指責型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64062" y="2680871"/>
        <a:ext cx="1431783" cy="1145427"/>
      </dsp:txXfrm>
    </dsp:sp>
    <dsp:sp modelId="{88335F17-D43B-4ABA-879D-E026DC374FF3}">
      <dsp:nvSpPr>
        <dsp:cNvPr id="0" name=""/>
        <dsp:cNvSpPr/>
      </dsp:nvSpPr>
      <dsp:spPr>
        <a:xfrm>
          <a:off x="2256867" y="561831"/>
          <a:ext cx="4810793" cy="481079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電腦型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75007" y="3940841"/>
        <a:ext cx="1374512" cy="1259969"/>
      </dsp:txXfrm>
    </dsp:sp>
    <dsp:sp modelId="{342E7381-B132-428A-8616-4FC32B5B26A8}">
      <dsp:nvSpPr>
        <dsp:cNvPr id="0" name=""/>
        <dsp:cNvSpPr/>
      </dsp:nvSpPr>
      <dsp:spPr>
        <a:xfrm>
          <a:off x="2148051" y="482797"/>
          <a:ext cx="4810793" cy="481079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混亂型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28681" y="2680871"/>
        <a:ext cx="1431783" cy="1145427"/>
      </dsp:txXfrm>
    </dsp:sp>
    <dsp:sp modelId="{A132B268-6327-484D-BC4F-EF48C655A5DB}">
      <dsp:nvSpPr>
        <dsp:cNvPr id="0" name=""/>
        <dsp:cNvSpPr/>
      </dsp:nvSpPr>
      <dsp:spPr>
        <a:xfrm>
          <a:off x="2189287" y="354509"/>
          <a:ext cx="4810793" cy="481079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成熟型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44123" y="1163181"/>
        <a:ext cx="1546326" cy="1030884"/>
      </dsp:txXfrm>
    </dsp:sp>
    <dsp:sp modelId="{C9118CE3-1AB5-486F-B338-3B9C9FF257E3}">
      <dsp:nvSpPr>
        <dsp:cNvPr id="0" name=""/>
        <dsp:cNvSpPr/>
      </dsp:nvSpPr>
      <dsp:spPr>
        <a:xfrm>
          <a:off x="2026409" y="56698"/>
          <a:ext cx="5406415" cy="540641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C6AEBC-BC1D-41DB-86EF-C4414DBE1AB7}">
      <dsp:nvSpPr>
        <dsp:cNvPr id="0" name=""/>
        <dsp:cNvSpPr/>
      </dsp:nvSpPr>
      <dsp:spPr>
        <a:xfrm>
          <a:off x="2068204" y="184944"/>
          <a:ext cx="5406415" cy="540641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BB6E7B-035B-4F9E-A54C-A2DD7E405421}">
      <dsp:nvSpPr>
        <dsp:cNvPr id="0" name=""/>
        <dsp:cNvSpPr/>
      </dsp:nvSpPr>
      <dsp:spPr>
        <a:xfrm>
          <a:off x="1959056" y="264220"/>
          <a:ext cx="5406415" cy="540641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DF75BD-32F9-48B9-A173-B3FFA94DC115}">
      <dsp:nvSpPr>
        <dsp:cNvPr id="0" name=""/>
        <dsp:cNvSpPr/>
      </dsp:nvSpPr>
      <dsp:spPr>
        <a:xfrm>
          <a:off x="1849908" y="184944"/>
          <a:ext cx="5406415" cy="540641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9A962A-5E73-4276-BFDC-773C592A7BAE}">
      <dsp:nvSpPr>
        <dsp:cNvPr id="0" name=""/>
        <dsp:cNvSpPr/>
      </dsp:nvSpPr>
      <dsp:spPr>
        <a:xfrm>
          <a:off x="1891702" y="56698"/>
          <a:ext cx="5406415" cy="540641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13D31-9290-4432-A635-0B60E507AAF2}">
      <dsp:nvSpPr>
        <dsp:cNvPr id="0" name=""/>
        <dsp:cNvSpPr/>
      </dsp:nvSpPr>
      <dsp:spPr>
        <a:xfrm>
          <a:off x="0" y="1730886"/>
          <a:ext cx="8964488" cy="1395629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7FCF0-4216-4C1E-976E-C676316E2624}">
      <dsp:nvSpPr>
        <dsp:cNvPr id="0" name=""/>
        <dsp:cNvSpPr/>
      </dsp:nvSpPr>
      <dsp:spPr>
        <a:xfrm>
          <a:off x="320296" y="0"/>
          <a:ext cx="654016" cy="194296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嬰兒</a:t>
          </a: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0296" y="0"/>
        <a:ext cx="654016" cy="1942961"/>
      </dsp:txXfrm>
    </dsp:sp>
    <dsp:sp modelId="{8BB22409-3173-4067-8FEC-DE5C2AB8706F}">
      <dsp:nvSpPr>
        <dsp:cNvPr id="0" name=""/>
        <dsp:cNvSpPr/>
      </dsp:nvSpPr>
      <dsp:spPr>
        <a:xfrm>
          <a:off x="404434" y="2185831"/>
          <a:ext cx="485740" cy="485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E0328-E834-41AC-B290-06E7D0C191CD}">
      <dsp:nvSpPr>
        <dsp:cNvPr id="0" name=""/>
        <dsp:cNvSpPr/>
      </dsp:nvSpPr>
      <dsp:spPr>
        <a:xfrm>
          <a:off x="1674982" y="2914441"/>
          <a:ext cx="654016" cy="194296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幼兒期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4982" y="2914441"/>
        <a:ext cx="654016" cy="1942961"/>
      </dsp:txXfrm>
    </dsp:sp>
    <dsp:sp modelId="{23910FE9-5CE8-48BC-AD65-C66CE0D4A82D}">
      <dsp:nvSpPr>
        <dsp:cNvPr id="0" name=""/>
        <dsp:cNvSpPr/>
      </dsp:nvSpPr>
      <dsp:spPr>
        <a:xfrm>
          <a:off x="1759120" y="2185831"/>
          <a:ext cx="485740" cy="485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4CA1F-60A4-41C1-8A96-CB800EC11B15}">
      <dsp:nvSpPr>
        <dsp:cNvPr id="0" name=""/>
        <dsp:cNvSpPr/>
      </dsp:nvSpPr>
      <dsp:spPr>
        <a:xfrm>
          <a:off x="3040944" y="0"/>
          <a:ext cx="631464" cy="1942961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兒童期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0944" y="0"/>
        <a:ext cx="631464" cy="1942961"/>
      </dsp:txXfrm>
    </dsp:sp>
    <dsp:sp modelId="{4C18A276-ED38-4ECE-AC27-F748B39C559C}">
      <dsp:nvSpPr>
        <dsp:cNvPr id="0" name=""/>
        <dsp:cNvSpPr/>
      </dsp:nvSpPr>
      <dsp:spPr>
        <a:xfrm>
          <a:off x="3113806" y="2185831"/>
          <a:ext cx="485740" cy="485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E65DC-C3FD-41C0-B27A-D0172F796DDB}">
      <dsp:nvSpPr>
        <dsp:cNvPr id="0" name=""/>
        <dsp:cNvSpPr/>
      </dsp:nvSpPr>
      <dsp:spPr>
        <a:xfrm>
          <a:off x="4384354" y="2914441"/>
          <a:ext cx="654016" cy="1942961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青春期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84354" y="2914441"/>
        <a:ext cx="654016" cy="1942961"/>
      </dsp:txXfrm>
    </dsp:sp>
    <dsp:sp modelId="{E096EE38-FF7E-4F16-84B4-465B3341335F}">
      <dsp:nvSpPr>
        <dsp:cNvPr id="0" name=""/>
        <dsp:cNvSpPr/>
      </dsp:nvSpPr>
      <dsp:spPr>
        <a:xfrm>
          <a:off x="4468492" y="2185831"/>
          <a:ext cx="485740" cy="485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35332-6513-4F1B-9882-62C8DB70394A}">
      <dsp:nvSpPr>
        <dsp:cNvPr id="0" name=""/>
        <dsp:cNvSpPr/>
      </dsp:nvSpPr>
      <dsp:spPr>
        <a:xfrm>
          <a:off x="5739040" y="0"/>
          <a:ext cx="654016" cy="194296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成年期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39040" y="0"/>
        <a:ext cx="654016" cy="1942961"/>
      </dsp:txXfrm>
    </dsp:sp>
    <dsp:sp modelId="{EED9F898-7E33-4A26-A148-F2D1D3D48CD9}">
      <dsp:nvSpPr>
        <dsp:cNvPr id="0" name=""/>
        <dsp:cNvSpPr/>
      </dsp:nvSpPr>
      <dsp:spPr>
        <a:xfrm>
          <a:off x="5823178" y="2185831"/>
          <a:ext cx="485740" cy="485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7CCC-5AF0-4654-BA57-9A6F9E6808D6}">
      <dsp:nvSpPr>
        <dsp:cNvPr id="0" name=""/>
        <dsp:cNvSpPr/>
      </dsp:nvSpPr>
      <dsp:spPr>
        <a:xfrm>
          <a:off x="7093726" y="2914441"/>
          <a:ext cx="654016" cy="1942961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老年期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093726" y="2914441"/>
        <a:ext cx="654016" cy="1942961"/>
      </dsp:txXfrm>
    </dsp:sp>
    <dsp:sp modelId="{DA135C90-1EBA-45BD-A3FF-3B91524856A3}">
      <dsp:nvSpPr>
        <dsp:cNvPr id="0" name=""/>
        <dsp:cNvSpPr/>
      </dsp:nvSpPr>
      <dsp:spPr>
        <a:xfrm>
          <a:off x="7177864" y="2185831"/>
          <a:ext cx="485740" cy="485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5BE9A-56E5-402A-9C3C-216C1A4CA8D0}">
      <dsp:nvSpPr>
        <dsp:cNvPr id="0" name=""/>
        <dsp:cNvSpPr/>
      </dsp:nvSpPr>
      <dsp:spPr>
        <a:xfrm>
          <a:off x="0" y="320684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接觸期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認知、互動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20684"/>
        <a:ext cx="2632792" cy="1579675"/>
      </dsp:txXfrm>
    </dsp:sp>
    <dsp:sp modelId="{44D072F1-26F4-42DA-8315-C2B9CA0F052C}">
      <dsp:nvSpPr>
        <dsp:cNvPr id="0" name=""/>
        <dsp:cNvSpPr/>
      </dsp:nvSpPr>
      <dsp:spPr>
        <a:xfrm>
          <a:off x="2896071" y="320684"/>
          <a:ext cx="2632792" cy="157967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捲入期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測試、加強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96071" y="320684"/>
        <a:ext cx="2632792" cy="1579675"/>
      </dsp:txXfrm>
    </dsp:sp>
    <dsp:sp modelId="{95F554CA-058A-41D4-8A41-1E5EB10A8E34}">
      <dsp:nvSpPr>
        <dsp:cNvPr id="0" name=""/>
        <dsp:cNvSpPr/>
      </dsp:nvSpPr>
      <dsp:spPr>
        <a:xfrm>
          <a:off x="5792143" y="320684"/>
          <a:ext cx="2632792" cy="157967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親密期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人際傳播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社會規範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2143" y="320684"/>
        <a:ext cx="2632792" cy="1579675"/>
      </dsp:txXfrm>
    </dsp:sp>
    <dsp:sp modelId="{B3A8C23D-11F4-47EF-9CA3-459E0E6BDB08}">
      <dsp:nvSpPr>
        <dsp:cNvPr id="0" name=""/>
        <dsp:cNvSpPr/>
      </dsp:nvSpPr>
      <dsp:spPr>
        <a:xfrm>
          <a:off x="0" y="2163639"/>
          <a:ext cx="2632792" cy="157967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惡化期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自我嫌惡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人際嫌惡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163639"/>
        <a:ext cx="2632792" cy="1579675"/>
      </dsp:txXfrm>
    </dsp:sp>
    <dsp:sp modelId="{1C004858-9EDD-4847-8989-EE43CCD724C7}">
      <dsp:nvSpPr>
        <dsp:cNvPr id="0" name=""/>
        <dsp:cNvSpPr/>
      </dsp:nvSpPr>
      <dsp:spPr>
        <a:xfrm>
          <a:off x="2896071" y="2163639"/>
          <a:ext cx="2632792" cy="157967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修復期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自我修復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人際修復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96071" y="2163639"/>
        <a:ext cx="2632792" cy="1579675"/>
      </dsp:txXfrm>
    </dsp:sp>
    <dsp:sp modelId="{A13677BA-3298-4600-8B2C-F4A0C25A14C3}">
      <dsp:nvSpPr>
        <dsp:cNvPr id="0" name=""/>
        <dsp:cNvSpPr/>
      </dsp:nvSpPr>
      <dsp:spPr>
        <a:xfrm>
          <a:off x="5792143" y="2163639"/>
          <a:ext cx="2632792" cy="15796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解除期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人際分離</a:t>
          </a:r>
          <a: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社會分離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2143" y="2163639"/>
        <a:ext cx="2632792" cy="1579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A99C-3AA4-4991-AF0E-98655E49DD9F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D638-E8C5-4EC1-A9AF-68B21E54B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人際需求論</a:t>
            </a:r>
            <a:r>
              <a:rPr lang="en-US" altLang="zh-TW" dirty="0" err="1" smtClean="0"/>
              <a:t>schutz</a:t>
            </a:r>
            <a:r>
              <a:rPr lang="en-US" altLang="zh-TW" dirty="0" smtClean="0"/>
              <a:t>(1966)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基本的人際需求：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愛（</a:t>
            </a:r>
            <a:r>
              <a:rPr lang="en-US" altLang="zh-TW" dirty="0" smtClean="0"/>
              <a:t>affection</a:t>
            </a:r>
            <a:r>
              <a:rPr lang="zh-TW" altLang="en-US" dirty="0" smtClean="0"/>
              <a:t>）：反映一個人表達與接受愛的慾望。需求過強者是過度人際    </a:t>
            </a:r>
          </a:p>
          <a:p>
            <a:r>
              <a:rPr lang="zh-TW" altLang="en-US" dirty="0" smtClean="0"/>
              <a:t>  關係化；反之是缺乏人際關係化。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歸屬（</a:t>
            </a:r>
            <a:r>
              <a:rPr lang="en-US" altLang="zh-TW" dirty="0" smtClean="0"/>
              <a:t>inclusion</a:t>
            </a:r>
            <a:r>
              <a:rPr lang="zh-TW" altLang="en-US" dirty="0" smtClean="0"/>
              <a:t>）：希望存在別人團體中的慾望，過強者是過度社交化；反</a:t>
            </a:r>
          </a:p>
          <a:p>
            <a:r>
              <a:rPr lang="zh-TW" altLang="en-US" dirty="0" smtClean="0"/>
              <a:t>  之是缺乏社交化。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控制（</a:t>
            </a:r>
            <a:r>
              <a:rPr lang="en-US" altLang="zh-TW" dirty="0" smtClean="0"/>
              <a:t>control</a:t>
            </a:r>
            <a:r>
              <a:rPr lang="zh-TW" altLang="en-US" dirty="0" smtClean="0"/>
              <a:t>）：一個人希望成功地影響周遭人事的慾望，需求強者是獨裁</a:t>
            </a:r>
          </a:p>
          <a:p>
            <a:r>
              <a:rPr lang="zh-TW" altLang="en-US" dirty="0" smtClean="0"/>
              <a:t>  者、適中者是民主者、需求弱者是逃避者。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5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需求理論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Maslow(1968)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生理需求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安全需求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愛與隸屬需求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自尊需求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自我實現需求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18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􀁺</a:t>
            </a:r>
            <a:r>
              <a:rPr lang="zh-TW" altLang="zh-TW" dirty="0" smtClean="0"/>
              <a:t>語氣的障礙</a:t>
            </a:r>
          </a:p>
          <a:p>
            <a:r>
              <a:rPr lang="en-US" altLang="zh-TW" dirty="0" smtClean="0"/>
              <a:t>􀁺</a:t>
            </a:r>
            <a:r>
              <a:rPr lang="zh-TW" altLang="zh-TW" dirty="0" smtClean="0"/>
              <a:t>動機的障礙</a:t>
            </a:r>
          </a:p>
          <a:p>
            <a:r>
              <a:rPr lang="en-US" altLang="zh-TW" dirty="0" smtClean="0"/>
              <a:t>􀁺</a:t>
            </a:r>
            <a:r>
              <a:rPr lang="zh-TW" altLang="zh-TW" dirty="0" smtClean="0"/>
              <a:t>情緒的障礙（情緒化的言行）</a:t>
            </a:r>
          </a:p>
          <a:p>
            <a:r>
              <a:rPr lang="en-US" altLang="zh-TW" dirty="0" smtClean="0"/>
              <a:t>􀁺</a:t>
            </a:r>
            <a:r>
              <a:rPr lang="zh-TW" altLang="zh-TW" dirty="0" smtClean="0"/>
              <a:t>形象的障礙（職位角色不同，影響溝通的真實性）</a:t>
            </a:r>
          </a:p>
          <a:p>
            <a:r>
              <a:rPr lang="en-US" altLang="zh-TW" dirty="0" smtClean="0"/>
              <a:t>􀁺</a:t>
            </a:r>
            <a:r>
              <a:rPr lang="zh-TW" altLang="zh-TW" dirty="0" smtClean="0"/>
              <a:t>防衛的障礙（心理防衛無法真實溝通）</a:t>
            </a:r>
          </a:p>
          <a:p>
            <a:r>
              <a:rPr lang="en-US" altLang="zh-TW" dirty="0" smtClean="0"/>
              <a:t>􀁺</a:t>
            </a:r>
            <a:r>
              <a:rPr lang="zh-TW" altLang="zh-TW" dirty="0" smtClean="0"/>
              <a:t>專業的障礙（專業領域不同影響不同行業的交流）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06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嬰兒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母親或主要照顧者及手足關係。</a:t>
            </a: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幼兒期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社經地位、獲得關愛照顧的程度，以自我中心來發展人際關係。</a:t>
            </a: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人際互動經驗來自同伴遊戲和家人相處經驗。</a:t>
            </a: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青春期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因生理結構改變、情緒化與不穩定心理反應，同儕影響力大於家庭的影響力。</a:t>
            </a: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成年期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人際關係穩定，大部分具同質性。</a:t>
            </a:r>
          </a:p>
          <a:p>
            <a:pPr lvl="0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老年期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受居住區域、社會參與和休閒嗜好等因素影響。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84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接觸期：認知、互動。</a:t>
            </a:r>
          </a:p>
          <a:p>
            <a:r>
              <a:rPr lang="zh-TW" altLang="en-US" dirty="0" smtClean="0"/>
              <a:t>捲入期：測試、加強。</a:t>
            </a:r>
          </a:p>
          <a:p>
            <a:r>
              <a:rPr lang="zh-TW" altLang="en-US" dirty="0" smtClean="0"/>
              <a:t>親密期：人際傳播、社會規範。</a:t>
            </a:r>
          </a:p>
          <a:p>
            <a:r>
              <a:rPr lang="zh-TW" altLang="en-US" dirty="0" smtClean="0"/>
              <a:t>惡化期：自我嫌惡、人際嫌惡。</a:t>
            </a:r>
          </a:p>
          <a:p>
            <a:r>
              <a:rPr lang="zh-TW" altLang="en-US" dirty="0" smtClean="0"/>
              <a:t>修復期：自我修復、人際修復。</a:t>
            </a:r>
          </a:p>
          <a:p>
            <a:r>
              <a:rPr lang="zh-TW" altLang="en-US" dirty="0" smtClean="0"/>
              <a:t>解除期：人際分離、社會分離。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71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708920"/>
            <a:ext cx="6179093" cy="34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/>
              <a:t>溝通與表達自我概念的形成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人際關係的發展歷</a:t>
            </a:r>
            <a:r>
              <a:rPr lang="zh-TW" altLang="zh-TW" dirty="0" smtClean="0"/>
              <a:t>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34415"/>
              </p:ext>
            </p:extLst>
          </p:nvPr>
        </p:nvGraphicFramePr>
        <p:xfrm>
          <a:off x="226809" y="1290546"/>
          <a:ext cx="896448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" b="100000" l="8462" r="92308">
                        <a14:foregroundMark x1="35692" y1="8141" x2="35692" y2="8141"/>
                        <a14:foregroundMark x1="54615" y1="4916" x2="54615" y2="4916"/>
                        <a14:foregroundMark x1="46154" y1="3379" x2="46154" y2="3379"/>
                        <a14:foregroundMark x1="33385" y1="60522" x2="71077" y2="89094"/>
                        <a14:foregroundMark x1="59692" y1="56989" x2="20000" y2="85714"/>
                        <a14:foregroundMark x1="44154" y1="53149" x2="44154" y2="53149"/>
                        <a14:foregroundMark x1="48923" y1="53917" x2="48923" y2="53917"/>
                        <a14:foregroundMark x1="56923" y1="53456" x2="56923" y2="53456"/>
                        <a14:foregroundMark x1="39538" y1="52995" x2="39538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9" y="2132856"/>
            <a:ext cx="1223859" cy="12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4067" y1="47718" x2="54067" y2="47718"/>
                        <a14:foregroundMark x1="43062" y1="48963" x2="46411" y2="48963"/>
                        <a14:foregroundMark x1="37321" y1="9959" x2="37321" y2="9959"/>
                        <a14:foregroundMark x1="55024" y1="4979" x2="55024" y2="4979"/>
                        <a14:foregroundMark x1="66986" y1="7884" x2="66986" y2="9959"/>
                        <a14:foregroundMark x1="70813" y1="14523" x2="70813" y2="14523"/>
                        <a14:foregroundMark x1="35885" y1="4149" x2="66029" y2="11203"/>
                        <a14:foregroundMark x1="32057" y1="18672" x2="74641" y2="16598"/>
                        <a14:foregroundMark x1="57895" y1="80083" x2="69378" y2="94191"/>
                        <a14:foregroundMark x1="44019" y1="83402" x2="35885" y2="96266"/>
                        <a14:foregroundMark x1="33014" y1="95021" x2="44498" y2="95851"/>
                        <a14:foregroundMark x1="62201" y1="95021" x2="73206" y2="97925"/>
                        <a14:foregroundMark x1="59809" y1="48133" x2="44498" y2="43568"/>
                        <a14:foregroundMark x1="52632" y1="42739" x2="59809" y2="56017"/>
                        <a14:foregroundMark x1="29665" y1="16598" x2="28708" y2="33195"/>
                        <a14:foregroundMark x1="29665" y1="12033" x2="74641" y2="18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99" y="5013176"/>
            <a:ext cx="1148737" cy="13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479">
                        <a14:foregroundMark x1="42708" y1="83206" x2="43750" y2="97710"/>
                        <a14:foregroundMark x1="60938" y1="81679" x2="61979" y2="98855"/>
                        <a14:foregroundMark x1="32813" y1="49618" x2="32813" y2="49618"/>
                        <a14:foregroundMark x1="67708" y1="49618" x2="67708" y2="49618"/>
                        <a14:foregroundMark x1="66146" y1="32061" x2="66146" y2="32061"/>
                        <a14:foregroundMark x1="38542" y1="31298" x2="38542" y2="31298"/>
                        <a14:foregroundMark x1="36458" y1="28626" x2="40625" y2="33969"/>
                        <a14:foregroundMark x1="63542" y1="27481" x2="70833" y2="41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98445"/>
            <a:ext cx="1003792" cy="13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éå¹´ pngãçåçæå°çµæ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5180"/>
            <a:ext cx="1800200" cy="24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éæ¥æ pngãçåçæå°çµæ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73292" r="100000">
                        <a14:foregroundMark x1="87422" y1="29316" x2="90839" y2="30293"/>
                        <a14:backgroundMark x1="78106" y1="99023" x2="78727" y2="79805"/>
                        <a14:backgroundMark x1="78727" y1="81433" x2="73137" y2="80782"/>
                        <a14:backgroundMark x1="66925" y1="60912" x2="66925" y2="60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77" r="151"/>
          <a:stretch/>
        </p:blipFill>
        <p:spPr bwMode="auto">
          <a:xfrm>
            <a:off x="3851920" y="4509120"/>
            <a:ext cx="935522" cy="16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615" r="100000">
                        <a14:foregroundMark x1="9538" y1="8765" x2="66000" y2="7763"/>
                        <a14:foregroundMark x1="11385" y1="21452" x2="62462" y2="19616"/>
                        <a14:foregroundMark x1="37231" y1="35225" x2="39538" y2="35225"/>
                        <a14:foregroundMark x1="43077" y1="35225" x2="43077" y2="35225"/>
                        <a14:foregroundMark x1="36000" y1="33890" x2="36000" y2="33890"/>
                        <a14:foregroundMark x1="33692" y1="32638" x2="33692" y2="32638"/>
                        <a14:foregroundMark x1="44769" y1="30384" x2="47231" y2="36811"/>
                        <a14:foregroundMark x1="84769" y1="56845" x2="93077" y2="64524"/>
                        <a14:foregroundMark x1="10154" y1="96077" x2="27231" y2="93239"/>
                        <a14:foregroundMark x1="54308" y1="94157" x2="72462" y2="93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1052" y="4293096"/>
            <a:ext cx="1051268" cy="19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人際關係的發展歷</a:t>
            </a:r>
            <a:r>
              <a:rPr lang="zh-TW" altLang="en-US" dirty="0" smtClean="0"/>
              <a:t>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人際關係的發展階段</a:t>
            </a:r>
            <a:r>
              <a:rPr lang="en-US" altLang="zh-TW" b="1" dirty="0">
                <a:solidFill>
                  <a:schemeClr val="tx1"/>
                </a:solidFill>
              </a:rPr>
              <a:t>(DeVito </a:t>
            </a:r>
            <a:r>
              <a:rPr lang="en-US" altLang="zh-TW" b="1" dirty="0" smtClean="0">
                <a:solidFill>
                  <a:schemeClr val="tx1"/>
                </a:solidFill>
              </a:rPr>
              <a:t>,1994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03552992"/>
              </p:ext>
            </p:extLst>
          </p:nvPr>
        </p:nvGraphicFramePr>
        <p:xfrm>
          <a:off x="395536" y="2276872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86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ç«æ´png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王永慶的火柴棒哲學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根火柴棒價值不到一毛錢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，但一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棟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房子卻價值數百萬元。而一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根火柴棒卻可以摧毀一棟房子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見微不足道的潛在破壞力一旦發作起來，其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攻堅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滅頂的力量，無物能禦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9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一根火柴棒，是什麼東西呢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？它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就是下列四項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無法自我控制的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 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不經理智判斷的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決策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頑冥不化的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個性     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狹隘無情的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心胸</a:t>
            </a:r>
            <a:endParaRPr lang="zh-TW" altLang="en-US" sz="2800" dirty="0">
              <a:solidFill>
                <a:schemeClr val="tx1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2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人際溝通之必要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人際</a:t>
            </a:r>
            <a:r>
              <a:rPr lang="zh-TW" altLang="en-US" dirty="0">
                <a:solidFill>
                  <a:schemeClr val="tx1"/>
                </a:solidFill>
              </a:rPr>
              <a:t>溝通的</a:t>
            </a:r>
            <a:r>
              <a:rPr lang="zh-TW" altLang="en-US" dirty="0" smtClean="0">
                <a:solidFill>
                  <a:schemeClr val="tx1"/>
                </a:solidFill>
              </a:rPr>
              <a:t>技巧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人際溝通的</a:t>
            </a:r>
            <a:r>
              <a:rPr lang="zh-TW" altLang="en-US" dirty="0" smtClean="0">
                <a:solidFill>
                  <a:schemeClr val="tx1"/>
                </a:solidFill>
              </a:rPr>
              <a:t>障礙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人際關係的</a:t>
            </a:r>
            <a:r>
              <a:rPr lang="zh-TW" altLang="en-US" dirty="0" smtClean="0">
                <a:solidFill>
                  <a:schemeClr val="tx1"/>
                </a:solidFill>
              </a:rPr>
              <a:t>經營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人際關係的發展歷</a:t>
            </a:r>
            <a:r>
              <a:rPr lang="zh-TW" altLang="en-US" dirty="0" smtClean="0">
                <a:solidFill>
                  <a:schemeClr val="tx1"/>
                </a:solidFill>
              </a:rPr>
              <a:t>程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火柴棒哲學</a:t>
            </a:r>
            <a:endParaRPr lang="zh-TW" altLang="en-US" dirty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spc="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人際溝通之</a:t>
            </a:r>
            <a:r>
              <a:rPr lang="zh-TW" altLang="en-US" dirty="0" smtClean="0">
                <a:solidFill>
                  <a:schemeClr val="tx1"/>
                </a:solidFill>
              </a:rPr>
              <a:t>必要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sz="3600" dirty="0">
                <a:solidFill>
                  <a:schemeClr val="tx1"/>
                </a:solidFill>
              </a:rPr>
              <a:t>人際需求論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58577"/>
              </p:ext>
            </p:extLst>
          </p:nvPr>
        </p:nvGraphicFramePr>
        <p:xfrm>
          <a:off x="457200" y="1600200"/>
          <a:ext cx="8867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5508104" y="6279703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Schutz</a:t>
            </a:r>
            <a:r>
              <a:rPr lang="zh-TW" altLang="en-US" sz="2400" b="1" dirty="0" smtClean="0"/>
              <a:t>（</a:t>
            </a:r>
            <a:r>
              <a:rPr lang="en-US" altLang="zh-TW" sz="2400" b="1" dirty="0" smtClean="0"/>
              <a:t>1966</a:t>
            </a:r>
            <a:r>
              <a:rPr lang="zh-TW" altLang="en-US" sz="2400" b="1" dirty="0"/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528862" y="1929026"/>
            <a:ext cx="116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Affection</a:t>
            </a:r>
          </a:p>
          <a:p>
            <a:pPr lvl="0" algn="ctr"/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情感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9904" y="3501008"/>
            <a:ext cx="1133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Inclusion</a:t>
            </a:r>
          </a:p>
          <a:p>
            <a:pPr algn="ctr"/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歸屬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340" y="5157192"/>
            <a:ext cx="971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Control</a:t>
            </a:r>
          </a:p>
          <a:p>
            <a:pPr algn="ctr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控制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8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人際溝通之</a:t>
            </a:r>
            <a:r>
              <a:rPr lang="zh-TW" altLang="en-US" dirty="0" smtClean="0">
                <a:solidFill>
                  <a:schemeClr val="tx1"/>
                </a:solidFill>
              </a:rPr>
              <a:t>必要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zh-TW" sz="3600" dirty="0">
                <a:solidFill>
                  <a:schemeClr val="tx1"/>
                </a:solidFill>
              </a:rPr>
              <a:t>需求理論</a:t>
            </a:r>
            <a:endParaRPr lang="zh-TW" altLang="en-US" sz="3600" dirty="0"/>
          </a:p>
        </p:txBody>
      </p:sp>
      <p:grpSp>
        <p:nvGrpSpPr>
          <p:cNvPr id="3" name="群組 2"/>
          <p:cNvGrpSpPr/>
          <p:nvPr/>
        </p:nvGrpSpPr>
        <p:grpSpPr>
          <a:xfrm>
            <a:off x="684241" y="1484784"/>
            <a:ext cx="8424263" cy="4457816"/>
            <a:chOff x="684241" y="1916977"/>
            <a:chExt cx="8424263" cy="445781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41" y="1916977"/>
              <a:ext cx="6119594" cy="445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接點 6"/>
            <p:cNvCxnSpPr/>
            <p:nvPr/>
          </p:nvCxnSpPr>
          <p:spPr>
            <a:xfrm>
              <a:off x="6300865" y="6119718"/>
              <a:ext cx="1368152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6948938" y="5919663"/>
              <a:ext cx="2159566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空氣、水、食物</a:t>
              </a:r>
              <a:endPara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5814906" y="5239653"/>
              <a:ext cx="1368152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6321283" y="5008820"/>
              <a:ext cx="2441694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安全、穩定、保障</a:t>
              </a:r>
              <a:endPara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4932713" y="4345940"/>
              <a:ext cx="1368152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5796809" y="4145885"/>
              <a:ext cx="2723823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友情、愛情、歸屬感</a:t>
              </a:r>
              <a:endPara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4568411" y="3583469"/>
              <a:ext cx="13681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5432507" y="3383414"/>
              <a:ext cx="3288080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尊重、肯定、信心、成就</a:t>
              </a:r>
              <a:endPara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167818" y="2719373"/>
              <a:ext cx="13681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4860705" y="2519318"/>
              <a:ext cx="1313180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發揮潛能</a:t>
              </a:r>
              <a:endPara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845336" y="6134760"/>
            <a:ext cx="2013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Maslow(1968)</a:t>
            </a:r>
          </a:p>
        </p:txBody>
      </p:sp>
    </p:spTree>
    <p:extLst>
      <p:ext uri="{BB962C8B-B14F-4D97-AF65-F5344CB8AC3E}">
        <p14:creationId xmlns:p14="http://schemas.microsoft.com/office/powerpoint/2010/main" val="15458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人際溝通的</a:t>
            </a:r>
            <a:r>
              <a:rPr lang="zh-TW" altLang="en-US" dirty="0" smtClean="0">
                <a:solidFill>
                  <a:schemeClr val="tx1"/>
                </a:solidFill>
              </a:rPr>
              <a:t>技巧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759341"/>
              </p:ext>
            </p:extLst>
          </p:nvPr>
        </p:nvGraphicFramePr>
        <p:xfrm>
          <a:off x="683568" y="2099989"/>
          <a:ext cx="4392488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5580112" y="1556792"/>
            <a:ext cx="3168352" cy="2088232"/>
          </a:xfrm>
          <a:prstGeom prst="wedgeRoundRectCallout">
            <a:avLst>
              <a:gd name="adj1" fmla="val -60640"/>
              <a:gd name="adj2" fmla="val 422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掌握環境氛圍，協助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你去說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服改變他人的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態度或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行為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580112" y="3861048"/>
            <a:ext cx="3168352" cy="1944216"/>
          </a:xfrm>
          <a:prstGeom prst="wedgeRoundRectCallout">
            <a:avLst>
              <a:gd name="adj1" fmla="val -61137"/>
              <a:gd name="adj2" fmla="val -421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創造積極正向的氣氛，使溝通有效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4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人際溝通的</a:t>
            </a:r>
            <a:r>
              <a:rPr lang="zh-TW" altLang="en-US" dirty="0" smtClean="0">
                <a:solidFill>
                  <a:schemeClr val="tx1"/>
                </a:solidFill>
              </a:rPr>
              <a:t>技巧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8843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8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人際溝通的</a:t>
            </a:r>
            <a:r>
              <a:rPr lang="zh-TW" altLang="zh-TW" dirty="0" smtClean="0"/>
              <a:t>障礙</a:t>
            </a:r>
            <a:r>
              <a:rPr lang="zh-TW" altLang="en-US" dirty="0" smtClean="0"/>
              <a:t>與原因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64999"/>
              </p:ext>
            </p:extLst>
          </p:nvPr>
        </p:nvGraphicFramePr>
        <p:xfrm>
          <a:off x="395536" y="848469"/>
          <a:ext cx="1224136" cy="603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13637370"/>
              </p:ext>
            </p:extLst>
          </p:nvPr>
        </p:nvGraphicFramePr>
        <p:xfrm>
          <a:off x="1979712" y="1484784"/>
          <a:ext cx="799288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22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人際溝通的</a:t>
            </a:r>
            <a:r>
              <a:rPr lang="zh-TW" altLang="en-US" dirty="0" smtClean="0"/>
              <a:t>恐懼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680520"/>
          </a:xfrm>
          <a:solidFill>
            <a:schemeClr val="accent5">
              <a:lumMod val="20000"/>
              <a:lumOff val="80000"/>
            </a:schemeClr>
          </a:solidFill>
          <a:ln w="57150"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溝通恐懼</a:t>
            </a:r>
            <a:r>
              <a:rPr lang="en-US" altLang="zh-TW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pc="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McCroskey</a:t>
            </a:r>
            <a:r>
              <a:rPr lang="zh-TW" altLang="en-US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認為「溝通恐懼」是指個人在與他人或群體溝通時，</a:t>
            </a:r>
            <a:r>
              <a:rPr lang="zh-TW" altLang="en-US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所產生</a:t>
            </a:r>
            <a:r>
              <a:rPr lang="zh-TW" altLang="en-US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的害怕和焦慮。</a:t>
            </a:r>
          </a:p>
          <a:p>
            <a:r>
              <a:rPr lang="zh-TW" altLang="en-US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個人因國籍</a:t>
            </a:r>
            <a:r>
              <a:rPr lang="zh-TW" altLang="en-US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、性別、年齡、出生序、居住地區、人格特質（自我概念、自我坦露、</a:t>
            </a:r>
            <a:r>
              <a:rPr lang="zh-TW" altLang="en-US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自我表現</a:t>
            </a:r>
            <a:r>
              <a:rPr lang="zh-TW" altLang="en-US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、同理心、寂寞害羞、社會焦慮）</a:t>
            </a:r>
            <a:r>
              <a:rPr lang="zh-TW" altLang="en-US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等不同，而產生溝通恐懼</a:t>
            </a:r>
            <a:r>
              <a:rPr lang="zh-TW" altLang="en-US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43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人際關係的</a:t>
            </a:r>
            <a:r>
              <a:rPr lang="zh-TW" altLang="en-US" dirty="0" smtClean="0"/>
              <a:t>經營模式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300841"/>
              </p:ext>
            </p:extLst>
          </p:nvPr>
        </p:nvGraphicFramePr>
        <p:xfrm>
          <a:off x="0" y="1124744"/>
          <a:ext cx="9324528" cy="572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3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2665</TotalTime>
  <Words>677</Words>
  <Application>Microsoft Office PowerPoint</Application>
  <PresentationFormat>如螢幕大小 (4:3)</PresentationFormat>
  <Paragraphs>131</Paragraphs>
  <Slides>13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課程名稱</vt:lpstr>
      <vt:lpstr>溝通與表達自我概念的形成</vt:lpstr>
      <vt:lpstr>前言</vt:lpstr>
      <vt:lpstr>人際溝通之必要-人際需求論</vt:lpstr>
      <vt:lpstr>人際溝通之必要-需求理論</vt:lpstr>
      <vt:lpstr>人際溝通的技巧</vt:lpstr>
      <vt:lpstr>人際溝通的技巧</vt:lpstr>
      <vt:lpstr>人際溝通的障礙與原因</vt:lpstr>
      <vt:lpstr>人際溝通的恐懼</vt:lpstr>
      <vt:lpstr>人際關係的經營模式</vt:lpstr>
      <vt:lpstr>人際關係的發展歷程</vt:lpstr>
      <vt:lpstr>人際關係的發展歷程</vt:lpstr>
      <vt:lpstr>王永慶的火柴棒哲學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winnie</cp:lastModifiedBy>
  <cp:revision>302</cp:revision>
  <dcterms:created xsi:type="dcterms:W3CDTF">2017-11-07T02:54:43Z</dcterms:created>
  <dcterms:modified xsi:type="dcterms:W3CDTF">2018-04-09T15:48:06Z</dcterms:modified>
</cp:coreProperties>
</file>