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8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</p:sldIdLst>
  <p:sldSz cy="68580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18" Type="http://schemas.openxmlformats.org/officeDocument/2006/relationships/slide" Target="slides/slide13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 txBox="1"/>
          <p:nvPr>
            <p:ph idx="2" type="hdr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Shape 4"/>
          <p:cNvSpPr txBox="1"/>
          <p:nvPr>
            <p:ph idx="10" type="dt"/>
          </p:nvPr>
        </p:nvSpPr>
        <p:spPr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Shape 5"/>
          <p:cNvSpPr/>
          <p:nvPr>
            <p:ph idx="3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Shape 6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Shape 7"/>
          <p:cNvSpPr txBox="1"/>
          <p:nvPr>
            <p:ph idx="11" type="ftr"/>
          </p:nvPr>
        </p:nvSpPr>
        <p:spPr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/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Shape 8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zh-TW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Shape 87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8" name="Shape 88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62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Shape 163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4" name="Shape 164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Shape 169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0" name="Shape 170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74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Shape 175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6" name="Shape 176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Shape 183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4" name="Shape 184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Shape 93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4" name="Shape 94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Shape 99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0" name="Shape 100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Shape 106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7" name="Shape 107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Shape 113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4" name="Shape 114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Shape 120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1" name="Shape 121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Shape 127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8" name="Shape 128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Shape 140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1" name="Shape 141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Shape 152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3" name="Shape 153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標題投影片" type="title">
  <p:cSld name="TITLE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hape 18"/>
          <p:cNvSpPr txBox="1"/>
          <p:nvPr>
            <p:ph type="ctrTitle"/>
          </p:nvPr>
        </p:nvSpPr>
        <p:spPr>
          <a:xfrm>
            <a:off x="685800" y="2130423"/>
            <a:ext cx="7772400" cy="1470026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/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  <a:defRPr b="0" i="0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9" name="Shape 19"/>
          <p:cNvSpPr txBox="1"/>
          <p:nvPr>
            <p:ph idx="1" type="subTitle"/>
          </p:nvPr>
        </p:nvSpPr>
        <p:spPr>
          <a:xfrm>
            <a:off x="1371600" y="3886200"/>
            <a:ext cx="6400800" cy="1752603"/>
          </a:xfrm>
          <a:prstGeom prst="rect">
            <a:avLst/>
          </a:prstGeom>
          <a:noFill/>
          <a:ln>
            <a:noFill/>
          </a:ln>
        </p:spPr>
        <p:txBody>
          <a:bodyPr anchorCtr="1" anchor="t" bIns="45700" lIns="91425" spcFirstLastPara="1" rIns="91425" wrap="square" tIns="45700"/>
          <a:lstStyle>
            <a:lvl1pPr lvl="0" marR="0" rtl="0" algn="ctr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898989"/>
              </a:buClr>
              <a:buSzPts val="3200"/>
              <a:buFont typeface="Arial"/>
              <a:buNone/>
              <a:defRPr b="0" i="0" sz="3200" u="none" cap="none" strike="noStrik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20" name="Shape 20"/>
          <p:cNvSpPr txBox="1"/>
          <p:nvPr>
            <p:ph idx="10" type="dt"/>
          </p:nvPr>
        </p:nvSpPr>
        <p:spPr>
          <a:xfrm>
            <a:off x="457200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1" name="Shape 21"/>
          <p:cNvSpPr txBox="1"/>
          <p:nvPr>
            <p:ph idx="11" type="ftr"/>
          </p:nvPr>
        </p:nvSpPr>
        <p:spPr>
          <a:xfrm>
            <a:off x="3124203" y="6356351"/>
            <a:ext cx="2895603" cy="365129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/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2" name="Shape 22"/>
          <p:cNvSpPr txBox="1"/>
          <p:nvPr>
            <p:ph idx="12" type="sldNum"/>
          </p:nvPr>
        </p:nvSpPr>
        <p:spPr>
          <a:xfrm>
            <a:off x="6553203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標題及直排文字" type="vertTx">
  <p:cSld name="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Shape 75"/>
          <p:cNvSpPr txBox="1"/>
          <p:nvPr>
            <p:ph type="title"/>
          </p:nvPr>
        </p:nvSpPr>
        <p:spPr>
          <a:xfrm>
            <a:off x="457200" y="27464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/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  <a:defRPr b="0" i="0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6" name="Shape 76"/>
          <p:cNvSpPr txBox="1"/>
          <p:nvPr>
            <p:ph idx="1" type="body"/>
          </p:nvPr>
        </p:nvSpPr>
        <p:spPr>
          <a:xfrm rot="5400000">
            <a:off x="2309020" y="-251621"/>
            <a:ext cx="4525959" cy="82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indent="-431800" lvl="0" marL="457200" marR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0000FF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406400" lvl="1" marL="914400" marR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indent="-228600" lvl="6" marL="32004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indent="-228600" lvl="7" marL="36576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indent="-228600" lvl="8" marL="41148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7" name="Shape 77"/>
          <p:cNvSpPr txBox="1"/>
          <p:nvPr>
            <p:ph idx="10" type="dt"/>
          </p:nvPr>
        </p:nvSpPr>
        <p:spPr>
          <a:xfrm>
            <a:off x="457200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8" name="Shape 78"/>
          <p:cNvSpPr txBox="1"/>
          <p:nvPr>
            <p:ph idx="11" type="ftr"/>
          </p:nvPr>
        </p:nvSpPr>
        <p:spPr>
          <a:xfrm>
            <a:off x="3124203" y="6356351"/>
            <a:ext cx="2895603" cy="365129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/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9" name="Shape 79"/>
          <p:cNvSpPr txBox="1"/>
          <p:nvPr>
            <p:ph idx="12" type="sldNum"/>
          </p:nvPr>
        </p:nvSpPr>
        <p:spPr>
          <a:xfrm>
            <a:off x="6553203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直排標題及文字" type="vertTitleAndTx">
  <p:cSld name="VERTICAL_TITLE_AND_VERTICAL_TEXT"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Shape 81"/>
          <p:cNvSpPr txBox="1"/>
          <p:nvPr>
            <p:ph type="title"/>
          </p:nvPr>
        </p:nvSpPr>
        <p:spPr>
          <a:xfrm rot="5400000">
            <a:off x="4732335" y="2171704"/>
            <a:ext cx="5851529" cy="2057400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/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  <a:defRPr b="0" i="0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82" name="Shape 82"/>
          <p:cNvSpPr txBox="1"/>
          <p:nvPr>
            <p:ph idx="1" type="body"/>
          </p:nvPr>
        </p:nvSpPr>
        <p:spPr>
          <a:xfrm rot="5400000">
            <a:off x="541334" y="190506"/>
            <a:ext cx="5851529" cy="601979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indent="-431800" lvl="0" marL="457200" marR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0000FF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406400" lvl="1" marL="914400" marR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indent="-228600" lvl="6" marL="32004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indent="-228600" lvl="7" marL="36576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indent="-228600" lvl="8" marL="41148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83" name="Shape 83"/>
          <p:cNvSpPr txBox="1"/>
          <p:nvPr>
            <p:ph idx="10" type="dt"/>
          </p:nvPr>
        </p:nvSpPr>
        <p:spPr>
          <a:xfrm>
            <a:off x="457200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4" name="Shape 84"/>
          <p:cNvSpPr txBox="1"/>
          <p:nvPr>
            <p:ph idx="11" type="ftr"/>
          </p:nvPr>
        </p:nvSpPr>
        <p:spPr>
          <a:xfrm>
            <a:off x="3124203" y="6356351"/>
            <a:ext cx="2895603" cy="365129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/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5" name="Shape 85"/>
          <p:cNvSpPr txBox="1"/>
          <p:nvPr>
            <p:ph idx="12" type="sldNum"/>
          </p:nvPr>
        </p:nvSpPr>
        <p:spPr>
          <a:xfrm>
            <a:off x="6553203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標題及物件" type="obj">
  <p:cSld name="OBJECT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Shape 24"/>
          <p:cNvSpPr txBox="1"/>
          <p:nvPr>
            <p:ph type="title"/>
          </p:nvPr>
        </p:nvSpPr>
        <p:spPr>
          <a:xfrm>
            <a:off x="457200" y="27464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/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  <a:defRPr b="0" i="0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25" name="Shape 25"/>
          <p:cNvSpPr txBox="1"/>
          <p:nvPr>
            <p:ph idx="1" type="body"/>
          </p:nvPr>
        </p:nvSpPr>
        <p:spPr>
          <a:xfrm>
            <a:off x="457200" y="1600200"/>
            <a:ext cx="8229600" cy="452595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indent="-431800" lvl="0" marL="457200" marR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0000FF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406400" lvl="1" marL="914400" marR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indent="-228600" lvl="6" marL="32004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indent="-228600" lvl="7" marL="36576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indent="-228600" lvl="8" marL="41148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26" name="Shape 26"/>
          <p:cNvSpPr txBox="1"/>
          <p:nvPr>
            <p:ph idx="10" type="dt"/>
          </p:nvPr>
        </p:nvSpPr>
        <p:spPr>
          <a:xfrm>
            <a:off x="457200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7" name="Shape 27"/>
          <p:cNvSpPr txBox="1"/>
          <p:nvPr>
            <p:ph idx="11" type="ftr"/>
          </p:nvPr>
        </p:nvSpPr>
        <p:spPr>
          <a:xfrm>
            <a:off x="3124203" y="6356351"/>
            <a:ext cx="2895603" cy="365129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/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8" name="Shape 28"/>
          <p:cNvSpPr txBox="1"/>
          <p:nvPr>
            <p:ph idx="12" type="sldNum"/>
          </p:nvPr>
        </p:nvSpPr>
        <p:spPr>
          <a:xfrm>
            <a:off x="6553203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章節標題" type="secHead">
  <p:cSld name="SECTION_HEADER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hape 30"/>
          <p:cNvSpPr txBox="1"/>
          <p:nvPr>
            <p:ph type="title"/>
          </p:nvPr>
        </p:nvSpPr>
        <p:spPr>
          <a:xfrm>
            <a:off x="722311" y="4406895"/>
            <a:ext cx="7772400" cy="136207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  <a:defRPr b="1" i="0" sz="4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31" name="Shape 31"/>
          <p:cNvSpPr txBox="1"/>
          <p:nvPr>
            <p:ph idx="1" type="body"/>
          </p:nvPr>
        </p:nvSpPr>
        <p:spPr>
          <a:xfrm>
            <a:off x="722311" y="2906713"/>
            <a:ext cx="7772400" cy="150018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/>
          <a:lstStyle>
            <a:lvl1pPr indent="-228600" lvl="0" marL="4572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898989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406400" lvl="1" marL="914400" marR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indent="-228600" lvl="6" marL="32004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indent="-228600" lvl="7" marL="36576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indent="-228600" lvl="8" marL="41148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32" name="Shape 32"/>
          <p:cNvSpPr txBox="1"/>
          <p:nvPr>
            <p:ph idx="10" type="dt"/>
          </p:nvPr>
        </p:nvSpPr>
        <p:spPr>
          <a:xfrm>
            <a:off x="457200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3" name="Shape 33"/>
          <p:cNvSpPr txBox="1"/>
          <p:nvPr>
            <p:ph idx="11" type="ftr"/>
          </p:nvPr>
        </p:nvSpPr>
        <p:spPr>
          <a:xfrm>
            <a:off x="3124203" y="6356351"/>
            <a:ext cx="2895603" cy="365129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/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4" name="Shape 34"/>
          <p:cNvSpPr txBox="1"/>
          <p:nvPr>
            <p:ph idx="12" type="sldNum"/>
          </p:nvPr>
        </p:nvSpPr>
        <p:spPr>
          <a:xfrm>
            <a:off x="6553203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兩項物件" type="twoObj">
  <p:cSld name="TWO_OBJECTS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Shape 36"/>
          <p:cNvSpPr txBox="1"/>
          <p:nvPr>
            <p:ph type="title"/>
          </p:nvPr>
        </p:nvSpPr>
        <p:spPr>
          <a:xfrm>
            <a:off x="457200" y="27464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/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  <a:defRPr b="0" i="0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37" name="Shape 37"/>
          <p:cNvSpPr txBox="1"/>
          <p:nvPr>
            <p:ph idx="1" type="body"/>
          </p:nvPr>
        </p:nvSpPr>
        <p:spPr>
          <a:xfrm>
            <a:off x="457200" y="1600200"/>
            <a:ext cx="4038603" cy="452595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indent="-406400" lvl="0" marL="457200" marR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FF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–"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–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»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indent="-228600" lvl="6" marL="32004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indent="-228600" lvl="7" marL="36576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indent="-228600" lvl="8" marL="41148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38" name="Shape 38"/>
          <p:cNvSpPr txBox="1"/>
          <p:nvPr>
            <p:ph idx="2" type="body"/>
          </p:nvPr>
        </p:nvSpPr>
        <p:spPr>
          <a:xfrm>
            <a:off x="4648196" y="1600200"/>
            <a:ext cx="4038603" cy="452595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indent="-406400" lvl="0" marL="457200" marR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FF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–"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–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»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indent="-228600" lvl="6" marL="32004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indent="-228600" lvl="7" marL="36576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indent="-228600" lvl="8" marL="41148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39" name="Shape 39"/>
          <p:cNvSpPr txBox="1"/>
          <p:nvPr>
            <p:ph idx="10" type="dt"/>
          </p:nvPr>
        </p:nvSpPr>
        <p:spPr>
          <a:xfrm>
            <a:off x="457200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0" name="Shape 40"/>
          <p:cNvSpPr txBox="1"/>
          <p:nvPr>
            <p:ph idx="11" type="ftr"/>
          </p:nvPr>
        </p:nvSpPr>
        <p:spPr>
          <a:xfrm>
            <a:off x="3124203" y="6356351"/>
            <a:ext cx="2895603" cy="365129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/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1" name="Shape 41"/>
          <p:cNvSpPr txBox="1"/>
          <p:nvPr>
            <p:ph idx="12" type="sldNum"/>
          </p:nvPr>
        </p:nvSpPr>
        <p:spPr>
          <a:xfrm>
            <a:off x="6553203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比對" type="twoTxTwoObj">
  <p:cSld name="TWO_OBJECTS_WITH_TEXT">
    <p:spTree>
      <p:nvGrpSpPr>
        <p:cNvPr id="42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Shape 43"/>
          <p:cNvSpPr txBox="1"/>
          <p:nvPr>
            <p:ph type="title"/>
          </p:nvPr>
        </p:nvSpPr>
        <p:spPr>
          <a:xfrm>
            <a:off x="457200" y="27464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/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  <a:defRPr b="0" i="0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44" name="Shape 44"/>
          <p:cNvSpPr txBox="1"/>
          <p:nvPr>
            <p:ph idx="1" type="body"/>
          </p:nvPr>
        </p:nvSpPr>
        <p:spPr>
          <a:xfrm>
            <a:off x="457200" y="1535113"/>
            <a:ext cx="4040184" cy="63975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/>
          <a:lstStyle>
            <a:lvl1pPr indent="-228600" lvl="0" marL="4572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FF"/>
              </a:buClr>
              <a:buSzPts val="2400"/>
              <a:buFont typeface="Arial"/>
              <a:buNone/>
              <a:defRPr b="1" i="0" sz="24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406400" lvl="1" marL="914400" marR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indent="-228600" lvl="6" marL="32004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indent="-228600" lvl="7" marL="36576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indent="-228600" lvl="8" marL="41148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45" name="Shape 45"/>
          <p:cNvSpPr txBox="1"/>
          <p:nvPr>
            <p:ph idx="2" type="body"/>
          </p:nvPr>
        </p:nvSpPr>
        <p:spPr>
          <a:xfrm>
            <a:off x="457200" y="2174872"/>
            <a:ext cx="4040184" cy="39512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indent="-381000" lvl="0" marL="4572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FF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55600" lvl="1" marL="9144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42900" lvl="2" marL="1371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30200" lvl="3" marL="1828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Char char="–"/>
              <a:defRPr b="0" i="0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30200" lvl="4" marL="22860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Char char="»"/>
              <a:defRPr b="0" i="0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indent="-228600" lvl="6" marL="32004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indent="-228600" lvl="7" marL="36576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indent="-228600" lvl="8" marL="41148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46" name="Shape 46"/>
          <p:cNvSpPr txBox="1"/>
          <p:nvPr>
            <p:ph idx="3" type="body"/>
          </p:nvPr>
        </p:nvSpPr>
        <p:spPr>
          <a:xfrm>
            <a:off x="4645023" y="1535113"/>
            <a:ext cx="4041776" cy="63975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/>
          <a:lstStyle>
            <a:lvl1pPr indent="-228600" lvl="0" marL="4572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FF"/>
              </a:buClr>
              <a:buSzPts val="2400"/>
              <a:buFont typeface="Arial"/>
              <a:buNone/>
              <a:defRPr b="1" i="0" sz="24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406400" lvl="1" marL="914400" marR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indent="-228600" lvl="6" marL="32004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indent="-228600" lvl="7" marL="36576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indent="-228600" lvl="8" marL="41148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47" name="Shape 47"/>
          <p:cNvSpPr txBox="1"/>
          <p:nvPr>
            <p:ph idx="4" type="body"/>
          </p:nvPr>
        </p:nvSpPr>
        <p:spPr>
          <a:xfrm>
            <a:off x="4645023" y="2174872"/>
            <a:ext cx="4041776" cy="39512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indent="-381000" lvl="0" marL="4572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FF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55600" lvl="1" marL="9144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42900" lvl="2" marL="1371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30200" lvl="3" marL="1828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Char char="–"/>
              <a:defRPr b="0" i="0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30200" lvl="4" marL="22860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Char char="»"/>
              <a:defRPr b="0" i="0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indent="-228600" lvl="6" marL="32004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indent="-228600" lvl="7" marL="36576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indent="-228600" lvl="8" marL="41148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48" name="Shape 48"/>
          <p:cNvSpPr txBox="1"/>
          <p:nvPr>
            <p:ph idx="10" type="dt"/>
          </p:nvPr>
        </p:nvSpPr>
        <p:spPr>
          <a:xfrm>
            <a:off x="457200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9" name="Shape 49"/>
          <p:cNvSpPr txBox="1"/>
          <p:nvPr>
            <p:ph idx="11" type="ftr"/>
          </p:nvPr>
        </p:nvSpPr>
        <p:spPr>
          <a:xfrm>
            <a:off x="3124203" y="6356351"/>
            <a:ext cx="2895603" cy="365129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/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0" name="Shape 50"/>
          <p:cNvSpPr txBox="1"/>
          <p:nvPr>
            <p:ph idx="12" type="sldNum"/>
          </p:nvPr>
        </p:nvSpPr>
        <p:spPr>
          <a:xfrm>
            <a:off x="6553203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只有標題" type="titleOnly">
  <p:cSld name="TITLE_ONLY">
    <p:spTree>
      <p:nvGrpSpPr>
        <p:cNvPr id="5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Shape 52"/>
          <p:cNvSpPr txBox="1"/>
          <p:nvPr>
            <p:ph type="title"/>
          </p:nvPr>
        </p:nvSpPr>
        <p:spPr>
          <a:xfrm>
            <a:off x="457200" y="27464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/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  <a:defRPr b="0" i="0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3" name="Shape 53"/>
          <p:cNvSpPr txBox="1"/>
          <p:nvPr>
            <p:ph idx="10" type="dt"/>
          </p:nvPr>
        </p:nvSpPr>
        <p:spPr>
          <a:xfrm>
            <a:off x="457200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" name="Shape 54"/>
          <p:cNvSpPr txBox="1"/>
          <p:nvPr>
            <p:ph idx="11" type="ftr"/>
          </p:nvPr>
        </p:nvSpPr>
        <p:spPr>
          <a:xfrm>
            <a:off x="3124203" y="6356351"/>
            <a:ext cx="2895603" cy="365129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/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5" name="Shape 55"/>
          <p:cNvSpPr txBox="1"/>
          <p:nvPr>
            <p:ph idx="12" type="sldNum"/>
          </p:nvPr>
        </p:nvSpPr>
        <p:spPr>
          <a:xfrm>
            <a:off x="6553203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空白" type="blank">
  <p:cSld name="BLANK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Shape 57"/>
          <p:cNvSpPr txBox="1"/>
          <p:nvPr>
            <p:ph idx="10" type="dt"/>
          </p:nvPr>
        </p:nvSpPr>
        <p:spPr>
          <a:xfrm>
            <a:off x="457200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8" name="Shape 58"/>
          <p:cNvSpPr txBox="1"/>
          <p:nvPr>
            <p:ph idx="11" type="ftr"/>
          </p:nvPr>
        </p:nvSpPr>
        <p:spPr>
          <a:xfrm>
            <a:off x="3124203" y="6356351"/>
            <a:ext cx="2895603" cy="365129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/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9" name="Shape 59"/>
          <p:cNvSpPr txBox="1"/>
          <p:nvPr>
            <p:ph idx="12" type="sldNum"/>
          </p:nvPr>
        </p:nvSpPr>
        <p:spPr>
          <a:xfrm>
            <a:off x="6553203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含標題的內容" type="objTx">
  <p:cSld name="OBJECT_WITH_CAPTION_TEXT"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Shape 61"/>
          <p:cNvSpPr txBox="1"/>
          <p:nvPr>
            <p:ph type="title"/>
          </p:nvPr>
        </p:nvSpPr>
        <p:spPr>
          <a:xfrm>
            <a:off x="457200" y="273048"/>
            <a:ext cx="3008311" cy="116204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/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1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62" name="Shape 62"/>
          <p:cNvSpPr txBox="1"/>
          <p:nvPr>
            <p:ph idx="1" type="body"/>
          </p:nvPr>
        </p:nvSpPr>
        <p:spPr>
          <a:xfrm>
            <a:off x="3575047" y="273048"/>
            <a:ext cx="5111752" cy="5853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indent="-431800" lvl="0" marL="457200" marR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0000FF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406400" lvl="1" marL="914400" marR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indent="-228600" lvl="6" marL="32004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indent="-228600" lvl="7" marL="36576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indent="-228600" lvl="8" marL="41148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63" name="Shape 63"/>
          <p:cNvSpPr txBox="1"/>
          <p:nvPr>
            <p:ph idx="2" type="body"/>
          </p:nvPr>
        </p:nvSpPr>
        <p:spPr>
          <a:xfrm>
            <a:off x="457200" y="1435095"/>
            <a:ext cx="3008311" cy="469106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indent="-228600" lvl="0" marL="457200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00FF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406400" lvl="1" marL="914400" marR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indent="-228600" lvl="6" marL="32004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indent="-228600" lvl="7" marL="36576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indent="-228600" lvl="8" marL="41148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64" name="Shape 64"/>
          <p:cNvSpPr txBox="1"/>
          <p:nvPr>
            <p:ph idx="10" type="dt"/>
          </p:nvPr>
        </p:nvSpPr>
        <p:spPr>
          <a:xfrm>
            <a:off x="457200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5" name="Shape 65"/>
          <p:cNvSpPr txBox="1"/>
          <p:nvPr>
            <p:ph idx="11" type="ftr"/>
          </p:nvPr>
        </p:nvSpPr>
        <p:spPr>
          <a:xfrm>
            <a:off x="3124203" y="6356351"/>
            <a:ext cx="2895603" cy="365129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/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6" name="Shape 66"/>
          <p:cNvSpPr txBox="1"/>
          <p:nvPr>
            <p:ph idx="12" type="sldNum"/>
          </p:nvPr>
        </p:nvSpPr>
        <p:spPr>
          <a:xfrm>
            <a:off x="6553203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含標題的圖片" type="picTx">
  <p:cSld name="PICTURE_WITH_CAPTION_TEXT"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Shape 68"/>
          <p:cNvSpPr txBox="1"/>
          <p:nvPr>
            <p:ph type="title"/>
          </p:nvPr>
        </p:nvSpPr>
        <p:spPr>
          <a:xfrm>
            <a:off x="1792288" y="4800600"/>
            <a:ext cx="5486400" cy="56673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/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1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69" name="Shape 69"/>
          <p:cNvSpPr txBox="1"/>
          <p:nvPr>
            <p:ph idx="2" type="pic"/>
          </p:nvPr>
        </p:nvSpPr>
        <p:spPr>
          <a:xfrm>
            <a:off x="1792288" y="612776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lvl="0" marR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0000FF"/>
              </a:buClr>
              <a:buSzPts val="3200"/>
              <a:buFont typeface="Arial"/>
              <a:buNone/>
              <a:defRPr b="0" i="0" sz="32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0" name="Shape 70"/>
          <p:cNvSpPr txBox="1"/>
          <p:nvPr>
            <p:ph idx="1" type="body"/>
          </p:nvPr>
        </p:nvSpPr>
        <p:spPr>
          <a:xfrm>
            <a:off x="1792288" y="5367335"/>
            <a:ext cx="5486400" cy="80486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indent="-228600" lvl="0" marL="457200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00FF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406400" lvl="1" marL="914400" marR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indent="-228600" lvl="6" marL="32004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indent="-228600" lvl="7" marL="36576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indent="-228600" lvl="8" marL="41148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1" name="Shape 71"/>
          <p:cNvSpPr txBox="1"/>
          <p:nvPr>
            <p:ph idx="10" type="dt"/>
          </p:nvPr>
        </p:nvSpPr>
        <p:spPr>
          <a:xfrm>
            <a:off x="457200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2" name="Shape 72"/>
          <p:cNvSpPr txBox="1"/>
          <p:nvPr>
            <p:ph idx="11" type="ftr"/>
          </p:nvPr>
        </p:nvSpPr>
        <p:spPr>
          <a:xfrm>
            <a:off x="3124203" y="6356351"/>
            <a:ext cx="2895603" cy="365129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/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3" name="Shape 73"/>
          <p:cNvSpPr txBox="1"/>
          <p:nvPr>
            <p:ph idx="12" type="sldNum"/>
          </p:nvPr>
        </p:nvSpPr>
        <p:spPr>
          <a:xfrm>
            <a:off x="6553203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9.xml"/><Relationship Id="rId10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0.xml"/><Relationship Id="rId1" Type="http://schemas.openxmlformats.org/officeDocument/2006/relationships/image" Target="../media/image2.png"/><Relationship Id="rId2" Type="http://schemas.openxmlformats.org/officeDocument/2006/relationships/image" Target="../media/image1.png"/><Relationship Id="rId3" Type="http://schemas.openxmlformats.org/officeDocument/2006/relationships/slideLayout" Target="../slideLayouts/slideLayout1.xml"/><Relationship Id="rId4" Type="http://schemas.openxmlformats.org/officeDocument/2006/relationships/slideLayout" Target="../slideLayouts/slideLayout2.xml"/><Relationship Id="rId9" Type="http://schemas.openxmlformats.org/officeDocument/2006/relationships/slideLayout" Target="../slideLayouts/slideLayout7.xml"/><Relationship Id="rId14" Type="http://schemas.openxmlformats.org/officeDocument/2006/relationships/theme" Target="../theme/theme2.xml"/><Relationship Id="rId5" Type="http://schemas.openxmlformats.org/officeDocument/2006/relationships/slideLayout" Target="../slideLayouts/slideLayout3.xml"/><Relationship Id="rId6" Type="http://schemas.openxmlformats.org/officeDocument/2006/relationships/slideLayout" Target="../slideLayouts/slideLayout4.xml"/><Relationship Id="rId7" Type="http://schemas.openxmlformats.org/officeDocument/2006/relationships/slideLayout" Target="../slideLayouts/slideLayout5.xml"/><Relationship Id="rId8" Type="http://schemas.openxmlformats.org/officeDocument/2006/relationships/slideLayout" Target="../slideLayouts/slideLayout6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gradFill>
          <a:gsLst>
            <a:gs pos="0">
              <a:srgbClr val="9AB5E4"/>
            </a:gs>
            <a:gs pos="100000">
              <a:srgbClr val="C2D1ED"/>
            </a:gs>
          </a:gsLst>
          <a:lin ang="5400000" scaled="0"/>
        </a:gra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10"/>
          <p:cNvSpPr txBox="1"/>
          <p:nvPr>
            <p:ph type="title"/>
          </p:nvPr>
        </p:nvSpPr>
        <p:spPr>
          <a:xfrm>
            <a:off x="457200" y="27464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/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  <a:defRPr b="0" i="0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1" name="Shape 11"/>
          <p:cNvSpPr txBox="1"/>
          <p:nvPr>
            <p:ph idx="1" type="body"/>
          </p:nvPr>
        </p:nvSpPr>
        <p:spPr>
          <a:xfrm>
            <a:off x="457200" y="1600200"/>
            <a:ext cx="8229600" cy="452595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indent="-431800" lvl="0" marL="457200" marR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0000FF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406400" lvl="1" marL="914400" marR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indent="-228600" lvl="6" marL="32004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indent="-228600" lvl="7" marL="36576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indent="-228600" lvl="8" marL="41148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2" name="Shape 12"/>
          <p:cNvSpPr txBox="1"/>
          <p:nvPr>
            <p:ph idx="10" type="dt"/>
          </p:nvPr>
        </p:nvSpPr>
        <p:spPr>
          <a:xfrm>
            <a:off x="457200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" name="Shape 13"/>
          <p:cNvSpPr txBox="1"/>
          <p:nvPr>
            <p:ph idx="11" type="ftr"/>
          </p:nvPr>
        </p:nvSpPr>
        <p:spPr>
          <a:xfrm>
            <a:off x="3124203" y="6356351"/>
            <a:ext cx="2895603" cy="365129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/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" name="Shape 14"/>
          <p:cNvSpPr txBox="1"/>
          <p:nvPr>
            <p:ph idx="12" type="sldNum"/>
          </p:nvPr>
        </p:nvSpPr>
        <p:spPr>
          <a:xfrm>
            <a:off x="6553203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pic>
        <p:nvPicPr>
          <p:cNvPr descr="C:\Users\BPC\Downloads\教育部logo991006-1.png" id="15" name="Shape 15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C:\Users\BPC\AppData\Local\Temp\Rar$DR60.735\A703(修正型).png" id="16" name="Shape 1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>
            <a:noFill/>
          </a:ln>
        </p:spPr>
      </p:pic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3"/>
    <p:sldLayoutId id="2147483649" r:id="rId4"/>
    <p:sldLayoutId id="2147483650" r:id="rId5"/>
    <p:sldLayoutId id="2147483651" r:id="rId6"/>
    <p:sldLayoutId id="2147483652" r:id="rId7"/>
    <p:sldLayoutId id="2147483653" r:id="rId8"/>
    <p:sldLayoutId id="2147483654" r:id="rId9"/>
    <p:sldLayoutId id="2147483655" r:id="rId10"/>
    <p:sldLayoutId id="2147483656" r:id="rId11"/>
    <p:sldLayoutId id="2147483657" r:id="rId12"/>
    <p:sldLayoutId id="2147483658" r:id="rId13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3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7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4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6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5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Shape 90"/>
          <p:cNvSpPr txBox="1"/>
          <p:nvPr>
            <p:ph type="ctrTitle"/>
          </p:nvPr>
        </p:nvSpPr>
        <p:spPr>
          <a:xfrm>
            <a:off x="1259632" y="2060848"/>
            <a:ext cx="6422231" cy="1401367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rPr b="0" i="0" lang="zh-TW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CH15媒體互動溝通原則-1</a:t>
            </a:r>
            <a:br>
              <a:rPr b="0" i="0" lang="zh-TW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br>
              <a:rPr b="0" i="0" lang="zh-TW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zh-TW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馬鈺龍</a:t>
            </a:r>
            <a:endParaRPr b="0" i="0" sz="4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" name="Shape 91"/>
          <p:cNvSpPr txBox="1"/>
          <p:nvPr>
            <p:ph idx="1" type="subTitle"/>
          </p:nvPr>
        </p:nvSpPr>
        <p:spPr>
          <a:xfrm>
            <a:off x="1242512" y="3861048"/>
            <a:ext cx="6858000" cy="1655762"/>
          </a:xfrm>
          <a:prstGeom prst="rect">
            <a:avLst/>
          </a:prstGeom>
          <a:noFill/>
          <a:ln>
            <a:noFill/>
          </a:ln>
        </p:spPr>
        <p:txBody>
          <a:bodyPr anchorCtr="1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2800"/>
              <a:buFont typeface="Arial"/>
              <a:buNone/>
            </a:pPr>
            <a:r>
              <a:t/>
            </a:r>
            <a:endParaRPr b="0" i="0" sz="2800" u="none" cap="none" strike="noStrike">
              <a:solidFill>
                <a:srgbClr val="898989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mc:AlternateContent>
    <mc:Choice Requires="p14">
      <p:transition spd="slow" p14:dur="2000">
        <p:fade thruBlk="1"/>
      </p:transition>
    </mc:Choice>
    <mc:Fallback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65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Shape 166"/>
          <p:cNvSpPr txBox="1"/>
          <p:nvPr>
            <p:ph type="title"/>
          </p:nvPr>
        </p:nvSpPr>
        <p:spPr>
          <a:xfrm>
            <a:off x="457200" y="274640"/>
            <a:ext cx="8229600" cy="1143000"/>
          </a:xfrm>
          <a:prstGeom prst="rect">
            <a:avLst/>
          </a:prstGeom>
          <a:gradFill>
            <a:gsLst>
              <a:gs pos="0">
                <a:srgbClr val="F4F8FB"/>
              </a:gs>
              <a:gs pos="74000">
                <a:srgbClr val="AEC5E1"/>
              </a:gs>
              <a:gs pos="83000">
                <a:srgbClr val="AEC5E1"/>
              </a:gs>
              <a:gs pos="100000">
                <a:srgbClr val="C8D8EB"/>
              </a:gs>
            </a:gsLst>
            <a:lin ang="5400000" scaled="0"/>
          </a:gradFill>
          <a:ln>
            <a:noFill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r>
              <a:rPr b="0" i="0" lang="zh-TW" sz="4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二、媒體找你的時機有那些？</a:t>
            </a:r>
            <a:endParaRPr b="0" i="0" sz="4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7" name="Shape 167"/>
          <p:cNvSpPr/>
          <p:nvPr/>
        </p:nvSpPr>
        <p:spPr>
          <a:xfrm>
            <a:off x="899592" y="2132856"/>
            <a:ext cx="7886700" cy="4351338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  <a:path extrusionOk="0" fill="none" h="120000" w="120000">
                <a:moveTo>
                  <a:pt x="-10000" y="0"/>
                </a:moveTo>
                <a:close/>
                <a:lnTo>
                  <a:pt x="-10000" y="120000"/>
                </a:lnTo>
              </a:path>
              <a:path extrusionOk="0" fill="none" h="120000" w="120000">
                <a:moveTo>
                  <a:pt x="-10000" y="22500"/>
                </a:moveTo>
                <a:lnTo>
                  <a:pt x="-46000" y="135000"/>
                </a:lnTo>
              </a:path>
            </a:pathLst>
          </a:custGeom>
          <a:noFill/>
          <a:ln>
            <a:noFill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-114300" lvl="1" marL="114300" marR="0" rtl="0" algn="l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Char char="•"/>
            </a:pPr>
            <a:r>
              <a:rPr b="0" i="0" lang="zh-TW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準備期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14300" lvl="1" marL="114300" marR="0" rtl="0" algn="l">
              <a:lnSpc>
                <a:spcPct val="75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Char char="•"/>
            </a:pPr>
            <a:r>
              <a:rPr b="0" i="0" lang="zh-TW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訓練期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14300" lvl="1" marL="114300" marR="0" rtl="0" algn="l">
              <a:lnSpc>
                <a:spcPct val="75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Char char="•"/>
            </a:pPr>
            <a:r>
              <a:rPr b="0" i="0" lang="zh-TW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比賽期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mc:AlternateContent>
    <mc:Choice Requires="p14">
      <p:transition spd="slow" p14:dur="2000">
        <p:fade thruBlk="1"/>
      </p:transition>
    </mc:Choice>
    <mc:Fallback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7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Shape 172"/>
          <p:cNvSpPr txBox="1"/>
          <p:nvPr>
            <p:ph type="title"/>
          </p:nvPr>
        </p:nvSpPr>
        <p:spPr>
          <a:xfrm>
            <a:off x="457200" y="27464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rPr b="0" i="0" lang="zh-TW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準備期</a:t>
            </a:r>
            <a:endParaRPr b="0" i="0" sz="4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3" name="Shape 173"/>
          <p:cNvSpPr/>
          <p:nvPr/>
        </p:nvSpPr>
        <p:spPr>
          <a:xfrm>
            <a:off x="457200" y="1600200"/>
            <a:ext cx="8229600" cy="4525963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  <a:path extrusionOk="0" fill="none" h="120000" w="120000">
                <a:moveTo>
                  <a:pt x="-10000" y="0"/>
                </a:moveTo>
                <a:close/>
                <a:lnTo>
                  <a:pt x="-10000" y="120000"/>
                </a:lnTo>
              </a:path>
              <a:path extrusionOk="0" fill="none" h="120000" w="120000">
                <a:moveTo>
                  <a:pt x="-10000" y="22500"/>
                </a:moveTo>
                <a:lnTo>
                  <a:pt x="-46000" y="135000"/>
                </a:lnTo>
              </a:path>
            </a:pathLst>
          </a:custGeom>
          <a:noFill/>
          <a:ln>
            <a:noFill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-114300" lvl="1" marL="114300" marR="0" rtl="0" algn="l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Char char="•"/>
            </a:pPr>
            <a:r>
              <a:rPr b="0" i="0" lang="zh-TW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遠期目標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14300" lvl="2" marL="228600" marR="0" rtl="0" algn="l">
              <a:lnSpc>
                <a:spcPct val="75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Char char="•"/>
            </a:pPr>
            <a:r>
              <a:rPr b="0" i="0" lang="zh-TW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你想達成什麼目標？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2" marL="228600" marR="0" rtl="0" algn="l">
              <a:lnSpc>
                <a:spcPct val="75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14300" lvl="2" marL="228600" marR="0" rtl="0" algn="l">
              <a:lnSpc>
                <a:spcPct val="75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Char char="•"/>
            </a:pPr>
            <a:r>
              <a:rPr b="0" i="0" lang="zh-TW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誰可以幫你達成目標？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2" marL="228600" marR="0" rtl="0" algn="l">
              <a:lnSpc>
                <a:spcPct val="75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14300" lvl="2" marL="228600" marR="0" rtl="0" algn="l">
              <a:lnSpc>
                <a:spcPct val="75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Char char="•"/>
            </a:pPr>
            <a:r>
              <a:rPr b="0" i="0" lang="zh-TW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你要如何達成目標？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2" marL="228600" marR="0" rtl="0" algn="l">
              <a:lnSpc>
                <a:spcPct val="75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mc:AlternateContent>
    <mc:Choice Requires="p14">
      <p:transition spd="slow" p14:dur="2000">
        <p:fade thruBlk="1"/>
      </p:transition>
    </mc:Choice>
    <mc:Fallback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77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Shape 178"/>
          <p:cNvSpPr txBox="1"/>
          <p:nvPr>
            <p:ph type="title"/>
          </p:nvPr>
        </p:nvSpPr>
        <p:spPr>
          <a:xfrm>
            <a:off x="628650" y="365126"/>
            <a:ext cx="7886700" cy="92075"/>
          </a:xfrm>
          <a:prstGeom prst="rect">
            <a:avLst/>
          </a:prstGeom>
          <a:gradFill>
            <a:gsLst>
              <a:gs pos="0">
                <a:srgbClr val="F4F8FB"/>
              </a:gs>
              <a:gs pos="74000">
                <a:srgbClr val="AEC5E1"/>
              </a:gs>
              <a:gs pos="83000">
                <a:srgbClr val="AEC5E1"/>
              </a:gs>
              <a:gs pos="100000">
                <a:srgbClr val="C8D8EB"/>
              </a:gs>
            </a:gsLst>
            <a:lin ang="5400000" scaled="0"/>
          </a:gradFill>
          <a:ln>
            <a:noFill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960"/>
              <a:buFont typeface="Arial"/>
              <a:buNone/>
            </a:pPr>
            <a:r>
              <a:t/>
            </a:r>
            <a:endParaRPr b="0" i="0" sz="3959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9" name="Shape 179"/>
          <p:cNvSpPr/>
          <p:nvPr/>
        </p:nvSpPr>
        <p:spPr>
          <a:xfrm>
            <a:off x="539552" y="365126"/>
            <a:ext cx="7886700" cy="4486275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  <a:path extrusionOk="0" fill="none" h="120000" w="120000">
                <a:moveTo>
                  <a:pt x="-10000" y="0"/>
                </a:moveTo>
                <a:close/>
                <a:lnTo>
                  <a:pt x="-10000" y="120000"/>
                </a:lnTo>
              </a:path>
              <a:path extrusionOk="0" fill="none" h="120000" w="120000">
                <a:moveTo>
                  <a:pt x="-10000" y="22500"/>
                </a:moveTo>
                <a:lnTo>
                  <a:pt x="-46000" y="135000"/>
                </a:lnTo>
              </a:path>
            </a:pathLst>
          </a:custGeom>
          <a:noFill/>
          <a:ln>
            <a:noFill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-114300" lvl="1" marL="114300" marR="0" rtl="0" algn="l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Char char="•"/>
            </a:pPr>
            <a:r>
              <a:rPr b="0" i="0" lang="zh-TW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心情故事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1" marL="114300" marR="0" rtl="0" algn="l">
              <a:lnSpc>
                <a:spcPct val="75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14300" lvl="1" marL="114300" marR="0" rtl="0" algn="l">
              <a:lnSpc>
                <a:spcPct val="75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Char char="•"/>
            </a:pPr>
            <a:r>
              <a:rPr b="0" i="0" lang="zh-TW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時事反應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1" marL="114300" marR="0" rtl="0" algn="l">
              <a:lnSpc>
                <a:spcPct val="75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14300" lvl="1" marL="114300" marR="0" rtl="0" algn="l">
              <a:lnSpc>
                <a:spcPct val="75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Char char="•"/>
            </a:pPr>
            <a:r>
              <a:rPr b="0" i="0" lang="zh-TW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光榮時刻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1" marL="114300" marR="0" rtl="0" algn="l">
              <a:lnSpc>
                <a:spcPct val="75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0" name="Shape 180"/>
          <p:cNvSpPr txBox="1"/>
          <p:nvPr/>
        </p:nvSpPr>
        <p:spPr>
          <a:xfrm>
            <a:off x="13305" y="4851401"/>
            <a:ext cx="3877985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36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媒體想知道什麼？</a:t>
            </a:r>
            <a:endParaRPr sz="360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1" name="Shape 181"/>
          <p:cNvSpPr txBox="1"/>
          <p:nvPr/>
        </p:nvSpPr>
        <p:spPr>
          <a:xfrm>
            <a:off x="5292080" y="4851400"/>
            <a:ext cx="3416320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36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你要如何回答？</a:t>
            </a:r>
            <a:endParaRPr sz="360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mc:AlternateContent>
    <mc:Choice Requires="p14">
      <p:transition spd="slow" p14:dur="2000">
        <p:fade thruBlk="1"/>
      </p:transition>
    </mc:Choice>
    <mc:Fallback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85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Shape 186"/>
          <p:cNvSpPr txBox="1"/>
          <p:nvPr>
            <p:ph type="title"/>
          </p:nvPr>
        </p:nvSpPr>
        <p:spPr>
          <a:xfrm>
            <a:off x="457200" y="27464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7" name="Shape 187"/>
          <p:cNvSpPr txBox="1"/>
          <p:nvPr>
            <p:ph idx="1" type="body"/>
          </p:nvPr>
        </p:nvSpPr>
        <p:spPr>
          <a:xfrm>
            <a:off x="457200" y="1600200"/>
            <a:ext cx="8229600" cy="452595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6000"/>
              <a:buFont typeface="Arial"/>
              <a:buNone/>
            </a:pPr>
            <a:r>
              <a:t/>
            </a:r>
            <a:endParaRPr b="0" i="0" sz="6000" u="none" cap="none" strike="noStrike">
              <a:solidFill>
                <a:srgbClr val="0000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0000FF"/>
              </a:buClr>
              <a:buSzPts val="6000"/>
              <a:buFont typeface="Arial"/>
              <a:buNone/>
            </a:pPr>
            <a:r>
              <a:rPr b="0" i="0" lang="zh-TW" sz="60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謝謝</a:t>
            </a:r>
            <a:endParaRPr b="0" i="0" sz="6000" u="none" cap="none" strike="noStrike">
              <a:solidFill>
                <a:srgbClr val="0000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0000FF"/>
              </a:buClr>
              <a:buSzPts val="6000"/>
              <a:buFont typeface="Arial"/>
              <a:buNone/>
            </a:pPr>
            <a:r>
              <a:t/>
            </a:r>
            <a:endParaRPr b="0" i="0" sz="6000" u="none" cap="none" strike="noStrike">
              <a:solidFill>
                <a:srgbClr val="0000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mc:AlternateContent>
    <mc:Choice Requires="p14">
      <p:transition spd="slow" p14:dur="2000">
        <p:fade thruBlk="1"/>
      </p:transition>
    </mc:Choice>
    <mc:Fallback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Shape 96"/>
          <p:cNvSpPr txBox="1"/>
          <p:nvPr>
            <p:ph type="title"/>
          </p:nvPr>
        </p:nvSpPr>
        <p:spPr>
          <a:xfrm>
            <a:off x="457200" y="27464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rPr b="0" i="0" lang="zh-TW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前言</a:t>
            </a:r>
            <a:endParaRPr b="0" i="0" sz="4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" name="Shape 97"/>
          <p:cNvSpPr txBox="1"/>
          <p:nvPr>
            <p:ph idx="1" type="body"/>
          </p:nvPr>
        </p:nvSpPr>
        <p:spPr>
          <a:xfrm>
            <a:off x="457200" y="1600200"/>
            <a:ext cx="8229600" cy="452595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3200"/>
              <a:buFont typeface="Arial"/>
              <a:buChar char="•"/>
            </a:pPr>
            <a:r>
              <a:rPr b="0" i="0" lang="zh-TW" sz="32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一、有那些新聞現場你會跟媒體接觸？</a:t>
            </a:r>
            <a:endParaRPr b="0" i="0" sz="3200" u="none" cap="none" strike="noStrike">
              <a:solidFill>
                <a:srgbClr val="0000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0000FF"/>
              </a:buClr>
              <a:buSzPts val="3200"/>
              <a:buFont typeface="Arial"/>
              <a:buChar char="•"/>
            </a:pPr>
            <a:r>
              <a:rPr b="0" i="0" lang="zh-TW" sz="32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二、媒體找你的時機有那些？</a:t>
            </a:r>
            <a:endParaRPr b="0" i="0" sz="3200" u="none" cap="none" strike="noStrike">
              <a:solidFill>
                <a:srgbClr val="0000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39700" lvl="0" marL="342900" marR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0000FF"/>
              </a:buClr>
              <a:buSzPts val="3200"/>
              <a:buFont typeface="Arial"/>
              <a:buNone/>
            </a:pPr>
            <a:r>
              <a:t/>
            </a:r>
            <a:endParaRPr b="0" i="0" sz="3200" u="none" cap="none" strike="noStrike">
              <a:solidFill>
                <a:srgbClr val="0000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0000FF"/>
              </a:buClr>
              <a:buSzPts val="3200"/>
              <a:buFont typeface="Arial"/>
              <a:buNone/>
            </a:pPr>
            <a:r>
              <a:t/>
            </a:r>
            <a:endParaRPr b="0" i="0" sz="3200" u="none" cap="none" strike="noStrike">
              <a:solidFill>
                <a:srgbClr val="0000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39700" lvl="0" marL="342900" marR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0000FF"/>
              </a:buClr>
              <a:buSzPts val="3200"/>
              <a:buFont typeface="Arial"/>
              <a:buNone/>
            </a:pPr>
            <a:r>
              <a:t/>
            </a:r>
            <a:endParaRPr b="0" i="0" sz="3200" u="none" cap="none" strike="noStrike">
              <a:solidFill>
                <a:srgbClr val="0000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mc:AlternateContent>
    <mc:Choice Requires="p14">
      <p:transition spd="slow" p14:dur="2000">
        <p:fade thruBlk="1"/>
      </p:transition>
    </mc:Choice>
    <mc:Fallback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Shape 102"/>
          <p:cNvSpPr txBox="1"/>
          <p:nvPr>
            <p:ph type="title"/>
          </p:nvPr>
        </p:nvSpPr>
        <p:spPr>
          <a:xfrm>
            <a:off x="628650" y="365125"/>
            <a:ext cx="7886700" cy="1568450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400"/>
              <a:buFont typeface="Arial"/>
              <a:buNone/>
            </a:pPr>
            <a:r>
              <a:rPr b="0" i="0" lang="zh-TW" sz="5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一、有那些新聞現場</a:t>
            </a:r>
            <a:br>
              <a:rPr b="0" i="0" lang="zh-TW" sz="5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zh-TW" sz="5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你會跟媒體接觸</a:t>
            </a:r>
            <a:endParaRPr b="0" i="0" sz="5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3" name="Shape 103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182541" y="2101057"/>
            <a:ext cx="5450681" cy="4086225"/>
          </a:xfrm>
          <a:prstGeom prst="rect">
            <a:avLst/>
          </a:prstGeom>
          <a:noFill/>
          <a:ln>
            <a:noFill/>
          </a:ln>
        </p:spPr>
      </p:pic>
      <p:sp>
        <p:nvSpPr>
          <p:cNvPr id="104" name="Shape 104"/>
          <p:cNvSpPr txBox="1"/>
          <p:nvPr/>
        </p:nvSpPr>
        <p:spPr>
          <a:xfrm>
            <a:off x="630544" y="2101057"/>
            <a:ext cx="2441695" cy="28007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zh-TW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賽後訪問</a:t>
            </a:r>
            <a:endParaRPr b="0" i="0" sz="4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4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zh-TW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時間最短</a:t>
            </a:r>
            <a:endParaRPr b="0" i="0" sz="4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zh-TW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直播連線</a:t>
            </a:r>
            <a:endParaRPr b="0" i="0" sz="4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mc:AlternateContent>
    <mc:Choice Requires="p14">
      <p:transition spd="slow" p14:dur="2000">
        <p:fade thruBlk="1"/>
      </p:transition>
    </mc:Choice>
    <mc:Fallback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Shape 109"/>
          <p:cNvSpPr txBox="1"/>
          <p:nvPr>
            <p:ph type="title"/>
          </p:nvPr>
        </p:nvSpPr>
        <p:spPr>
          <a:xfrm>
            <a:off x="457200" y="27464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rPr b="0" i="0" lang="zh-TW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一：混合區（運動會）</a:t>
            </a:r>
            <a:endParaRPr b="0" i="0" sz="4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10" name="Shape 110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161818" y="3424239"/>
            <a:ext cx="4018294" cy="3294277"/>
          </a:xfrm>
          <a:prstGeom prst="rect">
            <a:avLst/>
          </a:prstGeom>
          <a:noFill/>
          <a:ln>
            <a:noFill/>
          </a:ln>
        </p:spPr>
      </p:pic>
      <p:sp>
        <p:nvSpPr>
          <p:cNvPr id="111" name="Shape 111"/>
          <p:cNvSpPr txBox="1"/>
          <p:nvPr/>
        </p:nvSpPr>
        <p:spPr>
          <a:xfrm>
            <a:off x="1150144" y="1619250"/>
            <a:ext cx="3877985" cy="230832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zh-TW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採訪時間短</a:t>
            </a:r>
            <a:endParaRPr sz="3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記者很多</a:t>
            </a:r>
            <a:endParaRPr sz="3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問題五花八門</a:t>
            </a:r>
            <a:endParaRPr sz="3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可能都是老外記者</a:t>
            </a:r>
            <a:endParaRPr sz="3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mc:AlternateContent>
    <mc:Choice Requires="p14">
      <p:transition spd="slow" p14:dur="2000">
        <p:fade thruBlk="1"/>
      </p:transition>
    </mc:Choice>
    <mc:Fallback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Shape 116"/>
          <p:cNvSpPr txBox="1"/>
          <p:nvPr>
            <p:ph type="title"/>
          </p:nvPr>
        </p:nvSpPr>
        <p:spPr>
          <a:xfrm>
            <a:off x="457200" y="274640"/>
            <a:ext cx="8229600" cy="1143000"/>
          </a:xfrm>
          <a:prstGeom prst="rect">
            <a:avLst/>
          </a:prstGeom>
          <a:gradFill>
            <a:gsLst>
              <a:gs pos="0">
                <a:srgbClr val="F4F8FB"/>
              </a:gs>
              <a:gs pos="74000">
                <a:srgbClr val="AEC5E1"/>
              </a:gs>
              <a:gs pos="83000">
                <a:srgbClr val="AEC5E1"/>
              </a:gs>
              <a:gs pos="100000">
                <a:srgbClr val="C8D8EB"/>
              </a:gs>
            </a:gsLst>
            <a:lin ang="5400000" scaled="0"/>
          </a:gradFill>
          <a:ln>
            <a:noFill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rPr b="0" i="0" lang="zh-TW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二：賽前訓練</a:t>
            </a:r>
            <a:endParaRPr b="0" i="0" sz="4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17" name="Shape 117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39552" y="1556792"/>
            <a:ext cx="8229600" cy="3816783"/>
          </a:xfrm>
          <a:prstGeom prst="rect">
            <a:avLst/>
          </a:prstGeom>
          <a:noFill/>
          <a:ln>
            <a:noFill/>
          </a:ln>
        </p:spPr>
      </p:pic>
      <p:sp>
        <p:nvSpPr>
          <p:cNvPr id="118" name="Shape 118"/>
          <p:cNvSpPr txBox="1"/>
          <p:nvPr/>
        </p:nvSpPr>
        <p:spPr>
          <a:xfrm>
            <a:off x="1691680" y="5661248"/>
            <a:ext cx="5570756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媒體想知道的是你的賽前訓練近況</a:t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mc:AlternateContent>
    <mc:Choice Requires="p14">
      <p:transition spd="slow" p14:dur="2000">
        <p:fade thruBlk="1"/>
      </p:transition>
    </mc:Choice>
    <mc:Fallback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Shape 123"/>
          <p:cNvSpPr txBox="1"/>
          <p:nvPr>
            <p:ph type="title"/>
          </p:nvPr>
        </p:nvSpPr>
        <p:spPr>
          <a:xfrm>
            <a:off x="457200" y="27464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rPr b="0" i="0" lang="zh-TW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三：記者會</a:t>
            </a:r>
            <a:endParaRPr b="0" i="0" sz="4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4" name="Shape 124"/>
          <p:cNvSpPr txBox="1"/>
          <p:nvPr/>
        </p:nvSpPr>
        <p:spPr>
          <a:xfrm>
            <a:off x="2267744" y="4653136"/>
            <a:ext cx="5109091" cy="15696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4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時間長，特定議題</a:t>
            </a:r>
            <a:endParaRPr sz="4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4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記者出席多</a:t>
            </a:r>
            <a:endParaRPr sz="4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25" name="Shape 125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483768" y="1250683"/>
            <a:ext cx="4399838" cy="342390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>
    <mc:Choice Requires="p14">
      <p:transition spd="slow" p14:dur="2000">
        <p:fade thruBlk="1"/>
      </p:transition>
    </mc:Choice>
    <mc:Fallback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Shape 130"/>
          <p:cNvSpPr txBox="1"/>
          <p:nvPr>
            <p:ph type="title"/>
          </p:nvPr>
        </p:nvSpPr>
        <p:spPr>
          <a:xfrm>
            <a:off x="457200" y="27464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rPr b="0" i="0" lang="zh-TW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四、賽後採訪</a:t>
            </a:r>
            <a:endParaRPr b="0" i="0" sz="4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31" name="Shape 131"/>
          <p:cNvGrpSpPr/>
          <p:nvPr/>
        </p:nvGrpSpPr>
        <p:grpSpPr>
          <a:xfrm>
            <a:off x="4460296" y="1340768"/>
            <a:ext cx="4512748" cy="5174002"/>
            <a:chOff x="752392" y="0"/>
            <a:chExt cx="4512748" cy="5174002"/>
          </a:xfrm>
        </p:grpSpPr>
        <p:sp>
          <p:nvSpPr>
            <p:cNvPr id="132" name="Shape 132"/>
            <p:cNvSpPr/>
            <p:nvPr/>
          </p:nvSpPr>
          <p:spPr>
            <a:xfrm rot="-5400000">
              <a:off x="105590" y="1570878"/>
              <a:ext cx="3326366" cy="2032762"/>
            </a:xfrm>
            <a:prstGeom prst="round2SameRect">
              <a:avLst>
                <a:gd fmla="val 16670" name="adj1"/>
                <a:gd fmla="val 0" name="adj2"/>
              </a:avLst>
            </a:prstGeom>
            <a:solidFill>
              <a:srgbClr val="C0CCE1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3" name="Shape 133"/>
            <p:cNvSpPr txBox="1"/>
            <p:nvPr/>
          </p:nvSpPr>
          <p:spPr>
            <a:xfrm>
              <a:off x="851641" y="1023326"/>
              <a:ext cx="1933513" cy="312786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349250" lIns="209550" spcFirstLastPara="1" rIns="314325" wrap="square" tIns="34925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TW" sz="55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比賽表現</a:t>
              </a:r>
              <a:endParaRPr sz="5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4" name="Shape 134"/>
            <p:cNvSpPr/>
            <p:nvPr/>
          </p:nvSpPr>
          <p:spPr>
            <a:xfrm rot="5400000">
              <a:off x="2585576" y="1372793"/>
              <a:ext cx="3326366" cy="2032762"/>
            </a:xfrm>
            <a:prstGeom prst="round2SameRect">
              <a:avLst>
                <a:gd fmla="val 16670" name="adj1"/>
                <a:gd fmla="val 0" name="adj2"/>
              </a:avLst>
            </a:prstGeom>
            <a:solidFill>
              <a:srgbClr val="C0CCE1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5" name="Shape 135"/>
            <p:cNvSpPr txBox="1"/>
            <p:nvPr/>
          </p:nvSpPr>
          <p:spPr>
            <a:xfrm>
              <a:off x="3232378" y="825241"/>
              <a:ext cx="1933513" cy="312786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349250" lIns="314325" spcFirstLastPara="1" rIns="209550" wrap="square" tIns="34925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TW" sz="55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個人感想</a:t>
              </a:r>
              <a:endParaRPr sz="5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6" name="Shape 136"/>
            <p:cNvSpPr/>
            <p:nvPr/>
          </p:nvSpPr>
          <p:spPr>
            <a:xfrm>
              <a:off x="1787606" y="0"/>
              <a:ext cx="2125066" cy="2124963"/>
            </a:xfrm>
            <a:custGeom>
              <a:pathLst>
                <a:path extrusionOk="0" h="120000" w="120000">
                  <a:moveTo>
                    <a:pt x="7500" y="60000"/>
                  </a:moveTo>
                  <a:lnTo>
                    <a:pt x="7500" y="60000"/>
                  </a:lnTo>
                  <a:cubicBezTo>
                    <a:pt x="7500" y="33869"/>
                    <a:pt x="26717" y="11717"/>
                    <a:pt x="52586" y="8026"/>
                  </a:cubicBezTo>
                  <a:cubicBezTo>
                    <a:pt x="78454" y="4336"/>
                    <a:pt x="103099" y="20232"/>
                    <a:pt x="110406" y="45320"/>
                  </a:cubicBezTo>
                  <a:lnTo>
                    <a:pt x="117538" y="45320"/>
                  </a:lnTo>
                  <a:lnTo>
                    <a:pt x="105001" y="60000"/>
                  </a:lnTo>
                  <a:lnTo>
                    <a:pt x="87540" y="45320"/>
                  </a:lnTo>
                  <a:lnTo>
                    <a:pt x="94508" y="45320"/>
                  </a:lnTo>
                  <a:lnTo>
                    <a:pt x="94508" y="45320"/>
                  </a:lnTo>
                  <a:cubicBezTo>
                    <a:pt x="87531" y="28919"/>
                    <a:pt x="69973" y="19695"/>
                    <a:pt x="52509" y="23256"/>
                  </a:cubicBezTo>
                  <a:cubicBezTo>
                    <a:pt x="35044" y="26816"/>
                    <a:pt x="22499" y="42177"/>
                    <a:pt x="22499" y="60000"/>
                  </a:cubicBezTo>
                  <a:close/>
                </a:path>
              </a:pathLst>
            </a:custGeom>
            <a:solidFill>
              <a:schemeClr val="accent1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7" name="Shape 137"/>
            <p:cNvSpPr/>
            <p:nvPr/>
          </p:nvSpPr>
          <p:spPr>
            <a:xfrm rot="10800000">
              <a:off x="1768565" y="3049039"/>
              <a:ext cx="2125066" cy="2124963"/>
            </a:xfrm>
            <a:custGeom>
              <a:pathLst>
                <a:path extrusionOk="0" h="120000" w="120000">
                  <a:moveTo>
                    <a:pt x="7500" y="60000"/>
                  </a:moveTo>
                  <a:lnTo>
                    <a:pt x="7500" y="60000"/>
                  </a:lnTo>
                  <a:cubicBezTo>
                    <a:pt x="7500" y="33869"/>
                    <a:pt x="26717" y="11717"/>
                    <a:pt x="52586" y="8026"/>
                  </a:cubicBezTo>
                  <a:cubicBezTo>
                    <a:pt x="78454" y="4336"/>
                    <a:pt x="103099" y="20232"/>
                    <a:pt x="110406" y="45320"/>
                  </a:cubicBezTo>
                  <a:lnTo>
                    <a:pt x="117538" y="45320"/>
                  </a:lnTo>
                  <a:lnTo>
                    <a:pt x="105001" y="60000"/>
                  </a:lnTo>
                  <a:lnTo>
                    <a:pt x="87540" y="45320"/>
                  </a:lnTo>
                  <a:lnTo>
                    <a:pt x="94508" y="45320"/>
                  </a:lnTo>
                  <a:lnTo>
                    <a:pt x="94508" y="45320"/>
                  </a:lnTo>
                  <a:cubicBezTo>
                    <a:pt x="87531" y="28919"/>
                    <a:pt x="69973" y="19695"/>
                    <a:pt x="52509" y="23256"/>
                  </a:cubicBezTo>
                  <a:cubicBezTo>
                    <a:pt x="35044" y="26816"/>
                    <a:pt x="22499" y="42177"/>
                    <a:pt x="22499" y="60000"/>
                  </a:cubicBezTo>
                  <a:close/>
                </a:path>
              </a:pathLst>
            </a:custGeom>
            <a:solidFill>
              <a:schemeClr val="accent1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pic>
        <p:nvPicPr>
          <p:cNvPr id="138" name="Shape 138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460" y="2420888"/>
            <a:ext cx="4261768" cy="284117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>
    <mc:Choice Requires="p14">
      <p:transition spd="slow" p14:dur="2000">
        <p:fade thruBlk="1"/>
      </p:transition>
    </mc:Choice>
    <mc:Fallback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Shape 143"/>
          <p:cNvSpPr txBox="1"/>
          <p:nvPr>
            <p:ph type="title"/>
          </p:nvPr>
        </p:nvSpPr>
        <p:spPr>
          <a:xfrm>
            <a:off x="457200" y="27464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rPr b="0" i="0" lang="zh-TW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比賽表現</a:t>
            </a:r>
            <a:endParaRPr b="0" i="0" sz="4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44" name="Shape 144"/>
          <p:cNvGrpSpPr/>
          <p:nvPr/>
        </p:nvGrpSpPr>
        <p:grpSpPr>
          <a:xfrm>
            <a:off x="458205" y="1600199"/>
            <a:ext cx="8227590" cy="4525963"/>
            <a:chOff x="1005" y="-1"/>
            <a:chExt cx="8227590" cy="4525963"/>
          </a:xfrm>
        </p:grpSpPr>
        <p:sp>
          <p:nvSpPr>
            <p:cNvPr id="145" name="Shape 145"/>
            <p:cNvSpPr/>
            <p:nvPr/>
          </p:nvSpPr>
          <p:spPr>
            <a:xfrm rot="-5400000">
              <a:off x="-956010" y="957014"/>
              <a:ext cx="4525963" cy="2611933"/>
            </a:xfrm>
            <a:prstGeom prst="flowChartManualOperation">
              <a:avLst/>
            </a:prstGeom>
            <a:solidFill>
              <a:schemeClr val="accent1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6" name="Shape 146"/>
            <p:cNvSpPr txBox="1"/>
            <p:nvPr/>
          </p:nvSpPr>
          <p:spPr>
            <a:xfrm>
              <a:off x="1005" y="905192"/>
              <a:ext cx="2611933" cy="27155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260350" spcFirstLastPara="1" rIns="259725" wrap="square" tIns="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TW" sz="41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你對比賽的感想？</a:t>
              </a:r>
              <a:endParaRPr sz="41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-285750" lvl="1" marL="285750" marR="0" rtl="0" algn="l">
                <a:lnSpc>
                  <a:spcPct val="90000"/>
                </a:lnSpc>
                <a:spcBef>
                  <a:spcPts val="1435"/>
                </a:spcBef>
                <a:spcAft>
                  <a:spcPts val="0"/>
                </a:spcAft>
                <a:buClr>
                  <a:schemeClr val="lt1"/>
                </a:buClr>
                <a:buSzPts val="3200"/>
                <a:buFont typeface="Calibri"/>
                <a:buChar char="•"/>
              </a:pPr>
              <a:r>
                <a:rPr b="0" i="0" lang="zh-TW" sz="32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贏？</a:t>
              </a:r>
              <a:endParaRPr b="0" i="0" sz="3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-285750" lvl="1" marL="285750" marR="0" rtl="0" algn="l">
                <a:lnSpc>
                  <a:spcPct val="90000"/>
                </a:lnSpc>
                <a:spcBef>
                  <a:spcPts val="480"/>
                </a:spcBef>
                <a:spcAft>
                  <a:spcPts val="0"/>
                </a:spcAft>
                <a:buClr>
                  <a:schemeClr val="lt1"/>
                </a:buClr>
                <a:buSzPts val="3200"/>
                <a:buFont typeface="Calibri"/>
                <a:buChar char="•"/>
              </a:pPr>
              <a:r>
                <a:rPr b="0" i="0" lang="zh-TW" sz="32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輸？</a:t>
              </a:r>
              <a:endParaRPr b="0" i="0" sz="3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7" name="Shape 147"/>
            <p:cNvSpPr/>
            <p:nvPr/>
          </p:nvSpPr>
          <p:spPr>
            <a:xfrm rot="-5400000">
              <a:off x="1851818" y="957014"/>
              <a:ext cx="4525963" cy="2611933"/>
            </a:xfrm>
            <a:prstGeom prst="flowChartManualOperation">
              <a:avLst/>
            </a:prstGeom>
            <a:solidFill>
              <a:schemeClr val="accent1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8" name="Shape 148"/>
            <p:cNvSpPr txBox="1"/>
            <p:nvPr/>
          </p:nvSpPr>
          <p:spPr>
            <a:xfrm>
              <a:off x="2808833" y="905192"/>
              <a:ext cx="2611933" cy="27155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260350" spcFirstLastPara="1" rIns="259725" wrap="square" tIns="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TW" sz="41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比賽的關鍵何在？</a:t>
              </a:r>
              <a:endParaRPr sz="41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-285750" lvl="1" marL="285750" marR="0" rtl="0" algn="l">
                <a:lnSpc>
                  <a:spcPct val="90000"/>
                </a:lnSpc>
                <a:spcBef>
                  <a:spcPts val="1435"/>
                </a:spcBef>
                <a:spcAft>
                  <a:spcPts val="0"/>
                </a:spcAft>
                <a:buClr>
                  <a:schemeClr val="lt1"/>
                </a:buClr>
                <a:buSzPts val="3200"/>
                <a:buFont typeface="Calibri"/>
                <a:buChar char="•"/>
              </a:pPr>
              <a:r>
                <a:rPr b="0" i="0" lang="zh-TW" sz="32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贏？</a:t>
              </a:r>
              <a:endParaRPr b="0" i="0" sz="3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-285750" lvl="1" marL="285750" marR="0" rtl="0" algn="l">
                <a:lnSpc>
                  <a:spcPct val="90000"/>
                </a:lnSpc>
                <a:spcBef>
                  <a:spcPts val="480"/>
                </a:spcBef>
                <a:spcAft>
                  <a:spcPts val="0"/>
                </a:spcAft>
                <a:buClr>
                  <a:schemeClr val="lt1"/>
                </a:buClr>
                <a:buSzPts val="3200"/>
                <a:buFont typeface="Calibri"/>
                <a:buChar char="•"/>
              </a:pPr>
              <a:r>
                <a:rPr b="0" i="0" lang="zh-TW" sz="32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輸？</a:t>
              </a:r>
              <a:endParaRPr b="0" i="0" sz="3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9" name="Shape 149"/>
            <p:cNvSpPr/>
            <p:nvPr/>
          </p:nvSpPr>
          <p:spPr>
            <a:xfrm rot="-5400000">
              <a:off x="4659647" y="957014"/>
              <a:ext cx="4525963" cy="2611933"/>
            </a:xfrm>
            <a:prstGeom prst="flowChartManualOperation">
              <a:avLst/>
            </a:prstGeom>
            <a:solidFill>
              <a:schemeClr val="accent1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0" name="Shape 150"/>
            <p:cNvSpPr txBox="1"/>
            <p:nvPr/>
          </p:nvSpPr>
          <p:spPr>
            <a:xfrm>
              <a:off x="5616662" y="905192"/>
              <a:ext cx="2611933" cy="27155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260350" spcFirstLastPara="1" rIns="259725" wrap="square" tIns="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TW" sz="41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未來的計畫？</a:t>
              </a:r>
              <a:endParaRPr sz="41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-285750" lvl="1" marL="285750" marR="0" rtl="0" algn="l">
                <a:lnSpc>
                  <a:spcPct val="90000"/>
                </a:lnSpc>
                <a:spcBef>
                  <a:spcPts val="1435"/>
                </a:spcBef>
                <a:spcAft>
                  <a:spcPts val="0"/>
                </a:spcAft>
                <a:buClr>
                  <a:schemeClr val="lt1"/>
                </a:buClr>
                <a:buSzPts val="3200"/>
                <a:buFont typeface="Calibri"/>
                <a:buChar char="•"/>
              </a:pPr>
              <a:r>
                <a:rPr b="0" i="0" lang="zh-TW" sz="32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目標？</a:t>
              </a:r>
              <a:endParaRPr b="0" i="0" sz="3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-285750" lvl="1" marL="285750" marR="0" rtl="0" algn="l">
                <a:lnSpc>
                  <a:spcPct val="90000"/>
                </a:lnSpc>
                <a:spcBef>
                  <a:spcPts val="480"/>
                </a:spcBef>
                <a:spcAft>
                  <a:spcPts val="0"/>
                </a:spcAft>
                <a:buClr>
                  <a:schemeClr val="lt1"/>
                </a:buClr>
                <a:buSzPts val="3200"/>
                <a:buFont typeface="Calibri"/>
                <a:buChar char="•"/>
              </a:pPr>
              <a:r>
                <a:rPr b="0" i="0" lang="zh-TW" sz="32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退休？</a:t>
              </a:r>
              <a:endParaRPr b="0" i="0" sz="3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  <mc:AlternateContent>
    <mc:Choice Requires="p14">
      <p:transition spd="slow" p14:dur="2000">
        <p:fade thruBlk="1"/>
      </p:transition>
    </mc:Choice>
    <mc:Fallback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Shape 155"/>
          <p:cNvSpPr txBox="1"/>
          <p:nvPr>
            <p:ph type="title"/>
          </p:nvPr>
        </p:nvSpPr>
        <p:spPr>
          <a:xfrm>
            <a:off x="457200" y="27464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rPr b="0" i="0" lang="zh-TW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由比賽表現延伸到個人感想</a:t>
            </a:r>
            <a:endParaRPr b="0" i="0" sz="4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6" name="Shape 156"/>
          <p:cNvSpPr/>
          <p:nvPr/>
        </p:nvSpPr>
        <p:spPr>
          <a:xfrm rot="-5400000">
            <a:off x="971550" y="2577306"/>
            <a:ext cx="1543050" cy="2571750"/>
          </a:xfrm>
          <a:prstGeom prst="flowChartManualOperation">
            <a:avLst/>
          </a:prstGeom>
          <a:solidFill>
            <a:schemeClr val="accent1"/>
          </a:solidFill>
          <a:ln cap="flat" cmpd="sng" w="2540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7" name="Shape 157"/>
          <p:cNvSpPr txBox="1"/>
          <p:nvPr/>
        </p:nvSpPr>
        <p:spPr>
          <a:xfrm>
            <a:off x="457200" y="3400260"/>
            <a:ext cx="2571750" cy="9258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把自己完美一面講出來</a:t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8" name="Shape 158"/>
          <p:cNvSpPr/>
          <p:nvPr/>
        </p:nvSpPr>
        <p:spPr>
          <a:xfrm rot="-5400000">
            <a:off x="3800475" y="2577306"/>
            <a:ext cx="1543050" cy="2571750"/>
          </a:xfrm>
          <a:prstGeom prst="flowChartManualOperation">
            <a:avLst/>
          </a:prstGeom>
          <a:solidFill>
            <a:schemeClr val="accent1"/>
          </a:solidFill>
          <a:ln cap="flat" cmpd="sng" w="2540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9" name="Shape 159"/>
          <p:cNvSpPr txBox="1"/>
          <p:nvPr/>
        </p:nvSpPr>
        <p:spPr>
          <a:xfrm>
            <a:off x="3286125" y="3400260"/>
            <a:ext cx="2571750" cy="9258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把自我期許講出來</a:t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0" name="Shape 160"/>
          <p:cNvSpPr/>
          <p:nvPr/>
        </p:nvSpPr>
        <p:spPr>
          <a:xfrm rot="-5400000">
            <a:off x="6629400" y="2577306"/>
            <a:ext cx="1543050" cy="2571750"/>
          </a:xfrm>
          <a:prstGeom prst="flowChartManualOperation">
            <a:avLst/>
          </a:prstGeom>
          <a:solidFill>
            <a:schemeClr val="accent1"/>
          </a:solidFill>
          <a:ln cap="flat" cmpd="sng" w="2540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1" name="Shape 161"/>
          <p:cNvSpPr txBox="1"/>
          <p:nvPr/>
        </p:nvSpPr>
        <p:spPr>
          <a:xfrm>
            <a:off x="6115050" y="3400260"/>
            <a:ext cx="2571750" cy="9258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把身邊的無名英雄講出來</a:t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mc:AlternateContent>
    <mc:Choice Requires="p14">
      <p:transition spd="slow" p14:dur="2000">
        <p:fade thruBlk="1"/>
      </p:transition>
    </mc:Choice>
    <mc:Fallback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Office 佈景主題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課程名稱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