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handoutMasterIdLst>
    <p:handoutMasterId r:id="rId10"/>
  </p:handoutMasterIdLst>
  <p:sldIdLst>
    <p:sldId id="256" r:id="rId2"/>
    <p:sldId id="576" r:id="rId3"/>
    <p:sldId id="577" r:id="rId4"/>
    <p:sldId id="578" r:id="rId5"/>
    <p:sldId id="579" r:id="rId6"/>
    <p:sldId id="563" r:id="rId7"/>
    <p:sldId id="580" r:id="rId8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1B0F"/>
    <a:srgbClr val="A5421B"/>
    <a:srgbClr val="F9F7E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400" autoAdjust="0"/>
  </p:normalViewPr>
  <p:slideViewPr>
    <p:cSldViewPr>
      <p:cViewPr varScale="1">
        <p:scale>
          <a:sx n="62" d="100"/>
          <a:sy n="62" d="100"/>
        </p:scale>
        <p:origin x="75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DE6D-717A-4C72-A6E2-DE97DA81144A}" type="datetimeFigureOut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32B45-3A9C-4E00-85CC-23FACE8ECB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75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6924-F5DB-4C3C-AD4A-B42542713712}" type="datetimeFigureOut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32BB0-2CD3-42C5-A5C3-3EF3B6F8C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1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2BB0-2CD3-42C5-A5C3-3EF3B6F8C7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74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340D51C-193B-46EA-9B86-4F8E82CB58E8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4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BA72014-97A4-4F1E-9F6E-7D081C2F7B2B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3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199F911-FD6A-4EC2-8866-34FDC8FDE059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9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4FE3901-A687-4030-BC05-7F4944BC7ECB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2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87B1411-C4FA-4637-BEDE-B4A4A13C7F2F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24FF5D4-34A7-4C90-87C9-3601D77C276C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09285AF-FE08-479D-A08A-98CEACB12AB8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5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B44CEC0-A456-4B3D-B3C0-E6FD8F6ABBB3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8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1E222A-F991-4EB1-8520-ED629A9CB478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7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2B69DE1-A137-4463-833B-3071B33CDF4B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8291ED4-F4B8-4C90-AF12-1F4A99460649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9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C10A32F3-93CF-4809-B464-4117D82FD373}" type="datetime1">
              <a:rPr lang="zh-TW" altLang="en-US" smtClean="0"/>
              <a:t>2018/6/26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7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doping.org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991544" y="578881"/>
            <a:ext cx="9144000" cy="203993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rgbClr val="0000FF"/>
                </a:solidFill>
              </a:rPr>
              <a:t>Doping</a:t>
            </a:r>
            <a:r>
              <a:rPr lang="zh-TW" altLang="en-US" sz="6000" dirty="0">
                <a:solidFill>
                  <a:srgbClr val="0000FF"/>
                </a:solidFill>
              </a:rPr>
              <a:t>查詢</a:t>
            </a:r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1754276" y="3692630"/>
            <a:ext cx="9144000" cy="1655762"/>
          </a:xfrm>
        </p:spPr>
        <p:txBody>
          <a:bodyPr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授課教師：何健章   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49C7D61-E47B-4C92-8EC1-D54DAF41C1BB}"/>
              </a:ext>
            </a:extLst>
          </p:cNvPr>
          <p:cNvSpPr/>
          <p:nvPr/>
        </p:nvSpPr>
        <p:spPr>
          <a:xfrm>
            <a:off x="2509852" y="2420888"/>
            <a:ext cx="7632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3000" b="1" kern="100" dirty="0" smtClean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「</a:t>
            </a:r>
            <a:r>
              <a:rPr lang="zh-TW" altLang="en-US" sz="3000" b="1" kern="100" dirty="0" smtClean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網站的查詢」</a:t>
            </a:r>
            <a:endParaRPr lang="zh-TW" altLang="en-US" sz="3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2E10BDB-39EB-4B14-9DE5-0A6E15E805B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11" y="908720"/>
            <a:ext cx="8751979" cy="447117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95800" y="5737666"/>
            <a:ext cx="4464496" cy="288032"/>
          </a:xfrm>
          <a:prstGeom prst="rect">
            <a:avLst/>
          </a:prstGeom>
        </p:spPr>
        <p:txBody>
          <a:bodyPr vert="horz" wrap="square" lIns="0" rIns="0" bIns="0" rtlCol="0" anchor="b">
            <a:no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  <a:hlinkClick r:id="rId3"/>
              </a:rPr>
              <a:t>http://www.antidoping.org.tw/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19536" y="260649"/>
            <a:ext cx="4104456" cy="352489"/>
          </a:xfrm>
          <a:prstGeom prst="rect">
            <a:avLst/>
          </a:prstGeom>
        </p:spPr>
        <p:txBody>
          <a:bodyPr vert="horz" wrap="square" lIns="0" rIns="0" bIns="0" rtlCol="0" anchor="b">
            <a:no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二、運動禁藥網頁查詢使用說明</a:t>
            </a:r>
          </a:p>
        </p:txBody>
      </p:sp>
    </p:spTree>
    <p:extLst>
      <p:ext uri="{BB962C8B-B14F-4D97-AF65-F5344CB8AC3E}">
        <p14:creationId xmlns:p14="http://schemas.microsoft.com/office/powerpoint/2010/main" val="6446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3" y="28575"/>
            <a:ext cx="89439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8" y="614363"/>
            <a:ext cx="89249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242888"/>
            <a:ext cx="89058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CD6BD5F-D2B2-4D55-9FBF-A8E95E1E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636912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/>
              <a:t>END</a:t>
            </a: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2E10BDB-39EB-4B14-9DE5-0A6E15E805B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47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9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課程名稱-1</Template>
  <TotalTime>6077</TotalTime>
  <Words>34</Words>
  <Application>Microsoft Office PowerPoint</Application>
  <PresentationFormat>寬螢幕</PresentationFormat>
  <Paragraphs>14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標楷體</vt:lpstr>
      <vt:lpstr>Arial</vt:lpstr>
      <vt:lpstr>Calibri</vt:lpstr>
      <vt:lpstr>Times New Roman</vt:lpstr>
      <vt:lpstr>課程名稱</vt:lpstr>
      <vt:lpstr>Doping查詢</vt:lpstr>
      <vt:lpstr>PowerPoint 簡報</vt:lpstr>
      <vt:lpstr>PowerPoint 簡報</vt:lpstr>
      <vt:lpstr>PowerPoint 簡報</vt:lpstr>
      <vt:lpstr>PowerPoint 簡報</vt:lpstr>
      <vt:lpstr>END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姜昆伶</cp:lastModifiedBy>
  <cp:revision>1796</cp:revision>
  <cp:lastPrinted>2017-10-15T04:34:00Z</cp:lastPrinted>
  <dcterms:created xsi:type="dcterms:W3CDTF">2011-04-06T07:44:34Z</dcterms:created>
  <dcterms:modified xsi:type="dcterms:W3CDTF">2018-06-26T07:57:46Z</dcterms:modified>
</cp:coreProperties>
</file>