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3" r:id="rId3"/>
    <p:sldId id="265" r:id="rId4"/>
    <p:sldId id="266" r:id="rId5"/>
    <p:sldId id="270" r:id="rId6"/>
    <p:sldId id="269" r:id="rId7"/>
    <p:sldId id="271" r:id="rId8"/>
    <p:sldId id="273" r:id="rId9"/>
    <p:sldId id="272" r:id="rId10"/>
    <p:sldId id="275" r:id="rId11"/>
    <p:sldId id="264" r:id="rId1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深色樣式 2 - 輔色 5/輔色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2244" y="-5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283EC1-190F-43D1-AB6C-B7687FFD79FE}"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zh-TW" altLang="en-US"/>
        </a:p>
      </dgm:t>
    </dgm:pt>
    <dgm:pt modelId="{94054B59-58BB-4E13-9119-34FF765BEBC6}">
      <dgm:prSet phldrT="[文字]" custT="1"/>
      <dgm:spPr/>
      <dgm:t>
        <a:bodyPr/>
        <a:lstStyle/>
        <a:p>
          <a:r>
            <a:rPr lang="zh-TW" altLang="en-US" sz="3200" b="1" dirty="0" smtClean="0">
              <a:latin typeface="標楷體" pitchFamily="65" charset="-120"/>
              <a:ea typeface="標楷體" pitchFamily="65" charset="-120"/>
            </a:rPr>
            <a:t>語言與文化相互反映</a:t>
          </a:r>
          <a:endParaRPr lang="zh-TW" altLang="en-US" sz="3200" b="1" dirty="0">
            <a:latin typeface="標楷體" pitchFamily="65" charset="-120"/>
            <a:ea typeface="標楷體" pitchFamily="65" charset="-120"/>
          </a:endParaRPr>
        </a:p>
      </dgm:t>
    </dgm:pt>
    <dgm:pt modelId="{20B21719-CD56-4E96-A955-793839344981}" type="parTrans" cxnId="{FDEB7BD8-EEE4-4992-9102-0F2A4706E510}">
      <dgm:prSet/>
      <dgm:spPr/>
      <dgm:t>
        <a:bodyPr/>
        <a:lstStyle/>
        <a:p>
          <a:endParaRPr lang="zh-TW" altLang="en-US"/>
        </a:p>
      </dgm:t>
    </dgm:pt>
    <dgm:pt modelId="{4A908E0C-79F5-4741-84E0-5CADA50285B8}" type="sibTrans" cxnId="{FDEB7BD8-EEE4-4992-9102-0F2A4706E510}">
      <dgm:prSet/>
      <dgm:spPr/>
      <dgm:t>
        <a:bodyPr/>
        <a:lstStyle/>
        <a:p>
          <a:endParaRPr lang="zh-TW" altLang="en-US"/>
        </a:p>
      </dgm:t>
    </dgm:pt>
    <dgm:pt modelId="{D094B7EE-5CFE-4927-B0D1-53A7F7879DFF}">
      <dgm:prSet phldrT="[文字]" custT="1"/>
      <dgm:spPr/>
      <dgm:t>
        <a:bodyPr/>
        <a:lstStyle/>
        <a:p>
          <a:r>
            <a:rPr lang="zh-TW" altLang="en-US" sz="3600" dirty="0" smtClean="0">
              <a:latin typeface="標楷體" pitchFamily="65" charset="-120"/>
              <a:ea typeface="標楷體" pitchFamily="65" charset="-120"/>
            </a:rPr>
            <a:t>語言的意義是主觀的</a:t>
          </a:r>
          <a:endParaRPr lang="zh-TW" altLang="en-US" sz="3600" dirty="0">
            <a:latin typeface="標楷體" pitchFamily="65" charset="-120"/>
            <a:ea typeface="標楷體" pitchFamily="65" charset="-120"/>
          </a:endParaRPr>
        </a:p>
      </dgm:t>
    </dgm:pt>
    <dgm:pt modelId="{1C1A1561-385D-4050-A478-B8162E326075}" type="parTrans" cxnId="{C47E9A8C-F476-479F-8ACF-D1E27966DD30}">
      <dgm:prSet/>
      <dgm:spPr/>
      <dgm:t>
        <a:bodyPr/>
        <a:lstStyle/>
        <a:p>
          <a:endParaRPr lang="zh-TW" altLang="en-US"/>
        </a:p>
      </dgm:t>
    </dgm:pt>
    <dgm:pt modelId="{4896CB0B-D75C-4D31-B438-9945F104C1ED}" type="sibTrans" cxnId="{C47E9A8C-F476-479F-8ACF-D1E27966DD30}">
      <dgm:prSet/>
      <dgm:spPr/>
      <dgm:t>
        <a:bodyPr/>
        <a:lstStyle/>
        <a:p>
          <a:endParaRPr lang="zh-TW" altLang="en-US"/>
        </a:p>
      </dgm:t>
    </dgm:pt>
    <dgm:pt modelId="{17376302-A545-47BC-9B09-388650A5A26F}">
      <dgm:prSet phldrT="[文字]" custT="1"/>
      <dgm:spPr/>
      <dgm:t>
        <a:bodyPr/>
        <a:lstStyle/>
        <a:p>
          <a:r>
            <a:rPr lang="zh-TW" altLang="en-US" sz="3600" dirty="0" smtClean="0">
              <a:latin typeface="標楷體" pitchFamily="65" charset="-120"/>
              <a:ea typeface="標楷體" pitchFamily="65" charset="-120"/>
            </a:rPr>
            <a:t>語言使用受規則指導</a:t>
          </a:r>
          <a:endParaRPr lang="zh-TW" altLang="en-US" sz="3600" dirty="0">
            <a:latin typeface="標楷體" pitchFamily="65" charset="-120"/>
            <a:ea typeface="標楷體" pitchFamily="65" charset="-120"/>
          </a:endParaRPr>
        </a:p>
      </dgm:t>
    </dgm:pt>
    <dgm:pt modelId="{4122DCDF-A1E5-4FF2-8009-649E2B83E086}" type="parTrans" cxnId="{ADEA7082-6E5A-4F28-9194-6CA653D3F35D}">
      <dgm:prSet/>
      <dgm:spPr/>
      <dgm:t>
        <a:bodyPr/>
        <a:lstStyle/>
        <a:p>
          <a:endParaRPr lang="zh-TW" altLang="en-US"/>
        </a:p>
      </dgm:t>
    </dgm:pt>
    <dgm:pt modelId="{E94DBFE5-23B4-4C35-A48A-F14DE348352D}" type="sibTrans" cxnId="{ADEA7082-6E5A-4F28-9194-6CA653D3F35D}">
      <dgm:prSet/>
      <dgm:spPr/>
      <dgm:t>
        <a:bodyPr/>
        <a:lstStyle/>
        <a:p>
          <a:endParaRPr lang="zh-TW" altLang="en-US"/>
        </a:p>
      </dgm:t>
    </dgm:pt>
    <dgm:pt modelId="{8C793E4F-FD14-44EA-9EAA-73604807D8A2}">
      <dgm:prSet phldrT="[文字]" custT="1"/>
      <dgm:spPr/>
      <dgm:t>
        <a:bodyPr/>
        <a:lstStyle/>
        <a:p>
          <a:r>
            <a:rPr lang="zh-TW" altLang="en-US" sz="1800" dirty="0" smtClean="0">
              <a:latin typeface="標楷體" pitchFamily="65" charset="-120"/>
              <a:ea typeface="標楷體" pitchFamily="65" charset="-120"/>
            </a:rPr>
            <a:t>溝通反映文化的歷史、價值以及觀點。</a:t>
          </a:r>
          <a:endParaRPr lang="zh-TW" altLang="en-US" sz="1800" dirty="0">
            <a:latin typeface="標楷體" pitchFamily="65" charset="-120"/>
            <a:ea typeface="標楷體" pitchFamily="65" charset="-120"/>
          </a:endParaRPr>
        </a:p>
      </dgm:t>
    </dgm:pt>
    <dgm:pt modelId="{766324D9-C0B4-4680-A61E-26DEBFDE5696}" type="parTrans" cxnId="{C1CB5F62-1166-4405-98BF-7A835F61847D}">
      <dgm:prSet/>
      <dgm:spPr/>
      <dgm:t>
        <a:bodyPr/>
        <a:lstStyle/>
        <a:p>
          <a:endParaRPr lang="zh-TW" altLang="en-US"/>
        </a:p>
      </dgm:t>
    </dgm:pt>
    <dgm:pt modelId="{690A0F52-7CCA-404C-AA68-BA80D5B4C9C5}" type="sibTrans" cxnId="{C1CB5F62-1166-4405-98BF-7A835F61847D}">
      <dgm:prSet/>
      <dgm:spPr/>
      <dgm:t>
        <a:bodyPr/>
        <a:lstStyle/>
        <a:p>
          <a:endParaRPr lang="zh-TW" altLang="en-US"/>
        </a:p>
      </dgm:t>
    </dgm:pt>
    <dgm:pt modelId="{C896827F-7078-4F11-8FB6-660C77A87F6F}">
      <dgm:prSet phldrT="[文字]" custT="1"/>
      <dgm:spPr/>
      <dgm:t>
        <a:bodyPr/>
        <a:lstStyle/>
        <a:p>
          <a:r>
            <a:rPr lang="zh-TW" altLang="en-US" sz="1800" dirty="0" smtClean="0">
              <a:latin typeface="標楷體" pitchFamily="65" charset="-120"/>
              <a:ea typeface="標楷體" pitchFamily="65" charset="-120"/>
            </a:rPr>
            <a:t>建立意義的過程，語言本身即是符號的一種，我們依靠文字來塑造主觀思考事物的意義。</a:t>
          </a:r>
          <a:endParaRPr lang="zh-TW" altLang="en-US" sz="1800" dirty="0">
            <a:latin typeface="標楷體" pitchFamily="65" charset="-120"/>
            <a:ea typeface="標楷體" pitchFamily="65" charset="-120"/>
          </a:endParaRPr>
        </a:p>
      </dgm:t>
    </dgm:pt>
    <dgm:pt modelId="{5E1C410B-0687-48B2-99A2-1FBE1424190B}" type="parTrans" cxnId="{71D81759-DEB3-4345-A9F6-152ABEEFF427}">
      <dgm:prSet/>
      <dgm:spPr/>
      <dgm:t>
        <a:bodyPr/>
        <a:lstStyle/>
        <a:p>
          <a:endParaRPr lang="zh-TW" altLang="en-US"/>
        </a:p>
      </dgm:t>
    </dgm:pt>
    <dgm:pt modelId="{872A3222-8623-4DE7-9BD6-FD8A706A2422}" type="sibTrans" cxnId="{71D81759-DEB3-4345-A9F6-152ABEEFF427}">
      <dgm:prSet/>
      <dgm:spPr/>
      <dgm:t>
        <a:bodyPr/>
        <a:lstStyle/>
        <a:p>
          <a:endParaRPr lang="zh-TW" altLang="en-US"/>
        </a:p>
      </dgm:t>
    </dgm:pt>
    <dgm:pt modelId="{E9165CDB-E8BE-46E9-9820-8FC98CE338A4}">
      <dgm:prSet phldrT="[文字]" custT="1"/>
      <dgm:spPr/>
      <dgm:t>
        <a:bodyPr/>
        <a:lstStyle/>
        <a:p>
          <a:r>
            <a:rPr lang="zh-TW" altLang="en-US" sz="1800" dirty="0" smtClean="0">
              <a:latin typeface="標楷體" pitchFamily="65" charset="-120"/>
              <a:ea typeface="標楷體" pitchFamily="65" charset="-120"/>
            </a:rPr>
            <a:t>我們在人際溝通上，會像寫作時使用標點符號一樣，溝通上的標點塑造，其定義在於互動之間的起迄。</a:t>
          </a:r>
          <a:endParaRPr lang="zh-TW" altLang="en-US" sz="1800" dirty="0">
            <a:latin typeface="標楷體" pitchFamily="65" charset="-120"/>
            <a:ea typeface="標楷體" pitchFamily="65" charset="-120"/>
          </a:endParaRPr>
        </a:p>
      </dgm:t>
    </dgm:pt>
    <dgm:pt modelId="{88F43061-2C7A-4DDF-8BB5-83BC3BA00CFE}" type="parTrans" cxnId="{05142A85-3362-4D9D-8047-B3F6452C553C}">
      <dgm:prSet/>
      <dgm:spPr/>
      <dgm:t>
        <a:bodyPr/>
        <a:lstStyle/>
        <a:p>
          <a:endParaRPr lang="zh-TW" altLang="en-US"/>
        </a:p>
      </dgm:t>
    </dgm:pt>
    <dgm:pt modelId="{DE7DC579-6335-4397-BE31-F6242788BCDB}" type="sibTrans" cxnId="{05142A85-3362-4D9D-8047-B3F6452C553C}">
      <dgm:prSet/>
      <dgm:spPr/>
      <dgm:t>
        <a:bodyPr/>
        <a:lstStyle/>
        <a:p>
          <a:endParaRPr lang="zh-TW" altLang="en-US"/>
        </a:p>
      </dgm:t>
    </dgm:pt>
    <dgm:pt modelId="{83E85D63-AE42-472A-A0F5-5F353B0BF27D}">
      <dgm:prSet phldrT="[文字]" custT="1"/>
      <dgm:spPr/>
      <dgm:t>
        <a:bodyPr/>
        <a:lstStyle/>
        <a:p>
          <a:r>
            <a:rPr lang="zh-TW" altLang="en-US" sz="1800" dirty="0" smtClean="0">
              <a:latin typeface="標楷體" pitchFamily="65" charset="-120"/>
              <a:ea typeface="標楷體" pitchFamily="65" charset="-120"/>
            </a:rPr>
            <a:t>溝通規則</a:t>
          </a:r>
          <a:r>
            <a:rPr lang="en-US" altLang="zh-TW" sz="1800" dirty="0" smtClean="0">
              <a:latin typeface="標楷體" pitchFamily="65" charset="-120"/>
              <a:ea typeface="標楷體" pitchFamily="65" charset="-120"/>
            </a:rPr>
            <a:t/>
          </a:r>
          <a:br>
            <a:rPr lang="en-US" altLang="zh-TW" sz="1800" dirty="0" smtClean="0">
              <a:latin typeface="標楷體" pitchFamily="65" charset="-120"/>
              <a:ea typeface="標楷體" pitchFamily="65" charset="-120"/>
            </a:rPr>
          </a:br>
          <a:r>
            <a:rPr lang="zh-TW" altLang="en-US" sz="1800" dirty="0" smtClean="0">
              <a:latin typeface="標楷體" pitchFamily="65" charset="-120"/>
              <a:ea typeface="標楷體" pitchFamily="65" charset="-120"/>
            </a:rPr>
            <a:t>節制規則：此規則在文化之間有不同的差異。</a:t>
          </a:r>
          <a:r>
            <a:rPr lang="en-US" altLang="zh-TW" sz="1800" dirty="0" smtClean="0">
              <a:latin typeface="標楷體" pitchFamily="65" charset="-120"/>
              <a:ea typeface="標楷體" pitchFamily="65" charset="-120"/>
            </a:rPr>
            <a:t/>
          </a:r>
          <a:br>
            <a:rPr lang="en-US" altLang="zh-TW" sz="1800" dirty="0" smtClean="0">
              <a:latin typeface="標楷體" pitchFamily="65" charset="-120"/>
              <a:ea typeface="標楷體" pitchFamily="65" charset="-120"/>
            </a:rPr>
          </a:br>
          <a:r>
            <a:rPr lang="zh-TW" altLang="en-US" sz="1800" dirty="0" smtClean="0">
              <a:latin typeface="標楷體" pitchFamily="65" charset="-120"/>
              <a:ea typeface="標楷體" pitchFamily="65" charset="-120"/>
            </a:rPr>
            <a:t>意義規則：明定如何詮釋與執行不同意義。</a:t>
          </a:r>
          <a:endParaRPr lang="zh-TW" altLang="en-US" sz="1800" dirty="0">
            <a:latin typeface="標楷體" pitchFamily="65" charset="-120"/>
            <a:ea typeface="標楷體" pitchFamily="65" charset="-120"/>
          </a:endParaRPr>
        </a:p>
      </dgm:t>
    </dgm:pt>
    <dgm:pt modelId="{87DF8A5F-1295-466B-8371-5EC25C73907A}" type="parTrans" cxnId="{7BAAC477-3E49-4264-81B0-6436ACC96A17}">
      <dgm:prSet/>
      <dgm:spPr/>
      <dgm:t>
        <a:bodyPr/>
        <a:lstStyle/>
        <a:p>
          <a:endParaRPr lang="zh-TW" altLang="en-US"/>
        </a:p>
      </dgm:t>
    </dgm:pt>
    <dgm:pt modelId="{7950EA53-5B27-4FA5-9549-AEA363FAB219}" type="sibTrans" cxnId="{7BAAC477-3E49-4264-81B0-6436ACC96A17}">
      <dgm:prSet/>
      <dgm:spPr/>
      <dgm:t>
        <a:bodyPr/>
        <a:lstStyle/>
        <a:p>
          <a:endParaRPr lang="zh-TW" altLang="en-US"/>
        </a:p>
      </dgm:t>
    </dgm:pt>
    <dgm:pt modelId="{2BEE57B4-ED00-44FB-A607-707890BC2DAB}">
      <dgm:prSet phldrT="[文字]" custT="1"/>
      <dgm:spPr/>
      <dgm:t>
        <a:bodyPr/>
        <a:lstStyle/>
        <a:p>
          <a:r>
            <a:rPr lang="zh-TW" altLang="en-US" sz="3600" dirty="0" smtClean="0">
              <a:latin typeface="標楷體" pitchFamily="65" charset="-120"/>
              <a:ea typeface="標楷體" pitchFamily="65" charset="-120"/>
            </a:rPr>
            <a:t>溝通標點的塑造意義</a:t>
          </a:r>
          <a:endParaRPr lang="zh-TW" altLang="en-US" sz="3600" dirty="0">
            <a:latin typeface="標楷體" pitchFamily="65" charset="-120"/>
            <a:ea typeface="標楷體" pitchFamily="65" charset="-120"/>
          </a:endParaRPr>
        </a:p>
      </dgm:t>
    </dgm:pt>
    <dgm:pt modelId="{51B8846F-9F7E-4A4B-9D95-73C3CA623731}" type="parTrans" cxnId="{5A4C77DE-FDCC-4D67-9A50-DB656F0C84BB}">
      <dgm:prSet/>
      <dgm:spPr/>
      <dgm:t>
        <a:bodyPr/>
        <a:lstStyle/>
        <a:p>
          <a:endParaRPr lang="zh-TW" altLang="en-US"/>
        </a:p>
      </dgm:t>
    </dgm:pt>
    <dgm:pt modelId="{E1EF8FC2-1E99-4729-891B-BF7E662FE011}" type="sibTrans" cxnId="{5A4C77DE-FDCC-4D67-9A50-DB656F0C84BB}">
      <dgm:prSet/>
      <dgm:spPr/>
      <dgm:t>
        <a:bodyPr/>
        <a:lstStyle/>
        <a:p>
          <a:endParaRPr lang="zh-TW" altLang="en-US"/>
        </a:p>
      </dgm:t>
    </dgm:pt>
    <dgm:pt modelId="{FF0866CB-0F6C-4595-B9D0-1A02FE35D7CB}" type="pres">
      <dgm:prSet presAssocID="{CD283EC1-190F-43D1-AB6C-B7687FFD79FE}" presName="Name0" presStyleCnt="0">
        <dgm:presLayoutVars>
          <dgm:dir/>
          <dgm:animLvl val="lvl"/>
          <dgm:resizeHandles val="exact"/>
        </dgm:presLayoutVars>
      </dgm:prSet>
      <dgm:spPr/>
    </dgm:pt>
    <dgm:pt modelId="{D61F8030-F0F0-48FA-B3E0-916D0E00D003}" type="pres">
      <dgm:prSet presAssocID="{94054B59-58BB-4E13-9119-34FF765BEBC6}" presName="linNode" presStyleCnt="0"/>
      <dgm:spPr/>
    </dgm:pt>
    <dgm:pt modelId="{9321D7F9-2D15-49E3-8F2D-4C8BBC03AB0F}" type="pres">
      <dgm:prSet presAssocID="{94054B59-58BB-4E13-9119-34FF765BEBC6}" presName="parentText" presStyleLbl="node1" presStyleIdx="0" presStyleCnt="4">
        <dgm:presLayoutVars>
          <dgm:chMax val="1"/>
          <dgm:bulletEnabled val="1"/>
        </dgm:presLayoutVars>
      </dgm:prSet>
      <dgm:spPr/>
    </dgm:pt>
    <dgm:pt modelId="{2C31919E-3559-4F42-A570-7E1AFC46FBA4}" type="pres">
      <dgm:prSet presAssocID="{94054B59-58BB-4E13-9119-34FF765BEBC6}" presName="descendantText" presStyleLbl="alignAccFollowNode1" presStyleIdx="0" presStyleCnt="4">
        <dgm:presLayoutVars>
          <dgm:bulletEnabled val="1"/>
        </dgm:presLayoutVars>
      </dgm:prSet>
      <dgm:spPr/>
    </dgm:pt>
    <dgm:pt modelId="{81ADAABB-8DE3-428B-8D6B-40A4054605CC}" type="pres">
      <dgm:prSet presAssocID="{4A908E0C-79F5-4741-84E0-5CADA50285B8}" presName="sp" presStyleCnt="0"/>
      <dgm:spPr/>
    </dgm:pt>
    <dgm:pt modelId="{E5D58EE5-AC60-4E75-B5C8-F7FDC4F05D8D}" type="pres">
      <dgm:prSet presAssocID="{D094B7EE-5CFE-4927-B0D1-53A7F7879DFF}" presName="linNode" presStyleCnt="0"/>
      <dgm:spPr/>
    </dgm:pt>
    <dgm:pt modelId="{BBC2E623-32C7-49A8-8EA6-A739D586569F}" type="pres">
      <dgm:prSet presAssocID="{D094B7EE-5CFE-4927-B0D1-53A7F7879DFF}" presName="parentText" presStyleLbl="node1" presStyleIdx="1" presStyleCnt="4">
        <dgm:presLayoutVars>
          <dgm:chMax val="1"/>
          <dgm:bulletEnabled val="1"/>
        </dgm:presLayoutVars>
      </dgm:prSet>
      <dgm:spPr/>
    </dgm:pt>
    <dgm:pt modelId="{D9E265CD-9378-4FCB-8822-ACA2D4DF3BB3}" type="pres">
      <dgm:prSet presAssocID="{D094B7EE-5CFE-4927-B0D1-53A7F7879DFF}" presName="descendantText" presStyleLbl="alignAccFollowNode1" presStyleIdx="1" presStyleCnt="4">
        <dgm:presLayoutVars>
          <dgm:bulletEnabled val="1"/>
        </dgm:presLayoutVars>
      </dgm:prSet>
      <dgm:spPr/>
      <dgm:t>
        <a:bodyPr/>
        <a:lstStyle/>
        <a:p>
          <a:endParaRPr lang="zh-TW" altLang="en-US"/>
        </a:p>
      </dgm:t>
    </dgm:pt>
    <dgm:pt modelId="{9C189E6B-5B1A-4A6D-A7DA-D21493182879}" type="pres">
      <dgm:prSet presAssocID="{4896CB0B-D75C-4D31-B438-9945F104C1ED}" presName="sp" presStyleCnt="0"/>
      <dgm:spPr/>
    </dgm:pt>
    <dgm:pt modelId="{006E632C-0A6D-4D5F-AD1D-798ACCC0DDF0}" type="pres">
      <dgm:prSet presAssocID="{17376302-A545-47BC-9B09-388650A5A26F}" presName="linNode" presStyleCnt="0"/>
      <dgm:spPr/>
    </dgm:pt>
    <dgm:pt modelId="{977CEA19-34AF-4658-8C1C-711FAFB7E38E}" type="pres">
      <dgm:prSet presAssocID="{17376302-A545-47BC-9B09-388650A5A26F}" presName="parentText" presStyleLbl="node1" presStyleIdx="2" presStyleCnt="4">
        <dgm:presLayoutVars>
          <dgm:chMax val="1"/>
          <dgm:bulletEnabled val="1"/>
        </dgm:presLayoutVars>
      </dgm:prSet>
      <dgm:spPr/>
    </dgm:pt>
    <dgm:pt modelId="{5D9C8A48-1E17-4242-8507-B3654DDDD0BF}" type="pres">
      <dgm:prSet presAssocID="{17376302-A545-47BC-9B09-388650A5A26F}" presName="descendantText" presStyleLbl="alignAccFollowNode1" presStyleIdx="2" presStyleCnt="4">
        <dgm:presLayoutVars>
          <dgm:bulletEnabled val="1"/>
        </dgm:presLayoutVars>
      </dgm:prSet>
      <dgm:spPr/>
    </dgm:pt>
    <dgm:pt modelId="{E8BE9A26-BF43-4B04-873E-BB99618852A5}" type="pres">
      <dgm:prSet presAssocID="{E94DBFE5-23B4-4C35-A48A-F14DE348352D}" presName="sp" presStyleCnt="0"/>
      <dgm:spPr/>
    </dgm:pt>
    <dgm:pt modelId="{67489375-195A-4429-BEBB-F611AAA82821}" type="pres">
      <dgm:prSet presAssocID="{2BEE57B4-ED00-44FB-A607-707890BC2DAB}" presName="linNode" presStyleCnt="0"/>
      <dgm:spPr/>
    </dgm:pt>
    <dgm:pt modelId="{BB15DB7B-D5A4-4E7A-BF28-81264073E543}" type="pres">
      <dgm:prSet presAssocID="{2BEE57B4-ED00-44FB-A607-707890BC2DAB}" presName="parentText" presStyleLbl="node1" presStyleIdx="3" presStyleCnt="4">
        <dgm:presLayoutVars>
          <dgm:chMax val="1"/>
          <dgm:bulletEnabled val="1"/>
        </dgm:presLayoutVars>
      </dgm:prSet>
      <dgm:spPr/>
    </dgm:pt>
    <dgm:pt modelId="{20FF071B-E3D4-4F9F-8CDC-1786CC194C1D}" type="pres">
      <dgm:prSet presAssocID="{2BEE57B4-ED00-44FB-A607-707890BC2DAB}" presName="descendantText" presStyleLbl="alignAccFollowNode1" presStyleIdx="3" presStyleCnt="4">
        <dgm:presLayoutVars>
          <dgm:bulletEnabled val="1"/>
        </dgm:presLayoutVars>
      </dgm:prSet>
      <dgm:spPr/>
    </dgm:pt>
  </dgm:ptLst>
  <dgm:cxnLst>
    <dgm:cxn modelId="{C47E9A8C-F476-479F-8ACF-D1E27966DD30}" srcId="{CD283EC1-190F-43D1-AB6C-B7687FFD79FE}" destId="{D094B7EE-5CFE-4927-B0D1-53A7F7879DFF}" srcOrd="1" destOrd="0" parTransId="{1C1A1561-385D-4050-A478-B8162E326075}" sibTransId="{4896CB0B-D75C-4D31-B438-9945F104C1ED}"/>
    <dgm:cxn modelId="{05142A85-3362-4D9D-8047-B3F6452C553C}" srcId="{2BEE57B4-ED00-44FB-A607-707890BC2DAB}" destId="{E9165CDB-E8BE-46E9-9820-8FC98CE338A4}" srcOrd="0" destOrd="0" parTransId="{88F43061-2C7A-4DDF-8BB5-83BC3BA00CFE}" sibTransId="{DE7DC579-6335-4397-BE31-F6242788BCDB}"/>
    <dgm:cxn modelId="{5A4C77DE-FDCC-4D67-9A50-DB656F0C84BB}" srcId="{CD283EC1-190F-43D1-AB6C-B7687FFD79FE}" destId="{2BEE57B4-ED00-44FB-A607-707890BC2DAB}" srcOrd="3" destOrd="0" parTransId="{51B8846F-9F7E-4A4B-9D95-73C3CA623731}" sibTransId="{E1EF8FC2-1E99-4729-891B-BF7E662FE011}"/>
    <dgm:cxn modelId="{0EC9F9CD-942B-4B7F-8740-C49A37B7721E}" type="presOf" srcId="{E9165CDB-E8BE-46E9-9820-8FC98CE338A4}" destId="{20FF071B-E3D4-4F9F-8CDC-1786CC194C1D}" srcOrd="0" destOrd="0" presId="urn:microsoft.com/office/officeart/2005/8/layout/vList5"/>
    <dgm:cxn modelId="{180098AA-72E2-4C46-8BE9-4CF1573297AF}" type="presOf" srcId="{94054B59-58BB-4E13-9119-34FF765BEBC6}" destId="{9321D7F9-2D15-49E3-8F2D-4C8BBC03AB0F}" srcOrd="0" destOrd="0" presId="urn:microsoft.com/office/officeart/2005/8/layout/vList5"/>
    <dgm:cxn modelId="{C1CB5F62-1166-4405-98BF-7A835F61847D}" srcId="{94054B59-58BB-4E13-9119-34FF765BEBC6}" destId="{8C793E4F-FD14-44EA-9EAA-73604807D8A2}" srcOrd="0" destOrd="0" parTransId="{766324D9-C0B4-4680-A61E-26DEBFDE5696}" sibTransId="{690A0F52-7CCA-404C-AA68-BA80D5B4C9C5}"/>
    <dgm:cxn modelId="{D1AF4472-02FB-4BAA-84E4-B34264054CEA}" type="presOf" srcId="{83E85D63-AE42-472A-A0F5-5F353B0BF27D}" destId="{5D9C8A48-1E17-4242-8507-B3654DDDD0BF}" srcOrd="0" destOrd="0" presId="urn:microsoft.com/office/officeart/2005/8/layout/vList5"/>
    <dgm:cxn modelId="{FDEB7BD8-EEE4-4992-9102-0F2A4706E510}" srcId="{CD283EC1-190F-43D1-AB6C-B7687FFD79FE}" destId="{94054B59-58BB-4E13-9119-34FF765BEBC6}" srcOrd="0" destOrd="0" parTransId="{20B21719-CD56-4E96-A955-793839344981}" sibTransId="{4A908E0C-79F5-4741-84E0-5CADA50285B8}"/>
    <dgm:cxn modelId="{2DCED4F1-B7F6-42A4-9E39-532A4F6E62D1}" type="presOf" srcId="{D094B7EE-5CFE-4927-B0D1-53A7F7879DFF}" destId="{BBC2E623-32C7-49A8-8EA6-A739D586569F}" srcOrd="0" destOrd="0" presId="urn:microsoft.com/office/officeart/2005/8/layout/vList5"/>
    <dgm:cxn modelId="{ADEA7082-6E5A-4F28-9194-6CA653D3F35D}" srcId="{CD283EC1-190F-43D1-AB6C-B7687FFD79FE}" destId="{17376302-A545-47BC-9B09-388650A5A26F}" srcOrd="2" destOrd="0" parTransId="{4122DCDF-A1E5-4FF2-8009-649E2B83E086}" sibTransId="{E94DBFE5-23B4-4C35-A48A-F14DE348352D}"/>
    <dgm:cxn modelId="{71D81759-DEB3-4345-A9F6-152ABEEFF427}" srcId="{D094B7EE-5CFE-4927-B0D1-53A7F7879DFF}" destId="{C896827F-7078-4F11-8FB6-660C77A87F6F}" srcOrd="0" destOrd="0" parTransId="{5E1C410B-0687-48B2-99A2-1FBE1424190B}" sibTransId="{872A3222-8623-4DE7-9BD6-FD8A706A2422}"/>
    <dgm:cxn modelId="{C3A6B639-8DD8-4CD9-A071-DFD273A43369}" type="presOf" srcId="{2BEE57B4-ED00-44FB-A607-707890BC2DAB}" destId="{BB15DB7B-D5A4-4E7A-BF28-81264073E543}" srcOrd="0" destOrd="0" presId="urn:microsoft.com/office/officeart/2005/8/layout/vList5"/>
    <dgm:cxn modelId="{991E03CD-D79E-4B0B-98C2-918CC1BE3987}" type="presOf" srcId="{17376302-A545-47BC-9B09-388650A5A26F}" destId="{977CEA19-34AF-4658-8C1C-711FAFB7E38E}" srcOrd="0" destOrd="0" presId="urn:microsoft.com/office/officeart/2005/8/layout/vList5"/>
    <dgm:cxn modelId="{8CBDEA45-047D-45CC-9986-2ED2153D58A2}" type="presOf" srcId="{C896827F-7078-4F11-8FB6-660C77A87F6F}" destId="{D9E265CD-9378-4FCB-8822-ACA2D4DF3BB3}" srcOrd="0" destOrd="0" presId="urn:microsoft.com/office/officeart/2005/8/layout/vList5"/>
    <dgm:cxn modelId="{8A22BB5A-6A73-41C7-B621-03705F3F8B93}" type="presOf" srcId="{CD283EC1-190F-43D1-AB6C-B7687FFD79FE}" destId="{FF0866CB-0F6C-4595-B9D0-1A02FE35D7CB}" srcOrd="0" destOrd="0" presId="urn:microsoft.com/office/officeart/2005/8/layout/vList5"/>
    <dgm:cxn modelId="{7BAAC477-3E49-4264-81B0-6436ACC96A17}" srcId="{17376302-A545-47BC-9B09-388650A5A26F}" destId="{83E85D63-AE42-472A-A0F5-5F353B0BF27D}" srcOrd="0" destOrd="0" parTransId="{87DF8A5F-1295-466B-8371-5EC25C73907A}" sibTransId="{7950EA53-5B27-4FA5-9549-AEA363FAB219}"/>
    <dgm:cxn modelId="{B2CADB5E-0ED6-45CE-A9E4-2DF449EB1E89}" type="presOf" srcId="{8C793E4F-FD14-44EA-9EAA-73604807D8A2}" destId="{2C31919E-3559-4F42-A570-7E1AFC46FBA4}" srcOrd="0" destOrd="0" presId="urn:microsoft.com/office/officeart/2005/8/layout/vList5"/>
    <dgm:cxn modelId="{7C197361-393C-46CB-8C33-37B735D2DCCD}" type="presParOf" srcId="{FF0866CB-0F6C-4595-B9D0-1A02FE35D7CB}" destId="{D61F8030-F0F0-48FA-B3E0-916D0E00D003}" srcOrd="0" destOrd="0" presId="urn:microsoft.com/office/officeart/2005/8/layout/vList5"/>
    <dgm:cxn modelId="{37C7E60D-847A-4095-81E5-CA1136D2F2D7}" type="presParOf" srcId="{D61F8030-F0F0-48FA-B3E0-916D0E00D003}" destId="{9321D7F9-2D15-49E3-8F2D-4C8BBC03AB0F}" srcOrd="0" destOrd="0" presId="urn:microsoft.com/office/officeart/2005/8/layout/vList5"/>
    <dgm:cxn modelId="{986F7CBD-9EE7-41C6-AEBA-2623EF2828EE}" type="presParOf" srcId="{D61F8030-F0F0-48FA-B3E0-916D0E00D003}" destId="{2C31919E-3559-4F42-A570-7E1AFC46FBA4}" srcOrd="1" destOrd="0" presId="urn:microsoft.com/office/officeart/2005/8/layout/vList5"/>
    <dgm:cxn modelId="{FC41290E-8668-4C24-8509-9A96196B84E6}" type="presParOf" srcId="{FF0866CB-0F6C-4595-B9D0-1A02FE35D7CB}" destId="{81ADAABB-8DE3-428B-8D6B-40A4054605CC}" srcOrd="1" destOrd="0" presId="urn:microsoft.com/office/officeart/2005/8/layout/vList5"/>
    <dgm:cxn modelId="{8B2E4E52-8425-443F-BFF0-FF50E5FF1AD0}" type="presParOf" srcId="{FF0866CB-0F6C-4595-B9D0-1A02FE35D7CB}" destId="{E5D58EE5-AC60-4E75-B5C8-F7FDC4F05D8D}" srcOrd="2" destOrd="0" presId="urn:microsoft.com/office/officeart/2005/8/layout/vList5"/>
    <dgm:cxn modelId="{8C3DA41D-CE6E-43B6-84A4-7BC730F6362C}" type="presParOf" srcId="{E5D58EE5-AC60-4E75-B5C8-F7FDC4F05D8D}" destId="{BBC2E623-32C7-49A8-8EA6-A739D586569F}" srcOrd="0" destOrd="0" presId="urn:microsoft.com/office/officeart/2005/8/layout/vList5"/>
    <dgm:cxn modelId="{872BF195-2A68-4673-AAFB-BB4EC768A051}" type="presParOf" srcId="{E5D58EE5-AC60-4E75-B5C8-F7FDC4F05D8D}" destId="{D9E265CD-9378-4FCB-8822-ACA2D4DF3BB3}" srcOrd="1" destOrd="0" presId="urn:microsoft.com/office/officeart/2005/8/layout/vList5"/>
    <dgm:cxn modelId="{32CFF826-CD50-4D73-9C68-ACF6EE6E64D7}" type="presParOf" srcId="{FF0866CB-0F6C-4595-B9D0-1A02FE35D7CB}" destId="{9C189E6B-5B1A-4A6D-A7DA-D21493182879}" srcOrd="3" destOrd="0" presId="urn:microsoft.com/office/officeart/2005/8/layout/vList5"/>
    <dgm:cxn modelId="{2FF4BF34-42D3-46C0-8929-51318EC3D774}" type="presParOf" srcId="{FF0866CB-0F6C-4595-B9D0-1A02FE35D7CB}" destId="{006E632C-0A6D-4D5F-AD1D-798ACCC0DDF0}" srcOrd="4" destOrd="0" presId="urn:microsoft.com/office/officeart/2005/8/layout/vList5"/>
    <dgm:cxn modelId="{DD8F1CF4-FA85-434A-A851-B2D779C6E623}" type="presParOf" srcId="{006E632C-0A6D-4D5F-AD1D-798ACCC0DDF0}" destId="{977CEA19-34AF-4658-8C1C-711FAFB7E38E}" srcOrd="0" destOrd="0" presId="urn:microsoft.com/office/officeart/2005/8/layout/vList5"/>
    <dgm:cxn modelId="{0138B4F1-30E1-44FA-BA7D-0FC4C1E12CD6}" type="presParOf" srcId="{006E632C-0A6D-4D5F-AD1D-798ACCC0DDF0}" destId="{5D9C8A48-1E17-4242-8507-B3654DDDD0BF}" srcOrd="1" destOrd="0" presId="urn:microsoft.com/office/officeart/2005/8/layout/vList5"/>
    <dgm:cxn modelId="{ACC6182E-CF19-4FA2-9BAD-AA5A9ABF3C51}" type="presParOf" srcId="{FF0866CB-0F6C-4595-B9D0-1A02FE35D7CB}" destId="{E8BE9A26-BF43-4B04-873E-BB99618852A5}" srcOrd="5" destOrd="0" presId="urn:microsoft.com/office/officeart/2005/8/layout/vList5"/>
    <dgm:cxn modelId="{A0866091-EF0E-4E09-887E-5C32360FD1EA}" type="presParOf" srcId="{FF0866CB-0F6C-4595-B9D0-1A02FE35D7CB}" destId="{67489375-195A-4429-BEBB-F611AAA82821}" srcOrd="6" destOrd="0" presId="urn:microsoft.com/office/officeart/2005/8/layout/vList5"/>
    <dgm:cxn modelId="{CDCF5DA5-EB7A-483E-A07C-38B8B011C309}" type="presParOf" srcId="{67489375-195A-4429-BEBB-F611AAA82821}" destId="{BB15DB7B-D5A4-4E7A-BF28-81264073E543}" srcOrd="0" destOrd="0" presId="urn:microsoft.com/office/officeart/2005/8/layout/vList5"/>
    <dgm:cxn modelId="{BBAA3CBB-D908-4B13-A4EB-FAAB36EAD203}" type="presParOf" srcId="{67489375-195A-4429-BEBB-F611AAA82821}" destId="{20FF071B-E3D4-4F9F-8CDC-1786CC194C1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AF2EAE0-B766-4901-9CE7-1747AF589F27}" type="doc">
      <dgm:prSet loTypeId="urn:microsoft.com/office/officeart/2005/8/layout/vProcess5" loCatId="process" qsTypeId="urn:microsoft.com/office/officeart/2005/8/quickstyle/simple1" qsCatId="simple" csTypeId="urn:microsoft.com/office/officeart/2005/8/colors/colorful4" csCatId="colorful" phldr="1"/>
      <dgm:spPr/>
      <dgm:t>
        <a:bodyPr/>
        <a:lstStyle/>
        <a:p>
          <a:endParaRPr lang="zh-TW" altLang="en-US"/>
        </a:p>
      </dgm:t>
    </dgm:pt>
    <dgm:pt modelId="{205961A9-5069-42F6-9A9D-C395A846ECFE}">
      <dgm:prSet phldrT="[文字]" custT="1"/>
      <dgm:spPr/>
      <dgm:t>
        <a:bodyPr/>
        <a:lstStyle/>
        <a:p>
          <a:r>
            <a:rPr lang="zh-TW" altLang="en-US" sz="2800" dirty="0" smtClean="0">
              <a:solidFill>
                <a:schemeClr val="bg1"/>
              </a:solidFill>
              <a:latin typeface="標楷體" pitchFamily="65" charset="-120"/>
              <a:ea typeface="標楷體" pitchFamily="65" charset="-120"/>
            </a:rPr>
            <a:t>溝通是共享的社會系統</a:t>
          </a:r>
          <a:endParaRPr lang="zh-TW" altLang="en-US" sz="2800" dirty="0">
            <a:solidFill>
              <a:schemeClr val="bg1"/>
            </a:solidFill>
            <a:latin typeface="標楷體" pitchFamily="65" charset="-120"/>
            <a:ea typeface="標楷體" pitchFamily="65" charset="-120"/>
          </a:endParaRPr>
        </a:p>
      </dgm:t>
    </dgm:pt>
    <dgm:pt modelId="{BB7AB272-CA9E-48C0-8AC9-D21375E73545}" type="parTrans" cxnId="{E20C35B3-349E-4640-B5DC-B1D801EBD604}">
      <dgm:prSet/>
      <dgm:spPr/>
      <dgm:t>
        <a:bodyPr/>
        <a:lstStyle/>
        <a:p>
          <a:endParaRPr lang="zh-TW" altLang="en-US"/>
        </a:p>
      </dgm:t>
    </dgm:pt>
    <dgm:pt modelId="{371DBB75-A436-4C58-9F27-C9555066ABA6}" type="sibTrans" cxnId="{E20C35B3-349E-4640-B5DC-B1D801EBD604}">
      <dgm:prSet/>
      <dgm:spPr/>
      <dgm:t>
        <a:bodyPr/>
        <a:lstStyle/>
        <a:p>
          <a:endParaRPr lang="zh-TW" altLang="en-US"/>
        </a:p>
      </dgm:t>
    </dgm:pt>
    <dgm:pt modelId="{0EE769CA-2732-4EC6-BBB3-E476C5A35541}">
      <dgm:prSet custT="1"/>
      <dgm:spPr/>
      <dgm:t>
        <a:bodyPr/>
        <a:lstStyle/>
        <a:p>
          <a:r>
            <a:rPr lang="zh-TW" altLang="en-US" sz="2800" dirty="0" smtClean="0">
              <a:solidFill>
                <a:schemeClr val="bg1"/>
              </a:solidFill>
              <a:latin typeface="標楷體" pitchFamily="65" charset="-120"/>
              <a:ea typeface="標楷體" pitchFamily="65" charset="-120"/>
            </a:rPr>
            <a:t>溝通是連續的動態系統</a:t>
          </a:r>
          <a:endParaRPr lang="zh-TW" altLang="en-US" sz="2800" dirty="0">
            <a:solidFill>
              <a:schemeClr val="bg1"/>
            </a:solidFill>
            <a:latin typeface="標楷體" pitchFamily="65" charset="-120"/>
            <a:ea typeface="標楷體" pitchFamily="65" charset="-120"/>
          </a:endParaRPr>
        </a:p>
      </dgm:t>
    </dgm:pt>
    <dgm:pt modelId="{50E7AE6C-DCC1-497C-B89D-28FB554A04F9}" type="parTrans" cxnId="{018E01F0-24D6-431E-A933-4D6294FDAFBE}">
      <dgm:prSet/>
      <dgm:spPr/>
      <dgm:t>
        <a:bodyPr/>
        <a:lstStyle/>
        <a:p>
          <a:endParaRPr lang="zh-TW" altLang="en-US"/>
        </a:p>
      </dgm:t>
    </dgm:pt>
    <dgm:pt modelId="{09F0B1EC-5FF6-474B-B2F4-8F513E67509B}" type="sibTrans" cxnId="{018E01F0-24D6-431E-A933-4D6294FDAFBE}">
      <dgm:prSet/>
      <dgm:spPr/>
      <dgm:t>
        <a:bodyPr/>
        <a:lstStyle/>
        <a:p>
          <a:endParaRPr lang="zh-TW" altLang="en-US"/>
        </a:p>
      </dgm:t>
    </dgm:pt>
    <dgm:pt modelId="{367EF176-7D9C-4C7C-8CE3-87B5BA1C1C0D}">
      <dgm:prSet custT="1"/>
      <dgm:spPr/>
      <dgm:t>
        <a:bodyPr/>
        <a:lstStyle/>
        <a:p>
          <a:r>
            <a:rPr lang="zh-TW" altLang="en-US" sz="2800" dirty="0" smtClean="0">
              <a:solidFill>
                <a:schemeClr val="bg1"/>
              </a:solidFill>
              <a:latin typeface="標楷體" pitchFamily="65" charset="-120"/>
              <a:ea typeface="標楷體" pitchFamily="65" charset="-120"/>
            </a:rPr>
            <a:t>語言溝通和非語言溝通是同一系統的兩個部分，同時存在</a:t>
          </a:r>
          <a:endParaRPr lang="zh-TW" altLang="en-US" sz="2800" dirty="0">
            <a:solidFill>
              <a:schemeClr val="bg1"/>
            </a:solidFill>
            <a:latin typeface="標楷體" pitchFamily="65" charset="-120"/>
            <a:ea typeface="標楷體" pitchFamily="65" charset="-120"/>
          </a:endParaRPr>
        </a:p>
      </dgm:t>
    </dgm:pt>
    <dgm:pt modelId="{8E0A30D5-7D99-4259-9F21-8EE6B8B99017}" type="parTrans" cxnId="{E12872E8-DCAE-4784-A3D9-B677247A73F5}">
      <dgm:prSet/>
      <dgm:spPr/>
      <dgm:t>
        <a:bodyPr/>
        <a:lstStyle/>
        <a:p>
          <a:endParaRPr lang="zh-TW" altLang="en-US"/>
        </a:p>
      </dgm:t>
    </dgm:pt>
    <dgm:pt modelId="{2C6ECCFA-2612-4A52-A760-F23FA23ECD7E}" type="sibTrans" cxnId="{E12872E8-DCAE-4784-A3D9-B677247A73F5}">
      <dgm:prSet/>
      <dgm:spPr/>
      <dgm:t>
        <a:bodyPr/>
        <a:lstStyle/>
        <a:p>
          <a:endParaRPr lang="zh-TW" altLang="en-US"/>
        </a:p>
      </dgm:t>
    </dgm:pt>
    <dgm:pt modelId="{731654FC-E466-4CD2-9F3C-4B7C71E21FA7}">
      <dgm:prSet custT="1"/>
      <dgm:spPr/>
      <dgm:t>
        <a:bodyPr/>
        <a:lstStyle/>
        <a:p>
          <a:r>
            <a:rPr lang="zh-TW" altLang="en-US" sz="2800" dirty="0" smtClean="0">
              <a:solidFill>
                <a:schemeClr val="bg1"/>
              </a:solidFill>
              <a:latin typeface="標楷體" pitchFamily="65" charset="-120"/>
              <a:ea typeface="標楷體" pitchFamily="65" charset="-120"/>
            </a:rPr>
            <a:t>溝通是不可回復的</a:t>
          </a:r>
          <a:endParaRPr lang="zh-TW" altLang="en-US" sz="2800" dirty="0">
            <a:solidFill>
              <a:schemeClr val="bg1"/>
            </a:solidFill>
            <a:latin typeface="標楷體" pitchFamily="65" charset="-120"/>
            <a:ea typeface="標楷體" pitchFamily="65" charset="-120"/>
          </a:endParaRPr>
        </a:p>
      </dgm:t>
    </dgm:pt>
    <dgm:pt modelId="{B223A0FF-E23D-480B-857E-237A129865B4}" type="parTrans" cxnId="{8C9349A5-09D8-4800-81C6-7FA4ED50F87E}">
      <dgm:prSet/>
      <dgm:spPr/>
      <dgm:t>
        <a:bodyPr/>
        <a:lstStyle/>
        <a:p>
          <a:endParaRPr lang="zh-TW" altLang="en-US"/>
        </a:p>
      </dgm:t>
    </dgm:pt>
    <dgm:pt modelId="{FFC88E95-664E-4051-8157-36836B7F18F8}" type="sibTrans" cxnId="{8C9349A5-09D8-4800-81C6-7FA4ED50F87E}">
      <dgm:prSet/>
      <dgm:spPr/>
      <dgm:t>
        <a:bodyPr/>
        <a:lstStyle/>
        <a:p>
          <a:endParaRPr lang="zh-TW" altLang="en-US"/>
        </a:p>
      </dgm:t>
    </dgm:pt>
    <dgm:pt modelId="{AA0AE21B-B2C9-4C8F-8573-24F5142E005F}" type="pres">
      <dgm:prSet presAssocID="{FAF2EAE0-B766-4901-9CE7-1747AF589F27}" presName="outerComposite" presStyleCnt="0">
        <dgm:presLayoutVars>
          <dgm:chMax val="5"/>
          <dgm:dir/>
          <dgm:resizeHandles val="exact"/>
        </dgm:presLayoutVars>
      </dgm:prSet>
      <dgm:spPr/>
    </dgm:pt>
    <dgm:pt modelId="{843292B4-7D77-478F-90F4-CD3F5411D37E}" type="pres">
      <dgm:prSet presAssocID="{FAF2EAE0-B766-4901-9CE7-1747AF589F27}" presName="dummyMaxCanvas" presStyleCnt="0">
        <dgm:presLayoutVars/>
      </dgm:prSet>
      <dgm:spPr/>
    </dgm:pt>
    <dgm:pt modelId="{6D96E88D-1199-4D66-9FC5-6B7F01F5AE5C}" type="pres">
      <dgm:prSet presAssocID="{FAF2EAE0-B766-4901-9CE7-1747AF589F27}" presName="FourNodes_1" presStyleLbl="node1" presStyleIdx="0" presStyleCnt="4">
        <dgm:presLayoutVars>
          <dgm:bulletEnabled val="1"/>
        </dgm:presLayoutVars>
      </dgm:prSet>
      <dgm:spPr/>
    </dgm:pt>
    <dgm:pt modelId="{7B712208-74C5-4846-8E43-6A4342469946}" type="pres">
      <dgm:prSet presAssocID="{FAF2EAE0-B766-4901-9CE7-1747AF589F27}" presName="FourNodes_2" presStyleLbl="node1" presStyleIdx="1" presStyleCnt="4">
        <dgm:presLayoutVars>
          <dgm:bulletEnabled val="1"/>
        </dgm:presLayoutVars>
      </dgm:prSet>
      <dgm:spPr/>
    </dgm:pt>
    <dgm:pt modelId="{431130F8-B718-4B62-B90E-107E8536689F}" type="pres">
      <dgm:prSet presAssocID="{FAF2EAE0-B766-4901-9CE7-1747AF589F27}" presName="FourNodes_3" presStyleLbl="node1" presStyleIdx="2" presStyleCnt="4">
        <dgm:presLayoutVars>
          <dgm:bulletEnabled val="1"/>
        </dgm:presLayoutVars>
      </dgm:prSet>
      <dgm:spPr/>
    </dgm:pt>
    <dgm:pt modelId="{3065757A-1348-4854-990A-A55F9B6BB6D5}" type="pres">
      <dgm:prSet presAssocID="{FAF2EAE0-B766-4901-9CE7-1747AF589F27}" presName="FourNodes_4" presStyleLbl="node1" presStyleIdx="3" presStyleCnt="4">
        <dgm:presLayoutVars>
          <dgm:bulletEnabled val="1"/>
        </dgm:presLayoutVars>
      </dgm:prSet>
      <dgm:spPr/>
    </dgm:pt>
    <dgm:pt modelId="{8B808D52-D313-401B-BFAE-8A31CD0FD395}" type="pres">
      <dgm:prSet presAssocID="{FAF2EAE0-B766-4901-9CE7-1747AF589F27}" presName="FourConn_1-2" presStyleLbl="fgAccFollowNode1" presStyleIdx="0" presStyleCnt="3">
        <dgm:presLayoutVars>
          <dgm:bulletEnabled val="1"/>
        </dgm:presLayoutVars>
      </dgm:prSet>
      <dgm:spPr/>
    </dgm:pt>
    <dgm:pt modelId="{EB18C456-4F01-4617-B532-628F82E6A9C3}" type="pres">
      <dgm:prSet presAssocID="{FAF2EAE0-B766-4901-9CE7-1747AF589F27}" presName="FourConn_2-3" presStyleLbl="fgAccFollowNode1" presStyleIdx="1" presStyleCnt="3">
        <dgm:presLayoutVars>
          <dgm:bulletEnabled val="1"/>
        </dgm:presLayoutVars>
      </dgm:prSet>
      <dgm:spPr/>
    </dgm:pt>
    <dgm:pt modelId="{B9A44BB6-DAFC-4E5F-8600-F73BB024556B}" type="pres">
      <dgm:prSet presAssocID="{FAF2EAE0-B766-4901-9CE7-1747AF589F27}" presName="FourConn_3-4" presStyleLbl="fgAccFollowNode1" presStyleIdx="2" presStyleCnt="3">
        <dgm:presLayoutVars>
          <dgm:bulletEnabled val="1"/>
        </dgm:presLayoutVars>
      </dgm:prSet>
      <dgm:spPr/>
    </dgm:pt>
    <dgm:pt modelId="{025AE731-7AC5-4BA8-A548-F983F38705ED}" type="pres">
      <dgm:prSet presAssocID="{FAF2EAE0-B766-4901-9CE7-1747AF589F27}" presName="FourNodes_1_text" presStyleLbl="node1" presStyleIdx="3" presStyleCnt="4">
        <dgm:presLayoutVars>
          <dgm:bulletEnabled val="1"/>
        </dgm:presLayoutVars>
      </dgm:prSet>
      <dgm:spPr/>
    </dgm:pt>
    <dgm:pt modelId="{54A3D4C6-85EC-4B02-9875-71796F6EFD6D}" type="pres">
      <dgm:prSet presAssocID="{FAF2EAE0-B766-4901-9CE7-1747AF589F27}" presName="FourNodes_2_text" presStyleLbl="node1" presStyleIdx="3" presStyleCnt="4">
        <dgm:presLayoutVars>
          <dgm:bulletEnabled val="1"/>
        </dgm:presLayoutVars>
      </dgm:prSet>
      <dgm:spPr/>
    </dgm:pt>
    <dgm:pt modelId="{0CCBD50C-3AF2-4E28-AECE-023C535285E3}" type="pres">
      <dgm:prSet presAssocID="{FAF2EAE0-B766-4901-9CE7-1747AF589F27}" presName="FourNodes_3_text" presStyleLbl="node1" presStyleIdx="3" presStyleCnt="4">
        <dgm:presLayoutVars>
          <dgm:bulletEnabled val="1"/>
        </dgm:presLayoutVars>
      </dgm:prSet>
      <dgm:spPr/>
    </dgm:pt>
    <dgm:pt modelId="{7CD7DC8B-BB64-4032-BCCE-0006C3A7FEE5}" type="pres">
      <dgm:prSet presAssocID="{FAF2EAE0-B766-4901-9CE7-1747AF589F27}" presName="FourNodes_4_text" presStyleLbl="node1" presStyleIdx="3" presStyleCnt="4">
        <dgm:presLayoutVars>
          <dgm:bulletEnabled val="1"/>
        </dgm:presLayoutVars>
      </dgm:prSet>
      <dgm:spPr/>
    </dgm:pt>
  </dgm:ptLst>
  <dgm:cxnLst>
    <dgm:cxn modelId="{308A6030-4B7D-4C30-90EC-E419E4C892C5}" type="presOf" srcId="{2C6ECCFA-2612-4A52-A760-F23FA23ECD7E}" destId="{B9A44BB6-DAFC-4E5F-8600-F73BB024556B}" srcOrd="0" destOrd="0" presId="urn:microsoft.com/office/officeart/2005/8/layout/vProcess5"/>
    <dgm:cxn modelId="{C548DC26-A8C0-4FF8-932C-D17750B98BAF}" type="presOf" srcId="{205961A9-5069-42F6-9A9D-C395A846ECFE}" destId="{6D96E88D-1199-4D66-9FC5-6B7F01F5AE5C}" srcOrd="0" destOrd="0" presId="urn:microsoft.com/office/officeart/2005/8/layout/vProcess5"/>
    <dgm:cxn modelId="{63AD2AC1-B4E7-408A-B75A-AB48020DB4BB}" type="presOf" srcId="{09F0B1EC-5FF6-474B-B2F4-8F513E67509B}" destId="{EB18C456-4F01-4617-B532-628F82E6A9C3}" srcOrd="0" destOrd="0" presId="urn:microsoft.com/office/officeart/2005/8/layout/vProcess5"/>
    <dgm:cxn modelId="{FA839F57-8062-4CF1-A7DD-2282A6BB5F2B}" type="presOf" srcId="{731654FC-E466-4CD2-9F3C-4B7C71E21FA7}" destId="{3065757A-1348-4854-990A-A55F9B6BB6D5}" srcOrd="0" destOrd="0" presId="urn:microsoft.com/office/officeart/2005/8/layout/vProcess5"/>
    <dgm:cxn modelId="{B94AE3EB-A190-4E20-AB29-B8A4CB6717CE}" type="presOf" srcId="{205961A9-5069-42F6-9A9D-C395A846ECFE}" destId="{025AE731-7AC5-4BA8-A548-F983F38705ED}" srcOrd="1" destOrd="0" presId="urn:microsoft.com/office/officeart/2005/8/layout/vProcess5"/>
    <dgm:cxn modelId="{FE959814-F556-4265-9E60-14352CA8A740}" type="presOf" srcId="{731654FC-E466-4CD2-9F3C-4B7C71E21FA7}" destId="{7CD7DC8B-BB64-4032-BCCE-0006C3A7FEE5}" srcOrd="1" destOrd="0" presId="urn:microsoft.com/office/officeart/2005/8/layout/vProcess5"/>
    <dgm:cxn modelId="{E12872E8-DCAE-4784-A3D9-B677247A73F5}" srcId="{FAF2EAE0-B766-4901-9CE7-1747AF589F27}" destId="{367EF176-7D9C-4C7C-8CE3-87B5BA1C1C0D}" srcOrd="2" destOrd="0" parTransId="{8E0A30D5-7D99-4259-9F21-8EE6B8B99017}" sibTransId="{2C6ECCFA-2612-4A52-A760-F23FA23ECD7E}"/>
    <dgm:cxn modelId="{018E01F0-24D6-431E-A933-4D6294FDAFBE}" srcId="{FAF2EAE0-B766-4901-9CE7-1747AF589F27}" destId="{0EE769CA-2732-4EC6-BBB3-E476C5A35541}" srcOrd="1" destOrd="0" parTransId="{50E7AE6C-DCC1-497C-B89D-28FB554A04F9}" sibTransId="{09F0B1EC-5FF6-474B-B2F4-8F513E67509B}"/>
    <dgm:cxn modelId="{564EBA0A-B72E-4A90-945F-05640EF5E9D2}" type="presOf" srcId="{371DBB75-A436-4C58-9F27-C9555066ABA6}" destId="{8B808D52-D313-401B-BFAE-8A31CD0FD395}" srcOrd="0" destOrd="0" presId="urn:microsoft.com/office/officeart/2005/8/layout/vProcess5"/>
    <dgm:cxn modelId="{EA09B6C8-1DA5-4A51-AD63-A1DDA9B88A86}" type="presOf" srcId="{367EF176-7D9C-4C7C-8CE3-87B5BA1C1C0D}" destId="{431130F8-B718-4B62-B90E-107E8536689F}" srcOrd="0" destOrd="0" presId="urn:microsoft.com/office/officeart/2005/8/layout/vProcess5"/>
    <dgm:cxn modelId="{C9A6DDA4-65BD-41FA-A948-425D7951ED4C}" type="presOf" srcId="{0EE769CA-2732-4EC6-BBB3-E476C5A35541}" destId="{54A3D4C6-85EC-4B02-9875-71796F6EFD6D}" srcOrd="1" destOrd="0" presId="urn:microsoft.com/office/officeart/2005/8/layout/vProcess5"/>
    <dgm:cxn modelId="{19E9096E-0726-4219-A4F1-41AD7ADD81D0}" type="presOf" srcId="{367EF176-7D9C-4C7C-8CE3-87B5BA1C1C0D}" destId="{0CCBD50C-3AF2-4E28-AECE-023C535285E3}" srcOrd="1" destOrd="0" presId="urn:microsoft.com/office/officeart/2005/8/layout/vProcess5"/>
    <dgm:cxn modelId="{E20C35B3-349E-4640-B5DC-B1D801EBD604}" srcId="{FAF2EAE0-B766-4901-9CE7-1747AF589F27}" destId="{205961A9-5069-42F6-9A9D-C395A846ECFE}" srcOrd="0" destOrd="0" parTransId="{BB7AB272-CA9E-48C0-8AC9-D21375E73545}" sibTransId="{371DBB75-A436-4C58-9F27-C9555066ABA6}"/>
    <dgm:cxn modelId="{234C05CE-79DA-4BEC-90C5-0BE352310E01}" type="presOf" srcId="{FAF2EAE0-B766-4901-9CE7-1747AF589F27}" destId="{AA0AE21B-B2C9-4C8F-8573-24F5142E005F}" srcOrd="0" destOrd="0" presId="urn:microsoft.com/office/officeart/2005/8/layout/vProcess5"/>
    <dgm:cxn modelId="{8C9349A5-09D8-4800-81C6-7FA4ED50F87E}" srcId="{FAF2EAE0-B766-4901-9CE7-1747AF589F27}" destId="{731654FC-E466-4CD2-9F3C-4B7C71E21FA7}" srcOrd="3" destOrd="0" parTransId="{B223A0FF-E23D-480B-857E-237A129865B4}" sibTransId="{FFC88E95-664E-4051-8157-36836B7F18F8}"/>
    <dgm:cxn modelId="{C9FEA410-1CA0-4B7B-83D5-ED0C04858A34}" type="presOf" srcId="{0EE769CA-2732-4EC6-BBB3-E476C5A35541}" destId="{7B712208-74C5-4846-8E43-6A4342469946}" srcOrd="0" destOrd="0" presId="urn:microsoft.com/office/officeart/2005/8/layout/vProcess5"/>
    <dgm:cxn modelId="{E522E610-1D6D-430A-A1A6-087AD6BCE718}" type="presParOf" srcId="{AA0AE21B-B2C9-4C8F-8573-24F5142E005F}" destId="{843292B4-7D77-478F-90F4-CD3F5411D37E}" srcOrd="0" destOrd="0" presId="urn:microsoft.com/office/officeart/2005/8/layout/vProcess5"/>
    <dgm:cxn modelId="{D056F461-A51A-440B-AC26-6A3D56FF7178}" type="presParOf" srcId="{AA0AE21B-B2C9-4C8F-8573-24F5142E005F}" destId="{6D96E88D-1199-4D66-9FC5-6B7F01F5AE5C}" srcOrd="1" destOrd="0" presId="urn:microsoft.com/office/officeart/2005/8/layout/vProcess5"/>
    <dgm:cxn modelId="{719C6DB0-AF4D-43A0-B003-7005490A7FF2}" type="presParOf" srcId="{AA0AE21B-B2C9-4C8F-8573-24F5142E005F}" destId="{7B712208-74C5-4846-8E43-6A4342469946}" srcOrd="2" destOrd="0" presId="urn:microsoft.com/office/officeart/2005/8/layout/vProcess5"/>
    <dgm:cxn modelId="{448D8AB9-BC15-4F60-ACEF-2DD1854A7E83}" type="presParOf" srcId="{AA0AE21B-B2C9-4C8F-8573-24F5142E005F}" destId="{431130F8-B718-4B62-B90E-107E8536689F}" srcOrd="3" destOrd="0" presId="urn:microsoft.com/office/officeart/2005/8/layout/vProcess5"/>
    <dgm:cxn modelId="{A930668C-5F54-4BDC-AB5A-FCC1D1B3DB22}" type="presParOf" srcId="{AA0AE21B-B2C9-4C8F-8573-24F5142E005F}" destId="{3065757A-1348-4854-990A-A55F9B6BB6D5}" srcOrd="4" destOrd="0" presId="urn:microsoft.com/office/officeart/2005/8/layout/vProcess5"/>
    <dgm:cxn modelId="{7587491E-8AEF-4E78-BD9D-207A7EF99B67}" type="presParOf" srcId="{AA0AE21B-B2C9-4C8F-8573-24F5142E005F}" destId="{8B808D52-D313-401B-BFAE-8A31CD0FD395}" srcOrd="5" destOrd="0" presId="urn:microsoft.com/office/officeart/2005/8/layout/vProcess5"/>
    <dgm:cxn modelId="{8593EAB6-87D9-41E8-9F0A-EC39CEC6EF3C}" type="presParOf" srcId="{AA0AE21B-B2C9-4C8F-8573-24F5142E005F}" destId="{EB18C456-4F01-4617-B532-628F82E6A9C3}" srcOrd="6" destOrd="0" presId="urn:microsoft.com/office/officeart/2005/8/layout/vProcess5"/>
    <dgm:cxn modelId="{4D3E7E3D-82EE-4389-B1B5-49F147836404}" type="presParOf" srcId="{AA0AE21B-B2C9-4C8F-8573-24F5142E005F}" destId="{B9A44BB6-DAFC-4E5F-8600-F73BB024556B}" srcOrd="7" destOrd="0" presId="urn:microsoft.com/office/officeart/2005/8/layout/vProcess5"/>
    <dgm:cxn modelId="{F46AC4F8-87D2-42F6-8357-A5FD62FAFB6C}" type="presParOf" srcId="{AA0AE21B-B2C9-4C8F-8573-24F5142E005F}" destId="{025AE731-7AC5-4BA8-A548-F983F38705ED}" srcOrd="8" destOrd="0" presId="urn:microsoft.com/office/officeart/2005/8/layout/vProcess5"/>
    <dgm:cxn modelId="{AF55B96C-7B7A-4359-B8EF-523ED6583D28}" type="presParOf" srcId="{AA0AE21B-B2C9-4C8F-8573-24F5142E005F}" destId="{54A3D4C6-85EC-4B02-9875-71796F6EFD6D}" srcOrd="9" destOrd="0" presId="urn:microsoft.com/office/officeart/2005/8/layout/vProcess5"/>
    <dgm:cxn modelId="{6BF5DA0D-6BED-43E9-BAD3-FF3CF6EDA2A3}" type="presParOf" srcId="{AA0AE21B-B2C9-4C8F-8573-24F5142E005F}" destId="{0CCBD50C-3AF2-4E28-AECE-023C535285E3}" srcOrd="10" destOrd="0" presId="urn:microsoft.com/office/officeart/2005/8/layout/vProcess5"/>
    <dgm:cxn modelId="{1DC96C33-DAB7-41A0-8C91-EB22C82C0531}" type="presParOf" srcId="{AA0AE21B-B2C9-4C8F-8573-24F5142E005F}" destId="{7CD7DC8B-BB64-4032-BCCE-0006C3A7FEE5}"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4A2CE60-7799-48BD-83B8-0E6332429305}" type="doc">
      <dgm:prSet loTypeId="urn:microsoft.com/office/officeart/2005/8/layout/pyramid2" loCatId="list" qsTypeId="urn:microsoft.com/office/officeart/2005/8/quickstyle/simple1" qsCatId="simple" csTypeId="urn:microsoft.com/office/officeart/2005/8/colors/accent5_1" csCatId="accent5" phldr="1"/>
      <dgm:spPr/>
    </dgm:pt>
    <dgm:pt modelId="{38473B39-8710-4F4E-A862-8E1C19FA79CE}">
      <dgm:prSet phldrT="[文字]" custT="1"/>
      <dgm:spPr/>
      <dgm:t>
        <a:bodyPr/>
        <a:lstStyle/>
        <a:p>
          <a:r>
            <a:rPr lang="zh-TW" altLang="en-US" sz="2000" dirty="0" smtClean="0">
              <a:latin typeface="標楷體" pitchFamily="65" charset="-120"/>
              <a:ea typeface="標楷體" pitchFamily="65" charset="-120"/>
            </a:rPr>
            <a:t>致力正確與明白</a:t>
          </a:r>
          <a:endParaRPr lang="zh-TW" altLang="en-US" sz="2000" dirty="0">
            <a:latin typeface="標楷體" pitchFamily="65" charset="-120"/>
            <a:ea typeface="標楷體" pitchFamily="65" charset="-120"/>
          </a:endParaRPr>
        </a:p>
      </dgm:t>
    </dgm:pt>
    <dgm:pt modelId="{ADEB95E1-3F6C-4187-9420-B4093E678C03}" type="parTrans" cxnId="{01FB8134-AFE7-49FF-9C64-5DF8274F14DA}">
      <dgm:prSet/>
      <dgm:spPr/>
      <dgm:t>
        <a:bodyPr/>
        <a:lstStyle/>
        <a:p>
          <a:endParaRPr lang="zh-TW" altLang="en-US"/>
        </a:p>
      </dgm:t>
    </dgm:pt>
    <dgm:pt modelId="{F8EF71DF-5A56-44D0-AB80-0D53C1095E1F}" type="sibTrans" cxnId="{01FB8134-AFE7-49FF-9C64-5DF8274F14DA}">
      <dgm:prSet/>
      <dgm:spPr/>
      <dgm:t>
        <a:bodyPr/>
        <a:lstStyle/>
        <a:p>
          <a:endParaRPr lang="zh-TW" altLang="en-US"/>
        </a:p>
      </dgm:t>
    </dgm:pt>
    <dgm:pt modelId="{64DD786A-4E68-4B64-BDF2-D2F2FB588D30}">
      <dgm:prSet phldrT="[文字]" custT="1"/>
      <dgm:spPr/>
      <dgm:t>
        <a:bodyPr/>
        <a:lstStyle/>
        <a:p>
          <a:r>
            <a:rPr lang="zh-TW" altLang="en-US" sz="2000" dirty="0" smtClean="0">
              <a:latin typeface="標楷體" pitchFamily="65" charset="-120"/>
              <a:ea typeface="標楷體" pitchFamily="65" charset="-120"/>
            </a:rPr>
            <a:t>擁有你的感受與思維</a:t>
          </a:r>
          <a:endParaRPr lang="zh-TW" altLang="en-US" sz="2000" dirty="0">
            <a:latin typeface="標楷體" pitchFamily="65" charset="-120"/>
            <a:ea typeface="標楷體" pitchFamily="65" charset="-120"/>
          </a:endParaRPr>
        </a:p>
      </dgm:t>
    </dgm:pt>
    <dgm:pt modelId="{B1D5588F-A908-47E6-8DB5-C817F5460CB0}" type="parTrans" cxnId="{010BA8CD-6CE0-434B-9C7B-580EDF328675}">
      <dgm:prSet/>
      <dgm:spPr/>
      <dgm:t>
        <a:bodyPr/>
        <a:lstStyle/>
        <a:p>
          <a:endParaRPr lang="zh-TW" altLang="en-US"/>
        </a:p>
      </dgm:t>
    </dgm:pt>
    <dgm:pt modelId="{4089C943-5B36-4D62-B53A-EA2F170A7797}" type="sibTrans" cxnId="{010BA8CD-6CE0-434B-9C7B-580EDF328675}">
      <dgm:prSet/>
      <dgm:spPr/>
      <dgm:t>
        <a:bodyPr/>
        <a:lstStyle/>
        <a:p>
          <a:endParaRPr lang="zh-TW" altLang="en-US"/>
        </a:p>
      </dgm:t>
    </dgm:pt>
    <dgm:pt modelId="{7A84D695-D5F4-45DF-B432-9F5C1E61A94B}">
      <dgm:prSet phldrT="[文字]" custT="1"/>
      <dgm:spPr/>
      <dgm:t>
        <a:bodyPr/>
        <a:lstStyle/>
        <a:p>
          <a:r>
            <a:rPr lang="zh-TW" altLang="en-US" sz="2000" dirty="0" smtClean="0">
              <a:latin typeface="標楷體" pitchFamily="65" charset="-120"/>
              <a:ea typeface="標楷體" pitchFamily="65" charset="-120"/>
            </a:rPr>
            <a:t>將心比心採雙方觀點</a:t>
          </a:r>
          <a:endParaRPr lang="zh-TW" altLang="en-US" sz="2000" dirty="0">
            <a:latin typeface="標楷體" pitchFamily="65" charset="-120"/>
            <a:ea typeface="標楷體" pitchFamily="65" charset="-120"/>
          </a:endParaRPr>
        </a:p>
      </dgm:t>
    </dgm:pt>
    <dgm:pt modelId="{F89352AE-A4F5-493F-8D01-5EBA1C7A6AB6}" type="parTrans" cxnId="{32D8F8FE-986E-4061-B76B-C59ED27742A5}">
      <dgm:prSet/>
      <dgm:spPr/>
      <dgm:t>
        <a:bodyPr/>
        <a:lstStyle/>
        <a:p>
          <a:endParaRPr lang="zh-TW" altLang="en-US"/>
        </a:p>
      </dgm:t>
    </dgm:pt>
    <dgm:pt modelId="{809C324D-B5F6-4A7E-8D80-E7DD69464D73}" type="sibTrans" cxnId="{32D8F8FE-986E-4061-B76B-C59ED27742A5}">
      <dgm:prSet/>
      <dgm:spPr/>
      <dgm:t>
        <a:bodyPr/>
        <a:lstStyle/>
        <a:p>
          <a:endParaRPr lang="zh-TW" altLang="en-US"/>
        </a:p>
      </dgm:t>
    </dgm:pt>
    <dgm:pt modelId="{6005421D-B49B-4E5B-BA01-10CB499BEC19}">
      <dgm:prSet phldrT="[文字]" custT="1"/>
      <dgm:spPr/>
      <dgm:t>
        <a:bodyPr/>
        <a:lstStyle/>
        <a:p>
          <a:r>
            <a:rPr lang="zh-TW" altLang="en-US" sz="2000" dirty="0" smtClean="0">
              <a:latin typeface="標楷體" pitchFamily="65" charset="-120"/>
              <a:ea typeface="標楷體" pitchFamily="65" charset="-120"/>
            </a:rPr>
            <a:t>尊重他人表達的感受與思想</a:t>
          </a:r>
          <a:endParaRPr lang="zh-TW" altLang="en-US" sz="2000" dirty="0">
            <a:latin typeface="標楷體" pitchFamily="65" charset="-120"/>
            <a:ea typeface="標楷體" pitchFamily="65" charset="-120"/>
          </a:endParaRPr>
        </a:p>
      </dgm:t>
    </dgm:pt>
    <dgm:pt modelId="{2B63FD6F-36A8-4C89-9DAA-50C7F28C8D85}" type="parTrans" cxnId="{FA741311-7D5E-4B6F-98DC-EC58C20CF343}">
      <dgm:prSet/>
      <dgm:spPr/>
      <dgm:t>
        <a:bodyPr/>
        <a:lstStyle/>
        <a:p>
          <a:endParaRPr lang="zh-TW" altLang="en-US"/>
        </a:p>
      </dgm:t>
    </dgm:pt>
    <dgm:pt modelId="{A62B4F36-0BCB-47D2-B6CA-33F35FB6E170}" type="sibTrans" cxnId="{FA741311-7D5E-4B6F-98DC-EC58C20CF343}">
      <dgm:prSet/>
      <dgm:spPr/>
      <dgm:t>
        <a:bodyPr/>
        <a:lstStyle/>
        <a:p>
          <a:endParaRPr lang="zh-TW" altLang="en-US"/>
        </a:p>
      </dgm:t>
    </dgm:pt>
    <dgm:pt modelId="{D5DBF50F-2106-4F41-B89C-619B6EF2DD49}" type="pres">
      <dgm:prSet presAssocID="{F4A2CE60-7799-48BD-83B8-0E6332429305}" presName="compositeShape" presStyleCnt="0">
        <dgm:presLayoutVars>
          <dgm:dir/>
          <dgm:resizeHandles/>
        </dgm:presLayoutVars>
      </dgm:prSet>
      <dgm:spPr/>
    </dgm:pt>
    <dgm:pt modelId="{8E21561B-0139-42AC-8D9D-73700F8DFE6F}" type="pres">
      <dgm:prSet presAssocID="{F4A2CE60-7799-48BD-83B8-0E6332429305}" presName="pyramid" presStyleLbl="node1" presStyleIdx="0" presStyleCnt="1"/>
      <dgm:spPr/>
    </dgm:pt>
    <dgm:pt modelId="{CA1DA28D-7BC3-41C2-9C30-0AE1816D2518}" type="pres">
      <dgm:prSet presAssocID="{F4A2CE60-7799-48BD-83B8-0E6332429305}" presName="theList" presStyleCnt="0"/>
      <dgm:spPr/>
    </dgm:pt>
    <dgm:pt modelId="{79FE5A8B-3965-48BF-8AC8-D4E1039A3E81}" type="pres">
      <dgm:prSet presAssocID="{6005421D-B49B-4E5B-BA01-10CB499BEC19}" presName="aNode" presStyleLbl="fgAcc1" presStyleIdx="0" presStyleCnt="4" custScaleX="128683" custLinFactY="16427" custLinFactNeighborX="12066" custLinFactNeighborY="100000">
        <dgm:presLayoutVars>
          <dgm:bulletEnabled val="1"/>
        </dgm:presLayoutVars>
      </dgm:prSet>
      <dgm:spPr/>
    </dgm:pt>
    <dgm:pt modelId="{2D90F2BE-7F30-4CE3-908D-CBA9EFA2D5C3}" type="pres">
      <dgm:prSet presAssocID="{6005421D-B49B-4E5B-BA01-10CB499BEC19}" presName="aSpace" presStyleCnt="0"/>
      <dgm:spPr/>
    </dgm:pt>
    <dgm:pt modelId="{77B83729-5E6B-42D4-A381-0263A893BD1B}" type="pres">
      <dgm:prSet presAssocID="{38473B39-8710-4F4E-A862-8E1C19FA79CE}" presName="aNode" presStyleLbl="fgAcc1" presStyleIdx="1" presStyleCnt="4" custScaleX="128683" custLinFactY="16427" custLinFactNeighborX="12066" custLinFactNeighborY="100000">
        <dgm:presLayoutVars>
          <dgm:bulletEnabled val="1"/>
        </dgm:presLayoutVars>
      </dgm:prSet>
      <dgm:spPr/>
    </dgm:pt>
    <dgm:pt modelId="{49E79EB4-92D2-43A9-87D8-FBEA0501CC6B}" type="pres">
      <dgm:prSet presAssocID="{38473B39-8710-4F4E-A862-8E1C19FA79CE}" presName="aSpace" presStyleCnt="0"/>
      <dgm:spPr/>
    </dgm:pt>
    <dgm:pt modelId="{CDAEDEAF-1397-455E-AE9D-BA0590482FA2}" type="pres">
      <dgm:prSet presAssocID="{64DD786A-4E68-4B64-BDF2-D2F2FB588D30}" presName="aNode" presStyleLbl="fgAcc1" presStyleIdx="2" presStyleCnt="4" custScaleX="128683" custLinFactY="16427" custLinFactNeighborX="12066" custLinFactNeighborY="100000">
        <dgm:presLayoutVars>
          <dgm:bulletEnabled val="1"/>
        </dgm:presLayoutVars>
      </dgm:prSet>
      <dgm:spPr/>
      <dgm:t>
        <a:bodyPr/>
        <a:lstStyle/>
        <a:p>
          <a:endParaRPr lang="zh-TW" altLang="en-US"/>
        </a:p>
      </dgm:t>
    </dgm:pt>
    <dgm:pt modelId="{CC37FDFE-8469-4A15-A156-17B1D4116AF5}" type="pres">
      <dgm:prSet presAssocID="{64DD786A-4E68-4B64-BDF2-D2F2FB588D30}" presName="aSpace" presStyleCnt="0"/>
      <dgm:spPr/>
    </dgm:pt>
    <dgm:pt modelId="{DDDE8550-8636-4C14-A36C-67FE634455FE}" type="pres">
      <dgm:prSet presAssocID="{7A84D695-D5F4-45DF-B432-9F5C1E61A94B}" presName="aNode" presStyleLbl="fgAcc1" presStyleIdx="3" presStyleCnt="4" custScaleX="128683" custLinFactY="16427" custLinFactNeighborX="12066" custLinFactNeighborY="100000">
        <dgm:presLayoutVars>
          <dgm:bulletEnabled val="1"/>
        </dgm:presLayoutVars>
      </dgm:prSet>
      <dgm:spPr/>
    </dgm:pt>
    <dgm:pt modelId="{896BE3C6-1B1E-410F-B489-63FE70DC00A8}" type="pres">
      <dgm:prSet presAssocID="{7A84D695-D5F4-45DF-B432-9F5C1E61A94B}" presName="aSpace" presStyleCnt="0"/>
      <dgm:spPr/>
    </dgm:pt>
  </dgm:ptLst>
  <dgm:cxnLst>
    <dgm:cxn modelId="{32D8F8FE-986E-4061-B76B-C59ED27742A5}" srcId="{F4A2CE60-7799-48BD-83B8-0E6332429305}" destId="{7A84D695-D5F4-45DF-B432-9F5C1E61A94B}" srcOrd="3" destOrd="0" parTransId="{F89352AE-A4F5-493F-8D01-5EBA1C7A6AB6}" sibTransId="{809C324D-B5F6-4A7E-8D80-E7DD69464D73}"/>
    <dgm:cxn modelId="{E79B80F8-84B1-4321-8AC5-BB868125BD43}" type="presOf" srcId="{6005421D-B49B-4E5B-BA01-10CB499BEC19}" destId="{79FE5A8B-3965-48BF-8AC8-D4E1039A3E81}" srcOrd="0" destOrd="0" presId="urn:microsoft.com/office/officeart/2005/8/layout/pyramid2"/>
    <dgm:cxn modelId="{DE8FDE44-F5FE-42EB-B0ED-D82B364F735B}" type="presOf" srcId="{F4A2CE60-7799-48BD-83B8-0E6332429305}" destId="{D5DBF50F-2106-4F41-B89C-619B6EF2DD49}" srcOrd="0" destOrd="0" presId="urn:microsoft.com/office/officeart/2005/8/layout/pyramid2"/>
    <dgm:cxn modelId="{01FB8134-AFE7-49FF-9C64-5DF8274F14DA}" srcId="{F4A2CE60-7799-48BD-83B8-0E6332429305}" destId="{38473B39-8710-4F4E-A862-8E1C19FA79CE}" srcOrd="1" destOrd="0" parTransId="{ADEB95E1-3F6C-4187-9420-B4093E678C03}" sibTransId="{F8EF71DF-5A56-44D0-AB80-0D53C1095E1F}"/>
    <dgm:cxn modelId="{08CBC997-1C14-4160-81A1-92FCB745EE49}" type="presOf" srcId="{38473B39-8710-4F4E-A862-8E1C19FA79CE}" destId="{77B83729-5E6B-42D4-A381-0263A893BD1B}" srcOrd="0" destOrd="0" presId="urn:microsoft.com/office/officeart/2005/8/layout/pyramid2"/>
    <dgm:cxn modelId="{35F22BDC-5272-4D4E-9D80-717FEBF1D48D}" type="presOf" srcId="{64DD786A-4E68-4B64-BDF2-D2F2FB588D30}" destId="{CDAEDEAF-1397-455E-AE9D-BA0590482FA2}" srcOrd="0" destOrd="0" presId="urn:microsoft.com/office/officeart/2005/8/layout/pyramid2"/>
    <dgm:cxn modelId="{010BA8CD-6CE0-434B-9C7B-580EDF328675}" srcId="{F4A2CE60-7799-48BD-83B8-0E6332429305}" destId="{64DD786A-4E68-4B64-BDF2-D2F2FB588D30}" srcOrd="2" destOrd="0" parTransId="{B1D5588F-A908-47E6-8DB5-C817F5460CB0}" sibTransId="{4089C943-5B36-4D62-B53A-EA2F170A7797}"/>
    <dgm:cxn modelId="{FA741311-7D5E-4B6F-98DC-EC58C20CF343}" srcId="{F4A2CE60-7799-48BD-83B8-0E6332429305}" destId="{6005421D-B49B-4E5B-BA01-10CB499BEC19}" srcOrd="0" destOrd="0" parTransId="{2B63FD6F-36A8-4C89-9DAA-50C7F28C8D85}" sibTransId="{A62B4F36-0BCB-47D2-B6CA-33F35FB6E170}"/>
    <dgm:cxn modelId="{D35D65B3-D55F-44D8-9C93-DBF22B6E5874}" type="presOf" srcId="{7A84D695-D5F4-45DF-B432-9F5C1E61A94B}" destId="{DDDE8550-8636-4C14-A36C-67FE634455FE}" srcOrd="0" destOrd="0" presId="urn:microsoft.com/office/officeart/2005/8/layout/pyramid2"/>
    <dgm:cxn modelId="{9AFD12E1-3846-46E1-8107-A3738D0A923C}" type="presParOf" srcId="{D5DBF50F-2106-4F41-B89C-619B6EF2DD49}" destId="{8E21561B-0139-42AC-8D9D-73700F8DFE6F}" srcOrd="0" destOrd="0" presId="urn:microsoft.com/office/officeart/2005/8/layout/pyramid2"/>
    <dgm:cxn modelId="{AA6E3D5E-E0A8-43E1-A9D7-1F06D02B9898}" type="presParOf" srcId="{D5DBF50F-2106-4F41-B89C-619B6EF2DD49}" destId="{CA1DA28D-7BC3-41C2-9C30-0AE1816D2518}" srcOrd="1" destOrd="0" presId="urn:microsoft.com/office/officeart/2005/8/layout/pyramid2"/>
    <dgm:cxn modelId="{6F03F7E6-1305-490A-B576-1FFD9EDC22A4}" type="presParOf" srcId="{CA1DA28D-7BC3-41C2-9C30-0AE1816D2518}" destId="{79FE5A8B-3965-48BF-8AC8-D4E1039A3E81}" srcOrd="0" destOrd="0" presId="urn:microsoft.com/office/officeart/2005/8/layout/pyramid2"/>
    <dgm:cxn modelId="{5AD277C2-30A0-42E4-AC04-1F6A1A5B1335}" type="presParOf" srcId="{CA1DA28D-7BC3-41C2-9C30-0AE1816D2518}" destId="{2D90F2BE-7F30-4CE3-908D-CBA9EFA2D5C3}" srcOrd="1" destOrd="0" presId="urn:microsoft.com/office/officeart/2005/8/layout/pyramid2"/>
    <dgm:cxn modelId="{F9A263DE-C7A6-4A68-A60C-2388FD0F02E9}" type="presParOf" srcId="{CA1DA28D-7BC3-41C2-9C30-0AE1816D2518}" destId="{77B83729-5E6B-42D4-A381-0263A893BD1B}" srcOrd="2" destOrd="0" presId="urn:microsoft.com/office/officeart/2005/8/layout/pyramid2"/>
    <dgm:cxn modelId="{DA68C1A0-DD08-4001-A9B0-7E65DF3E12D9}" type="presParOf" srcId="{CA1DA28D-7BC3-41C2-9C30-0AE1816D2518}" destId="{49E79EB4-92D2-43A9-87D8-FBEA0501CC6B}" srcOrd="3" destOrd="0" presId="urn:microsoft.com/office/officeart/2005/8/layout/pyramid2"/>
    <dgm:cxn modelId="{1B52E710-CF57-47BA-9BF4-A8B709C2C0A2}" type="presParOf" srcId="{CA1DA28D-7BC3-41C2-9C30-0AE1816D2518}" destId="{CDAEDEAF-1397-455E-AE9D-BA0590482FA2}" srcOrd="4" destOrd="0" presId="urn:microsoft.com/office/officeart/2005/8/layout/pyramid2"/>
    <dgm:cxn modelId="{657AFE99-9AFF-4DC2-9BDF-F2904319FFD1}" type="presParOf" srcId="{CA1DA28D-7BC3-41C2-9C30-0AE1816D2518}" destId="{CC37FDFE-8469-4A15-A156-17B1D4116AF5}" srcOrd="5" destOrd="0" presId="urn:microsoft.com/office/officeart/2005/8/layout/pyramid2"/>
    <dgm:cxn modelId="{6E4E3AA5-2CF5-421C-B4EE-981B9C699359}" type="presParOf" srcId="{CA1DA28D-7BC3-41C2-9C30-0AE1816D2518}" destId="{DDDE8550-8636-4C14-A36C-67FE634455FE}" srcOrd="6" destOrd="0" presId="urn:microsoft.com/office/officeart/2005/8/layout/pyramid2"/>
    <dgm:cxn modelId="{156D740D-C811-4EFB-93BF-E6527BB4A42D}" type="presParOf" srcId="{CA1DA28D-7BC3-41C2-9C30-0AE1816D2518}" destId="{896BE3C6-1B1E-410F-B489-63FE70DC00A8}"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4DF4738-1DEC-4DD0-8CC2-04A97E1555F1}"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zh-TW" altLang="en-US"/>
        </a:p>
      </dgm:t>
    </dgm:pt>
    <dgm:pt modelId="{0ED21E46-1DC4-41FC-A6A0-CAD9D0860AC3}">
      <dgm:prSet phldrT="[文字]" custT="1">
        <dgm:style>
          <a:lnRef idx="3">
            <a:schemeClr val="lt1"/>
          </a:lnRef>
          <a:fillRef idx="1">
            <a:schemeClr val="accent6"/>
          </a:fillRef>
          <a:effectRef idx="1">
            <a:schemeClr val="accent6"/>
          </a:effectRef>
          <a:fontRef idx="minor">
            <a:schemeClr val="lt1"/>
          </a:fontRef>
        </dgm:style>
      </dgm:prSet>
      <dgm:spPr/>
      <dgm:t>
        <a:bodyPr/>
        <a:lstStyle/>
        <a:p>
          <a:r>
            <a:rPr lang="en-US" altLang="zh-TW" sz="3200" dirty="0" smtClean="0">
              <a:solidFill>
                <a:schemeClr val="tx1"/>
              </a:solidFill>
              <a:latin typeface="標楷體" pitchFamily="65" charset="-120"/>
              <a:ea typeface="標楷體" pitchFamily="65" charset="-120"/>
            </a:rPr>
            <a:t>1.</a:t>
          </a:r>
          <a:r>
            <a:rPr lang="zh-TW" altLang="en-US" sz="3200" dirty="0" smtClean="0">
              <a:solidFill>
                <a:schemeClr val="tx1"/>
              </a:solidFill>
              <a:latin typeface="標楷體" pitchFamily="65" charset="-120"/>
              <a:ea typeface="標楷體" pitchFamily="65" charset="-120"/>
            </a:rPr>
            <a:t>提問時使用開放式問題，不用封閉式問題，前者能激發對方思考，後者使對方產生被盤問的感覺</a:t>
          </a:r>
          <a:endParaRPr lang="zh-TW" altLang="en-US" sz="3200" dirty="0">
            <a:solidFill>
              <a:schemeClr val="tx1"/>
            </a:solidFill>
            <a:latin typeface="標楷體" pitchFamily="65" charset="-120"/>
            <a:ea typeface="標楷體" pitchFamily="65" charset="-120"/>
          </a:endParaRPr>
        </a:p>
      </dgm:t>
    </dgm:pt>
    <dgm:pt modelId="{447BB756-9CBB-4B49-B39E-4E822563F5E2}" type="parTrans" cxnId="{95B309D0-F4A0-410A-A49D-C424EA72A023}">
      <dgm:prSet/>
      <dgm:spPr/>
      <dgm:t>
        <a:bodyPr/>
        <a:lstStyle/>
        <a:p>
          <a:endParaRPr lang="zh-TW" altLang="en-US"/>
        </a:p>
      </dgm:t>
    </dgm:pt>
    <dgm:pt modelId="{3AD8DC5E-8A79-4269-A6B6-13225D908D7F}" type="sibTrans" cxnId="{95B309D0-F4A0-410A-A49D-C424EA72A023}">
      <dgm:prSet/>
      <dgm:spPr/>
      <dgm:t>
        <a:bodyPr/>
        <a:lstStyle/>
        <a:p>
          <a:endParaRPr lang="zh-TW" altLang="en-US"/>
        </a:p>
      </dgm:t>
    </dgm:pt>
    <dgm:pt modelId="{0637451E-2E85-4BD2-9FE9-29B9BF3A382B}">
      <dgm:prSet custT="1">
        <dgm:style>
          <a:lnRef idx="3">
            <a:schemeClr val="lt1"/>
          </a:lnRef>
          <a:fillRef idx="1">
            <a:schemeClr val="accent5"/>
          </a:fillRef>
          <a:effectRef idx="1">
            <a:schemeClr val="accent5"/>
          </a:effectRef>
          <a:fontRef idx="minor">
            <a:schemeClr val="lt1"/>
          </a:fontRef>
        </dgm:style>
      </dgm:prSet>
      <dgm:spPr/>
      <dgm:t>
        <a:bodyPr/>
        <a:lstStyle/>
        <a:p>
          <a:r>
            <a:rPr lang="en-US" altLang="zh-TW" sz="3200" dirty="0" smtClean="0">
              <a:solidFill>
                <a:schemeClr val="tx1"/>
              </a:solidFill>
              <a:latin typeface="標楷體" pitchFamily="65" charset="-120"/>
              <a:ea typeface="標楷體" pitchFamily="65" charset="-120"/>
            </a:rPr>
            <a:t>2.</a:t>
          </a:r>
          <a:r>
            <a:rPr lang="zh-TW" altLang="en-US" sz="3200" dirty="0" smtClean="0">
              <a:solidFill>
                <a:schemeClr val="tx1"/>
              </a:solidFill>
              <a:latin typeface="標楷體" pitchFamily="65" charset="-120"/>
              <a:ea typeface="標楷體" pitchFamily="65" charset="-120"/>
            </a:rPr>
            <a:t>不要在問題中加入提問者的主觀臆測，避免誤導甚至激怒對方</a:t>
          </a:r>
          <a:endParaRPr lang="en-US" altLang="zh-TW" sz="3200" dirty="0" smtClean="0">
            <a:solidFill>
              <a:schemeClr val="tx1"/>
            </a:solidFill>
            <a:latin typeface="標楷體" pitchFamily="65" charset="-120"/>
            <a:ea typeface="標楷體" pitchFamily="65" charset="-120"/>
          </a:endParaRPr>
        </a:p>
      </dgm:t>
    </dgm:pt>
    <dgm:pt modelId="{1FF67EE3-7130-460B-BBB8-9FDEC5AE3875}" type="parTrans" cxnId="{1C36F278-66BE-4182-91AE-6409F77BEF88}">
      <dgm:prSet/>
      <dgm:spPr/>
      <dgm:t>
        <a:bodyPr/>
        <a:lstStyle/>
        <a:p>
          <a:endParaRPr lang="zh-TW" altLang="en-US"/>
        </a:p>
      </dgm:t>
    </dgm:pt>
    <dgm:pt modelId="{62E0E088-0A16-464E-8F32-6A8112B018D4}" type="sibTrans" cxnId="{1C36F278-66BE-4182-91AE-6409F77BEF88}">
      <dgm:prSet/>
      <dgm:spPr/>
      <dgm:t>
        <a:bodyPr/>
        <a:lstStyle/>
        <a:p>
          <a:endParaRPr lang="zh-TW" altLang="en-US"/>
        </a:p>
      </dgm:t>
    </dgm:pt>
    <dgm:pt modelId="{E25B72B9-B454-47F2-A413-AA5574A6F1DB}">
      <dgm:prSet custT="1">
        <dgm:style>
          <a:lnRef idx="3">
            <a:schemeClr val="lt1"/>
          </a:lnRef>
          <a:fillRef idx="1">
            <a:schemeClr val="accent3"/>
          </a:fillRef>
          <a:effectRef idx="1">
            <a:schemeClr val="accent3"/>
          </a:effectRef>
          <a:fontRef idx="minor">
            <a:schemeClr val="lt1"/>
          </a:fontRef>
        </dgm:style>
      </dgm:prSet>
      <dgm:spPr/>
      <dgm:t>
        <a:bodyPr/>
        <a:lstStyle/>
        <a:p>
          <a:r>
            <a:rPr lang="en-US" altLang="zh-TW" sz="3200" dirty="0" smtClean="0">
              <a:solidFill>
                <a:schemeClr val="tx1"/>
              </a:solidFill>
              <a:latin typeface="標楷體" pitchFamily="65" charset="-120"/>
              <a:ea typeface="標楷體" pitchFamily="65" charset="-120"/>
            </a:rPr>
            <a:t>3.</a:t>
          </a:r>
          <a:r>
            <a:rPr lang="zh-TW" altLang="en-US" sz="3200" dirty="0" smtClean="0">
              <a:solidFill>
                <a:schemeClr val="tx1"/>
              </a:solidFill>
              <a:latin typeface="標楷體" pitchFamily="65" charset="-120"/>
              <a:ea typeface="標楷體" pitchFamily="65" charset="-120"/>
            </a:rPr>
            <a:t>詢問的是事實、觀點、依據，不是對方的感覺或想像</a:t>
          </a:r>
          <a:endParaRPr lang="en-US" altLang="zh-TW" sz="3200" dirty="0">
            <a:solidFill>
              <a:schemeClr val="tx1"/>
            </a:solidFill>
            <a:latin typeface="標楷體" pitchFamily="65" charset="-120"/>
            <a:ea typeface="標楷體" pitchFamily="65" charset="-120"/>
          </a:endParaRPr>
        </a:p>
      </dgm:t>
    </dgm:pt>
    <dgm:pt modelId="{4CD87230-5A3C-4C3B-9FB7-878DC1BD7CCF}" type="parTrans" cxnId="{9DEF6331-E661-455A-9834-DD07AD4AB07E}">
      <dgm:prSet/>
      <dgm:spPr/>
      <dgm:t>
        <a:bodyPr/>
        <a:lstStyle/>
        <a:p>
          <a:endParaRPr lang="zh-TW" altLang="en-US"/>
        </a:p>
      </dgm:t>
    </dgm:pt>
    <dgm:pt modelId="{A3A701F8-BB90-4207-A682-79BC69F0417C}" type="sibTrans" cxnId="{9DEF6331-E661-455A-9834-DD07AD4AB07E}">
      <dgm:prSet/>
      <dgm:spPr/>
      <dgm:t>
        <a:bodyPr/>
        <a:lstStyle/>
        <a:p>
          <a:endParaRPr lang="zh-TW" altLang="en-US"/>
        </a:p>
      </dgm:t>
    </dgm:pt>
    <dgm:pt modelId="{14394FC3-BABB-4F2C-8E37-7277AD4AC404}">
      <dgm:prSet custT="1">
        <dgm:style>
          <a:lnRef idx="3">
            <a:schemeClr val="lt1"/>
          </a:lnRef>
          <a:fillRef idx="1">
            <a:schemeClr val="accent2"/>
          </a:fillRef>
          <a:effectRef idx="1">
            <a:schemeClr val="accent2"/>
          </a:effectRef>
          <a:fontRef idx="minor">
            <a:schemeClr val="lt1"/>
          </a:fontRef>
        </dgm:style>
      </dgm:prSet>
      <dgm:spPr/>
      <dgm:t>
        <a:bodyPr/>
        <a:lstStyle/>
        <a:p>
          <a:r>
            <a:rPr lang="en-US" altLang="zh-TW" sz="3200" dirty="0" smtClean="0">
              <a:solidFill>
                <a:schemeClr val="tx1"/>
              </a:solidFill>
              <a:latin typeface="標楷體" pitchFamily="65" charset="-120"/>
              <a:ea typeface="標楷體" pitchFamily="65" charset="-120"/>
            </a:rPr>
            <a:t>4.</a:t>
          </a:r>
          <a:r>
            <a:rPr lang="zh-TW" altLang="en-US" sz="3200" dirty="0" smtClean="0">
              <a:solidFill>
                <a:schemeClr val="tx1"/>
              </a:solidFill>
              <a:latin typeface="標楷體" pitchFamily="65" charset="-120"/>
              <a:ea typeface="標楷體" pitchFamily="65" charset="-120"/>
            </a:rPr>
            <a:t>有邏輯有條理有計劃地提問，不是想到哪問到哪。</a:t>
          </a:r>
          <a:endParaRPr lang="zh-TW" altLang="en-US" sz="3200" dirty="0">
            <a:solidFill>
              <a:schemeClr val="tx1"/>
            </a:solidFill>
            <a:latin typeface="標楷體" pitchFamily="65" charset="-120"/>
            <a:ea typeface="標楷體" pitchFamily="65" charset="-120"/>
          </a:endParaRPr>
        </a:p>
      </dgm:t>
    </dgm:pt>
    <dgm:pt modelId="{9E9052DE-9F20-41CD-B875-BFAD01EC7B66}" type="parTrans" cxnId="{1DE3FCD8-9A55-4CE6-87F6-5B152B633EEC}">
      <dgm:prSet/>
      <dgm:spPr/>
      <dgm:t>
        <a:bodyPr/>
        <a:lstStyle/>
        <a:p>
          <a:endParaRPr lang="zh-TW" altLang="en-US"/>
        </a:p>
      </dgm:t>
    </dgm:pt>
    <dgm:pt modelId="{12CBD598-1D45-4C8E-B7E7-96C4489D56A9}" type="sibTrans" cxnId="{1DE3FCD8-9A55-4CE6-87F6-5B152B633EEC}">
      <dgm:prSet/>
      <dgm:spPr/>
      <dgm:t>
        <a:bodyPr/>
        <a:lstStyle/>
        <a:p>
          <a:endParaRPr lang="zh-TW" altLang="en-US"/>
        </a:p>
      </dgm:t>
    </dgm:pt>
    <dgm:pt modelId="{0B6C9C7C-0591-4637-B6F3-7E1A3FF325B8}" type="pres">
      <dgm:prSet presAssocID="{B4DF4738-1DEC-4DD0-8CC2-04A97E1555F1}" presName="vert0" presStyleCnt="0">
        <dgm:presLayoutVars>
          <dgm:dir/>
          <dgm:animOne val="branch"/>
          <dgm:animLvl val="lvl"/>
        </dgm:presLayoutVars>
      </dgm:prSet>
      <dgm:spPr/>
    </dgm:pt>
    <dgm:pt modelId="{B5E4F9CE-F4E9-444B-946F-3D41D0B833A8}" type="pres">
      <dgm:prSet presAssocID="{0ED21E46-1DC4-41FC-A6A0-CAD9D0860AC3}" presName="thickLine" presStyleLbl="alignNode1" presStyleIdx="0" presStyleCnt="4"/>
      <dgm:spPr/>
    </dgm:pt>
    <dgm:pt modelId="{8A93C40C-7DDF-4DB2-878D-DB2009E3189F}" type="pres">
      <dgm:prSet presAssocID="{0ED21E46-1DC4-41FC-A6A0-CAD9D0860AC3}" presName="horz1" presStyleCnt="0"/>
      <dgm:spPr/>
    </dgm:pt>
    <dgm:pt modelId="{6018C226-05E4-41F7-BF7A-26F73A1CDBB6}" type="pres">
      <dgm:prSet presAssocID="{0ED21E46-1DC4-41FC-A6A0-CAD9D0860AC3}" presName="tx1" presStyleLbl="revTx" presStyleIdx="0" presStyleCnt="4"/>
      <dgm:spPr/>
      <dgm:t>
        <a:bodyPr/>
        <a:lstStyle/>
        <a:p>
          <a:endParaRPr lang="zh-TW" altLang="en-US"/>
        </a:p>
      </dgm:t>
    </dgm:pt>
    <dgm:pt modelId="{9EA59BA7-7EC8-4D1B-89E1-5D526A6212F6}" type="pres">
      <dgm:prSet presAssocID="{0ED21E46-1DC4-41FC-A6A0-CAD9D0860AC3}" presName="vert1" presStyleCnt="0"/>
      <dgm:spPr/>
    </dgm:pt>
    <dgm:pt modelId="{B9B5D95B-732E-4FCB-AD74-9D90B1777256}" type="pres">
      <dgm:prSet presAssocID="{0637451E-2E85-4BD2-9FE9-29B9BF3A382B}" presName="thickLine" presStyleLbl="alignNode1" presStyleIdx="1" presStyleCnt="4"/>
      <dgm:spPr/>
    </dgm:pt>
    <dgm:pt modelId="{C279BD87-13BE-4F54-9CC8-2EFB0E20394A}" type="pres">
      <dgm:prSet presAssocID="{0637451E-2E85-4BD2-9FE9-29B9BF3A382B}" presName="horz1" presStyleCnt="0"/>
      <dgm:spPr/>
    </dgm:pt>
    <dgm:pt modelId="{4F88E2AC-E9E4-468E-AE6E-908C5BB60DA3}" type="pres">
      <dgm:prSet presAssocID="{0637451E-2E85-4BD2-9FE9-29B9BF3A382B}" presName="tx1" presStyleLbl="revTx" presStyleIdx="1" presStyleCnt="4"/>
      <dgm:spPr/>
    </dgm:pt>
    <dgm:pt modelId="{E29ABA24-F675-4C6F-875F-F7EDE90C046E}" type="pres">
      <dgm:prSet presAssocID="{0637451E-2E85-4BD2-9FE9-29B9BF3A382B}" presName="vert1" presStyleCnt="0"/>
      <dgm:spPr/>
    </dgm:pt>
    <dgm:pt modelId="{4DFFD7DF-6A2B-4337-866C-5547B6F61345}" type="pres">
      <dgm:prSet presAssocID="{E25B72B9-B454-47F2-A413-AA5574A6F1DB}" presName="thickLine" presStyleLbl="alignNode1" presStyleIdx="2" presStyleCnt="4"/>
      <dgm:spPr/>
    </dgm:pt>
    <dgm:pt modelId="{3BDE575B-2528-48BD-83C2-B4CDA3304605}" type="pres">
      <dgm:prSet presAssocID="{E25B72B9-B454-47F2-A413-AA5574A6F1DB}" presName="horz1" presStyleCnt="0"/>
      <dgm:spPr/>
    </dgm:pt>
    <dgm:pt modelId="{504EC0F1-2DDC-4551-8818-21A324476516}" type="pres">
      <dgm:prSet presAssocID="{E25B72B9-B454-47F2-A413-AA5574A6F1DB}" presName="tx1" presStyleLbl="revTx" presStyleIdx="2" presStyleCnt="4"/>
      <dgm:spPr/>
    </dgm:pt>
    <dgm:pt modelId="{C887F938-893B-4B3E-8463-1FB37894C964}" type="pres">
      <dgm:prSet presAssocID="{E25B72B9-B454-47F2-A413-AA5574A6F1DB}" presName="vert1" presStyleCnt="0"/>
      <dgm:spPr/>
    </dgm:pt>
    <dgm:pt modelId="{14714510-518F-4D0F-B095-306837917233}" type="pres">
      <dgm:prSet presAssocID="{14394FC3-BABB-4F2C-8E37-7277AD4AC404}" presName="thickLine" presStyleLbl="alignNode1" presStyleIdx="3" presStyleCnt="4"/>
      <dgm:spPr/>
    </dgm:pt>
    <dgm:pt modelId="{C703D6AD-4518-475C-92F4-330E06DC6560}" type="pres">
      <dgm:prSet presAssocID="{14394FC3-BABB-4F2C-8E37-7277AD4AC404}" presName="horz1" presStyleCnt="0"/>
      <dgm:spPr/>
    </dgm:pt>
    <dgm:pt modelId="{0D1B5488-6157-4ABC-942C-F6C7B9E6D284}" type="pres">
      <dgm:prSet presAssocID="{14394FC3-BABB-4F2C-8E37-7277AD4AC404}" presName="tx1" presStyleLbl="revTx" presStyleIdx="3" presStyleCnt="4"/>
      <dgm:spPr/>
    </dgm:pt>
    <dgm:pt modelId="{74083752-A9E2-4E5B-B4CB-68F5D1A9349A}" type="pres">
      <dgm:prSet presAssocID="{14394FC3-BABB-4F2C-8E37-7277AD4AC404}" presName="vert1" presStyleCnt="0"/>
      <dgm:spPr/>
    </dgm:pt>
  </dgm:ptLst>
  <dgm:cxnLst>
    <dgm:cxn modelId="{69A1A344-9187-4EBD-BE9F-4CD3D5FAED17}" type="presOf" srcId="{E25B72B9-B454-47F2-A413-AA5574A6F1DB}" destId="{504EC0F1-2DDC-4551-8818-21A324476516}" srcOrd="0" destOrd="0" presId="urn:microsoft.com/office/officeart/2008/layout/LinedList"/>
    <dgm:cxn modelId="{F162312E-125A-4844-82EB-5F29FF1B1813}" type="presOf" srcId="{0637451E-2E85-4BD2-9FE9-29B9BF3A382B}" destId="{4F88E2AC-E9E4-468E-AE6E-908C5BB60DA3}" srcOrd="0" destOrd="0" presId="urn:microsoft.com/office/officeart/2008/layout/LinedList"/>
    <dgm:cxn modelId="{1C36F278-66BE-4182-91AE-6409F77BEF88}" srcId="{B4DF4738-1DEC-4DD0-8CC2-04A97E1555F1}" destId="{0637451E-2E85-4BD2-9FE9-29B9BF3A382B}" srcOrd="1" destOrd="0" parTransId="{1FF67EE3-7130-460B-BBB8-9FDEC5AE3875}" sibTransId="{62E0E088-0A16-464E-8F32-6A8112B018D4}"/>
    <dgm:cxn modelId="{F57C0D04-751C-4A01-B73E-4221C73B2FE3}" type="presOf" srcId="{14394FC3-BABB-4F2C-8E37-7277AD4AC404}" destId="{0D1B5488-6157-4ABC-942C-F6C7B9E6D284}" srcOrd="0" destOrd="0" presId="urn:microsoft.com/office/officeart/2008/layout/LinedList"/>
    <dgm:cxn modelId="{1DE3FCD8-9A55-4CE6-87F6-5B152B633EEC}" srcId="{B4DF4738-1DEC-4DD0-8CC2-04A97E1555F1}" destId="{14394FC3-BABB-4F2C-8E37-7277AD4AC404}" srcOrd="3" destOrd="0" parTransId="{9E9052DE-9F20-41CD-B875-BFAD01EC7B66}" sibTransId="{12CBD598-1D45-4C8E-B7E7-96C4489D56A9}"/>
    <dgm:cxn modelId="{95B309D0-F4A0-410A-A49D-C424EA72A023}" srcId="{B4DF4738-1DEC-4DD0-8CC2-04A97E1555F1}" destId="{0ED21E46-1DC4-41FC-A6A0-CAD9D0860AC3}" srcOrd="0" destOrd="0" parTransId="{447BB756-9CBB-4B49-B39E-4E822563F5E2}" sibTransId="{3AD8DC5E-8A79-4269-A6B6-13225D908D7F}"/>
    <dgm:cxn modelId="{6B27A58C-3001-43F0-A8FE-1BCA4287D5EE}" type="presOf" srcId="{0ED21E46-1DC4-41FC-A6A0-CAD9D0860AC3}" destId="{6018C226-05E4-41F7-BF7A-26F73A1CDBB6}" srcOrd="0" destOrd="0" presId="urn:microsoft.com/office/officeart/2008/layout/LinedList"/>
    <dgm:cxn modelId="{3CDE4A16-E0BE-4224-A553-AD032DFCE603}" type="presOf" srcId="{B4DF4738-1DEC-4DD0-8CC2-04A97E1555F1}" destId="{0B6C9C7C-0591-4637-B6F3-7E1A3FF325B8}" srcOrd="0" destOrd="0" presId="urn:microsoft.com/office/officeart/2008/layout/LinedList"/>
    <dgm:cxn modelId="{9DEF6331-E661-455A-9834-DD07AD4AB07E}" srcId="{B4DF4738-1DEC-4DD0-8CC2-04A97E1555F1}" destId="{E25B72B9-B454-47F2-A413-AA5574A6F1DB}" srcOrd="2" destOrd="0" parTransId="{4CD87230-5A3C-4C3B-9FB7-878DC1BD7CCF}" sibTransId="{A3A701F8-BB90-4207-A682-79BC69F0417C}"/>
    <dgm:cxn modelId="{47BF16CF-2D0E-4B77-8F76-BD8E5C663765}" type="presParOf" srcId="{0B6C9C7C-0591-4637-B6F3-7E1A3FF325B8}" destId="{B5E4F9CE-F4E9-444B-946F-3D41D0B833A8}" srcOrd="0" destOrd="0" presId="urn:microsoft.com/office/officeart/2008/layout/LinedList"/>
    <dgm:cxn modelId="{3A78B636-6C0A-439D-9839-57920B086AFC}" type="presParOf" srcId="{0B6C9C7C-0591-4637-B6F3-7E1A3FF325B8}" destId="{8A93C40C-7DDF-4DB2-878D-DB2009E3189F}" srcOrd="1" destOrd="0" presId="urn:microsoft.com/office/officeart/2008/layout/LinedList"/>
    <dgm:cxn modelId="{11BF8667-1148-4D1D-B351-51CA40241893}" type="presParOf" srcId="{8A93C40C-7DDF-4DB2-878D-DB2009E3189F}" destId="{6018C226-05E4-41F7-BF7A-26F73A1CDBB6}" srcOrd="0" destOrd="0" presId="urn:microsoft.com/office/officeart/2008/layout/LinedList"/>
    <dgm:cxn modelId="{7132BF0F-9CB0-488E-8B70-4E57C78494F3}" type="presParOf" srcId="{8A93C40C-7DDF-4DB2-878D-DB2009E3189F}" destId="{9EA59BA7-7EC8-4D1B-89E1-5D526A6212F6}" srcOrd="1" destOrd="0" presId="urn:microsoft.com/office/officeart/2008/layout/LinedList"/>
    <dgm:cxn modelId="{6E7054BD-FE10-4DE1-80E3-DE51878FE789}" type="presParOf" srcId="{0B6C9C7C-0591-4637-B6F3-7E1A3FF325B8}" destId="{B9B5D95B-732E-4FCB-AD74-9D90B1777256}" srcOrd="2" destOrd="0" presId="urn:microsoft.com/office/officeart/2008/layout/LinedList"/>
    <dgm:cxn modelId="{D0007B56-AAD0-4439-822F-F4751C54CDD7}" type="presParOf" srcId="{0B6C9C7C-0591-4637-B6F3-7E1A3FF325B8}" destId="{C279BD87-13BE-4F54-9CC8-2EFB0E20394A}" srcOrd="3" destOrd="0" presId="urn:microsoft.com/office/officeart/2008/layout/LinedList"/>
    <dgm:cxn modelId="{8570687B-7026-4C7D-93DB-F0D1C6C236BE}" type="presParOf" srcId="{C279BD87-13BE-4F54-9CC8-2EFB0E20394A}" destId="{4F88E2AC-E9E4-468E-AE6E-908C5BB60DA3}" srcOrd="0" destOrd="0" presId="urn:microsoft.com/office/officeart/2008/layout/LinedList"/>
    <dgm:cxn modelId="{6BB30903-2482-486A-AADE-9023E10EE5E8}" type="presParOf" srcId="{C279BD87-13BE-4F54-9CC8-2EFB0E20394A}" destId="{E29ABA24-F675-4C6F-875F-F7EDE90C046E}" srcOrd="1" destOrd="0" presId="urn:microsoft.com/office/officeart/2008/layout/LinedList"/>
    <dgm:cxn modelId="{27E2448E-DF6C-4E84-992A-EB1E2D42889A}" type="presParOf" srcId="{0B6C9C7C-0591-4637-B6F3-7E1A3FF325B8}" destId="{4DFFD7DF-6A2B-4337-866C-5547B6F61345}" srcOrd="4" destOrd="0" presId="urn:microsoft.com/office/officeart/2008/layout/LinedList"/>
    <dgm:cxn modelId="{002118FE-98B9-48E2-A193-B347BA3CD2C6}" type="presParOf" srcId="{0B6C9C7C-0591-4637-B6F3-7E1A3FF325B8}" destId="{3BDE575B-2528-48BD-83C2-B4CDA3304605}" srcOrd="5" destOrd="0" presId="urn:microsoft.com/office/officeart/2008/layout/LinedList"/>
    <dgm:cxn modelId="{48282D77-7231-46F3-96F3-3D0F782B6616}" type="presParOf" srcId="{3BDE575B-2528-48BD-83C2-B4CDA3304605}" destId="{504EC0F1-2DDC-4551-8818-21A324476516}" srcOrd="0" destOrd="0" presId="urn:microsoft.com/office/officeart/2008/layout/LinedList"/>
    <dgm:cxn modelId="{9526A6EA-07C6-4E1F-99DD-DDA3968DC62F}" type="presParOf" srcId="{3BDE575B-2528-48BD-83C2-B4CDA3304605}" destId="{C887F938-893B-4B3E-8463-1FB37894C964}" srcOrd="1" destOrd="0" presId="urn:microsoft.com/office/officeart/2008/layout/LinedList"/>
    <dgm:cxn modelId="{9BB181CE-FF6C-4219-A1EF-5BAE18B6770B}" type="presParOf" srcId="{0B6C9C7C-0591-4637-B6F3-7E1A3FF325B8}" destId="{14714510-518F-4D0F-B095-306837917233}" srcOrd="6" destOrd="0" presId="urn:microsoft.com/office/officeart/2008/layout/LinedList"/>
    <dgm:cxn modelId="{EEA5B82C-E6C1-4B75-9F73-0856D028105F}" type="presParOf" srcId="{0B6C9C7C-0591-4637-B6F3-7E1A3FF325B8}" destId="{C703D6AD-4518-475C-92F4-330E06DC6560}" srcOrd="7" destOrd="0" presId="urn:microsoft.com/office/officeart/2008/layout/LinedList"/>
    <dgm:cxn modelId="{31BDA8EF-4834-4853-B61F-C243C625460E}" type="presParOf" srcId="{C703D6AD-4518-475C-92F4-330E06DC6560}" destId="{0D1B5488-6157-4ABC-942C-F6C7B9E6D284}" srcOrd="0" destOrd="0" presId="urn:microsoft.com/office/officeart/2008/layout/LinedList"/>
    <dgm:cxn modelId="{4618DEA4-E5C0-4C6C-8E94-C12AB18DBA4F}" type="presParOf" srcId="{C703D6AD-4518-475C-92F4-330E06DC6560}" destId="{74083752-A9E2-4E5B-B4CB-68F5D1A9349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B0CE195-BBFF-4AC2-962F-375362CA9368}" type="doc">
      <dgm:prSet loTypeId="urn:microsoft.com/office/officeart/2005/8/layout/radial6" loCatId="cycle" qsTypeId="urn:microsoft.com/office/officeart/2005/8/quickstyle/simple1" qsCatId="simple" csTypeId="urn:microsoft.com/office/officeart/2005/8/colors/colorful3" csCatId="colorful" phldr="1"/>
      <dgm:spPr/>
      <dgm:t>
        <a:bodyPr/>
        <a:lstStyle/>
        <a:p>
          <a:endParaRPr lang="zh-TW" altLang="en-US"/>
        </a:p>
      </dgm:t>
    </dgm:pt>
    <dgm:pt modelId="{E8C95F70-44C3-44EE-A836-04915B9CA112}">
      <dgm:prSet phldrT="[文字]"/>
      <dgm:spPr/>
      <dgm:t>
        <a:bodyPr/>
        <a:lstStyle/>
        <a:p>
          <a:r>
            <a:rPr lang="zh-TW" altLang="en-US" dirty="0" smtClean="0">
              <a:latin typeface="標楷體" pitchFamily="65" charset="-120"/>
              <a:ea typeface="標楷體" pitchFamily="65" charset="-120"/>
            </a:rPr>
            <a:t>欣賞式探詢</a:t>
          </a:r>
          <a:endParaRPr lang="zh-TW" altLang="en-US" dirty="0">
            <a:latin typeface="標楷體" pitchFamily="65" charset="-120"/>
            <a:ea typeface="標楷體" pitchFamily="65" charset="-120"/>
          </a:endParaRPr>
        </a:p>
      </dgm:t>
    </dgm:pt>
    <dgm:pt modelId="{801812AC-C876-47A6-BB24-9788DB8146CA}" type="parTrans" cxnId="{852ED90B-A9CB-4B37-9BC2-70397271D42B}">
      <dgm:prSet/>
      <dgm:spPr/>
      <dgm:t>
        <a:bodyPr/>
        <a:lstStyle/>
        <a:p>
          <a:endParaRPr lang="zh-TW" altLang="en-US"/>
        </a:p>
      </dgm:t>
    </dgm:pt>
    <dgm:pt modelId="{486F221B-C7C4-46E7-8E6F-0C63EAC7C2C8}" type="sibTrans" cxnId="{852ED90B-A9CB-4B37-9BC2-70397271D42B}">
      <dgm:prSet/>
      <dgm:spPr/>
      <dgm:t>
        <a:bodyPr/>
        <a:lstStyle/>
        <a:p>
          <a:endParaRPr lang="zh-TW" altLang="en-US"/>
        </a:p>
      </dgm:t>
    </dgm:pt>
    <dgm:pt modelId="{BBEAEDC6-90A1-4354-AD83-003C67EFBBA8}">
      <dgm:prSet phldrT="[文字]" custT="1"/>
      <dgm:spPr/>
      <dgm:t>
        <a:bodyPr/>
        <a:lstStyle/>
        <a:p>
          <a:r>
            <a:rPr lang="zh-TW" altLang="en-US" sz="2400" dirty="0" smtClean="0">
              <a:latin typeface="標楷體" pitchFamily="65" charset="-120"/>
              <a:ea typeface="標楷體" pitchFamily="65" charset="-120"/>
            </a:rPr>
            <a:t>自我探索</a:t>
          </a:r>
          <a:r>
            <a:rPr lang="en-US" altLang="zh-TW" sz="2400" dirty="0" smtClean="0">
              <a:latin typeface="標楷體" pitchFamily="65" charset="-120"/>
              <a:ea typeface="標楷體" pitchFamily="65" charset="-120"/>
            </a:rPr>
            <a:t/>
          </a:r>
          <a:br>
            <a:rPr lang="en-US" altLang="zh-TW" sz="2400" dirty="0" smtClean="0">
              <a:latin typeface="標楷體" pitchFamily="65" charset="-120"/>
              <a:ea typeface="標楷體" pitchFamily="65" charset="-120"/>
            </a:rPr>
          </a:br>
          <a:r>
            <a:rPr lang="en-US" altLang="zh-TW" sz="2400" dirty="0" smtClean="0">
              <a:latin typeface="標楷體" pitchFamily="65" charset="-120"/>
              <a:ea typeface="標楷體" pitchFamily="65" charset="-120"/>
            </a:rPr>
            <a:t>Discovery</a:t>
          </a:r>
          <a:endParaRPr lang="zh-TW" altLang="en-US" sz="2400" dirty="0">
            <a:latin typeface="標楷體" pitchFamily="65" charset="-120"/>
            <a:ea typeface="標楷體" pitchFamily="65" charset="-120"/>
          </a:endParaRPr>
        </a:p>
      </dgm:t>
    </dgm:pt>
    <dgm:pt modelId="{E91D7279-438D-4C16-AB59-A727269CDCB0}" type="parTrans" cxnId="{BCC3D6DA-FC4A-4B86-821D-61A5302F2DDC}">
      <dgm:prSet/>
      <dgm:spPr/>
      <dgm:t>
        <a:bodyPr/>
        <a:lstStyle/>
        <a:p>
          <a:endParaRPr lang="zh-TW" altLang="en-US"/>
        </a:p>
      </dgm:t>
    </dgm:pt>
    <dgm:pt modelId="{039B7DB5-D6B5-439D-8D5A-F92C11118C19}" type="sibTrans" cxnId="{BCC3D6DA-FC4A-4B86-821D-61A5302F2DDC}">
      <dgm:prSet/>
      <dgm:spPr/>
      <dgm:t>
        <a:bodyPr/>
        <a:lstStyle/>
        <a:p>
          <a:endParaRPr lang="zh-TW" altLang="en-US"/>
        </a:p>
      </dgm:t>
    </dgm:pt>
    <dgm:pt modelId="{4D1302C8-8813-4141-BF65-5B08EA33AE7F}">
      <dgm:prSet phldrT="[文字]" custT="1"/>
      <dgm:spPr/>
      <dgm:t>
        <a:bodyPr/>
        <a:lstStyle/>
        <a:p>
          <a:r>
            <a:rPr lang="zh-TW" altLang="en-US" sz="2400" dirty="0" smtClean="0">
              <a:latin typeface="標楷體" pitchFamily="65" charset="-120"/>
              <a:ea typeface="標楷體" pitchFamily="65" charset="-120"/>
            </a:rPr>
            <a:t>建築夢想</a:t>
          </a:r>
          <a:r>
            <a:rPr lang="en-US" altLang="zh-TW" sz="2400" dirty="0" smtClean="0">
              <a:latin typeface="標楷體" pitchFamily="65" charset="-120"/>
              <a:ea typeface="標楷體" pitchFamily="65" charset="-120"/>
            </a:rPr>
            <a:t/>
          </a:r>
          <a:br>
            <a:rPr lang="en-US" altLang="zh-TW" sz="2400" dirty="0" smtClean="0">
              <a:latin typeface="標楷體" pitchFamily="65" charset="-120"/>
              <a:ea typeface="標楷體" pitchFamily="65" charset="-120"/>
            </a:rPr>
          </a:br>
          <a:r>
            <a:rPr lang="en-US" altLang="zh-TW" sz="2400" dirty="0" smtClean="0">
              <a:latin typeface="標楷體" pitchFamily="65" charset="-120"/>
              <a:ea typeface="標楷體" pitchFamily="65" charset="-120"/>
            </a:rPr>
            <a:t>Dream</a:t>
          </a:r>
          <a:endParaRPr lang="zh-TW" altLang="en-US" sz="2400" dirty="0">
            <a:latin typeface="標楷體" pitchFamily="65" charset="-120"/>
            <a:ea typeface="標楷體" pitchFamily="65" charset="-120"/>
          </a:endParaRPr>
        </a:p>
      </dgm:t>
    </dgm:pt>
    <dgm:pt modelId="{73C1166D-36DD-41AF-82E5-26A1BCEAD900}" type="parTrans" cxnId="{329E7B47-5834-4484-AFDD-D2AABD0434B8}">
      <dgm:prSet/>
      <dgm:spPr/>
      <dgm:t>
        <a:bodyPr/>
        <a:lstStyle/>
        <a:p>
          <a:endParaRPr lang="zh-TW" altLang="en-US"/>
        </a:p>
      </dgm:t>
    </dgm:pt>
    <dgm:pt modelId="{970EE4BE-8229-43FF-9BF4-6C966836EF18}" type="sibTrans" cxnId="{329E7B47-5834-4484-AFDD-D2AABD0434B8}">
      <dgm:prSet/>
      <dgm:spPr/>
      <dgm:t>
        <a:bodyPr/>
        <a:lstStyle/>
        <a:p>
          <a:endParaRPr lang="zh-TW" altLang="en-US"/>
        </a:p>
      </dgm:t>
    </dgm:pt>
    <dgm:pt modelId="{EC446770-6470-4E62-89B3-7A0D0E82FE06}">
      <dgm:prSet phldrT="[文字]" custT="1"/>
      <dgm:spPr/>
      <dgm:t>
        <a:bodyPr/>
        <a:lstStyle/>
        <a:p>
          <a:r>
            <a:rPr lang="zh-TW" altLang="en-US" sz="2400" dirty="0" smtClean="0">
              <a:latin typeface="標楷體" pitchFamily="65" charset="-120"/>
              <a:ea typeface="標楷體" pitchFamily="65" charset="-120"/>
            </a:rPr>
            <a:t>關鍵設計</a:t>
          </a:r>
          <a:r>
            <a:rPr lang="en-US" altLang="zh-TW" sz="2400" dirty="0" smtClean="0">
              <a:latin typeface="標楷體" pitchFamily="65" charset="-120"/>
              <a:ea typeface="標楷體" pitchFamily="65" charset="-120"/>
            </a:rPr>
            <a:t/>
          </a:r>
          <a:br>
            <a:rPr lang="en-US" altLang="zh-TW" sz="2400" dirty="0" smtClean="0">
              <a:latin typeface="標楷體" pitchFamily="65" charset="-120"/>
              <a:ea typeface="標楷體" pitchFamily="65" charset="-120"/>
            </a:rPr>
          </a:br>
          <a:r>
            <a:rPr lang="en-US" altLang="en-US" sz="2400" dirty="0" smtClean="0">
              <a:latin typeface="標楷體" pitchFamily="65" charset="-120"/>
              <a:ea typeface="標楷體" pitchFamily="65" charset="-120"/>
            </a:rPr>
            <a:t>Design</a:t>
          </a:r>
          <a:endParaRPr lang="zh-TW" altLang="en-US" sz="2400" dirty="0">
            <a:latin typeface="標楷體" pitchFamily="65" charset="-120"/>
            <a:ea typeface="標楷體" pitchFamily="65" charset="-120"/>
          </a:endParaRPr>
        </a:p>
      </dgm:t>
    </dgm:pt>
    <dgm:pt modelId="{57FB7919-83E2-42BE-915F-5705A99A04E5}" type="parTrans" cxnId="{76A9D872-349E-4461-8247-C59B3F5DA726}">
      <dgm:prSet/>
      <dgm:spPr/>
      <dgm:t>
        <a:bodyPr/>
        <a:lstStyle/>
        <a:p>
          <a:endParaRPr lang="zh-TW" altLang="en-US"/>
        </a:p>
      </dgm:t>
    </dgm:pt>
    <dgm:pt modelId="{924FF32E-6EAA-4C03-8F34-CA2310236901}" type="sibTrans" cxnId="{76A9D872-349E-4461-8247-C59B3F5DA726}">
      <dgm:prSet/>
      <dgm:spPr/>
      <dgm:t>
        <a:bodyPr/>
        <a:lstStyle/>
        <a:p>
          <a:endParaRPr lang="zh-TW" altLang="en-US"/>
        </a:p>
      </dgm:t>
    </dgm:pt>
    <dgm:pt modelId="{A0554C2D-65FF-4416-AC8F-71B15D4ED6FB}">
      <dgm:prSet phldrT="[文字]" custT="1"/>
      <dgm:spPr/>
      <dgm:t>
        <a:bodyPr/>
        <a:lstStyle/>
        <a:p>
          <a:r>
            <a:rPr lang="zh-TW" altLang="en-US" sz="2400" dirty="0" smtClean="0">
              <a:latin typeface="標楷體" pitchFamily="65" charset="-120"/>
              <a:ea typeface="標楷體" pitchFamily="65" charset="-120"/>
            </a:rPr>
            <a:t>把握行動</a:t>
          </a:r>
          <a:r>
            <a:rPr lang="en-US" altLang="zh-TW" sz="2400" dirty="0" smtClean="0">
              <a:latin typeface="標楷體" pitchFamily="65" charset="-120"/>
              <a:ea typeface="標楷體" pitchFamily="65" charset="-120"/>
            </a:rPr>
            <a:t/>
          </a:r>
          <a:br>
            <a:rPr lang="en-US" altLang="zh-TW" sz="2400" dirty="0" smtClean="0">
              <a:latin typeface="標楷體" pitchFamily="65" charset="-120"/>
              <a:ea typeface="標楷體" pitchFamily="65" charset="-120"/>
            </a:rPr>
          </a:br>
          <a:r>
            <a:rPr lang="en-US" altLang="en-US" sz="2400" dirty="0" smtClean="0">
              <a:latin typeface="標楷體" pitchFamily="65" charset="-120"/>
              <a:ea typeface="標楷體" pitchFamily="65" charset="-120"/>
            </a:rPr>
            <a:t>Destiny</a:t>
          </a:r>
          <a:endParaRPr lang="zh-TW" altLang="en-US" sz="2400" dirty="0">
            <a:latin typeface="標楷體" pitchFamily="65" charset="-120"/>
            <a:ea typeface="標楷體" pitchFamily="65" charset="-120"/>
          </a:endParaRPr>
        </a:p>
      </dgm:t>
    </dgm:pt>
    <dgm:pt modelId="{99510B36-F504-4864-82E8-FB7D22C99A84}" type="parTrans" cxnId="{E6264F44-99FC-4C32-9468-A99A2B34954A}">
      <dgm:prSet/>
      <dgm:spPr/>
      <dgm:t>
        <a:bodyPr/>
        <a:lstStyle/>
        <a:p>
          <a:endParaRPr lang="zh-TW" altLang="en-US"/>
        </a:p>
      </dgm:t>
    </dgm:pt>
    <dgm:pt modelId="{85D71280-51EB-41ED-8E07-87CE5CFF588F}" type="sibTrans" cxnId="{E6264F44-99FC-4C32-9468-A99A2B34954A}">
      <dgm:prSet/>
      <dgm:spPr/>
      <dgm:t>
        <a:bodyPr/>
        <a:lstStyle/>
        <a:p>
          <a:endParaRPr lang="zh-TW" altLang="en-US"/>
        </a:p>
      </dgm:t>
    </dgm:pt>
    <dgm:pt modelId="{91F9FA56-AAAD-4D52-BE33-DA118112B9D8}" type="pres">
      <dgm:prSet presAssocID="{3B0CE195-BBFF-4AC2-962F-375362CA9368}" presName="Name0" presStyleCnt="0">
        <dgm:presLayoutVars>
          <dgm:chMax val="1"/>
          <dgm:dir/>
          <dgm:animLvl val="ctr"/>
          <dgm:resizeHandles val="exact"/>
        </dgm:presLayoutVars>
      </dgm:prSet>
      <dgm:spPr/>
    </dgm:pt>
    <dgm:pt modelId="{A9F14699-2621-4F33-BDB1-9DFDA9B0AABD}" type="pres">
      <dgm:prSet presAssocID="{E8C95F70-44C3-44EE-A836-04915B9CA112}" presName="centerShape" presStyleLbl="node0" presStyleIdx="0" presStyleCnt="1"/>
      <dgm:spPr/>
    </dgm:pt>
    <dgm:pt modelId="{1D4443B9-8156-447D-8431-E003A1927F8B}" type="pres">
      <dgm:prSet presAssocID="{BBEAEDC6-90A1-4354-AD83-003C67EFBBA8}" presName="node" presStyleLbl="node1" presStyleIdx="0" presStyleCnt="4" custScaleX="158876">
        <dgm:presLayoutVars>
          <dgm:bulletEnabled val="1"/>
        </dgm:presLayoutVars>
      </dgm:prSet>
      <dgm:spPr>
        <a:prstGeom prst="roundRect">
          <a:avLst/>
        </a:prstGeom>
      </dgm:spPr>
      <dgm:t>
        <a:bodyPr/>
        <a:lstStyle/>
        <a:p>
          <a:endParaRPr lang="zh-TW" altLang="en-US"/>
        </a:p>
      </dgm:t>
    </dgm:pt>
    <dgm:pt modelId="{F7226B93-D448-468F-B00C-37A1C6DB4E96}" type="pres">
      <dgm:prSet presAssocID="{BBEAEDC6-90A1-4354-AD83-003C67EFBBA8}" presName="dummy" presStyleCnt="0"/>
      <dgm:spPr/>
    </dgm:pt>
    <dgm:pt modelId="{7AE31F87-5BF2-49D9-81D3-A62E0C02824E}" type="pres">
      <dgm:prSet presAssocID="{039B7DB5-D6B5-439D-8D5A-F92C11118C19}" presName="sibTrans" presStyleLbl="sibTrans2D1" presStyleIdx="0" presStyleCnt="4"/>
      <dgm:spPr/>
    </dgm:pt>
    <dgm:pt modelId="{054341A6-38FB-4EC8-AEA8-A9A41BBA0553}" type="pres">
      <dgm:prSet presAssocID="{4D1302C8-8813-4141-BF65-5B08EA33AE7F}" presName="node" presStyleLbl="node1" presStyleIdx="1" presStyleCnt="4" custScaleX="158876">
        <dgm:presLayoutVars>
          <dgm:bulletEnabled val="1"/>
        </dgm:presLayoutVars>
      </dgm:prSet>
      <dgm:spPr>
        <a:prstGeom prst="roundRect">
          <a:avLst/>
        </a:prstGeom>
      </dgm:spPr>
      <dgm:t>
        <a:bodyPr/>
        <a:lstStyle/>
        <a:p>
          <a:endParaRPr lang="zh-TW" altLang="en-US"/>
        </a:p>
      </dgm:t>
    </dgm:pt>
    <dgm:pt modelId="{2B348B06-B129-4065-A0E4-E2799A1DFCA1}" type="pres">
      <dgm:prSet presAssocID="{4D1302C8-8813-4141-BF65-5B08EA33AE7F}" presName="dummy" presStyleCnt="0"/>
      <dgm:spPr/>
    </dgm:pt>
    <dgm:pt modelId="{C36B0413-309C-49CA-A930-5E7176DDE5E5}" type="pres">
      <dgm:prSet presAssocID="{970EE4BE-8229-43FF-9BF4-6C966836EF18}" presName="sibTrans" presStyleLbl="sibTrans2D1" presStyleIdx="1" presStyleCnt="4"/>
      <dgm:spPr/>
    </dgm:pt>
    <dgm:pt modelId="{C2F9BFFF-7D22-4FDC-AFA9-854FE18D89B1}" type="pres">
      <dgm:prSet presAssocID="{EC446770-6470-4E62-89B3-7A0D0E82FE06}" presName="node" presStyleLbl="node1" presStyleIdx="2" presStyleCnt="4" custScaleX="158876">
        <dgm:presLayoutVars>
          <dgm:bulletEnabled val="1"/>
        </dgm:presLayoutVars>
      </dgm:prSet>
      <dgm:spPr>
        <a:prstGeom prst="roundRect">
          <a:avLst/>
        </a:prstGeom>
      </dgm:spPr>
      <dgm:t>
        <a:bodyPr/>
        <a:lstStyle/>
        <a:p>
          <a:endParaRPr lang="zh-TW" altLang="en-US"/>
        </a:p>
      </dgm:t>
    </dgm:pt>
    <dgm:pt modelId="{0E959329-EE67-4C7D-B2CC-4F1434466AA5}" type="pres">
      <dgm:prSet presAssocID="{EC446770-6470-4E62-89B3-7A0D0E82FE06}" presName="dummy" presStyleCnt="0"/>
      <dgm:spPr/>
    </dgm:pt>
    <dgm:pt modelId="{7D447256-2DBF-417A-9333-77EC70658338}" type="pres">
      <dgm:prSet presAssocID="{924FF32E-6EAA-4C03-8F34-CA2310236901}" presName="sibTrans" presStyleLbl="sibTrans2D1" presStyleIdx="2" presStyleCnt="4"/>
      <dgm:spPr/>
    </dgm:pt>
    <dgm:pt modelId="{31A3D7E6-BF92-4627-A185-F7DED2D296D9}" type="pres">
      <dgm:prSet presAssocID="{A0554C2D-65FF-4416-AC8F-71B15D4ED6FB}" presName="node" presStyleLbl="node1" presStyleIdx="3" presStyleCnt="4" custScaleX="158876">
        <dgm:presLayoutVars>
          <dgm:bulletEnabled val="1"/>
        </dgm:presLayoutVars>
      </dgm:prSet>
      <dgm:spPr>
        <a:prstGeom prst="roundRect">
          <a:avLst/>
        </a:prstGeom>
      </dgm:spPr>
      <dgm:t>
        <a:bodyPr/>
        <a:lstStyle/>
        <a:p>
          <a:endParaRPr lang="zh-TW" altLang="en-US"/>
        </a:p>
      </dgm:t>
    </dgm:pt>
    <dgm:pt modelId="{ADDD986F-09AE-4778-B22B-8FC2C2AD55C8}" type="pres">
      <dgm:prSet presAssocID="{A0554C2D-65FF-4416-AC8F-71B15D4ED6FB}" presName="dummy" presStyleCnt="0"/>
      <dgm:spPr/>
    </dgm:pt>
    <dgm:pt modelId="{332C204B-0BD2-4FDD-A25E-1E9C44A0BBD1}" type="pres">
      <dgm:prSet presAssocID="{85D71280-51EB-41ED-8E07-87CE5CFF588F}" presName="sibTrans" presStyleLbl="sibTrans2D1" presStyleIdx="3" presStyleCnt="4"/>
      <dgm:spPr/>
    </dgm:pt>
  </dgm:ptLst>
  <dgm:cxnLst>
    <dgm:cxn modelId="{468B0A78-830C-4FE1-981C-E745FD275D4A}" type="presOf" srcId="{4D1302C8-8813-4141-BF65-5B08EA33AE7F}" destId="{054341A6-38FB-4EC8-AEA8-A9A41BBA0553}" srcOrd="0" destOrd="0" presId="urn:microsoft.com/office/officeart/2005/8/layout/radial6"/>
    <dgm:cxn modelId="{329E7B47-5834-4484-AFDD-D2AABD0434B8}" srcId="{E8C95F70-44C3-44EE-A836-04915B9CA112}" destId="{4D1302C8-8813-4141-BF65-5B08EA33AE7F}" srcOrd="1" destOrd="0" parTransId="{73C1166D-36DD-41AF-82E5-26A1BCEAD900}" sibTransId="{970EE4BE-8229-43FF-9BF4-6C966836EF18}"/>
    <dgm:cxn modelId="{191D8C87-0BEA-49BB-845D-FD9B902CAD87}" type="presOf" srcId="{039B7DB5-D6B5-439D-8D5A-F92C11118C19}" destId="{7AE31F87-5BF2-49D9-81D3-A62E0C02824E}" srcOrd="0" destOrd="0" presId="urn:microsoft.com/office/officeart/2005/8/layout/radial6"/>
    <dgm:cxn modelId="{C66A4AE1-0EAD-48FE-90E3-8DA40B970E43}" type="presOf" srcId="{924FF32E-6EAA-4C03-8F34-CA2310236901}" destId="{7D447256-2DBF-417A-9333-77EC70658338}" srcOrd="0" destOrd="0" presId="urn:microsoft.com/office/officeart/2005/8/layout/radial6"/>
    <dgm:cxn modelId="{458A467B-E34C-47BB-9584-361AC9FDD931}" type="presOf" srcId="{3B0CE195-BBFF-4AC2-962F-375362CA9368}" destId="{91F9FA56-AAAD-4D52-BE33-DA118112B9D8}" srcOrd="0" destOrd="0" presId="urn:microsoft.com/office/officeart/2005/8/layout/radial6"/>
    <dgm:cxn modelId="{852ED90B-A9CB-4B37-9BC2-70397271D42B}" srcId="{3B0CE195-BBFF-4AC2-962F-375362CA9368}" destId="{E8C95F70-44C3-44EE-A836-04915B9CA112}" srcOrd="0" destOrd="0" parTransId="{801812AC-C876-47A6-BB24-9788DB8146CA}" sibTransId="{486F221B-C7C4-46E7-8E6F-0C63EAC7C2C8}"/>
    <dgm:cxn modelId="{E6264F44-99FC-4C32-9468-A99A2B34954A}" srcId="{E8C95F70-44C3-44EE-A836-04915B9CA112}" destId="{A0554C2D-65FF-4416-AC8F-71B15D4ED6FB}" srcOrd="3" destOrd="0" parTransId="{99510B36-F504-4864-82E8-FB7D22C99A84}" sibTransId="{85D71280-51EB-41ED-8E07-87CE5CFF588F}"/>
    <dgm:cxn modelId="{01DDF325-9536-47E4-A536-897ECD9DFB44}" type="presOf" srcId="{85D71280-51EB-41ED-8E07-87CE5CFF588F}" destId="{332C204B-0BD2-4FDD-A25E-1E9C44A0BBD1}" srcOrd="0" destOrd="0" presId="urn:microsoft.com/office/officeart/2005/8/layout/radial6"/>
    <dgm:cxn modelId="{9A3161B2-0742-43E5-86D7-53A7A51629C8}" type="presOf" srcId="{970EE4BE-8229-43FF-9BF4-6C966836EF18}" destId="{C36B0413-309C-49CA-A930-5E7176DDE5E5}" srcOrd="0" destOrd="0" presId="urn:microsoft.com/office/officeart/2005/8/layout/radial6"/>
    <dgm:cxn modelId="{C4BD401C-38B6-45BE-B3E9-6C056BB231DA}" type="presOf" srcId="{E8C95F70-44C3-44EE-A836-04915B9CA112}" destId="{A9F14699-2621-4F33-BDB1-9DFDA9B0AABD}" srcOrd="0" destOrd="0" presId="urn:microsoft.com/office/officeart/2005/8/layout/radial6"/>
    <dgm:cxn modelId="{05B8F7A5-CA42-49F8-86B4-C4AFCD3D4A35}" type="presOf" srcId="{A0554C2D-65FF-4416-AC8F-71B15D4ED6FB}" destId="{31A3D7E6-BF92-4627-A185-F7DED2D296D9}" srcOrd="0" destOrd="0" presId="urn:microsoft.com/office/officeart/2005/8/layout/radial6"/>
    <dgm:cxn modelId="{DDC25302-108C-46B5-9519-AD472EA27EA8}" type="presOf" srcId="{BBEAEDC6-90A1-4354-AD83-003C67EFBBA8}" destId="{1D4443B9-8156-447D-8431-E003A1927F8B}" srcOrd="0" destOrd="0" presId="urn:microsoft.com/office/officeart/2005/8/layout/radial6"/>
    <dgm:cxn modelId="{76A9D872-349E-4461-8247-C59B3F5DA726}" srcId="{E8C95F70-44C3-44EE-A836-04915B9CA112}" destId="{EC446770-6470-4E62-89B3-7A0D0E82FE06}" srcOrd="2" destOrd="0" parTransId="{57FB7919-83E2-42BE-915F-5705A99A04E5}" sibTransId="{924FF32E-6EAA-4C03-8F34-CA2310236901}"/>
    <dgm:cxn modelId="{BCC3D6DA-FC4A-4B86-821D-61A5302F2DDC}" srcId="{E8C95F70-44C3-44EE-A836-04915B9CA112}" destId="{BBEAEDC6-90A1-4354-AD83-003C67EFBBA8}" srcOrd="0" destOrd="0" parTransId="{E91D7279-438D-4C16-AB59-A727269CDCB0}" sibTransId="{039B7DB5-D6B5-439D-8D5A-F92C11118C19}"/>
    <dgm:cxn modelId="{3D05A3D7-515F-4399-96D9-C1E4473CFB42}" type="presOf" srcId="{EC446770-6470-4E62-89B3-7A0D0E82FE06}" destId="{C2F9BFFF-7D22-4FDC-AFA9-854FE18D89B1}" srcOrd="0" destOrd="0" presId="urn:microsoft.com/office/officeart/2005/8/layout/radial6"/>
    <dgm:cxn modelId="{54A3ABAD-9FD7-400B-A1DC-207B25B5FD98}" type="presParOf" srcId="{91F9FA56-AAAD-4D52-BE33-DA118112B9D8}" destId="{A9F14699-2621-4F33-BDB1-9DFDA9B0AABD}" srcOrd="0" destOrd="0" presId="urn:microsoft.com/office/officeart/2005/8/layout/radial6"/>
    <dgm:cxn modelId="{E312F4E3-3DCE-448A-B323-7A4F90F9703A}" type="presParOf" srcId="{91F9FA56-AAAD-4D52-BE33-DA118112B9D8}" destId="{1D4443B9-8156-447D-8431-E003A1927F8B}" srcOrd="1" destOrd="0" presId="urn:microsoft.com/office/officeart/2005/8/layout/radial6"/>
    <dgm:cxn modelId="{B5D26219-F0FC-4601-9D98-D071AFE0822F}" type="presParOf" srcId="{91F9FA56-AAAD-4D52-BE33-DA118112B9D8}" destId="{F7226B93-D448-468F-B00C-37A1C6DB4E96}" srcOrd="2" destOrd="0" presId="urn:microsoft.com/office/officeart/2005/8/layout/radial6"/>
    <dgm:cxn modelId="{217D877C-C117-4B7B-821F-942DEA573248}" type="presParOf" srcId="{91F9FA56-AAAD-4D52-BE33-DA118112B9D8}" destId="{7AE31F87-5BF2-49D9-81D3-A62E0C02824E}" srcOrd="3" destOrd="0" presId="urn:microsoft.com/office/officeart/2005/8/layout/radial6"/>
    <dgm:cxn modelId="{D609E460-9EFD-4710-A601-73BD2F6D502C}" type="presParOf" srcId="{91F9FA56-AAAD-4D52-BE33-DA118112B9D8}" destId="{054341A6-38FB-4EC8-AEA8-A9A41BBA0553}" srcOrd="4" destOrd="0" presId="urn:microsoft.com/office/officeart/2005/8/layout/radial6"/>
    <dgm:cxn modelId="{198C8571-E191-4D0B-A9A1-E6A1C76000B3}" type="presParOf" srcId="{91F9FA56-AAAD-4D52-BE33-DA118112B9D8}" destId="{2B348B06-B129-4065-A0E4-E2799A1DFCA1}" srcOrd="5" destOrd="0" presId="urn:microsoft.com/office/officeart/2005/8/layout/radial6"/>
    <dgm:cxn modelId="{D055E371-FC99-4BC6-A4FA-72E52ADCF810}" type="presParOf" srcId="{91F9FA56-AAAD-4D52-BE33-DA118112B9D8}" destId="{C36B0413-309C-49CA-A930-5E7176DDE5E5}" srcOrd="6" destOrd="0" presId="urn:microsoft.com/office/officeart/2005/8/layout/radial6"/>
    <dgm:cxn modelId="{0246E1C1-F65D-43DC-8863-E59B13E67772}" type="presParOf" srcId="{91F9FA56-AAAD-4D52-BE33-DA118112B9D8}" destId="{C2F9BFFF-7D22-4FDC-AFA9-854FE18D89B1}" srcOrd="7" destOrd="0" presId="urn:microsoft.com/office/officeart/2005/8/layout/radial6"/>
    <dgm:cxn modelId="{698BD493-EB37-4D64-8D2A-E39E5A88F204}" type="presParOf" srcId="{91F9FA56-AAAD-4D52-BE33-DA118112B9D8}" destId="{0E959329-EE67-4C7D-B2CC-4F1434466AA5}" srcOrd="8" destOrd="0" presId="urn:microsoft.com/office/officeart/2005/8/layout/radial6"/>
    <dgm:cxn modelId="{85A8AB4A-7E88-47DD-839D-1016CAFE186D}" type="presParOf" srcId="{91F9FA56-AAAD-4D52-BE33-DA118112B9D8}" destId="{7D447256-2DBF-417A-9333-77EC70658338}" srcOrd="9" destOrd="0" presId="urn:microsoft.com/office/officeart/2005/8/layout/radial6"/>
    <dgm:cxn modelId="{89404386-A257-482F-A807-0E2F33CEC4CB}" type="presParOf" srcId="{91F9FA56-AAAD-4D52-BE33-DA118112B9D8}" destId="{31A3D7E6-BF92-4627-A185-F7DED2D296D9}" srcOrd="10" destOrd="0" presId="urn:microsoft.com/office/officeart/2005/8/layout/radial6"/>
    <dgm:cxn modelId="{B2051C56-9C9E-46F7-A974-12DB3836CF83}" type="presParOf" srcId="{91F9FA56-AAAD-4D52-BE33-DA118112B9D8}" destId="{ADDD986F-09AE-4778-B22B-8FC2C2AD55C8}" srcOrd="11" destOrd="0" presId="urn:microsoft.com/office/officeart/2005/8/layout/radial6"/>
    <dgm:cxn modelId="{D667EBAA-D16F-40D3-B3AB-CC13248043EB}" type="presParOf" srcId="{91F9FA56-AAAD-4D52-BE33-DA118112B9D8}" destId="{332C204B-0BD2-4FDD-A25E-1E9C44A0BBD1}"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31919E-3559-4F42-A570-7E1AFC46FBA4}">
      <dsp:nvSpPr>
        <dsp:cNvPr id="0" name=""/>
        <dsp:cNvSpPr/>
      </dsp:nvSpPr>
      <dsp:spPr>
        <a:xfrm rot="5400000">
          <a:off x="5160327" y="-2086455"/>
          <a:ext cx="871601" cy="5266944"/>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zh-TW" altLang="en-US" sz="1800" kern="1200" dirty="0" smtClean="0">
              <a:latin typeface="標楷體" pitchFamily="65" charset="-120"/>
              <a:ea typeface="標楷體" pitchFamily="65" charset="-120"/>
            </a:rPr>
            <a:t>溝通反映文化的歷史、價值以及觀點。</a:t>
          </a:r>
          <a:endParaRPr lang="zh-TW" altLang="en-US" sz="1800" kern="1200" dirty="0">
            <a:latin typeface="標楷體" pitchFamily="65" charset="-120"/>
            <a:ea typeface="標楷體" pitchFamily="65" charset="-120"/>
          </a:endParaRPr>
        </a:p>
      </dsp:txBody>
      <dsp:txXfrm rot="-5400000">
        <a:off x="2962656" y="153764"/>
        <a:ext cx="5224396" cy="786505"/>
      </dsp:txXfrm>
    </dsp:sp>
    <dsp:sp modelId="{9321D7F9-2D15-49E3-8F2D-4C8BBC03AB0F}">
      <dsp:nvSpPr>
        <dsp:cNvPr id="0" name=""/>
        <dsp:cNvSpPr/>
      </dsp:nvSpPr>
      <dsp:spPr>
        <a:xfrm>
          <a:off x="0" y="2265"/>
          <a:ext cx="2962656" cy="1089501"/>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zh-TW" altLang="en-US" sz="3200" b="1" kern="1200" dirty="0" smtClean="0">
              <a:latin typeface="標楷體" pitchFamily="65" charset="-120"/>
              <a:ea typeface="標楷體" pitchFamily="65" charset="-120"/>
            </a:rPr>
            <a:t>語言與文化相互反映</a:t>
          </a:r>
          <a:endParaRPr lang="zh-TW" altLang="en-US" sz="3200" b="1" kern="1200" dirty="0">
            <a:latin typeface="標楷體" pitchFamily="65" charset="-120"/>
            <a:ea typeface="標楷體" pitchFamily="65" charset="-120"/>
          </a:endParaRPr>
        </a:p>
      </dsp:txBody>
      <dsp:txXfrm>
        <a:off x="53185" y="55450"/>
        <a:ext cx="2856286" cy="983131"/>
      </dsp:txXfrm>
    </dsp:sp>
    <dsp:sp modelId="{D9E265CD-9378-4FCB-8822-ACA2D4DF3BB3}">
      <dsp:nvSpPr>
        <dsp:cNvPr id="0" name=""/>
        <dsp:cNvSpPr/>
      </dsp:nvSpPr>
      <dsp:spPr>
        <a:xfrm rot="5400000">
          <a:off x="5160327" y="-942478"/>
          <a:ext cx="871601" cy="5266944"/>
        </a:xfrm>
        <a:prstGeom prst="round2SameRect">
          <a:avLst/>
        </a:prstGeom>
        <a:solidFill>
          <a:schemeClr val="accent3">
            <a:tint val="40000"/>
            <a:alpha val="90000"/>
            <a:hueOff val="3572285"/>
            <a:satOff val="-4598"/>
            <a:lumOff val="-358"/>
            <a:alphaOff val="0"/>
          </a:schemeClr>
        </a:solidFill>
        <a:ln w="25400" cap="flat" cmpd="sng" algn="ctr">
          <a:solidFill>
            <a:schemeClr val="accent3">
              <a:tint val="40000"/>
              <a:alpha val="90000"/>
              <a:hueOff val="3572285"/>
              <a:satOff val="-4598"/>
              <a:lumOff val="-35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zh-TW" altLang="en-US" sz="1800" kern="1200" dirty="0" smtClean="0">
              <a:latin typeface="標楷體" pitchFamily="65" charset="-120"/>
              <a:ea typeface="標楷體" pitchFamily="65" charset="-120"/>
            </a:rPr>
            <a:t>建立意義的過程，語言本身即是符號的一種，我們依靠文字來塑造主觀思考事物的意義。</a:t>
          </a:r>
          <a:endParaRPr lang="zh-TW" altLang="en-US" sz="1800" kern="1200" dirty="0">
            <a:latin typeface="標楷體" pitchFamily="65" charset="-120"/>
            <a:ea typeface="標楷體" pitchFamily="65" charset="-120"/>
          </a:endParaRPr>
        </a:p>
      </dsp:txBody>
      <dsp:txXfrm rot="-5400000">
        <a:off x="2962656" y="1297741"/>
        <a:ext cx="5224396" cy="786505"/>
      </dsp:txXfrm>
    </dsp:sp>
    <dsp:sp modelId="{BBC2E623-32C7-49A8-8EA6-A739D586569F}">
      <dsp:nvSpPr>
        <dsp:cNvPr id="0" name=""/>
        <dsp:cNvSpPr/>
      </dsp:nvSpPr>
      <dsp:spPr>
        <a:xfrm>
          <a:off x="0" y="1146242"/>
          <a:ext cx="2962656" cy="1089501"/>
        </a:xfrm>
        <a:prstGeom prst="roundRect">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zh-TW" altLang="en-US" sz="3600" kern="1200" dirty="0" smtClean="0">
              <a:latin typeface="標楷體" pitchFamily="65" charset="-120"/>
              <a:ea typeface="標楷體" pitchFamily="65" charset="-120"/>
            </a:rPr>
            <a:t>語言的意義是主觀的</a:t>
          </a:r>
          <a:endParaRPr lang="zh-TW" altLang="en-US" sz="3600" kern="1200" dirty="0">
            <a:latin typeface="標楷體" pitchFamily="65" charset="-120"/>
            <a:ea typeface="標楷體" pitchFamily="65" charset="-120"/>
          </a:endParaRPr>
        </a:p>
      </dsp:txBody>
      <dsp:txXfrm>
        <a:off x="53185" y="1199427"/>
        <a:ext cx="2856286" cy="983131"/>
      </dsp:txXfrm>
    </dsp:sp>
    <dsp:sp modelId="{5D9C8A48-1E17-4242-8507-B3654DDDD0BF}">
      <dsp:nvSpPr>
        <dsp:cNvPr id="0" name=""/>
        <dsp:cNvSpPr/>
      </dsp:nvSpPr>
      <dsp:spPr>
        <a:xfrm rot="5400000">
          <a:off x="5160327" y="201497"/>
          <a:ext cx="871601" cy="5266944"/>
        </a:xfrm>
        <a:prstGeom prst="round2SameRect">
          <a:avLst/>
        </a:prstGeom>
        <a:solidFill>
          <a:schemeClr val="accent3">
            <a:tint val="40000"/>
            <a:alpha val="90000"/>
            <a:hueOff val="7144569"/>
            <a:satOff val="-9195"/>
            <a:lumOff val="-717"/>
            <a:alphaOff val="0"/>
          </a:schemeClr>
        </a:solidFill>
        <a:ln w="25400" cap="flat" cmpd="sng" algn="ctr">
          <a:solidFill>
            <a:schemeClr val="accent3">
              <a:tint val="40000"/>
              <a:alpha val="90000"/>
              <a:hueOff val="7144569"/>
              <a:satOff val="-9195"/>
              <a:lumOff val="-7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zh-TW" altLang="en-US" sz="1800" kern="1200" dirty="0" smtClean="0">
              <a:latin typeface="標楷體" pitchFamily="65" charset="-120"/>
              <a:ea typeface="標楷體" pitchFamily="65" charset="-120"/>
            </a:rPr>
            <a:t>溝通規則</a:t>
          </a:r>
          <a:r>
            <a:rPr lang="en-US" altLang="zh-TW" sz="1800" kern="1200" dirty="0" smtClean="0">
              <a:latin typeface="標楷體" pitchFamily="65" charset="-120"/>
              <a:ea typeface="標楷體" pitchFamily="65" charset="-120"/>
            </a:rPr>
            <a:t/>
          </a:r>
          <a:br>
            <a:rPr lang="en-US" altLang="zh-TW" sz="1800" kern="1200" dirty="0" smtClean="0">
              <a:latin typeface="標楷體" pitchFamily="65" charset="-120"/>
              <a:ea typeface="標楷體" pitchFamily="65" charset="-120"/>
            </a:rPr>
          </a:br>
          <a:r>
            <a:rPr lang="zh-TW" altLang="en-US" sz="1800" kern="1200" dirty="0" smtClean="0">
              <a:latin typeface="標楷體" pitchFamily="65" charset="-120"/>
              <a:ea typeface="標楷體" pitchFamily="65" charset="-120"/>
            </a:rPr>
            <a:t>節制規則：此規則在文化之間有不同的差異。</a:t>
          </a:r>
          <a:r>
            <a:rPr lang="en-US" altLang="zh-TW" sz="1800" kern="1200" dirty="0" smtClean="0">
              <a:latin typeface="標楷體" pitchFamily="65" charset="-120"/>
              <a:ea typeface="標楷體" pitchFamily="65" charset="-120"/>
            </a:rPr>
            <a:t/>
          </a:r>
          <a:br>
            <a:rPr lang="en-US" altLang="zh-TW" sz="1800" kern="1200" dirty="0" smtClean="0">
              <a:latin typeface="標楷體" pitchFamily="65" charset="-120"/>
              <a:ea typeface="標楷體" pitchFamily="65" charset="-120"/>
            </a:rPr>
          </a:br>
          <a:r>
            <a:rPr lang="zh-TW" altLang="en-US" sz="1800" kern="1200" dirty="0" smtClean="0">
              <a:latin typeface="標楷體" pitchFamily="65" charset="-120"/>
              <a:ea typeface="標楷體" pitchFamily="65" charset="-120"/>
            </a:rPr>
            <a:t>意義規則：明定如何詮釋與執行不同意義。</a:t>
          </a:r>
          <a:endParaRPr lang="zh-TW" altLang="en-US" sz="1800" kern="1200" dirty="0">
            <a:latin typeface="標楷體" pitchFamily="65" charset="-120"/>
            <a:ea typeface="標楷體" pitchFamily="65" charset="-120"/>
          </a:endParaRPr>
        </a:p>
      </dsp:txBody>
      <dsp:txXfrm rot="-5400000">
        <a:off x="2962656" y="2441716"/>
        <a:ext cx="5224396" cy="786505"/>
      </dsp:txXfrm>
    </dsp:sp>
    <dsp:sp modelId="{977CEA19-34AF-4658-8C1C-711FAFB7E38E}">
      <dsp:nvSpPr>
        <dsp:cNvPr id="0" name=""/>
        <dsp:cNvSpPr/>
      </dsp:nvSpPr>
      <dsp:spPr>
        <a:xfrm>
          <a:off x="0" y="2290219"/>
          <a:ext cx="2962656" cy="1089501"/>
        </a:xfrm>
        <a:prstGeom prst="roundRect">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zh-TW" altLang="en-US" sz="3600" kern="1200" dirty="0" smtClean="0">
              <a:latin typeface="標楷體" pitchFamily="65" charset="-120"/>
              <a:ea typeface="標楷體" pitchFamily="65" charset="-120"/>
            </a:rPr>
            <a:t>語言使用受規則指導</a:t>
          </a:r>
          <a:endParaRPr lang="zh-TW" altLang="en-US" sz="3600" kern="1200" dirty="0">
            <a:latin typeface="標楷體" pitchFamily="65" charset="-120"/>
            <a:ea typeface="標楷體" pitchFamily="65" charset="-120"/>
          </a:endParaRPr>
        </a:p>
      </dsp:txBody>
      <dsp:txXfrm>
        <a:off x="53185" y="2343404"/>
        <a:ext cx="2856286" cy="983131"/>
      </dsp:txXfrm>
    </dsp:sp>
    <dsp:sp modelId="{20FF071B-E3D4-4F9F-8CDC-1786CC194C1D}">
      <dsp:nvSpPr>
        <dsp:cNvPr id="0" name=""/>
        <dsp:cNvSpPr/>
      </dsp:nvSpPr>
      <dsp:spPr>
        <a:xfrm rot="5400000">
          <a:off x="5160327" y="1345474"/>
          <a:ext cx="871601" cy="5266944"/>
        </a:xfrm>
        <a:prstGeom prst="round2SameRect">
          <a:avLst/>
        </a:prstGeom>
        <a:solidFill>
          <a:schemeClr val="accent3">
            <a:tint val="40000"/>
            <a:alpha val="90000"/>
            <a:hueOff val="10716854"/>
            <a:satOff val="-13793"/>
            <a:lumOff val="-1075"/>
            <a:alphaOff val="0"/>
          </a:schemeClr>
        </a:solidFill>
        <a:ln w="25400" cap="flat" cmpd="sng" algn="ctr">
          <a:solidFill>
            <a:schemeClr val="accent3">
              <a:tint val="40000"/>
              <a:alpha val="90000"/>
              <a:hueOff val="10716854"/>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zh-TW" altLang="en-US" sz="1800" kern="1200" dirty="0" smtClean="0">
              <a:latin typeface="標楷體" pitchFamily="65" charset="-120"/>
              <a:ea typeface="標楷體" pitchFamily="65" charset="-120"/>
            </a:rPr>
            <a:t>我們在人際溝通上，會像寫作時使用標點符號一樣，溝通上的標點塑造，其定義在於互動之間的起迄。</a:t>
          </a:r>
          <a:endParaRPr lang="zh-TW" altLang="en-US" sz="1800" kern="1200" dirty="0">
            <a:latin typeface="標楷體" pitchFamily="65" charset="-120"/>
            <a:ea typeface="標楷體" pitchFamily="65" charset="-120"/>
          </a:endParaRPr>
        </a:p>
      </dsp:txBody>
      <dsp:txXfrm rot="-5400000">
        <a:off x="2962656" y="3585693"/>
        <a:ext cx="5224396" cy="786505"/>
      </dsp:txXfrm>
    </dsp:sp>
    <dsp:sp modelId="{BB15DB7B-D5A4-4E7A-BF28-81264073E543}">
      <dsp:nvSpPr>
        <dsp:cNvPr id="0" name=""/>
        <dsp:cNvSpPr/>
      </dsp:nvSpPr>
      <dsp:spPr>
        <a:xfrm>
          <a:off x="0" y="3434195"/>
          <a:ext cx="2962656" cy="1089501"/>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zh-TW" altLang="en-US" sz="3600" kern="1200" dirty="0" smtClean="0">
              <a:latin typeface="標楷體" pitchFamily="65" charset="-120"/>
              <a:ea typeface="標楷體" pitchFamily="65" charset="-120"/>
            </a:rPr>
            <a:t>溝通標點的塑造意義</a:t>
          </a:r>
          <a:endParaRPr lang="zh-TW" altLang="en-US" sz="3600" kern="1200" dirty="0">
            <a:latin typeface="標楷體" pitchFamily="65" charset="-120"/>
            <a:ea typeface="標楷體" pitchFamily="65" charset="-120"/>
          </a:endParaRPr>
        </a:p>
      </dsp:txBody>
      <dsp:txXfrm>
        <a:off x="53185" y="3487380"/>
        <a:ext cx="2856286" cy="9831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96E88D-1199-4D66-9FC5-6B7F01F5AE5C}">
      <dsp:nvSpPr>
        <dsp:cNvPr id="0" name=""/>
        <dsp:cNvSpPr/>
      </dsp:nvSpPr>
      <dsp:spPr>
        <a:xfrm>
          <a:off x="0" y="0"/>
          <a:ext cx="6583680" cy="995711"/>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zh-TW" altLang="en-US" sz="2800" kern="1200" dirty="0" smtClean="0">
              <a:solidFill>
                <a:schemeClr val="bg1"/>
              </a:solidFill>
              <a:latin typeface="標楷體" pitchFamily="65" charset="-120"/>
              <a:ea typeface="標楷體" pitchFamily="65" charset="-120"/>
            </a:rPr>
            <a:t>溝通是共享的社會系統</a:t>
          </a:r>
          <a:endParaRPr lang="zh-TW" altLang="en-US" sz="2800" kern="1200" dirty="0">
            <a:solidFill>
              <a:schemeClr val="bg1"/>
            </a:solidFill>
            <a:latin typeface="標楷體" pitchFamily="65" charset="-120"/>
            <a:ea typeface="標楷體" pitchFamily="65" charset="-120"/>
          </a:endParaRPr>
        </a:p>
      </dsp:txBody>
      <dsp:txXfrm>
        <a:off x="29163" y="29163"/>
        <a:ext cx="5425092" cy="937385"/>
      </dsp:txXfrm>
    </dsp:sp>
    <dsp:sp modelId="{7B712208-74C5-4846-8E43-6A4342469946}">
      <dsp:nvSpPr>
        <dsp:cNvPr id="0" name=""/>
        <dsp:cNvSpPr/>
      </dsp:nvSpPr>
      <dsp:spPr>
        <a:xfrm>
          <a:off x="551383" y="1176750"/>
          <a:ext cx="6583680" cy="995711"/>
        </a:xfrm>
        <a:prstGeom prst="roundRect">
          <a:avLst>
            <a:gd name="adj" fmla="val 10000"/>
          </a:avLst>
        </a:prstGeom>
        <a:solidFill>
          <a:schemeClr val="accent4">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zh-TW" altLang="en-US" sz="2800" kern="1200" dirty="0" smtClean="0">
              <a:solidFill>
                <a:schemeClr val="bg1"/>
              </a:solidFill>
              <a:latin typeface="標楷體" pitchFamily="65" charset="-120"/>
              <a:ea typeface="標楷體" pitchFamily="65" charset="-120"/>
            </a:rPr>
            <a:t>溝通是連續的動態系統</a:t>
          </a:r>
          <a:endParaRPr lang="zh-TW" altLang="en-US" sz="2800" kern="1200" dirty="0">
            <a:solidFill>
              <a:schemeClr val="bg1"/>
            </a:solidFill>
            <a:latin typeface="標楷體" pitchFamily="65" charset="-120"/>
            <a:ea typeface="標楷體" pitchFamily="65" charset="-120"/>
          </a:endParaRPr>
        </a:p>
      </dsp:txBody>
      <dsp:txXfrm>
        <a:off x="580546" y="1205913"/>
        <a:ext cx="5326758" cy="937385"/>
      </dsp:txXfrm>
    </dsp:sp>
    <dsp:sp modelId="{431130F8-B718-4B62-B90E-107E8536689F}">
      <dsp:nvSpPr>
        <dsp:cNvPr id="0" name=""/>
        <dsp:cNvSpPr/>
      </dsp:nvSpPr>
      <dsp:spPr>
        <a:xfrm>
          <a:off x="1094536" y="2353500"/>
          <a:ext cx="6583680" cy="995711"/>
        </a:xfrm>
        <a:prstGeom prst="roundRect">
          <a:avLst>
            <a:gd name="adj" fmla="val 10000"/>
          </a:avLst>
        </a:prstGeom>
        <a:solidFill>
          <a:schemeClr val="accent4">
            <a:hueOff val="-2976513"/>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zh-TW" altLang="en-US" sz="2800" kern="1200" dirty="0" smtClean="0">
              <a:solidFill>
                <a:schemeClr val="bg1"/>
              </a:solidFill>
              <a:latin typeface="標楷體" pitchFamily="65" charset="-120"/>
              <a:ea typeface="標楷體" pitchFamily="65" charset="-120"/>
            </a:rPr>
            <a:t>語言溝通和非語言溝通是同一系統的兩個部分，同時存在</a:t>
          </a:r>
          <a:endParaRPr lang="zh-TW" altLang="en-US" sz="2800" kern="1200" dirty="0">
            <a:solidFill>
              <a:schemeClr val="bg1"/>
            </a:solidFill>
            <a:latin typeface="標楷體" pitchFamily="65" charset="-120"/>
            <a:ea typeface="標楷體" pitchFamily="65" charset="-120"/>
          </a:endParaRPr>
        </a:p>
      </dsp:txBody>
      <dsp:txXfrm>
        <a:off x="1123699" y="2382663"/>
        <a:ext cx="5334987" cy="937385"/>
      </dsp:txXfrm>
    </dsp:sp>
    <dsp:sp modelId="{3065757A-1348-4854-990A-A55F9B6BB6D5}">
      <dsp:nvSpPr>
        <dsp:cNvPr id="0" name=""/>
        <dsp:cNvSpPr/>
      </dsp:nvSpPr>
      <dsp:spPr>
        <a:xfrm>
          <a:off x="1645920" y="3530251"/>
          <a:ext cx="6583680" cy="995711"/>
        </a:xfrm>
        <a:prstGeom prst="roundRect">
          <a:avLst>
            <a:gd name="adj" fmla="val 10000"/>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zh-TW" altLang="en-US" sz="2800" kern="1200" dirty="0" smtClean="0">
              <a:solidFill>
                <a:schemeClr val="bg1"/>
              </a:solidFill>
              <a:latin typeface="標楷體" pitchFamily="65" charset="-120"/>
              <a:ea typeface="標楷體" pitchFamily="65" charset="-120"/>
            </a:rPr>
            <a:t>溝通是不可回復的</a:t>
          </a:r>
          <a:endParaRPr lang="zh-TW" altLang="en-US" sz="2800" kern="1200" dirty="0">
            <a:solidFill>
              <a:schemeClr val="bg1"/>
            </a:solidFill>
            <a:latin typeface="標楷體" pitchFamily="65" charset="-120"/>
            <a:ea typeface="標楷體" pitchFamily="65" charset="-120"/>
          </a:endParaRPr>
        </a:p>
      </dsp:txBody>
      <dsp:txXfrm>
        <a:off x="1675083" y="3559414"/>
        <a:ext cx="5326758" cy="937385"/>
      </dsp:txXfrm>
    </dsp:sp>
    <dsp:sp modelId="{8B808D52-D313-401B-BFAE-8A31CD0FD395}">
      <dsp:nvSpPr>
        <dsp:cNvPr id="0" name=""/>
        <dsp:cNvSpPr/>
      </dsp:nvSpPr>
      <dsp:spPr>
        <a:xfrm>
          <a:off x="5936467" y="762624"/>
          <a:ext cx="647212" cy="647212"/>
        </a:xfrm>
        <a:prstGeom prst="downArrow">
          <a:avLst>
            <a:gd name="adj1" fmla="val 55000"/>
            <a:gd name="adj2" fmla="val 45000"/>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zh-TW" altLang="en-US" sz="2900" kern="1200"/>
        </a:p>
      </dsp:txBody>
      <dsp:txXfrm>
        <a:off x="6082090" y="762624"/>
        <a:ext cx="355966" cy="487027"/>
      </dsp:txXfrm>
    </dsp:sp>
    <dsp:sp modelId="{EB18C456-4F01-4617-B532-628F82E6A9C3}">
      <dsp:nvSpPr>
        <dsp:cNvPr id="0" name=""/>
        <dsp:cNvSpPr/>
      </dsp:nvSpPr>
      <dsp:spPr>
        <a:xfrm>
          <a:off x="6487850" y="1939375"/>
          <a:ext cx="647212" cy="647212"/>
        </a:xfrm>
        <a:prstGeom prst="downArrow">
          <a:avLst>
            <a:gd name="adj1" fmla="val 55000"/>
            <a:gd name="adj2" fmla="val 45000"/>
          </a:avLst>
        </a:prstGeom>
        <a:solidFill>
          <a:schemeClr val="accent4">
            <a:tint val="40000"/>
            <a:alpha val="90000"/>
            <a:hueOff val="-1972855"/>
            <a:satOff val="11079"/>
            <a:lumOff val="704"/>
            <a:alphaOff val="0"/>
          </a:schemeClr>
        </a:solidFill>
        <a:ln w="25400" cap="flat" cmpd="sng" algn="ctr">
          <a:solidFill>
            <a:schemeClr val="accent4">
              <a:tint val="40000"/>
              <a:alpha val="90000"/>
              <a:hueOff val="-1972855"/>
              <a:satOff val="11079"/>
              <a:lumOff val="70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zh-TW" altLang="en-US" sz="2900" kern="1200"/>
        </a:p>
      </dsp:txBody>
      <dsp:txXfrm>
        <a:off x="6633473" y="1939375"/>
        <a:ext cx="355966" cy="487027"/>
      </dsp:txXfrm>
    </dsp:sp>
    <dsp:sp modelId="{B9A44BB6-DAFC-4E5F-8600-F73BB024556B}">
      <dsp:nvSpPr>
        <dsp:cNvPr id="0" name=""/>
        <dsp:cNvSpPr/>
      </dsp:nvSpPr>
      <dsp:spPr>
        <a:xfrm>
          <a:off x="7031004" y="3116125"/>
          <a:ext cx="647212" cy="647212"/>
        </a:xfrm>
        <a:prstGeom prst="downArrow">
          <a:avLst>
            <a:gd name="adj1" fmla="val 55000"/>
            <a:gd name="adj2" fmla="val 45000"/>
          </a:avLst>
        </a:prstGeom>
        <a:solidFill>
          <a:schemeClr val="accent4">
            <a:tint val="40000"/>
            <a:alpha val="90000"/>
            <a:hueOff val="-3945710"/>
            <a:satOff val="22157"/>
            <a:lumOff val="1408"/>
            <a:alphaOff val="0"/>
          </a:schemeClr>
        </a:solidFill>
        <a:ln w="25400" cap="flat" cmpd="sng" algn="ctr">
          <a:solidFill>
            <a:schemeClr val="accent4">
              <a:tint val="40000"/>
              <a:alpha val="90000"/>
              <a:hueOff val="-3945710"/>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zh-TW" altLang="en-US" sz="2900" kern="1200"/>
        </a:p>
      </dsp:txBody>
      <dsp:txXfrm>
        <a:off x="7176627" y="3116125"/>
        <a:ext cx="355966" cy="4870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21561B-0139-42AC-8D9D-73700F8DFE6F}">
      <dsp:nvSpPr>
        <dsp:cNvPr id="0" name=""/>
        <dsp:cNvSpPr/>
      </dsp:nvSpPr>
      <dsp:spPr>
        <a:xfrm>
          <a:off x="1301416" y="0"/>
          <a:ext cx="4525963" cy="4525963"/>
        </a:xfrm>
        <a:prstGeom prst="triangle">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FE5A8B-3965-48BF-8AC8-D4E1039A3E81}">
      <dsp:nvSpPr>
        <dsp:cNvPr id="0" name=""/>
        <dsp:cNvSpPr/>
      </dsp:nvSpPr>
      <dsp:spPr>
        <a:xfrm>
          <a:off x="3497455" y="685732"/>
          <a:ext cx="3785694" cy="804419"/>
        </a:xfrm>
        <a:prstGeom prst="roundRect">
          <a:avLst/>
        </a:prstGeom>
        <a:solidFill>
          <a:schemeClr val="accent5">
            <a:alpha val="90000"/>
            <a:tint val="4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標楷體" pitchFamily="65" charset="-120"/>
              <a:ea typeface="標楷體" pitchFamily="65" charset="-120"/>
            </a:rPr>
            <a:t>尊重他人表達的感受與思想</a:t>
          </a:r>
          <a:endParaRPr lang="zh-TW" altLang="en-US" sz="2000" kern="1200" dirty="0">
            <a:latin typeface="標楷體" pitchFamily="65" charset="-120"/>
            <a:ea typeface="標楷體" pitchFamily="65" charset="-120"/>
          </a:endParaRPr>
        </a:p>
      </dsp:txBody>
      <dsp:txXfrm>
        <a:off x="3536723" y="725000"/>
        <a:ext cx="3707158" cy="725883"/>
      </dsp:txXfrm>
    </dsp:sp>
    <dsp:sp modelId="{77B83729-5E6B-42D4-A381-0263A893BD1B}">
      <dsp:nvSpPr>
        <dsp:cNvPr id="0" name=""/>
        <dsp:cNvSpPr/>
      </dsp:nvSpPr>
      <dsp:spPr>
        <a:xfrm>
          <a:off x="3497455" y="1590704"/>
          <a:ext cx="3785694" cy="804419"/>
        </a:xfrm>
        <a:prstGeom prst="roundRect">
          <a:avLst/>
        </a:prstGeom>
        <a:solidFill>
          <a:schemeClr val="accent5">
            <a:alpha val="90000"/>
            <a:tint val="4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標楷體" pitchFamily="65" charset="-120"/>
              <a:ea typeface="標楷體" pitchFamily="65" charset="-120"/>
            </a:rPr>
            <a:t>致力正確與明白</a:t>
          </a:r>
          <a:endParaRPr lang="zh-TW" altLang="en-US" sz="2000" kern="1200" dirty="0">
            <a:latin typeface="標楷體" pitchFamily="65" charset="-120"/>
            <a:ea typeface="標楷體" pitchFamily="65" charset="-120"/>
          </a:endParaRPr>
        </a:p>
      </dsp:txBody>
      <dsp:txXfrm>
        <a:off x="3536723" y="1629972"/>
        <a:ext cx="3707158" cy="725883"/>
      </dsp:txXfrm>
    </dsp:sp>
    <dsp:sp modelId="{CDAEDEAF-1397-455E-AE9D-BA0590482FA2}">
      <dsp:nvSpPr>
        <dsp:cNvPr id="0" name=""/>
        <dsp:cNvSpPr/>
      </dsp:nvSpPr>
      <dsp:spPr>
        <a:xfrm>
          <a:off x="3497455" y="2495675"/>
          <a:ext cx="3785694" cy="804419"/>
        </a:xfrm>
        <a:prstGeom prst="roundRect">
          <a:avLst/>
        </a:prstGeom>
        <a:solidFill>
          <a:schemeClr val="accent5">
            <a:alpha val="90000"/>
            <a:tint val="4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標楷體" pitchFamily="65" charset="-120"/>
              <a:ea typeface="標楷體" pitchFamily="65" charset="-120"/>
            </a:rPr>
            <a:t>擁有你的感受與思維</a:t>
          </a:r>
          <a:endParaRPr lang="zh-TW" altLang="en-US" sz="2000" kern="1200" dirty="0">
            <a:latin typeface="標楷體" pitchFamily="65" charset="-120"/>
            <a:ea typeface="標楷體" pitchFamily="65" charset="-120"/>
          </a:endParaRPr>
        </a:p>
      </dsp:txBody>
      <dsp:txXfrm>
        <a:off x="3536723" y="2534943"/>
        <a:ext cx="3707158" cy="725883"/>
      </dsp:txXfrm>
    </dsp:sp>
    <dsp:sp modelId="{DDDE8550-8636-4C14-A36C-67FE634455FE}">
      <dsp:nvSpPr>
        <dsp:cNvPr id="0" name=""/>
        <dsp:cNvSpPr/>
      </dsp:nvSpPr>
      <dsp:spPr>
        <a:xfrm>
          <a:off x="3497455" y="3400647"/>
          <a:ext cx="3785694" cy="804419"/>
        </a:xfrm>
        <a:prstGeom prst="roundRect">
          <a:avLst/>
        </a:prstGeom>
        <a:solidFill>
          <a:schemeClr val="accent5">
            <a:alpha val="90000"/>
            <a:tint val="4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標楷體" pitchFamily="65" charset="-120"/>
              <a:ea typeface="標楷體" pitchFamily="65" charset="-120"/>
            </a:rPr>
            <a:t>將心比心採雙方觀點</a:t>
          </a:r>
          <a:endParaRPr lang="zh-TW" altLang="en-US" sz="2000" kern="1200" dirty="0">
            <a:latin typeface="標楷體" pitchFamily="65" charset="-120"/>
            <a:ea typeface="標楷體" pitchFamily="65" charset="-120"/>
          </a:endParaRPr>
        </a:p>
      </dsp:txBody>
      <dsp:txXfrm>
        <a:off x="3536723" y="3439915"/>
        <a:ext cx="3707158" cy="7258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E4F9CE-F4E9-444B-946F-3D41D0B833A8}">
      <dsp:nvSpPr>
        <dsp:cNvPr id="0" name=""/>
        <dsp:cNvSpPr/>
      </dsp:nvSpPr>
      <dsp:spPr>
        <a:xfrm>
          <a:off x="0" y="0"/>
          <a:ext cx="82296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18C226-05E4-41F7-BF7A-26F73A1CDBB6}">
      <dsp:nvSpPr>
        <dsp:cNvPr id="0" name=""/>
        <dsp:cNvSpPr/>
      </dsp:nvSpPr>
      <dsp:spPr>
        <a:xfrm>
          <a:off x="0" y="0"/>
          <a:ext cx="8229600" cy="1131490"/>
        </a:xfrm>
        <a:prstGeom prst="rect">
          <a:avLst/>
        </a:prstGeom>
        <a:solidFill>
          <a:schemeClr val="accent6"/>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6"/>
        </a:fillRef>
        <a:effectRef idx="1">
          <a:schemeClr val="accent6"/>
        </a:effectRef>
        <a:fontRef idx="minor">
          <a:schemeClr val="lt1"/>
        </a:fontRef>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US" altLang="zh-TW" sz="3200" kern="1200" dirty="0" smtClean="0">
              <a:solidFill>
                <a:schemeClr val="tx1"/>
              </a:solidFill>
              <a:latin typeface="標楷體" pitchFamily="65" charset="-120"/>
              <a:ea typeface="標楷體" pitchFamily="65" charset="-120"/>
            </a:rPr>
            <a:t>1.</a:t>
          </a:r>
          <a:r>
            <a:rPr lang="zh-TW" altLang="en-US" sz="3200" kern="1200" dirty="0" smtClean="0">
              <a:solidFill>
                <a:schemeClr val="tx1"/>
              </a:solidFill>
              <a:latin typeface="標楷體" pitchFamily="65" charset="-120"/>
              <a:ea typeface="標楷體" pitchFamily="65" charset="-120"/>
            </a:rPr>
            <a:t>提問時使用開放式問題，不用封閉式問題，前者能激發對方思考，後者使對方產生被盤問的感覺</a:t>
          </a:r>
          <a:endParaRPr lang="zh-TW" altLang="en-US" sz="3200" kern="1200" dirty="0">
            <a:solidFill>
              <a:schemeClr val="tx1"/>
            </a:solidFill>
            <a:latin typeface="標楷體" pitchFamily="65" charset="-120"/>
            <a:ea typeface="標楷體" pitchFamily="65" charset="-120"/>
          </a:endParaRPr>
        </a:p>
      </dsp:txBody>
      <dsp:txXfrm>
        <a:off x="0" y="0"/>
        <a:ext cx="8229600" cy="1131490"/>
      </dsp:txXfrm>
    </dsp:sp>
    <dsp:sp modelId="{B9B5D95B-732E-4FCB-AD74-9D90B1777256}">
      <dsp:nvSpPr>
        <dsp:cNvPr id="0" name=""/>
        <dsp:cNvSpPr/>
      </dsp:nvSpPr>
      <dsp:spPr>
        <a:xfrm>
          <a:off x="0" y="1131490"/>
          <a:ext cx="82296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88E2AC-E9E4-468E-AE6E-908C5BB60DA3}">
      <dsp:nvSpPr>
        <dsp:cNvPr id="0" name=""/>
        <dsp:cNvSpPr/>
      </dsp:nvSpPr>
      <dsp:spPr>
        <a:xfrm>
          <a:off x="0" y="1131490"/>
          <a:ext cx="8229600" cy="1131490"/>
        </a:xfrm>
        <a:prstGeom prst="rect">
          <a:avLst/>
        </a:prstGeom>
        <a:solidFill>
          <a:schemeClr val="accent5"/>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5"/>
        </a:fillRef>
        <a:effectRef idx="1">
          <a:schemeClr val="accent5"/>
        </a:effectRef>
        <a:fontRef idx="minor">
          <a:schemeClr val="lt1"/>
        </a:fontRef>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US" altLang="zh-TW" sz="3200" kern="1200" dirty="0" smtClean="0">
              <a:solidFill>
                <a:schemeClr val="tx1"/>
              </a:solidFill>
              <a:latin typeface="標楷體" pitchFamily="65" charset="-120"/>
              <a:ea typeface="標楷體" pitchFamily="65" charset="-120"/>
            </a:rPr>
            <a:t>2.</a:t>
          </a:r>
          <a:r>
            <a:rPr lang="zh-TW" altLang="en-US" sz="3200" kern="1200" dirty="0" smtClean="0">
              <a:solidFill>
                <a:schemeClr val="tx1"/>
              </a:solidFill>
              <a:latin typeface="標楷體" pitchFamily="65" charset="-120"/>
              <a:ea typeface="標楷體" pitchFamily="65" charset="-120"/>
            </a:rPr>
            <a:t>不要在問題中加入提問者的主觀臆測，避免誤導甚至激怒對方</a:t>
          </a:r>
          <a:endParaRPr lang="en-US" altLang="zh-TW" sz="3200" kern="1200" dirty="0" smtClean="0">
            <a:solidFill>
              <a:schemeClr val="tx1"/>
            </a:solidFill>
            <a:latin typeface="標楷體" pitchFamily="65" charset="-120"/>
            <a:ea typeface="標楷體" pitchFamily="65" charset="-120"/>
          </a:endParaRPr>
        </a:p>
      </dsp:txBody>
      <dsp:txXfrm>
        <a:off x="0" y="1131490"/>
        <a:ext cx="8229600" cy="1131490"/>
      </dsp:txXfrm>
    </dsp:sp>
    <dsp:sp modelId="{4DFFD7DF-6A2B-4337-866C-5547B6F61345}">
      <dsp:nvSpPr>
        <dsp:cNvPr id="0" name=""/>
        <dsp:cNvSpPr/>
      </dsp:nvSpPr>
      <dsp:spPr>
        <a:xfrm>
          <a:off x="0" y="2262981"/>
          <a:ext cx="82296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4EC0F1-2DDC-4551-8818-21A324476516}">
      <dsp:nvSpPr>
        <dsp:cNvPr id="0" name=""/>
        <dsp:cNvSpPr/>
      </dsp:nvSpPr>
      <dsp:spPr>
        <a:xfrm>
          <a:off x="0" y="2262981"/>
          <a:ext cx="8229600" cy="1131490"/>
        </a:xfrm>
        <a:prstGeom prst="rect">
          <a:avLst/>
        </a:prstGeom>
        <a:solidFill>
          <a:schemeClr val="accent3"/>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3"/>
        </a:fillRef>
        <a:effectRef idx="1">
          <a:schemeClr val="accent3"/>
        </a:effectRef>
        <a:fontRef idx="minor">
          <a:schemeClr val="lt1"/>
        </a:fontRef>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US" altLang="zh-TW" sz="3200" kern="1200" dirty="0" smtClean="0">
              <a:solidFill>
                <a:schemeClr val="tx1"/>
              </a:solidFill>
              <a:latin typeface="標楷體" pitchFamily="65" charset="-120"/>
              <a:ea typeface="標楷體" pitchFamily="65" charset="-120"/>
            </a:rPr>
            <a:t>3.</a:t>
          </a:r>
          <a:r>
            <a:rPr lang="zh-TW" altLang="en-US" sz="3200" kern="1200" dirty="0" smtClean="0">
              <a:solidFill>
                <a:schemeClr val="tx1"/>
              </a:solidFill>
              <a:latin typeface="標楷體" pitchFamily="65" charset="-120"/>
              <a:ea typeface="標楷體" pitchFamily="65" charset="-120"/>
            </a:rPr>
            <a:t>詢問的是事實、觀點、依據，不是對方的感覺或想像</a:t>
          </a:r>
          <a:endParaRPr lang="en-US" altLang="zh-TW" sz="3200" kern="1200" dirty="0">
            <a:solidFill>
              <a:schemeClr val="tx1"/>
            </a:solidFill>
            <a:latin typeface="標楷體" pitchFamily="65" charset="-120"/>
            <a:ea typeface="標楷體" pitchFamily="65" charset="-120"/>
          </a:endParaRPr>
        </a:p>
      </dsp:txBody>
      <dsp:txXfrm>
        <a:off x="0" y="2262981"/>
        <a:ext cx="8229600" cy="1131490"/>
      </dsp:txXfrm>
    </dsp:sp>
    <dsp:sp modelId="{14714510-518F-4D0F-B095-306837917233}">
      <dsp:nvSpPr>
        <dsp:cNvPr id="0" name=""/>
        <dsp:cNvSpPr/>
      </dsp:nvSpPr>
      <dsp:spPr>
        <a:xfrm>
          <a:off x="0" y="3394472"/>
          <a:ext cx="8229600" cy="0"/>
        </a:xfrm>
        <a:prstGeom prst="line">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1B5488-6157-4ABC-942C-F6C7B9E6D284}">
      <dsp:nvSpPr>
        <dsp:cNvPr id="0" name=""/>
        <dsp:cNvSpPr/>
      </dsp:nvSpPr>
      <dsp:spPr>
        <a:xfrm>
          <a:off x="0" y="3394472"/>
          <a:ext cx="8229600" cy="1131490"/>
        </a:xfrm>
        <a:prstGeom prst="rect">
          <a:avLst/>
        </a:prstGeom>
        <a:solidFill>
          <a:schemeClr val="accent2"/>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2"/>
        </a:fillRef>
        <a:effectRef idx="1">
          <a:schemeClr val="accent2"/>
        </a:effectRef>
        <a:fontRef idx="minor">
          <a:schemeClr val="lt1"/>
        </a:fontRef>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US" altLang="zh-TW" sz="3200" kern="1200" dirty="0" smtClean="0">
              <a:solidFill>
                <a:schemeClr val="tx1"/>
              </a:solidFill>
              <a:latin typeface="標楷體" pitchFamily="65" charset="-120"/>
              <a:ea typeface="標楷體" pitchFamily="65" charset="-120"/>
            </a:rPr>
            <a:t>4.</a:t>
          </a:r>
          <a:r>
            <a:rPr lang="zh-TW" altLang="en-US" sz="3200" kern="1200" dirty="0" smtClean="0">
              <a:solidFill>
                <a:schemeClr val="tx1"/>
              </a:solidFill>
              <a:latin typeface="標楷體" pitchFamily="65" charset="-120"/>
              <a:ea typeface="標楷體" pitchFamily="65" charset="-120"/>
            </a:rPr>
            <a:t>有邏輯有條理有計劃地提問，不是想到哪問到哪。</a:t>
          </a:r>
          <a:endParaRPr lang="zh-TW" altLang="en-US" sz="3200" kern="1200" dirty="0">
            <a:solidFill>
              <a:schemeClr val="tx1"/>
            </a:solidFill>
            <a:latin typeface="標楷體" pitchFamily="65" charset="-120"/>
            <a:ea typeface="標楷體" pitchFamily="65" charset="-120"/>
          </a:endParaRPr>
        </a:p>
      </dsp:txBody>
      <dsp:txXfrm>
        <a:off x="0" y="3394472"/>
        <a:ext cx="8229600" cy="113149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2C204B-0BD2-4FDD-A25E-1E9C44A0BBD1}">
      <dsp:nvSpPr>
        <dsp:cNvPr id="0" name=""/>
        <dsp:cNvSpPr/>
      </dsp:nvSpPr>
      <dsp:spPr>
        <a:xfrm>
          <a:off x="2373658" y="521839"/>
          <a:ext cx="3482283" cy="3482283"/>
        </a:xfrm>
        <a:prstGeom prst="blockArc">
          <a:avLst>
            <a:gd name="adj1" fmla="val 10800000"/>
            <a:gd name="adj2" fmla="val 16200000"/>
            <a:gd name="adj3" fmla="val 4641"/>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D447256-2DBF-417A-9333-77EC70658338}">
      <dsp:nvSpPr>
        <dsp:cNvPr id="0" name=""/>
        <dsp:cNvSpPr/>
      </dsp:nvSpPr>
      <dsp:spPr>
        <a:xfrm>
          <a:off x="2373658" y="521839"/>
          <a:ext cx="3482283" cy="3482283"/>
        </a:xfrm>
        <a:prstGeom prst="blockArc">
          <a:avLst>
            <a:gd name="adj1" fmla="val 5400000"/>
            <a:gd name="adj2" fmla="val 10800000"/>
            <a:gd name="adj3" fmla="val 4641"/>
          </a:avLst>
        </a:prstGeom>
        <a:solidFill>
          <a:schemeClr val="accent3">
            <a:hueOff val="7500176"/>
            <a:satOff val="-11253"/>
            <a:lumOff val="-183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36B0413-309C-49CA-A930-5E7176DDE5E5}">
      <dsp:nvSpPr>
        <dsp:cNvPr id="0" name=""/>
        <dsp:cNvSpPr/>
      </dsp:nvSpPr>
      <dsp:spPr>
        <a:xfrm>
          <a:off x="2373658" y="521839"/>
          <a:ext cx="3482283" cy="3482283"/>
        </a:xfrm>
        <a:prstGeom prst="blockArc">
          <a:avLst>
            <a:gd name="adj1" fmla="val 0"/>
            <a:gd name="adj2" fmla="val 5400000"/>
            <a:gd name="adj3" fmla="val 4641"/>
          </a:avLst>
        </a:prstGeom>
        <a:solidFill>
          <a:schemeClr val="accent3">
            <a:hueOff val="3750088"/>
            <a:satOff val="-5627"/>
            <a:lumOff val="-91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AE31F87-5BF2-49D9-81D3-A62E0C02824E}">
      <dsp:nvSpPr>
        <dsp:cNvPr id="0" name=""/>
        <dsp:cNvSpPr/>
      </dsp:nvSpPr>
      <dsp:spPr>
        <a:xfrm>
          <a:off x="2373658" y="521839"/>
          <a:ext cx="3482283" cy="3482283"/>
        </a:xfrm>
        <a:prstGeom prst="blockArc">
          <a:avLst>
            <a:gd name="adj1" fmla="val 16200000"/>
            <a:gd name="adj2" fmla="val 0"/>
            <a:gd name="adj3" fmla="val 4641"/>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9F14699-2621-4F33-BDB1-9DFDA9B0AABD}">
      <dsp:nvSpPr>
        <dsp:cNvPr id="0" name=""/>
        <dsp:cNvSpPr/>
      </dsp:nvSpPr>
      <dsp:spPr>
        <a:xfrm>
          <a:off x="3313137" y="1461318"/>
          <a:ext cx="1603325" cy="1603325"/>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zh-TW" altLang="en-US" sz="2700" kern="1200" dirty="0" smtClean="0">
              <a:latin typeface="標楷體" pitchFamily="65" charset="-120"/>
              <a:ea typeface="標楷體" pitchFamily="65" charset="-120"/>
            </a:rPr>
            <a:t>欣賞式探詢</a:t>
          </a:r>
          <a:endParaRPr lang="zh-TW" altLang="en-US" sz="2700" kern="1200" dirty="0">
            <a:latin typeface="標楷體" pitchFamily="65" charset="-120"/>
            <a:ea typeface="標楷體" pitchFamily="65" charset="-120"/>
          </a:endParaRPr>
        </a:p>
      </dsp:txBody>
      <dsp:txXfrm>
        <a:off x="3547939" y="1696120"/>
        <a:ext cx="1133721" cy="1133721"/>
      </dsp:txXfrm>
    </dsp:sp>
    <dsp:sp modelId="{1D4443B9-8156-447D-8431-E003A1927F8B}">
      <dsp:nvSpPr>
        <dsp:cNvPr id="0" name=""/>
        <dsp:cNvSpPr/>
      </dsp:nvSpPr>
      <dsp:spPr>
        <a:xfrm>
          <a:off x="3223245" y="1079"/>
          <a:ext cx="1783109" cy="1122327"/>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zh-TW" altLang="en-US" sz="2400" kern="1200" dirty="0" smtClean="0">
              <a:latin typeface="標楷體" pitchFamily="65" charset="-120"/>
              <a:ea typeface="標楷體" pitchFamily="65" charset="-120"/>
            </a:rPr>
            <a:t>自我探索</a:t>
          </a:r>
          <a:r>
            <a:rPr lang="en-US" altLang="zh-TW" sz="2400" kern="1200" dirty="0" smtClean="0">
              <a:latin typeface="標楷體" pitchFamily="65" charset="-120"/>
              <a:ea typeface="標楷體" pitchFamily="65" charset="-120"/>
            </a:rPr>
            <a:t/>
          </a:r>
          <a:br>
            <a:rPr lang="en-US" altLang="zh-TW" sz="2400" kern="1200" dirty="0" smtClean="0">
              <a:latin typeface="標楷體" pitchFamily="65" charset="-120"/>
              <a:ea typeface="標楷體" pitchFamily="65" charset="-120"/>
            </a:rPr>
          </a:br>
          <a:r>
            <a:rPr lang="en-US" altLang="zh-TW" sz="2400" kern="1200" dirty="0" smtClean="0">
              <a:latin typeface="標楷體" pitchFamily="65" charset="-120"/>
              <a:ea typeface="標楷體" pitchFamily="65" charset="-120"/>
            </a:rPr>
            <a:t>Discovery</a:t>
          </a:r>
          <a:endParaRPr lang="zh-TW" altLang="en-US" sz="2400" kern="1200" dirty="0">
            <a:latin typeface="標楷體" pitchFamily="65" charset="-120"/>
            <a:ea typeface="標楷體" pitchFamily="65" charset="-120"/>
          </a:endParaRPr>
        </a:p>
      </dsp:txBody>
      <dsp:txXfrm>
        <a:off x="3278032" y="55866"/>
        <a:ext cx="1673535" cy="1012753"/>
      </dsp:txXfrm>
    </dsp:sp>
    <dsp:sp modelId="{054341A6-38FB-4EC8-AEA8-A9A41BBA0553}">
      <dsp:nvSpPr>
        <dsp:cNvPr id="0" name=""/>
        <dsp:cNvSpPr/>
      </dsp:nvSpPr>
      <dsp:spPr>
        <a:xfrm>
          <a:off x="4923983" y="1701817"/>
          <a:ext cx="1783109" cy="1122327"/>
        </a:xfrm>
        <a:prstGeom prst="roundRect">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zh-TW" altLang="en-US" sz="2400" kern="1200" dirty="0" smtClean="0">
              <a:latin typeface="標楷體" pitchFamily="65" charset="-120"/>
              <a:ea typeface="標楷體" pitchFamily="65" charset="-120"/>
            </a:rPr>
            <a:t>建築夢想</a:t>
          </a:r>
          <a:r>
            <a:rPr lang="en-US" altLang="zh-TW" sz="2400" kern="1200" dirty="0" smtClean="0">
              <a:latin typeface="標楷體" pitchFamily="65" charset="-120"/>
              <a:ea typeface="標楷體" pitchFamily="65" charset="-120"/>
            </a:rPr>
            <a:t/>
          </a:r>
          <a:br>
            <a:rPr lang="en-US" altLang="zh-TW" sz="2400" kern="1200" dirty="0" smtClean="0">
              <a:latin typeface="標楷體" pitchFamily="65" charset="-120"/>
              <a:ea typeface="標楷體" pitchFamily="65" charset="-120"/>
            </a:rPr>
          </a:br>
          <a:r>
            <a:rPr lang="en-US" altLang="zh-TW" sz="2400" kern="1200" dirty="0" smtClean="0">
              <a:latin typeface="標楷體" pitchFamily="65" charset="-120"/>
              <a:ea typeface="標楷體" pitchFamily="65" charset="-120"/>
            </a:rPr>
            <a:t>Dream</a:t>
          </a:r>
          <a:endParaRPr lang="zh-TW" altLang="en-US" sz="2400" kern="1200" dirty="0">
            <a:latin typeface="標楷體" pitchFamily="65" charset="-120"/>
            <a:ea typeface="標楷體" pitchFamily="65" charset="-120"/>
          </a:endParaRPr>
        </a:p>
      </dsp:txBody>
      <dsp:txXfrm>
        <a:off x="4978770" y="1756604"/>
        <a:ext cx="1673535" cy="1012753"/>
      </dsp:txXfrm>
    </dsp:sp>
    <dsp:sp modelId="{C2F9BFFF-7D22-4FDC-AFA9-854FE18D89B1}">
      <dsp:nvSpPr>
        <dsp:cNvPr id="0" name=""/>
        <dsp:cNvSpPr/>
      </dsp:nvSpPr>
      <dsp:spPr>
        <a:xfrm>
          <a:off x="3223245" y="3402555"/>
          <a:ext cx="1783109" cy="1122327"/>
        </a:xfrm>
        <a:prstGeom prst="roundRect">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zh-TW" altLang="en-US" sz="2400" kern="1200" dirty="0" smtClean="0">
              <a:latin typeface="標楷體" pitchFamily="65" charset="-120"/>
              <a:ea typeface="標楷體" pitchFamily="65" charset="-120"/>
            </a:rPr>
            <a:t>關鍵設計</a:t>
          </a:r>
          <a:r>
            <a:rPr lang="en-US" altLang="zh-TW" sz="2400" kern="1200" dirty="0" smtClean="0">
              <a:latin typeface="標楷體" pitchFamily="65" charset="-120"/>
              <a:ea typeface="標楷體" pitchFamily="65" charset="-120"/>
            </a:rPr>
            <a:t/>
          </a:r>
          <a:br>
            <a:rPr lang="en-US" altLang="zh-TW" sz="2400" kern="1200" dirty="0" smtClean="0">
              <a:latin typeface="標楷體" pitchFamily="65" charset="-120"/>
              <a:ea typeface="標楷體" pitchFamily="65" charset="-120"/>
            </a:rPr>
          </a:br>
          <a:r>
            <a:rPr lang="en-US" altLang="en-US" sz="2400" kern="1200" dirty="0" smtClean="0">
              <a:latin typeface="標楷體" pitchFamily="65" charset="-120"/>
              <a:ea typeface="標楷體" pitchFamily="65" charset="-120"/>
            </a:rPr>
            <a:t>Design</a:t>
          </a:r>
          <a:endParaRPr lang="zh-TW" altLang="en-US" sz="2400" kern="1200" dirty="0">
            <a:latin typeface="標楷體" pitchFamily="65" charset="-120"/>
            <a:ea typeface="標楷體" pitchFamily="65" charset="-120"/>
          </a:endParaRPr>
        </a:p>
      </dsp:txBody>
      <dsp:txXfrm>
        <a:off x="3278032" y="3457342"/>
        <a:ext cx="1673535" cy="1012753"/>
      </dsp:txXfrm>
    </dsp:sp>
    <dsp:sp modelId="{31A3D7E6-BF92-4627-A185-F7DED2D296D9}">
      <dsp:nvSpPr>
        <dsp:cNvPr id="0" name=""/>
        <dsp:cNvSpPr/>
      </dsp:nvSpPr>
      <dsp:spPr>
        <a:xfrm>
          <a:off x="1522507" y="1701817"/>
          <a:ext cx="1783109" cy="1122327"/>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zh-TW" altLang="en-US" sz="2400" kern="1200" dirty="0" smtClean="0">
              <a:latin typeface="標楷體" pitchFamily="65" charset="-120"/>
              <a:ea typeface="標楷體" pitchFamily="65" charset="-120"/>
            </a:rPr>
            <a:t>把握行動</a:t>
          </a:r>
          <a:r>
            <a:rPr lang="en-US" altLang="zh-TW" sz="2400" kern="1200" dirty="0" smtClean="0">
              <a:latin typeface="標楷體" pitchFamily="65" charset="-120"/>
              <a:ea typeface="標楷體" pitchFamily="65" charset="-120"/>
            </a:rPr>
            <a:t/>
          </a:r>
          <a:br>
            <a:rPr lang="en-US" altLang="zh-TW" sz="2400" kern="1200" dirty="0" smtClean="0">
              <a:latin typeface="標楷體" pitchFamily="65" charset="-120"/>
              <a:ea typeface="標楷體" pitchFamily="65" charset="-120"/>
            </a:rPr>
          </a:br>
          <a:r>
            <a:rPr lang="en-US" altLang="en-US" sz="2400" kern="1200" dirty="0" smtClean="0">
              <a:latin typeface="標楷體" pitchFamily="65" charset="-120"/>
              <a:ea typeface="標楷體" pitchFamily="65" charset="-120"/>
            </a:rPr>
            <a:t>Destiny</a:t>
          </a:r>
          <a:endParaRPr lang="zh-TW" altLang="en-US" sz="2400" kern="1200" dirty="0">
            <a:latin typeface="標楷體" pitchFamily="65" charset="-120"/>
            <a:ea typeface="標楷體" pitchFamily="65" charset="-120"/>
          </a:endParaRPr>
        </a:p>
      </dsp:txBody>
      <dsp:txXfrm>
        <a:off x="1577294" y="1756604"/>
        <a:ext cx="1673535" cy="101275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AD1F3A-416F-4946-B258-C5D253E5CBE7}" type="datetimeFigureOut">
              <a:rPr lang="zh-TW" altLang="en-US" smtClean="0"/>
              <a:t>2018/4/15</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8FC6F6-B1B4-4533-90BA-821200AB0B07}" type="slidenum">
              <a:rPr lang="zh-TW" altLang="en-US" smtClean="0"/>
              <a:t>‹#›</a:t>
            </a:fld>
            <a:endParaRPr lang="zh-TW" altLang="en-US"/>
          </a:p>
        </p:txBody>
      </p:sp>
    </p:spTree>
    <p:extLst>
      <p:ext uri="{BB962C8B-B14F-4D97-AF65-F5344CB8AC3E}">
        <p14:creationId xmlns:p14="http://schemas.microsoft.com/office/powerpoint/2010/main" val="635565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p:cNvSpPr txBox="1">
            <a:spLocks noGrp="1"/>
          </p:cNvSpPr>
          <p:nvPr>
            <p:ph type="dt" sz="half" idx="7"/>
          </p:nvPr>
        </p:nvSpPr>
        <p:spPr/>
        <p:txBody>
          <a:bodyPr/>
          <a:lstStyle>
            <a:lvl1pPr>
              <a:defRPr/>
            </a:lvl1pPr>
          </a:lstStyle>
          <a:p>
            <a:pPr lvl="0"/>
            <a:fld id="{91077161-7AD6-4978-9425-5E508CE5868B}" type="datetime1">
              <a:rPr lang="en-US"/>
              <a:pPr lvl="0"/>
              <a:t>4/15/2018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EFFA08DD-9ED0-4F6A-8D6A-FD342763274A}" type="slidenum">
              <a:t>‹#›</a:t>
            </a:fld>
            <a:endParaRPr lang="en-US"/>
          </a:p>
        </p:txBody>
      </p:sp>
    </p:spTree>
    <p:extLst>
      <p:ext uri="{BB962C8B-B14F-4D97-AF65-F5344CB8AC3E}">
        <p14:creationId xmlns:p14="http://schemas.microsoft.com/office/powerpoint/2010/main" val="16606835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121ED4C6-44DD-4F63-A954-107375526E7F}" type="datetime1">
              <a:rPr lang="en-US"/>
              <a:pPr lvl="0"/>
              <a:t>4/15/2018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D0F5FB5F-2933-4773-A893-82AAD4E3B9D9}" type="slidenum">
              <a:t>‹#›</a:t>
            </a:fld>
            <a:endParaRPr lang="en-US"/>
          </a:p>
        </p:txBody>
      </p:sp>
    </p:spTree>
    <p:extLst>
      <p:ext uri="{BB962C8B-B14F-4D97-AF65-F5344CB8AC3E}">
        <p14:creationId xmlns:p14="http://schemas.microsoft.com/office/powerpoint/2010/main" val="2253546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E2125A7F-198D-4228-ADDF-EB962634DA3D}" type="datetime1">
              <a:rPr lang="en-US"/>
              <a:pPr lvl="0"/>
              <a:t>4/15/2018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70879CD7-3B4C-4251-B837-91F602CD2360}" type="slidenum">
              <a:t>‹#›</a:t>
            </a:fld>
            <a:endParaRPr lang="en-US"/>
          </a:p>
        </p:txBody>
      </p:sp>
    </p:spTree>
    <p:extLst>
      <p:ext uri="{BB962C8B-B14F-4D97-AF65-F5344CB8AC3E}">
        <p14:creationId xmlns:p14="http://schemas.microsoft.com/office/powerpoint/2010/main" val="730751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DA2FFF2F-B95B-4F7E-9C48-F45A88FA9881}" type="datetime1">
              <a:rPr lang="en-US"/>
              <a:pPr lvl="0"/>
              <a:t>4/15/2018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415FEE61-8D68-4D7D-88C0-ADFFBEF16E8C}" type="slidenum">
              <a:t>‹#›</a:t>
            </a:fld>
            <a:endParaRPr lang="en-US"/>
          </a:p>
        </p:txBody>
      </p:sp>
    </p:spTree>
    <p:extLst>
      <p:ext uri="{BB962C8B-B14F-4D97-AF65-F5344CB8AC3E}">
        <p14:creationId xmlns:p14="http://schemas.microsoft.com/office/powerpoint/2010/main" val="27680903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p:cNvSpPr txBox="1">
            <a:spLocks noGrp="1"/>
          </p:cNvSpPr>
          <p:nvPr>
            <p:ph type="dt" sz="half" idx="7"/>
          </p:nvPr>
        </p:nvSpPr>
        <p:spPr/>
        <p:txBody>
          <a:bodyPr/>
          <a:lstStyle>
            <a:lvl1pPr>
              <a:defRPr/>
            </a:lvl1pPr>
          </a:lstStyle>
          <a:p>
            <a:pPr lvl="0"/>
            <a:fld id="{E665B3C4-8F0C-4FC6-AB1B-92D4017B7559}" type="datetime1">
              <a:rPr lang="en-US"/>
              <a:pPr lvl="0"/>
              <a:t>4/15/2018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699CBC6F-5EE8-4A8F-8ABB-D30526DFDFC7}" type="slidenum">
              <a:t>‹#›</a:t>
            </a:fld>
            <a:endParaRPr lang="en-US"/>
          </a:p>
        </p:txBody>
      </p:sp>
    </p:spTree>
    <p:extLst>
      <p:ext uri="{BB962C8B-B14F-4D97-AF65-F5344CB8AC3E}">
        <p14:creationId xmlns:p14="http://schemas.microsoft.com/office/powerpoint/2010/main" val="39664751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p:cNvSpPr txBox="1">
            <a:spLocks noGrp="1"/>
          </p:cNvSpPr>
          <p:nvPr>
            <p:ph type="dt" sz="half" idx="7"/>
          </p:nvPr>
        </p:nvSpPr>
        <p:spPr/>
        <p:txBody>
          <a:bodyPr/>
          <a:lstStyle>
            <a:lvl1pPr>
              <a:defRPr/>
            </a:lvl1pPr>
          </a:lstStyle>
          <a:p>
            <a:pPr lvl="0"/>
            <a:fld id="{9D1918B8-4D52-4924-9A83-1E53BCA06531}" type="datetime1">
              <a:rPr lang="en-US"/>
              <a:pPr lvl="0"/>
              <a:t>4/15/2018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6087D0BC-6D0D-4C58-936B-7C8DD7A2D7ED}" type="slidenum">
              <a:t>‹#›</a:t>
            </a:fld>
            <a:endParaRPr lang="en-US"/>
          </a:p>
        </p:txBody>
      </p:sp>
    </p:spTree>
    <p:extLst>
      <p:ext uri="{BB962C8B-B14F-4D97-AF65-F5344CB8AC3E}">
        <p14:creationId xmlns:p14="http://schemas.microsoft.com/office/powerpoint/2010/main" val="28975121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p:cNvSpPr txBox="1">
            <a:spLocks noGrp="1"/>
          </p:cNvSpPr>
          <p:nvPr>
            <p:ph type="dt" sz="half" idx="7"/>
          </p:nvPr>
        </p:nvSpPr>
        <p:spPr/>
        <p:txBody>
          <a:bodyPr/>
          <a:lstStyle>
            <a:lvl1pPr>
              <a:defRPr/>
            </a:lvl1pPr>
          </a:lstStyle>
          <a:p>
            <a:pPr lvl="0"/>
            <a:fld id="{723CD553-7F43-4F68-8C6C-6E6053EC51EB}" type="datetime1">
              <a:rPr lang="en-US"/>
              <a:pPr lvl="0"/>
              <a:t>4/15/2018</a:t>
            </a:fld>
            <a:endParaRPr lang="en-US"/>
          </a:p>
        </p:txBody>
      </p:sp>
      <p:sp>
        <p:nvSpPr>
          <p:cNvPr id="8" name="頁尾版面配置區 7"/>
          <p:cNvSpPr txBox="1">
            <a:spLocks noGrp="1"/>
          </p:cNvSpPr>
          <p:nvPr>
            <p:ph type="ftr" sz="quarter" idx="9"/>
          </p:nvPr>
        </p:nvSpPr>
        <p:spPr/>
        <p:txBody>
          <a:bodyPr/>
          <a:lstStyle>
            <a:lvl1pPr>
              <a:defRPr/>
            </a:lvl1pPr>
          </a:lstStyle>
          <a:p>
            <a:pPr lvl="0"/>
            <a:endParaRPr lang="en-US"/>
          </a:p>
        </p:txBody>
      </p:sp>
      <p:sp>
        <p:nvSpPr>
          <p:cNvPr id="9" name="投影片編號版面配置區 8"/>
          <p:cNvSpPr txBox="1">
            <a:spLocks noGrp="1"/>
          </p:cNvSpPr>
          <p:nvPr>
            <p:ph type="sldNum" sz="quarter" idx="8"/>
          </p:nvPr>
        </p:nvSpPr>
        <p:spPr/>
        <p:txBody>
          <a:bodyPr/>
          <a:lstStyle>
            <a:lvl1pPr>
              <a:defRPr/>
            </a:lvl1pPr>
          </a:lstStyle>
          <a:p>
            <a:pPr lvl="0"/>
            <a:fld id="{656B8485-B365-4379-BA86-C4B53A9DA151}" type="slidenum">
              <a:t>‹#›</a:t>
            </a:fld>
            <a:endParaRPr lang="en-US"/>
          </a:p>
        </p:txBody>
      </p:sp>
    </p:spTree>
    <p:extLst>
      <p:ext uri="{BB962C8B-B14F-4D97-AF65-F5344CB8AC3E}">
        <p14:creationId xmlns:p14="http://schemas.microsoft.com/office/powerpoint/2010/main" val="1934997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p:cNvSpPr txBox="1">
            <a:spLocks noGrp="1"/>
          </p:cNvSpPr>
          <p:nvPr>
            <p:ph type="dt" sz="half" idx="7"/>
          </p:nvPr>
        </p:nvSpPr>
        <p:spPr/>
        <p:txBody>
          <a:bodyPr/>
          <a:lstStyle>
            <a:lvl1pPr>
              <a:defRPr/>
            </a:lvl1pPr>
          </a:lstStyle>
          <a:p>
            <a:pPr lvl="0"/>
            <a:fld id="{E76AEDC2-E767-48D9-8378-4B451D96A7BE}" type="datetime1">
              <a:rPr lang="en-US"/>
              <a:pPr lvl="0"/>
              <a:t>4/15/2018</a:t>
            </a:fld>
            <a:endParaRPr lang="en-US"/>
          </a:p>
        </p:txBody>
      </p:sp>
      <p:sp>
        <p:nvSpPr>
          <p:cNvPr id="4" name="頁尾版面配置區 3"/>
          <p:cNvSpPr txBox="1">
            <a:spLocks noGrp="1"/>
          </p:cNvSpPr>
          <p:nvPr>
            <p:ph type="ftr" sz="quarter" idx="9"/>
          </p:nvPr>
        </p:nvSpPr>
        <p:spPr/>
        <p:txBody>
          <a:bodyPr/>
          <a:lstStyle>
            <a:lvl1pPr>
              <a:defRPr/>
            </a:lvl1pPr>
          </a:lstStyle>
          <a:p>
            <a:pPr lvl="0"/>
            <a:endParaRPr lang="en-US"/>
          </a:p>
        </p:txBody>
      </p:sp>
      <p:sp>
        <p:nvSpPr>
          <p:cNvPr id="5" name="投影片編號版面配置區 4"/>
          <p:cNvSpPr txBox="1">
            <a:spLocks noGrp="1"/>
          </p:cNvSpPr>
          <p:nvPr>
            <p:ph type="sldNum" sz="quarter" idx="8"/>
          </p:nvPr>
        </p:nvSpPr>
        <p:spPr/>
        <p:txBody>
          <a:bodyPr/>
          <a:lstStyle>
            <a:lvl1pPr>
              <a:defRPr/>
            </a:lvl1pPr>
          </a:lstStyle>
          <a:p>
            <a:pPr lvl="0"/>
            <a:fld id="{F7368028-077D-442D-AE88-99BC5F948E89}" type="slidenum">
              <a:t>‹#›</a:t>
            </a:fld>
            <a:endParaRPr lang="en-US"/>
          </a:p>
        </p:txBody>
      </p:sp>
    </p:spTree>
    <p:extLst>
      <p:ext uri="{BB962C8B-B14F-4D97-AF65-F5344CB8AC3E}">
        <p14:creationId xmlns:p14="http://schemas.microsoft.com/office/powerpoint/2010/main" val="2867312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txBox="1">
            <a:spLocks noGrp="1"/>
          </p:cNvSpPr>
          <p:nvPr>
            <p:ph type="dt" sz="half" idx="7"/>
          </p:nvPr>
        </p:nvSpPr>
        <p:spPr/>
        <p:txBody>
          <a:bodyPr/>
          <a:lstStyle>
            <a:lvl1pPr>
              <a:defRPr/>
            </a:lvl1pPr>
          </a:lstStyle>
          <a:p>
            <a:pPr lvl="0"/>
            <a:fld id="{DB85008C-BC9C-4387-B5E1-453A653DF1D8}" type="datetime1">
              <a:rPr lang="en-US"/>
              <a:pPr lvl="0"/>
              <a:t>4/15/2018</a:t>
            </a:fld>
            <a:endParaRPr lang="en-US"/>
          </a:p>
        </p:txBody>
      </p:sp>
      <p:sp>
        <p:nvSpPr>
          <p:cNvPr id="3" name="頁尾版面配置區 2"/>
          <p:cNvSpPr txBox="1">
            <a:spLocks noGrp="1"/>
          </p:cNvSpPr>
          <p:nvPr>
            <p:ph type="ftr" sz="quarter" idx="9"/>
          </p:nvPr>
        </p:nvSpPr>
        <p:spPr/>
        <p:txBody>
          <a:bodyPr/>
          <a:lstStyle>
            <a:lvl1pPr>
              <a:defRPr/>
            </a:lvl1pPr>
          </a:lstStyle>
          <a:p>
            <a:pPr lvl="0"/>
            <a:endParaRPr lang="en-US"/>
          </a:p>
        </p:txBody>
      </p:sp>
      <p:sp>
        <p:nvSpPr>
          <p:cNvPr id="4" name="投影片編號版面配置區 3"/>
          <p:cNvSpPr txBox="1">
            <a:spLocks noGrp="1"/>
          </p:cNvSpPr>
          <p:nvPr>
            <p:ph type="sldNum" sz="quarter" idx="8"/>
          </p:nvPr>
        </p:nvSpPr>
        <p:spPr/>
        <p:txBody>
          <a:bodyPr/>
          <a:lstStyle>
            <a:lvl1pPr>
              <a:defRPr/>
            </a:lvl1pPr>
          </a:lstStyle>
          <a:p>
            <a:pPr lvl="0"/>
            <a:fld id="{038043FF-28B8-477E-88BD-EA2873685316}" type="slidenum">
              <a:t>‹#›</a:t>
            </a:fld>
            <a:endParaRPr lang="en-US"/>
          </a:p>
        </p:txBody>
      </p:sp>
    </p:spTree>
    <p:extLst>
      <p:ext uri="{BB962C8B-B14F-4D97-AF65-F5344CB8AC3E}">
        <p14:creationId xmlns:p14="http://schemas.microsoft.com/office/powerpoint/2010/main" val="21971208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47232428-46EF-4D94-A905-95060DD8E4E7}" type="datetime1">
              <a:rPr lang="en-US"/>
              <a:pPr lvl="0"/>
              <a:t>4/15/2018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8F835979-B55C-44F1-9AB0-7BF8EB9F17C1}" type="slidenum">
              <a:t>‹#›</a:t>
            </a:fld>
            <a:endParaRPr lang="en-US"/>
          </a:p>
        </p:txBody>
      </p:sp>
    </p:spTree>
    <p:extLst>
      <p:ext uri="{BB962C8B-B14F-4D97-AF65-F5344CB8AC3E}">
        <p14:creationId xmlns:p14="http://schemas.microsoft.com/office/powerpoint/2010/main" val="7293404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DA773C61-8C78-4FFA-9F23-AE857D1AC62C}" type="datetime1">
              <a:rPr lang="en-US"/>
              <a:pPr lvl="0"/>
              <a:t>4/15/2018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FCBC2B51-D192-4ACA-B5A3-7528D5BB83ED}" type="slidenum">
              <a:t>‹#›</a:t>
            </a:fld>
            <a:endParaRPr lang="en-US"/>
          </a:p>
        </p:txBody>
      </p:sp>
    </p:spTree>
    <p:extLst>
      <p:ext uri="{BB962C8B-B14F-4D97-AF65-F5344CB8AC3E}">
        <p14:creationId xmlns:p14="http://schemas.microsoft.com/office/powerpoint/2010/main" val="11886030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lstStyle/>
          <a:p>
            <a:pPr lvl="0"/>
            <a:r>
              <a:rPr lang="zh-TW"/>
              <a:t>按一下以編輯母片標題樣式</a:t>
            </a:r>
            <a:endParaRPr lang="en-US"/>
          </a:p>
        </p:txBody>
      </p:sp>
      <p:sp>
        <p:nvSpPr>
          <p:cNvPr id="3" name="文字版面配置區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5" name="頁尾版面配置區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AC28A6C4-B726-4BF9-B660-4D7625451C1E}" type="slidenum">
              <a:t>‹#›</a:t>
            </a:fld>
            <a:endParaRPr lang="en-US"/>
          </a:p>
        </p:txBody>
      </p:sp>
      <p:pic>
        <p:nvPicPr>
          <p:cNvPr id="7" name="Picture 2" descr="C:\Users\BPC\Downloads\教育部logo991006-1.png"/>
          <p:cNvPicPr>
            <a:picLocks noChangeAspect="1"/>
          </p:cNvPicPr>
          <p:nvPr/>
        </p:nvPicPr>
        <p:blipFill>
          <a:blip r:embed="rId13"/>
          <a:srcRect/>
          <a:stretch>
            <a:fillRect/>
          </a:stretch>
        </p:blipFill>
        <p:spPr>
          <a:xfrm>
            <a:off x="0" y="6411443"/>
            <a:ext cx="1475658" cy="446556"/>
          </a:xfrm>
          <a:prstGeom prst="rect">
            <a:avLst/>
          </a:prstGeom>
          <a:noFill/>
          <a:ln>
            <a:noFill/>
          </a:ln>
        </p:spPr>
      </p:pic>
      <p:pic>
        <p:nvPicPr>
          <p:cNvPr id="8" name="Picture 3" descr="C:\Users\BPC\AppData\Local\Temp\Rar$DR60.735\A703(修正型).png"/>
          <p:cNvPicPr>
            <a:picLocks noChangeAspect="1"/>
          </p:cNvPicPr>
          <p:nvPr/>
        </p:nvPicPr>
        <p:blipFill>
          <a:blip r:embed="rId14"/>
          <a:srcRect/>
          <a:stretch>
            <a:fillRect/>
          </a:stretch>
        </p:blipFill>
        <p:spPr>
          <a:xfrm>
            <a:off x="1547667" y="6508351"/>
            <a:ext cx="1263682" cy="252740"/>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p:cNvSpPr txBox="1">
            <a:spLocks noGrp="1"/>
          </p:cNvSpPr>
          <p:nvPr>
            <p:ph type="ctrTitle"/>
          </p:nvPr>
        </p:nvSpPr>
        <p:spPr>
          <a:xfrm>
            <a:off x="737829" y="476667"/>
            <a:ext cx="7772400" cy="1470026"/>
          </a:xfrm>
        </p:spPr>
        <p:txBody>
          <a:bodyPr/>
          <a:lstStyle/>
          <a:p>
            <a:pPr lvl="0"/>
            <a:r>
              <a:rPr lang="zh-TW" altLang="en-US" dirty="0"/>
              <a:t>聲音表情與口說</a:t>
            </a:r>
            <a:r>
              <a:rPr lang="zh-TW" altLang="en-US" dirty="0" smtClean="0"/>
              <a:t>能力</a:t>
            </a:r>
            <a:endParaRPr lang="zh-TW" dirty="0"/>
          </a:p>
        </p:txBody>
      </p:sp>
      <p:sp>
        <p:nvSpPr>
          <p:cNvPr id="3" name="副標題 2"/>
          <p:cNvSpPr txBox="1">
            <a:spLocks noGrp="1"/>
          </p:cNvSpPr>
          <p:nvPr>
            <p:ph type="subTitle" idx="1"/>
          </p:nvPr>
        </p:nvSpPr>
        <p:spPr>
          <a:xfrm>
            <a:off x="1475658" y="1988838"/>
            <a:ext cx="6400800" cy="648071"/>
          </a:xfrm>
        </p:spPr>
        <p:txBody>
          <a:bodyPr/>
          <a:lstStyle/>
          <a:p>
            <a:pPr lvl="0"/>
            <a:r>
              <a:rPr lang="zh-TW" altLang="en-US" dirty="0" smtClean="0">
                <a:solidFill>
                  <a:schemeClr val="tx1"/>
                </a:solidFill>
              </a:rPr>
              <a:t>陳伯儀</a:t>
            </a:r>
            <a:endParaRPr lang="en-US" dirty="0">
              <a:solidFill>
                <a:schemeClr val="tx1"/>
              </a:solidFill>
            </a:endParaRPr>
          </a:p>
        </p:txBody>
      </p:sp>
      <p:pic>
        <p:nvPicPr>
          <p:cNvPr id="4" name="Picture 2" descr="C:\Users\BPC\Downloads\教育部logo991006-1.png"/>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p:cNvPicPr>
            <a:picLocks noChangeAspect="1"/>
          </p:cNvPicPr>
          <p:nvPr/>
        </p:nvPicPr>
        <p:blipFill>
          <a:blip r:embed="rId3"/>
          <a:srcRect/>
          <a:stretch>
            <a:fillRect/>
          </a:stretch>
        </p:blipFill>
        <p:spPr>
          <a:xfrm>
            <a:off x="1547667" y="6508351"/>
            <a:ext cx="1263682" cy="252740"/>
          </a:xfrm>
          <a:prstGeom prst="rect">
            <a:avLst/>
          </a:prstGeom>
          <a:noFill/>
          <a:ln>
            <a:noFill/>
          </a:ln>
        </p:spPr>
      </p:pic>
      <p:sp>
        <p:nvSpPr>
          <p:cNvPr id="6" name="副標題 2"/>
          <p:cNvSpPr txBox="1"/>
          <p:nvPr/>
        </p:nvSpPr>
        <p:spPr>
          <a:xfrm>
            <a:off x="1535579" y="2996955"/>
            <a:ext cx="6400800" cy="648071"/>
          </a:xfrm>
          <a:prstGeom prst="rect">
            <a:avLst/>
          </a:prstGeom>
          <a:noFill/>
          <a:ln>
            <a:noFill/>
          </a:ln>
        </p:spPr>
        <p:txBody>
          <a:bodyPr vert="horz" wrap="square" lIns="91440" tIns="45720" rIns="91440" bIns="45720" anchor="t" anchorCtr="1" compatLnSpc="1"/>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en-US" sz="3200" b="0" i="0" u="none" strike="noStrike" kern="1200" cap="none" spc="0" baseline="0" dirty="0">
                <a:solidFill>
                  <a:srgbClr val="898989"/>
                </a:solidFill>
                <a:uFillTx/>
                <a:latin typeface="Calibri"/>
                <a:ea typeface="新細明體"/>
                <a:cs typeface=""/>
              </a:rPr>
              <a:t>01</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648" y="2708920"/>
            <a:ext cx="6336704" cy="31683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欣賞式探詢</a:t>
            </a:r>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64189602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13329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duotone>
              <a:schemeClr val="accent2">
                <a:shade val="45000"/>
                <a:satMod val="135000"/>
              </a:schemeClr>
              <a:prstClr val="white"/>
            </a:duotone>
            <a:extLst>
              <a:ext uri="{BEBA8EAE-BF5A-486C-A8C5-ECC9F3942E4B}">
                <a14:imgProps xmlns:a14="http://schemas.microsoft.com/office/drawing/2010/main">
                  <a14:imgLayer r:embed="rId3">
                    <a14:imgEffect>
                      <a14:backgroundRemoval t="10000" b="90000" l="1053" r="95965">
                        <a14:foregroundMark x1="12807" y1="54211" x2="12807" y2="54211"/>
                        <a14:backgroundMark x1="53158" y1="59123" x2="53158" y2="59123"/>
                      </a14:backgroundRemoval>
                    </a14:imgEffect>
                  </a14:imgLayer>
                </a14:imgProps>
              </a:ext>
              <a:ext uri="{28A0092B-C50C-407E-A947-70E740481C1C}">
                <a14:useLocalDpi xmlns:a14="http://schemas.microsoft.com/office/drawing/2010/main" val="0"/>
              </a:ext>
            </a:extLst>
          </a:blip>
          <a:srcRect/>
          <a:stretch>
            <a:fillRect/>
          </a:stretch>
        </p:blipFill>
        <p:spPr bwMode="auto">
          <a:xfrm>
            <a:off x="1230982" y="548680"/>
            <a:ext cx="5429250" cy="5429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descr="ãtalking pngãçåçæå°çµæ"/>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0103" y="1247392"/>
            <a:ext cx="6330131" cy="4788882"/>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descr="ãtalking pngãçåçæå°çµæ"/>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65168" y="2852936"/>
            <a:ext cx="4143375" cy="349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48884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前言</a:t>
            </a:r>
          </a:p>
        </p:txBody>
      </p:sp>
      <p:sp>
        <p:nvSpPr>
          <p:cNvPr id="3" name="內容版面配置區 2"/>
          <p:cNvSpPr>
            <a:spLocks noGrp="1"/>
          </p:cNvSpPr>
          <p:nvPr>
            <p:ph idx="1"/>
          </p:nvPr>
        </p:nvSpPr>
        <p:spPr/>
        <p:txBody>
          <a:bodyPr/>
          <a:lstStyle/>
          <a:p>
            <a:r>
              <a:rPr lang="zh-TW" altLang="en-US" dirty="0" smtClean="0">
                <a:solidFill>
                  <a:schemeClr val="tx1"/>
                </a:solidFill>
              </a:rPr>
              <a:t>語言溝通的原則</a:t>
            </a:r>
            <a:endParaRPr lang="en-US" altLang="zh-TW" dirty="0" smtClean="0">
              <a:solidFill>
                <a:schemeClr val="tx1"/>
              </a:solidFill>
            </a:endParaRPr>
          </a:p>
          <a:p>
            <a:r>
              <a:rPr lang="zh-TW" altLang="en-US" dirty="0">
                <a:solidFill>
                  <a:schemeClr val="tx1"/>
                </a:solidFill>
              </a:rPr>
              <a:t>口語溝通的</a:t>
            </a:r>
            <a:r>
              <a:rPr lang="zh-TW" altLang="en-US" dirty="0" smtClean="0">
                <a:solidFill>
                  <a:schemeClr val="tx1"/>
                </a:solidFill>
              </a:rPr>
              <a:t>層次</a:t>
            </a:r>
            <a:endParaRPr lang="en-US" altLang="zh-TW" dirty="0" smtClean="0">
              <a:solidFill>
                <a:schemeClr val="tx1"/>
              </a:solidFill>
            </a:endParaRPr>
          </a:p>
          <a:p>
            <a:r>
              <a:rPr lang="zh-TW" altLang="en-US" dirty="0">
                <a:solidFill>
                  <a:schemeClr val="tx1"/>
                </a:solidFill>
              </a:rPr>
              <a:t>口語溝通</a:t>
            </a:r>
            <a:r>
              <a:rPr lang="zh-TW" altLang="en-US" dirty="0" smtClean="0">
                <a:solidFill>
                  <a:schemeClr val="tx1"/>
                </a:solidFill>
              </a:rPr>
              <a:t>守則</a:t>
            </a:r>
            <a:endParaRPr lang="en-US" altLang="zh-TW" dirty="0">
              <a:solidFill>
                <a:schemeClr val="tx1"/>
              </a:solidFill>
            </a:endParaRPr>
          </a:p>
          <a:p>
            <a:r>
              <a:rPr lang="zh-TW" altLang="en-US" dirty="0">
                <a:solidFill>
                  <a:schemeClr val="tx1"/>
                </a:solidFill>
              </a:rPr>
              <a:t>探詢小撇</a:t>
            </a:r>
            <a:r>
              <a:rPr lang="zh-TW" altLang="en-US" dirty="0" smtClean="0">
                <a:solidFill>
                  <a:schemeClr val="tx1"/>
                </a:solidFill>
              </a:rPr>
              <a:t>步</a:t>
            </a:r>
            <a:endParaRPr lang="en-US" altLang="zh-TW" dirty="0" smtClean="0">
              <a:solidFill>
                <a:schemeClr val="tx1"/>
              </a:solidFill>
            </a:endParaRPr>
          </a:p>
          <a:p>
            <a:r>
              <a:rPr lang="zh-TW" altLang="en-US" dirty="0">
                <a:solidFill>
                  <a:schemeClr val="tx1"/>
                </a:solidFill>
              </a:rPr>
              <a:t>欣賞式</a:t>
            </a:r>
            <a:r>
              <a:rPr lang="zh-TW" altLang="en-US" dirty="0" smtClean="0">
                <a:solidFill>
                  <a:schemeClr val="tx1"/>
                </a:solidFill>
              </a:rPr>
              <a:t>探詢</a:t>
            </a:r>
            <a:endParaRPr lang="en-US" altLang="zh-TW" dirty="0" smtClean="0">
              <a:solidFill>
                <a:schemeClr val="tx1"/>
              </a:solidFill>
            </a:endParaRPr>
          </a:p>
        </p:txBody>
      </p:sp>
    </p:spTree>
    <p:extLst>
      <p:ext uri="{BB962C8B-B14F-4D97-AF65-F5344CB8AC3E}">
        <p14:creationId xmlns:p14="http://schemas.microsoft.com/office/powerpoint/2010/main" val="5298533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語言溝通的</a:t>
            </a:r>
            <a:r>
              <a:rPr lang="zh-TW" altLang="en-US" dirty="0" smtClean="0"/>
              <a:t>原則</a:t>
            </a:r>
            <a:endParaRPr lang="zh-TW" altLang="en-US" dirty="0"/>
          </a:p>
        </p:txBody>
      </p:sp>
      <p:sp>
        <p:nvSpPr>
          <p:cNvPr id="3" name="內容版面配置區 2"/>
          <p:cNvSpPr>
            <a:spLocks noGrp="1"/>
          </p:cNvSpPr>
          <p:nvPr>
            <p:ph idx="1"/>
          </p:nvPr>
        </p:nvSpPr>
        <p:spPr/>
        <p:txBody>
          <a:bodyPr/>
          <a:lstStyle/>
          <a:p>
            <a:r>
              <a:rPr lang="zh-TW" altLang="en-US" dirty="0">
                <a:solidFill>
                  <a:schemeClr val="tx1"/>
                </a:solidFill>
              </a:rPr>
              <a:t>語言是人類表情達意的主要工具，因此「意義」的議題一直是語言研究中極為</a:t>
            </a:r>
            <a:r>
              <a:rPr lang="zh-TW" altLang="en-US" dirty="0" smtClean="0">
                <a:solidFill>
                  <a:schemeClr val="tx1"/>
                </a:solidFill>
              </a:rPr>
              <a:t>重要的</a:t>
            </a:r>
            <a:r>
              <a:rPr lang="zh-TW" altLang="en-US" dirty="0">
                <a:solidFill>
                  <a:schemeClr val="tx1"/>
                </a:solidFill>
              </a:rPr>
              <a:t>一個</a:t>
            </a:r>
            <a:r>
              <a:rPr lang="zh-TW" altLang="en-US" dirty="0" smtClean="0">
                <a:solidFill>
                  <a:schemeClr val="tx1"/>
                </a:solidFill>
              </a:rPr>
              <a:t>面向。</a:t>
            </a:r>
            <a:endParaRPr lang="en-US" altLang="zh-TW" dirty="0" smtClean="0">
              <a:solidFill>
                <a:schemeClr val="tx1"/>
              </a:solidFill>
            </a:endParaRPr>
          </a:p>
          <a:p>
            <a:r>
              <a:rPr lang="zh-TW" altLang="en-US" dirty="0" smtClean="0">
                <a:solidFill>
                  <a:schemeClr val="tx1"/>
                </a:solidFill>
              </a:rPr>
              <a:t>此外，口說能力是一個人溝通的基本能力，培養好的口說技能，亦可在溝通上達到事半功倍的效果。</a:t>
            </a:r>
            <a:endParaRPr lang="en-US" altLang="zh-TW" dirty="0" smtClean="0">
              <a:solidFill>
                <a:schemeClr val="tx1"/>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8268" y="4365104"/>
            <a:ext cx="4872542" cy="2304256"/>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11531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語言溝通的原則</a:t>
            </a:r>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161195690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54760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口語溝通</a:t>
            </a:r>
            <a:r>
              <a:rPr lang="zh-TW" altLang="en-US" dirty="0" smtClean="0"/>
              <a:t>的層次</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14131074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45847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口語溝通守則</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62189397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763612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探詢小撇步</a:t>
            </a:r>
            <a:endParaRPr lang="zh-TW" altLang="en-US" dirty="0"/>
          </a:p>
        </p:txBody>
      </p:sp>
      <p:sp>
        <p:nvSpPr>
          <p:cNvPr id="3" name="內容版面配置區 2"/>
          <p:cNvSpPr>
            <a:spLocks noGrp="1"/>
          </p:cNvSpPr>
          <p:nvPr>
            <p:ph idx="1"/>
          </p:nvPr>
        </p:nvSpPr>
        <p:spPr/>
        <p:txBody>
          <a:bodyPr/>
          <a:lstStyle/>
          <a:p>
            <a:r>
              <a:rPr lang="zh-TW" altLang="en-US" dirty="0" smtClean="0">
                <a:solidFill>
                  <a:schemeClr val="tx1"/>
                </a:solidFill>
              </a:rPr>
              <a:t>探詢指的是有</a:t>
            </a:r>
            <a:r>
              <a:rPr lang="zh-TW" altLang="en-US" dirty="0">
                <a:solidFill>
                  <a:schemeClr val="tx1"/>
                </a:solidFill>
              </a:rPr>
              <a:t>邏輯性、針對性地提出一連串問題。探詢的目的在於揭開現象的本質和發掘問題的根源</a:t>
            </a:r>
            <a:r>
              <a:rPr lang="zh-TW" altLang="en-US" dirty="0" smtClean="0">
                <a:solidFill>
                  <a:schemeClr val="tx1"/>
                </a:solidFill>
              </a:rPr>
              <a:t>。</a:t>
            </a:r>
            <a:endParaRPr lang="en-US" altLang="zh-TW" dirty="0" smtClean="0">
              <a:solidFill>
                <a:schemeClr val="tx1"/>
              </a:solidFill>
            </a:endParaRPr>
          </a:p>
          <a:p>
            <a:r>
              <a:rPr lang="zh-TW" altLang="en-US" dirty="0" smtClean="0">
                <a:solidFill>
                  <a:schemeClr val="tx1"/>
                </a:solidFill>
              </a:rPr>
              <a:t>探詢</a:t>
            </a:r>
            <a:r>
              <a:rPr lang="zh-TW" altLang="en-US" dirty="0">
                <a:solidFill>
                  <a:schemeClr val="tx1"/>
                </a:solidFill>
              </a:rPr>
              <a:t>技巧已經超出了溝通技巧的範疇。它是在精深的專業知識、豐富的實踐經驗和敏銳的判斷能力上發展起來的</a:t>
            </a:r>
            <a:r>
              <a:rPr lang="zh-TW" altLang="en-US" dirty="0" smtClean="0">
                <a:solidFill>
                  <a:schemeClr val="tx1"/>
                </a:solidFill>
              </a:rPr>
              <a:t>。</a:t>
            </a:r>
            <a:r>
              <a:rPr lang="en-US" altLang="zh-TW" dirty="0" smtClean="0">
                <a:solidFill>
                  <a:schemeClr val="tx1"/>
                </a:solidFill>
              </a:rPr>
              <a:t/>
            </a:r>
            <a:br>
              <a:rPr lang="en-US" altLang="zh-TW" dirty="0" smtClean="0">
                <a:solidFill>
                  <a:schemeClr val="tx1"/>
                </a:solidFill>
              </a:rPr>
            </a:br>
            <a:r>
              <a:rPr lang="zh-TW" altLang="en-US" dirty="0" smtClean="0">
                <a:solidFill>
                  <a:schemeClr val="tx1"/>
                </a:solidFill>
              </a:rPr>
              <a:t>分為以下四點：</a:t>
            </a:r>
            <a:endParaRPr lang="zh-TW" altLang="en-US" dirty="0">
              <a:solidFill>
                <a:schemeClr val="tx1"/>
              </a:solidFill>
            </a:endParaRPr>
          </a:p>
          <a:p>
            <a:endParaRPr lang="zh-TW" altLang="en-US" dirty="0"/>
          </a:p>
        </p:txBody>
      </p:sp>
    </p:spTree>
    <p:extLst>
      <p:ext uri="{BB962C8B-B14F-4D97-AF65-F5344CB8AC3E}">
        <p14:creationId xmlns:p14="http://schemas.microsoft.com/office/powerpoint/2010/main" val="2319889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探詢小撇步</a:t>
            </a:r>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71308490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29996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欣賞式</a:t>
            </a:r>
            <a:r>
              <a:rPr lang="zh-TW" altLang="en-US" dirty="0" smtClean="0"/>
              <a:t>探詢</a:t>
            </a:r>
            <a:endParaRPr lang="zh-TW" altLang="en-US" dirty="0"/>
          </a:p>
        </p:txBody>
      </p:sp>
      <p:sp>
        <p:nvSpPr>
          <p:cNvPr id="3" name="內容版面配置區 2"/>
          <p:cNvSpPr>
            <a:spLocks noGrp="1"/>
          </p:cNvSpPr>
          <p:nvPr>
            <p:ph idx="1"/>
          </p:nvPr>
        </p:nvSpPr>
        <p:spPr/>
        <p:txBody>
          <a:bodyPr/>
          <a:lstStyle/>
          <a:p>
            <a:r>
              <a:rPr lang="zh-TW" altLang="en-US" dirty="0">
                <a:solidFill>
                  <a:schemeClr val="tx1"/>
                </a:solidFill>
              </a:rPr>
              <a:t>根據</a:t>
            </a:r>
            <a:r>
              <a:rPr lang="en-US" altLang="zh-TW" dirty="0">
                <a:solidFill>
                  <a:schemeClr val="tx1"/>
                </a:solidFill>
              </a:rPr>
              <a:t>David L. </a:t>
            </a:r>
            <a:r>
              <a:rPr lang="en-US" altLang="zh-TW" dirty="0" err="1">
                <a:solidFill>
                  <a:schemeClr val="tx1"/>
                </a:solidFill>
              </a:rPr>
              <a:t>Cooperrider</a:t>
            </a:r>
            <a:r>
              <a:rPr lang="en-US" altLang="zh-TW" dirty="0">
                <a:solidFill>
                  <a:schemeClr val="tx1"/>
                </a:solidFill>
              </a:rPr>
              <a:t> </a:t>
            </a:r>
            <a:r>
              <a:rPr lang="zh-TW" altLang="en-US" dirty="0">
                <a:solidFill>
                  <a:schemeClr val="tx1"/>
                </a:solidFill>
              </a:rPr>
              <a:t>與 </a:t>
            </a:r>
            <a:r>
              <a:rPr lang="en-US" altLang="zh-TW" dirty="0">
                <a:solidFill>
                  <a:schemeClr val="tx1"/>
                </a:solidFill>
              </a:rPr>
              <a:t>Diana Whitney</a:t>
            </a:r>
            <a:r>
              <a:rPr lang="zh-TW" altLang="en-US" dirty="0" smtClean="0">
                <a:solidFill>
                  <a:schemeClr val="tx1"/>
                </a:solidFill>
              </a:rPr>
              <a:t>的欣賞</a:t>
            </a:r>
            <a:r>
              <a:rPr lang="zh-TW" altLang="en-US" dirty="0">
                <a:solidFill>
                  <a:schemeClr val="tx1"/>
                </a:solidFill>
              </a:rPr>
              <a:t>式探詢（</a:t>
            </a:r>
            <a:r>
              <a:rPr lang="en-US" altLang="zh-TW" dirty="0">
                <a:solidFill>
                  <a:schemeClr val="tx1"/>
                </a:solidFill>
              </a:rPr>
              <a:t>Appreciative Inquiry</a:t>
            </a:r>
            <a:r>
              <a:rPr lang="zh-TW" altLang="en-US" dirty="0">
                <a:solidFill>
                  <a:schemeClr val="tx1"/>
                </a:solidFill>
              </a:rPr>
              <a:t>）或稱為肯定式探詢，是一種藉由鼓勵他人思考、對話並建立有效的行動，而不要執著於目前所遭遇的問題</a:t>
            </a:r>
            <a:r>
              <a:rPr lang="zh-TW" altLang="en-US" dirty="0" smtClean="0">
                <a:solidFill>
                  <a:schemeClr val="tx1"/>
                </a:solidFill>
              </a:rPr>
              <a:t>。</a:t>
            </a:r>
            <a:endParaRPr lang="en-US" altLang="zh-TW" dirty="0">
              <a:solidFill>
                <a:schemeClr val="tx1"/>
              </a:solidFill>
            </a:endParaRPr>
          </a:p>
          <a:p>
            <a:r>
              <a:rPr lang="zh-TW" altLang="en-US" dirty="0" smtClean="0">
                <a:solidFill>
                  <a:schemeClr val="tx1"/>
                </a:solidFill>
              </a:rPr>
              <a:t>在</a:t>
            </a:r>
            <a:r>
              <a:rPr lang="zh-TW" altLang="en-US" dirty="0">
                <a:solidFill>
                  <a:schemeClr val="tx1"/>
                </a:solidFill>
              </a:rPr>
              <a:t>教練過程的應用上，欣賞式探詢的字眼更能強調教練引導被教練者以正面的態度欣賞自己過去高度能量所成就的一切。</a:t>
            </a:r>
          </a:p>
        </p:txBody>
      </p:sp>
    </p:spTree>
    <p:extLst>
      <p:ext uri="{BB962C8B-B14F-4D97-AF65-F5344CB8AC3E}">
        <p14:creationId xmlns:p14="http://schemas.microsoft.com/office/powerpoint/2010/main" val="31295822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課程名稱</Template>
  <TotalTime>3052</TotalTime>
  <Words>485</Words>
  <Application>Microsoft Office PowerPoint</Application>
  <PresentationFormat>如螢幕大小 (4:3)</PresentationFormat>
  <Paragraphs>48</Paragraphs>
  <Slides>11</Slides>
  <Notes>0</Notes>
  <HiddenSlides>0</HiddenSlides>
  <MMClips>0</MMClips>
  <ScaleCrop>false</ScaleCrop>
  <HeadingPairs>
    <vt:vector size="4" baseType="variant">
      <vt:variant>
        <vt:lpstr>佈景主題</vt:lpstr>
      </vt:variant>
      <vt:variant>
        <vt:i4>1</vt:i4>
      </vt:variant>
      <vt:variant>
        <vt:lpstr>投影片標題</vt:lpstr>
      </vt:variant>
      <vt:variant>
        <vt:i4>11</vt:i4>
      </vt:variant>
    </vt:vector>
  </HeadingPairs>
  <TitlesOfParts>
    <vt:vector size="12" baseType="lpstr">
      <vt:lpstr>課程名稱</vt:lpstr>
      <vt:lpstr>聲音表情與口說能力</vt:lpstr>
      <vt:lpstr>前言</vt:lpstr>
      <vt:lpstr>語言溝通的原則</vt:lpstr>
      <vt:lpstr>語言溝通的原則</vt:lpstr>
      <vt:lpstr>口語溝通的層次</vt:lpstr>
      <vt:lpstr>口語溝通守則</vt:lpstr>
      <vt:lpstr>探詢小撇步</vt:lpstr>
      <vt:lpstr>探詢小撇步</vt:lpstr>
      <vt:lpstr>欣賞式探詢</vt:lpstr>
      <vt:lpstr>欣賞式探詢</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Student Activities</cp:lastModifiedBy>
  <cp:revision>143</cp:revision>
  <dcterms:created xsi:type="dcterms:W3CDTF">2017-11-07T02:54:43Z</dcterms:created>
  <dcterms:modified xsi:type="dcterms:W3CDTF">2018-04-15T16:02:26Z</dcterms:modified>
</cp:coreProperties>
</file>