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9" r:id="rId5"/>
    <p:sldId id="266" r:id="rId6"/>
    <p:sldId id="271" r:id="rId7"/>
    <p:sldId id="272" r:id="rId8"/>
    <p:sldId id="274" r:id="rId9"/>
    <p:sldId id="275" r:id="rId10"/>
    <p:sldId id="276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68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5A22E-CFB3-4242-973E-DEA9F0F5F247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948EB79-E682-4021-90B2-8901152664C8}">
      <dgm:prSet phldrT="[文字]"/>
      <dgm:spPr/>
      <dgm:t>
        <a:bodyPr/>
        <a:lstStyle/>
        <a:p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因果關係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C7D8247-6961-4B7C-ADF2-5F7C6DFEF139}" type="parTrans" cxnId="{E68BCE2B-A636-4A4D-9CCF-E26E4AE8F353}">
      <dgm:prSet/>
      <dgm:spPr/>
      <dgm:t>
        <a:bodyPr/>
        <a:lstStyle/>
        <a:p>
          <a:endParaRPr lang="zh-TW" altLang="en-US"/>
        </a:p>
      </dgm:t>
    </dgm:pt>
    <dgm:pt modelId="{E5F765E4-BAAB-4342-95F6-FB2B393F3B1B}" type="sibTrans" cxnId="{E68BCE2B-A636-4A4D-9CCF-E26E4AE8F353}">
      <dgm:prSet/>
      <dgm:spPr/>
      <dgm:t>
        <a:bodyPr/>
        <a:lstStyle/>
        <a:p>
          <a:endParaRPr lang="zh-TW" altLang="en-US"/>
        </a:p>
      </dgm:t>
    </dgm:pt>
    <dgm:pt modelId="{41F53181-D320-4D35-98C9-0E59A206676F}">
      <dgm:prSet/>
      <dgm:spPr/>
      <dgm:t>
        <a:bodyPr/>
        <a:lstStyle/>
        <a:p>
          <a:r>
            <a:rPr lang="en-US" altLang="zh-TW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mtClean="0">
              <a:latin typeface="標楷體" pitchFamily="65" charset="-120"/>
              <a:ea typeface="標楷體" pitchFamily="65" charset="-120"/>
            </a:rPr>
            <a:t>事件背景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07BBE2A-B8EE-47E7-8C9F-7F76D20C5B7A}" type="parTrans" cxnId="{95AFB4DB-FDCF-46CA-9E5F-4862F353523A}">
      <dgm:prSet/>
      <dgm:spPr/>
      <dgm:t>
        <a:bodyPr/>
        <a:lstStyle/>
        <a:p>
          <a:endParaRPr lang="zh-TW" altLang="en-US"/>
        </a:p>
      </dgm:t>
    </dgm:pt>
    <dgm:pt modelId="{485E28FF-15ED-4807-BDBB-D1A9FA3B0F4F}" type="sibTrans" cxnId="{95AFB4DB-FDCF-46CA-9E5F-4862F353523A}">
      <dgm:prSet/>
      <dgm:spPr/>
      <dgm:t>
        <a:bodyPr/>
        <a:lstStyle/>
        <a:p>
          <a:endParaRPr lang="zh-TW" altLang="en-US"/>
        </a:p>
      </dgm:t>
    </dgm:pt>
    <dgm:pt modelId="{3B5EF161-E835-4DDE-A02F-8B6D622F7F6C}">
      <dgm:prSet/>
      <dgm:spPr/>
      <dgm:t>
        <a:bodyPr/>
        <a:lstStyle/>
        <a:p>
          <a:r>
            <a:rPr lang="en-US" altLang="zh-TW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mtClean="0">
              <a:latin typeface="標楷體" pitchFamily="65" charset="-120"/>
              <a:ea typeface="標楷體" pitchFamily="65" charset="-120"/>
            </a:rPr>
            <a:t>弦外之音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5056EDF-C7D5-4728-BD51-DC2AA0C39684}" type="parTrans" cxnId="{5DC4E16E-9ECE-4BF9-A8EE-29686E7D7D7B}">
      <dgm:prSet/>
      <dgm:spPr/>
      <dgm:t>
        <a:bodyPr/>
        <a:lstStyle/>
        <a:p>
          <a:endParaRPr lang="zh-TW" altLang="en-US"/>
        </a:p>
      </dgm:t>
    </dgm:pt>
    <dgm:pt modelId="{839C77A1-A316-4102-B460-5A5643C593DD}" type="sibTrans" cxnId="{5DC4E16E-9ECE-4BF9-A8EE-29686E7D7D7B}">
      <dgm:prSet/>
      <dgm:spPr/>
      <dgm:t>
        <a:bodyPr/>
        <a:lstStyle/>
        <a:p>
          <a:endParaRPr lang="zh-TW" altLang="en-US"/>
        </a:p>
      </dgm:t>
    </dgm:pt>
    <dgm:pt modelId="{5C1BF321-9898-4BCB-847A-DA712624E2A9}" type="pres">
      <dgm:prSet presAssocID="{8E55A22E-CFB3-4242-973E-DEA9F0F5F247}" presName="Name0" presStyleCnt="0">
        <dgm:presLayoutVars>
          <dgm:dir/>
          <dgm:resizeHandles val="exact"/>
        </dgm:presLayoutVars>
      </dgm:prSet>
      <dgm:spPr/>
    </dgm:pt>
    <dgm:pt modelId="{5931F44D-68A9-4772-A562-A5B4D1E56A5D}" type="pres">
      <dgm:prSet presAssocID="{D948EB79-E682-4021-90B2-8901152664C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B00F2-6266-4FC5-86C0-CC1F9D35C144}" type="pres">
      <dgm:prSet presAssocID="{E5F765E4-BAAB-4342-95F6-FB2B393F3B1B}" presName="space" presStyleCnt="0"/>
      <dgm:spPr/>
    </dgm:pt>
    <dgm:pt modelId="{E4A96DE5-01C9-4D56-A0D1-A3DF95A54694}" type="pres">
      <dgm:prSet presAssocID="{41F53181-D320-4D35-98C9-0E59A206676F}" presName="Name5" presStyleLbl="vennNode1" presStyleIdx="1" presStyleCnt="3">
        <dgm:presLayoutVars>
          <dgm:bulletEnabled val="1"/>
        </dgm:presLayoutVars>
      </dgm:prSet>
      <dgm:spPr/>
    </dgm:pt>
    <dgm:pt modelId="{C32D82AE-99F3-4B46-B34D-E6DCC6E93AA8}" type="pres">
      <dgm:prSet presAssocID="{485E28FF-15ED-4807-BDBB-D1A9FA3B0F4F}" presName="space" presStyleCnt="0"/>
      <dgm:spPr/>
    </dgm:pt>
    <dgm:pt modelId="{E9D60A1E-B3FC-4B59-AF9F-D2D6C9B3809A}" type="pres">
      <dgm:prSet presAssocID="{3B5EF161-E835-4DDE-A02F-8B6D622F7F6C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DC4E16E-9ECE-4BF9-A8EE-29686E7D7D7B}" srcId="{8E55A22E-CFB3-4242-973E-DEA9F0F5F247}" destId="{3B5EF161-E835-4DDE-A02F-8B6D622F7F6C}" srcOrd="2" destOrd="0" parTransId="{F5056EDF-C7D5-4728-BD51-DC2AA0C39684}" sibTransId="{839C77A1-A316-4102-B460-5A5643C593DD}"/>
    <dgm:cxn modelId="{316B8B7E-1042-4BBA-B742-DF996EE4214D}" type="presOf" srcId="{3B5EF161-E835-4DDE-A02F-8B6D622F7F6C}" destId="{E9D60A1E-B3FC-4B59-AF9F-D2D6C9B3809A}" srcOrd="0" destOrd="0" presId="urn:microsoft.com/office/officeart/2005/8/layout/venn3"/>
    <dgm:cxn modelId="{D49CAC6C-21E7-4FC0-9EB7-B05E8FA75BB5}" type="presOf" srcId="{41F53181-D320-4D35-98C9-0E59A206676F}" destId="{E4A96DE5-01C9-4D56-A0D1-A3DF95A54694}" srcOrd="0" destOrd="0" presId="urn:microsoft.com/office/officeart/2005/8/layout/venn3"/>
    <dgm:cxn modelId="{E68BCE2B-A636-4A4D-9CCF-E26E4AE8F353}" srcId="{8E55A22E-CFB3-4242-973E-DEA9F0F5F247}" destId="{D948EB79-E682-4021-90B2-8901152664C8}" srcOrd="0" destOrd="0" parTransId="{AC7D8247-6961-4B7C-ADF2-5F7C6DFEF139}" sibTransId="{E5F765E4-BAAB-4342-95F6-FB2B393F3B1B}"/>
    <dgm:cxn modelId="{95AFB4DB-FDCF-46CA-9E5F-4862F353523A}" srcId="{8E55A22E-CFB3-4242-973E-DEA9F0F5F247}" destId="{41F53181-D320-4D35-98C9-0E59A206676F}" srcOrd="1" destOrd="0" parTransId="{F07BBE2A-B8EE-47E7-8C9F-7F76D20C5B7A}" sibTransId="{485E28FF-15ED-4807-BDBB-D1A9FA3B0F4F}"/>
    <dgm:cxn modelId="{159ECF00-AC46-4C6A-9C32-A4BE5C40F34D}" type="presOf" srcId="{8E55A22E-CFB3-4242-973E-DEA9F0F5F247}" destId="{5C1BF321-9898-4BCB-847A-DA712624E2A9}" srcOrd="0" destOrd="0" presId="urn:microsoft.com/office/officeart/2005/8/layout/venn3"/>
    <dgm:cxn modelId="{C775C456-17ED-406C-9F87-998D69A5D74D}" type="presOf" srcId="{D948EB79-E682-4021-90B2-8901152664C8}" destId="{5931F44D-68A9-4772-A562-A5B4D1E56A5D}" srcOrd="0" destOrd="0" presId="urn:microsoft.com/office/officeart/2005/8/layout/venn3"/>
    <dgm:cxn modelId="{7609CDA1-17E7-4D84-A395-78E820B3E118}" type="presParOf" srcId="{5C1BF321-9898-4BCB-847A-DA712624E2A9}" destId="{5931F44D-68A9-4772-A562-A5B4D1E56A5D}" srcOrd="0" destOrd="0" presId="urn:microsoft.com/office/officeart/2005/8/layout/venn3"/>
    <dgm:cxn modelId="{A32B3BA9-2039-4BEC-A4BD-82F2A90EDBA0}" type="presParOf" srcId="{5C1BF321-9898-4BCB-847A-DA712624E2A9}" destId="{18BB00F2-6266-4FC5-86C0-CC1F9D35C144}" srcOrd="1" destOrd="0" presId="urn:microsoft.com/office/officeart/2005/8/layout/venn3"/>
    <dgm:cxn modelId="{1690E82D-91F7-42A7-96A5-23FF9704CA4C}" type="presParOf" srcId="{5C1BF321-9898-4BCB-847A-DA712624E2A9}" destId="{E4A96DE5-01C9-4D56-A0D1-A3DF95A54694}" srcOrd="2" destOrd="0" presId="urn:microsoft.com/office/officeart/2005/8/layout/venn3"/>
    <dgm:cxn modelId="{731A31CB-4BA2-464A-BA27-FF6CF255F34E}" type="presParOf" srcId="{5C1BF321-9898-4BCB-847A-DA712624E2A9}" destId="{C32D82AE-99F3-4B46-B34D-E6DCC6E93AA8}" srcOrd="3" destOrd="0" presId="urn:microsoft.com/office/officeart/2005/8/layout/venn3"/>
    <dgm:cxn modelId="{DD3FA822-5738-44D1-A852-C86CEBE3AEB4}" type="presParOf" srcId="{5C1BF321-9898-4BCB-847A-DA712624E2A9}" destId="{E9D60A1E-B3FC-4B59-AF9F-D2D6C9B3809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0CAC7-7A05-44CE-82F4-E44CC7BE0F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7DABF41-07E7-4287-BE9C-B741EFE52643}">
      <dgm:prSet phldrT="[文字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首先，分析脈絡就是要了解對方的思維、以及行為，看所採納的觀念會不會調和。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B2D00B9-E620-4E9C-8D3F-C69CC289B826}" type="parTrans" cxnId="{AB2E8905-9E8C-4E0B-8998-65F5F99CFF0B}">
      <dgm:prSet/>
      <dgm:spPr/>
      <dgm:t>
        <a:bodyPr/>
        <a:lstStyle/>
        <a:p>
          <a:endParaRPr lang="zh-TW" altLang="en-US"/>
        </a:p>
      </dgm:t>
    </dgm:pt>
    <dgm:pt modelId="{5AD50FC9-25FE-4072-A4EE-12B3FEDCD933}" type="sibTrans" cxnId="{AB2E8905-9E8C-4E0B-8998-65F5F99CFF0B}">
      <dgm:prSet/>
      <dgm:spPr/>
      <dgm:t>
        <a:bodyPr/>
        <a:lstStyle/>
        <a:p>
          <a:endParaRPr lang="zh-TW" altLang="en-US"/>
        </a:p>
      </dgm:t>
    </dgm:pt>
    <dgm:pt modelId="{8A1FD704-F241-4D5E-A202-9BEEA2CCEA6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其次，根據運作脈絡所發展出來一套運作方式，所採納相容於組織的在地脈絡。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76714BF-6D1F-42B0-BCFB-7194DAE7FDC4}" type="parTrans" cxnId="{A4586A3B-ED26-44A7-8083-33EF3453B52E}">
      <dgm:prSet/>
      <dgm:spPr/>
      <dgm:t>
        <a:bodyPr/>
        <a:lstStyle/>
        <a:p>
          <a:endParaRPr lang="zh-TW" altLang="en-US"/>
        </a:p>
      </dgm:t>
    </dgm:pt>
    <dgm:pt modelId="{1DEC1A97-886D-4160-840A-AB4CAE77B4C2}" type="sibTrans" cxnId="{A4586A3B-ED26-44A7-8083-33EF3453B52E}">
      <dgm:prSet/>
      <dgm:spPr/>
      <dgm:t>
        <a:bodyPr/>
        <a:lstStyle/>
        <a:p>
          <a:endParaRPr lang="zh-TW" altLang="en-US"/>
        </a:p>
      </dgm:t>
    </dgm:pt>
    <dgm:pt modelId="{9725A778-9A62-4BD0-B330-AB906555A333}" type="pres">
      <dgm:prSet presAssocID="{6AC0CAC7-7A05-44CE-82F4-E44CC7BE0F6C}" presName="rootnode" presStyleCnt="0">
        <dgm:presLayoutVars>
          <dgm:chMax/>
          <dgm:chPref/>
          <dgm:dir/>
          <dgm:animLvl val="lvl"/>
        </dgm:presLayoutVars>
      </dgm:prSet>
      <dgm:spPr/>
    </dgm:pt>
    <dgm:pt modelId="{4BB2E0FB-0401-4C10-99CC-5569986E2C76}" type="pres">
      <dgm:prSet presAssocID="{D7DABF41-07E7-4287-BE9C-B741EFE52643}" presName="composite" presStyleCnt="0"/>
      <dgm:spPr/>
    </dgm:pt>
    <dgm:pt modelId="{9D5E1F72-5C3F-470C-A3AE-BFD99437A679}" type="pres">
      <dgm:prSet presAssocID="{D7DABF41-07E7-4287-BE9C-B741EFE52643}" presName="LShape" presStyleLbl="alignNode1" presStyleIdx="0" presStyleCnt="3"/>
      <dgm:spPr/>
    </dgm:pt>
    <dgm:pt modelId="{F64D030D-850A-4A8B-B7A8-06321C3F51C9}" type="pres">
      <dgm:prSet presAssocID="{D7DABF41-07E7-4287-BE9C-B741EFE52643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224EAF7-B2BC-4BEB-ACA7-2873EF5E44C6}" type="pres">
      <dgm:prSet presAssocID="{D7DABF41-07E7-4287-BE9C-B741EFE52643}" presName="Triangle" presStyleLbl="alignNode1" presStyleIdx="1" presStyleCnt="3"/>
      <dgm:spPr/>
    </dgm:pt>
    <dgm:pt modelId="{6E3CEA94-EE48-4DBD-AD3D-B820E45F5F9D}" type="pres">
      <dgm:prSet presAssocID="{5AD50FC9-25FE-4072-A4EE-12B3FEDCD933}" presName="sibTrans" presStyleCnt="0"/>
      <dgm:spPr/>
    </dgm:pt>
    <dgm:pt modelId="{F718F784-6053-46C8-8532-77441D083B3B}" type="pres">
      <dgm:prSet presAssocID="{5AD50FC9-25FE-4072-A4EE-12B3FEDCD933}" presName="space" presStyleCnt="0"/>
      <dgm:spPr/>
    </dgm:pt>
    <dgm:pt modelId="{8ED246B0-259B-44F4-98F3-7D6A03FFAB7E}" type="pres">
      <dgm:prSet presAssocID="{8A1FD704-F241-4D5E-A202-9BEEA2CCEA6A}" presName="composite" presStyleCnt="0"/>
      <dgm:spPr/>
    </dgm:pt>
    <dgm:pt modelId="{5876A6E4-AD55-4BD2-82E8-D26A0C6415FE}" type="pres">
      <dgm:prSet presAssocID="{8A1FD704-F241-4D5E-A202-9BEEA2CCEA6A}" presName="LShape" presStyleLbl="alignNode1" presStyleIdx="2" presStyleCnt="3"/>
      <dgm:spPr/>
    </dgm:pt>
    <dgm:pt modelId="{9ADB4BC7-0103-4735-A1A7-E7468E7A376F}" type="pres">
      <dgm:prSet presAssocID="{8A1FD704-F241-4D5E-A202-9BEEA2CCEA6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AF5BADB-8553-4500-AFCE-9B22861E1494}" type="presOf" srcId="{D7DABF41-07E7-4287-BE9C-B741EFE52643}" destId="{F64D030D-850A-4A8B-B7A8-06321C3F51C9}" srcOrd="0" destOrd="0" presId="urn:microsoft.com/office/officeart/2009/3/layout/StepUpProcess"/>
    <dgm:cxn modelId="{1A918F52-3D52-4B8C-9011-B4A57861F622}" type="presOf" srcId="{8A1FD704-F241-4D5E-A202-9BEEA2CCEA6A}" destId="{9ADB4BC7-0103-4735-A1A7-E7468E7A376F}" srcOrd="0" destOrd="0" presId="urn:microsoft.com/office/officeart/2009/3/layout/StepUpProcess"/>
    <dgm:cxn modelId="{AB2E8905-9E8C-4E0B-8998-65F5F99CFF0B}" srcId="{6AC0CAC7-7A05-44CE-82F4-E44CC7BE0F6C}" destId="{D7DABF41-07E7-4287-BE9C-B741EFE52643}" srcOrd="0" destOrd="0" parTransId="{FB2D00B9-E620-4E9C-8D3F-C69CC289B826}" sibTransId="{5AD50FC9-25FE-4072-A4EE-12B3FEDCD933}"/>
    <dgm:cxn modelId="{A794EC9E-7376-4908-8000-2A4D2EF8FE9A}" type="presOf" srcId="{6AC0CAC7-7A05-44CE-82F4-E44CC7BE0F6C}" destId="{9725A778-9A62-4BD0-B330-AB906555A333}" srcOrd="0" destOrd="0" presId="urn:microsoft.com/office/officeart/2009/3/layout/StepUpProcess"/>
    <dgm:cxn modelId="{A4586A3B-ED26-44A7-8083-33EF3453B52E}" srcId="{6AC0CAC7-7A05-44CE-82F4-E44CC7BE0F6C}" destId="{8A1FD704-F241-4D5E-A202-9BEEA2CCEA6A}" srcOrd="1" destOrd="0" parTransId="{976714BF-6D1F-42B0-BCFB-7194DAE7FDC4}" sibTransId="{1DEC1A97-886D-4160-840A-AB4CAE77B4C2}"/>
    <dgm:cxn modelId="{40AFA076-A85D-413F-B6FF-D33447E5F2D1}" type="presParOf" srcId="{9725A778-9A62-4BD0-B330-AB906555A333}" destId="{4BB2E0FB-0401-4C10-99CC-5569986E2C76}" srcOrd="0" destOrd="0" presId="urn:microsoft.com/office/officeart/2009/3/layout/StepUpProcess"/>
    <dgm:cxn modelId="{9A90614D-40A9-42B4-BD4B-D87A0677D123}" type="presParOf" srcId="{4BB2E0FB-0401-4C10-99CC-5569986E2C76}" destId="{9D5E1F72-5C3F-470C-A3AE-BFD99437A679}" srcOrd="0" destOrd="0" presId="urn:microsoft.com/office/officeart/2009/3/layout/StepUpProcess"/>
    <dgm:cxn modelId="{A699D1CB-F312-4C61-96CE-7EAD880BD171}" type="presParOf" srcId="{4BB2E0FB-0401-4C10-99CC-5569986E2C76}" destId="{F64D030D-850A-4A8B-B7A8-06321C3F51C9}" srcOrd="1" destOrd="0" presId="urn:microsoft.com/office/officeart/2009/3/layout/StepUpProcess"/>
    <dgm:cxn modelId="{10E301EC-7A10-4673-AC69-08EA9080F1A9}" type="presParOf" srcId="{4BB2E0FB-0401-4C10-99CC-5569986E2C76}" destId="{1224EAF7-B2BC-4BEB-ACA7-2873EF5E44C6}" srcOrd="2" destOrd="0" presId="urn:microsoft.com/office/officeart/2009/3/layout/StepUpProcess"/>
    <dgm:cxn modelId="{86CC1488-0E23-4404-90C4-E22AD3E838B8}" type="presParOf" srcId="{9725A778-9A62-4BD0-B330-AB906555A333}" destId="{6E3CEA94-EE48-4DBD-AD3D-B820E45F5F9D}" srcOrd="1" destOrd="0" presId="urn:microsoft.com/office/officeart/2009/3/layout/StepUpProcess"/>
    <dgm:cxn modelId="{3B8209C1-9226-4899-BC5B-D719F878661F}" type="presParOf" srcId="{6E3CEA94-EE48-4DBD-AD3D-B820E45F5F9D}" destId="{F718F784-6053-46C8-8532-77441D083B3B}" srcOrd="0" destOrd="0" presId="urn:microsoft.com/office/officeart/2009/3/layout/StepUpProcess"/>
    <dgm:cxn modelId="{22D7D3B2-2489-40E0-9728-208AF1F91BA8}" type="presParOf" srcId="{9725A778-9A62-4BD0-B330-AB906555A333}" destId="{8ED246B0-259B-44F4-98F3-7D6A03FFAB7E}" srcOrd="2" destOrd="0" presId="urn:microsoft.com/office/officeart/2009/3/layout/StepUpProcess"/>
    <dgm:cxn modelId="{A7B893DF-45FD-4E5B-A37B-3E860F172A13}" type="presParOf" srcId="{8ED246B0-259B-44F4-98F3-7D6A03FFAB7E}" destId="{5876A6E4-AD55-4BD2-82E8-D26A0C6415FE}" srcOrd="0" destOrd="0" presId="urn:microsoft.com/office/officeart/2009/3/layout/StepUpProcess"/>
    <dgm:cxn modelId="{4246CB02-8371-4473-9426-C2D19E7492A2}" type="presParOf" srcId="{8ED246B0-259B-44F4-98F3-7D6A03FFAB7E}" destId="{9ADB4BC7-0103-4735-A1A7-E7468E7A376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66039E-1207-4F4D-AB53-D8A2478BEDD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1298984-E325-4C12-A9B8-CBF6E2767AF9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不經思考就套用結論是危險的事</a:t>
          </a:r>
          <a:endParaRPr lang="zh-TW" altLang="en-US" sz="36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BEC2F63-D984-42C5-A4DA-6CA5D4FBDF19}" type="parTrans" cxnId="{05C51359-7F24-4A93-8A23-07C21D0BCA19}">
      <dgm:prSet/>
      <dgm:spPr/>
      <dgm:t>
        <a:bodyPr/>
        <a:lstStyle/>
        <a:p>
          <a:endParaRPr lang="zh-TW" altLang="en-US"/>
        </a:p>
      </dgm:t>
    </dgm:pt>
    <dgm:pt modelId="{28D7F369-172E-46F7-AB17-0241742A556F}" type="sibTrans" cxnId="{05C51359-7F24-4A93-8A23-07C21D0BCA19}">
      <dgm:prSet/>
      <dgm:spPr/>
      <dgm:t>
        <a:bodyPr/>
        <a:lstStyle/>
        <a:p>
          <a:endParaRPr lang="zh-TW" altLang="en-US"/>
        </a:p>
      </dgm:t>
    </dgm:pt>
    <dgm:pt modelId="{93877D08-3328-480E-B050-EDBA9CD29A29}">
      <dgm:prSet custT="1"/>
      <dgm:spPr/>
      <dgm:t>
        <a:bodyPr/>
        <a:lstStyle/>
        <a:p>
          <a:r>
            <a:rPr lang="zh-TW" altLang="en-US" sz="36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做選擇並對自己的決定負責</a:t>
          </a:r>
          <a:endParaRPr lang="zh-TW" altLang="en-US" sz="36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F027D8A-6205-44C3-B2F0-939CFE24C94F}" type="parTrans" cxnId="{8016BF37-2A05-49AE-A1CE-D3036149E596}">
      <dgm:prSet/>
      <dgm:spPr/>
      <dgm:t>
        <a:bodyPr/>
        <a:lstStyle/>
        <a:p>
          <a:endParaRPr lang="zh-TW" altLang="en-US"/>
        </a:p>
      </dgm:t>
    </dgm:pt>
    <dgm:pt modelId="{E1C456EC-08AC-471C-AD91-EA4F185EBF85}" type="sibTrans" cxnId="{8016BF37-2A05-49AE-A1CE-D3036149E596}">
      <dgm:prSet/>
      <dgm:spPr/>
      <dgm:t>
        <a:bodyPr/>
        <a:lstStyle/>
        <a:p>
          <a:endParaRPr lang="zh-TW" altLang="en-US"/>
        </a:p>
      </dgm:t>
    </dgm:pt>
    <dgm:pt modelId="{2A2E6601-C5C6-436D-B7A9-E945157D3CF4}">
      <dgm:prSet custT="1"/>
      <dgm:spPr/>
      <dgm:t>
        <a:bodyPr/>
        <a:lstStyle/>
        <a:p>
          <a:r>
            <a:rPr lang="zh-TW" altLang="en-US" sz="36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處理人生問題，不能套公式</a:t>
          </a:r>
          <a:endParaRPr lang="zh-TW" altLang="en-US" sz="36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F958C765-E0A4-4695-9E34-30A53789D8A5}" type="parTrans" cxnId="{F53F4B85-38B2-4190-8AD9-23F82DA6A88C}">
      <dgm:prSet/>
      <dgm:spPr/>
      <dgm:t>
        <a:bodyPr/>
        <a:lstStyle/>
        <a:p>
          <a:endParaRPr lang="zh-TW" altLang="en-US"/>
        </a:p>
      </dgm:t>
    </dgm:pt>
    <dgm:pt modelId="{7B51C1B0-407A-4D29-87F9-BDB33B7D4B08}" type="sibTrans" cxnId="{F53F4B85-38B2-4190-8AD9-23F82DA6A88C}">
      <dgm:prSet/>
      <dgm:spPr/>
      <dgm:t>
        <a:bodyPr/>
        <a:lstStyle/>
        <a:p>
          <a:endParaRPr lang="zh-TW" altLang="en-US"/>
        </a:p>
      </dgm:t>
    </dgm:pt>
    <dgm:pt modelId="{2D02C378-D5CC-44B4-B4E6-2EE1DA3A2867}">
      <dgm:prSet custT="1"/>
      <dgm:spPr/>
      <dgm:t>
        <a:bodyPr/>
        <a:lstStyle/>
        <a:p>
          <a:r>
            <a:rPr lang="zh-TW" altLang="en-US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學思考方式，別記誦結論</a:t>
          </a:r>
          <a:endParaRPr lang="zh-TW" altLang="en-US" sz="36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F64FD28-9221-4FFD-95CD-CE7DB9F2683F}" type="parTrans" cxnId="{4478A40C-F42D-4C14-A02A-27D58C3C2575}">
      <dgm:prSet/>
      <dgm:spPr/>
      <dgm:t>
        <a:bodyPr/>
        <a:lstStyle/>
        <a:p>
          <a:endParaRPr lang="zh-TW" altLang="en-US"/>
        </a:p>
      </dgm:t>
    </dgm:pt>
    <dgm:pt modelId="{AE7C32A4-5699-487C-A3AC-A90D6782088C}" type="sibTrans" cxnId="{4478A40C-F42D-4C14-A02A-27D58C3C2575}">
      <dgm:prSet/>
      <dgm:spPr/>
      <dgm:t>
        <a:bodyPr/>
        <a:lstStyle/>
        <a:p>
          <a:endParaRPr lang="zh-TW" altLang="en-US"/>
        </a:p>
      </dgm:t>
    </dgm:pt>
    <dgm:pt modelId="{1999A852-D635-4970-9806-157D7F08B342}" type="pres">
      <dgm:prSet presAssocID="{5966039E-1207-4F4D-AB53-D8A2478BEDD4}" presName="diagram" presStyleCnt="0">
        <dgm:presLayoutVars>
          <dgm:dir/>
          <dgm:resizeHandles val="exact"/>
        </dgm:presLayoutVars>
      </dgm:prSet>
      <dgm:spPr/>
    </dgm:pt>
    <dgm:pt modelId="{237B425B-F611-483E-873F-DCFE0D0FC716}" type="pres">
      <dgm:prSet presAssocID="{71298984-E325-4C12-A9B8-CBF6E2767AF9}" presName="node" presStyleLbl="node1" presStyleIdx="0" presStyleCnt="4">
        <dgm:presLayoutVars>
          <dgm:bulletEnabled val="1"/>
        </dgm:presLayoutVars>
      </dgm:prSet>
      <dgm:spPr/>
    </dgm:pt>
    <dgm:pt modelId="{7D941962-C69E-4405-8075-D94536DA1367}" type="pres">
      <dgm:prSet presAssocID="{28D7F369-172E-46F7-AB17-0241742A556F}" presName="sibTrans" presStyleCnt="0"/>
      <dgm:spPr/>
    </dgm:pt>
    <dgm:pt modelId="{3A08DC8B-73D8-4D50-9F2E-12963D11D12B}" type="pres">
      <dgm:prSet presAssocID="{93877D08-3328-480E-B050-EDBA9CD29A29}" presName="node" presStyleLbl="node1" presStyleIdx="1" presStyleCnt="4">
        <dgm:presLayoutVars>
          <dgm:bulletEnabled val="1"/>
        </dgm:presLayoutVars>
      </dgm:prSet>
      <dgm:spPr/>
    </dgm:pt>
    <dgm:pt modelId="{1D819A06-3E73-47F3-B86B-4C523369B536}" type="pres">
      <dgm:prSet presAssocID="{E1C456EC-08AC-471C-AD91-EA4F185EBF85}" presName="sibTrans" presStyleCnt="0"/>
      <dgm:spPr/>
    </dgm:pt>
    <dgm:pt modelId="{E52F8051-1463-4671-9ABD-E7C2BDA9A2FF}" type="pres">
      <dgm:prSet presAssocID="{2A2E6601-C5C6-436D-B7A9-E945157D3CF4}" presName="node" presStyleLbl="node1" presStyleIdx="2" presStyleCnt="4">
        <dgm:presLayoutVars>
          <dgm:bulletEnabled val="1"/>
        </dgm:presLayoutVars>
      </dgm:prSet>
      <dgm:spPr/>
    </dgm:pt>
    <dgm:pt modelId="{FA5117E0-8D86-4196-99E4-86E0B4A80C68}" type="pres">
      <dgm:prSet presAssocID="{7B51C1B0-407A-4D29-87F9-BDB33B7D4B08}" presName="sibTrans" presStyleCnt="0"/>
      <dgm:spPr/>
    </dgm:pt>
    <dgm:pt modelId="{8917B30B-405F-4654-90D1-0B26DAC221A0}" type="pres">
      <dgm:prSet presAssocID="{2D02C378-D5CC-44B4-B4E6-2EE1DA3A2867}" presName="node" presStyleLbl="node1" presStyleIdx="3" presStyleCnt="4">
        <dgm:presLayoutVars>
          <dgm:bulletEnabled val="1"/>
        </dgm:presLayoutVars>
      </dgm:prSet>
      <dgm:spPr/>
    </dgm:pt>
  </dgm:ptLst>
  <dgm:cxnLst>
    <dgm:cxn modelId="{8016BF37-2A05-49AE-A1CE-D3036149E596}" srcId="{5966039E-1207-4F4D-AB53-D8A2478BEDD4}" destId="{93877D08-3328-480E-B050-EDBA9CD29A29}" srcOrd="1" destOrd="0" parTransId="{DF027D8A-6205-44C3-B2F0-939CFE24C94F}" sibTransId="{E1C456EC-08AC-471C-AD91-EA4F185EBF85}"/>
    <dgm:cxn modelId="{FD1907DD-C0A2-4F94-B085-5E0F6709F47A}" type="presOf" srcId="{2D02C378-D5CC-44B4-B4E6-2EE1DA3A2867}" destId="{8917B30B-405F-4654-90D1-0B26DAC221A0}" srcOrd="0" destOrd="0" presId="urn:microsoft.com/office/officeart/2005/8/layout/default"/>
    <dgm:cxn modelId="{05C51359-7F24-4A93-8A23-07C21D0BCA19}" srcId="{5966039E-1207-4F4D-AB53-D8A2478BEDD4}" destId="{71298984-E325-4C12-A9B8-CBF6E2767AF9}" srcOrd="0" destOrd="0" parTransId="{1BEC2F63-D984-42C5-A4DA-6CA5D4FBDF19}" sibTransId="{28D7F369-172E-46F7-AB17-0241742A556F}"/>
    <dgm:cxn modelId="{8EA71597-467E-4EFE-B234-42F9D08D5CEE}" type="presOf" srcId="{2A2E6601-C5C6-436D-B7A9-E945157D3CF4}" destId="{E52F8051-1463-4671-9ABD-E7C2BDA9A2FF}" srcOrd="0" destOrd="0" presId="urn:microsoft.com/office/officeart/2005/8/layout/default"/>
    <dgm:cxn modelId="{4478A40C-F42D-4C14-A02A-27D58C3C2575}" srcId="{5966039E-1207-4F4D-AB53-D8A2478BEDD4}" destId="{2D02C378-D5CC-44B4-B4E6-2EE1DA3A2867}" srcOrd="3" destOrd="0" parTransId="{1F64FD28-9221-4FFD-95CD-CE7DB9F2683F}" sibTransId="{AE7C32A4-5699-487C-A3AC-A90D6782088C}"/>
    <dgm:cxn modelId="{9F23D314-126A-4F31-867B-CA1D88ABD40A}" type="presOf" srcId="{71298984-E325-4C12-A9B8-CBF6E2767AF9}" destId="{237B425B-F611-483E-873F-DCFE0D0FC716}" srcOrd="0" destOrd="0" presId="urn:microsoft.com/office/officeart/2005/8/layout/default"/>
    <dgm:cxn modelId="{407354E0-6276-4875-88FE-AECDB8BFE829}" type="presOf" srcId="{5966039E-1207-4F4D-AB53-D8A2478BEDD4}" destId="{1999A852-D635-4970-9806-157D7F08B342}" srcOrd="0" destOrd="0" presId="urn:microsoft.com/office/officeart/2005/8/layout/default"/>
    <dgm:cxn modelId="{F53F4B85-38B2-4190-8AD9-23F82DA6A88C}" srcId="{5966039E-1207-4F4D-AB53-D8A2478BEDD4}" destId="{2A2E6601-C5C6-436D-B7A9-E945157D3CF4}" srcOrd="2" destOrd="0" parTransId="{F958C765-E0A4-4695-9E34-30A53789D8A5}" sibTransId="{7B51C1B0-407A-4D29-87F9-BDB33B7D4B08}"/>
    <dgm:cxn modelId="{4E646B8E-568D-4E37-BE56-6B0ABE3BC2A9}" type="presOf" srcId="{93877D08-3328-480E-B050-EDBA9CD29A29}" destId="{3A08DC8B-73D8-4D50-9F2E-12963D11D12B}" srcOrd="0" destOrd="0" presId="urn:microsoft.com/office/officeart/2005/8/layout/default"/>
    <dgm:cxn modelId="{938FA0A7-2B99-4FC2-AD08-9F7F62C8071A}" type="presParOf" srcId="{1999A852-D635-4970-9806-157D7F08B342}" destId="{237B425B-F611-483E-873F-DCFE0D0FC716}" srcOrd="0" destOrd="0" presId="urn:microsoft.com/office/officeart/2005/8/layout/default"/>
    <dgm:cxn modelId="{640FCCBC-0F99-4844-A589-0A7B48D3D198}" type="presParOf" srcId="{1999A852-D635-4970-9806-157D7F08B342}" destId="{7D941962-C69E-4405-8075-D94536DA1367}" srcOrd="1" destOrd="0" presId="urn:microsoft.com/office/officeart/2005/8/layout/default"/>
    <dgm:cxn modelId="{E30869A6-49D7-4427-B0B6-80214C4AF409}" type="presParOf" srcId="{1999A852-D635-4970-9806-157D7F08B342}" destId="{3A08DC8B-73D8-4D50-9F2E-12963D11D12B}" srcOrd="2" destOrd="0" presId="urn:microsoft.com/office/officeart/2005/8/layout/default"/>
    <dgm:cxn modelId="{BC85F8EC-A7A5-45F7-AE15-9C8D43211B51}" type="presParOf" srcId="{1999A852-D635-4970-9806-157D7F08B342}" destId="{1D819A06-3E73-47F3-B86B-4C523369B536}" srcOrd="3" destOrd="0" presId="urn:microsoft.com/office/officeart/2005/8/layout/default"/>
    <dgm:cxn modelId="{CF15DCF8-76D9-4EA2-A096-263184D87AE3}" type="presParOf" srcId="{1999A852-D635-4970-9806-157D7F08B342}" destId="{E52F8051-1463-4671-9ABD-E7C2BDA9A2FF}" srcOrd="4" destOrd="0" presId="urn:microsoft.com/office/officeart/2005/8/layout/default"/>
    <dgm:cxn modelId="{AE1EEBE1-0283-49B0-886D-CD090C8042DF}" type="presParOf" srcId="{1999A852-D635-4970-9806-157D7F08B342}" destId="{FA5117E0-8D86-4196-99E4-86E0B4A80C68}" srcOrd="5" destOrd="0" presId="urn:microsoft.com/office/officeart/2005/8/layout/default"/>
    <dgm:cxn modelId="{6FA062DB-D17A-4296-9E87-F9FE7E0088C9}" type="presParOf" srcId="{1999A852-D635-4970-9806-157D7F08B342}" destId="{8917B30B-405F-4654-90D1-0B26DAC221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0FC202-F61A-4FE1-93B5-37B90F6E7D5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4374731-32B6-4A82-9A85-0D848656229B}">
      <dgm:prSet phldrT="[文字]" custT="1"/>
      <dgm:spPr/>
      <dgm:t>
        <a:bodyPr/>
        <a:lstStyle/>
        <a:p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聚斂性</a:t>
          </a:r>
          <a:r>
            <a:rPr lang="en-US" alt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思考</a:t>
          </a:r>
          <a:r>
            <a:rPr lang="en-US" sz="18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(convergent thinking)</a:t>
          </a:r>
          <a:endParaRPr lang="zh-TW" altLang="en-US" sz="18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AFB58EA-6E82-4137-89B8-EE3810D7AD11}" type="parTrans" cxnId="{B3838059-A738-49CD-B1FB-7E427B7D4709}">
      <dgm:prSet/>
      <dgm:spPr/>
      <dgm:t>
        <a:bodyPr/>
        <a:lstStyle/>
        <a:p>
          <a:endParaRPr lang="zh-TW" altLang="en-US"/>
        </a:p>
      </dgm:t>
    </dgm:pt>
    <dgm:pt modelId="{A103B02B-EB85-4AE1-AF52-FA48FC277667}" type="sibTrans" cxnId="{B3838059-A738-49CD-B1FB-7E427B7D4709}">
      <dgm:prSet/>
      <dgm:spPr/>
      <dgm:t>
        <a:bodyPr/>
        <a:lstStyle/>
        <a:p>
          <a:endParaRPr lang="zh-TW" altLang="en-US"/>
        </a:p>
      </dgm:t>
    </dgm:pt>
    <dgm:pt modelId="{F491248D-89B1-42AE-880C-8B829FCCB883}">
      <dgm:prSet custT="1"/>
      <dgm:spPr/>
      <dgm:t>
        <a:bodyPr/>
        <a:lstStyle/>
        <a:p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擴散性</a:t>
          </a:r>
          <a:r>
            <a:rPr lang="en-US" alt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思考</a:t>
          </a:r>
          <a:r>
            <a:rPr lang="en-US" sz="18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(divergent thinking)</a:t>
          </a:r>
          <a:endParaRPr lang="zh-TW" sz="18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31914B0-C894-4948-AB30-212C13DECFC5}" type="parTrans" cxnId="{F4602E8F-3728-4A52-8CC9-063F63288A21}">
      <dgm:prSet/>
      <dgm:spPr/>
      <dgm:t>
        <a:bodyPr/>
        <a:lstStyle/>
        <a:p>
          <a:endParaRPr lang="zh-TW" altLang="en-US"/>
        </a:p>
      </dgm:t>
    </dgm:pt>
    <dgm:pt modelId="{5202EAF6-87A8-42B5-B06F-DFD87D286E58}" type="sibTrans" cxnId="{F4602E8F-3728-4A52-8CC9-063F63288A21}">
      <dgm:prSet/>
      <dgm:spPr/>
      <dgm:t>
        <a:bodyPr/>
        <a:lstStyle/>
        <a:p>
          <a:endParaRPr lang="zh-TW" altLang="en-US"/>
        </a:p>
      </dgm:t>
    </dgm:pt>
    <dgm:pt modelId="{8E1FF440-9FD6-4C43-A2FB-3DC3291CA54C}">
      <dgm:prSet custT="1"/>
      <dgm:spPr/>
      <dgm:t>
        <a:bodyPr/>
        <a:lstStyle/>
        <a:p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垂直思考</a:t>
          </a:r>
          <a:r>
            <a:rPr lang="en-US" sz="18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(Vertical Thinking)</a:t>
          </a:r>
          <a:endParaRPr lang="zh-TW" sz="18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AF87A2E-6892-4121-AB95-FB2A3658B68A}" type="parTrans" cxnId="{529C840E-ACD5-4C02-9ED7-81DC7CC1F6B9}">
      <dgm:prSet/>
      <dgm:spPr/>
      <dgm:t>
        <a:bodyPr/>
        <a:lstStyle/>
        <a:p>
          <a:endParaRPr lang="zh-TW" altLang="en-US"/>
        </a:p>
      </dgm:t>
    </dgm:pt>
    <dgm:pt modelId="{B6B54979-BCF1-484A-9926-B205DB4B2B46}" type="sibTrans" cxnId="{529C840E-ACD5-4C02-9ED7-81DC7CC1F6B9}">
      <dgm:prSet/>
      <dgm:spPr/>
      <dgm:t>
        <a:bodyPr/>
        <a:lstStyle/>
        <a:p>
          <a:endParaRPr lang="zh-TW" altLang="en-US"/>
        </a:p>
      </dgm:t>
    </dgm:pt>
    <dgm:pt modelId="{5947877D-4571-40DA-B2FA-1307A52C5408}">
      <dgm:prSet custT="1"/>
      <dgm:spPr/>
      <dgm:t>
        <a:bodyPr/>
        <a:lstStyle/>
        <a:p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水平思考</a:t>
          </a:r>
          <a:r>
            <a:rPr lang="en-US" sz="18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(Lateral Thinking)</a:t>
          </a:r>
          <a:endParaRPr lang="zh-TW" sz="18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7BE2226-838D-4AA8-80CF-486B27DF53EC}" type="parTrans" cxnId="{6A35C175-0D93-4FD9-A6F3-1E3F75D16FB7}">
      <dgm:prSet/>
      <dgm:spPr/>
      <dgm:t>
        <a:bodyPr/>
        <a:lstStyle/>
        <a:p>
          <a:endParaRPr lang="zh-TW" altLang="en-US"/>
        </a:p>
      </dgm:t>
    </dgm:pt>
    <dgm:pt modelId="{CDB11101-147A-45BE-BEF3-695A29B08B9B}" type="sibTrans" cxnId="{6A35C175-0D93-4FD9-A6F3-1E3F75D16FB7}">
      <dgm:prSet/>
      <dgm:spPr/>
      <dgm:t>
        <a:bodyPr/>
        <a:lstStyle/>
        <a:p>
          <a:endParaRPr lang="zh-TW" altLang="en-US"/>
        </a:p>
      </dgm:t>
    </dgm:pt>
    <dgm:pt modelId="{58A149C2-8BFE-42C6-9411-2B172BC8BC40}">
      <dgm:prSet custT="1"/>
      <dgm:spPr/>
      <dgm:t>
        <a:bodyPr/>
        <a:lstStyle/>
        <a:p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演繹思考</a:t>
          </a:r>
          <a:r>
            <a:rPr lang="en-US" sz="18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(Deductive thinking)</a:t>
          </a:r>
          <a:endParaRPr lang="zh-TW" sz="18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C5E0127-78F4-4837-84A8-33A15E6F313D}" type="parTrans" cxnId="{D2797C1E-D8F4-4D90-80EF-41E0960588E1}">
      <dgm:prSet/>
      <dgm:spPr/>
      <dgm:t>
        <a:bodyPr/>
        <a:lstStyle/>
        <a:p>
          <a:endParaRPr lang="zh-TW" altLang="en-US"/>
        </a:p>
      </dgm:t>
    </dgm:pt>
    <dgm:pt modelId="{56D84DFF-F4CA-47F2-A62F-1302F082ECA2}" type="sibTrans" cxnId="{D2797C1E-D8F4-4D90-80EF-41E0960588E1}">
      <dgm:prSet/>
      <dgm:spPr/>
      <dgm:t>
        <a:bodyPr/>
        <a:lstStyle/>
        <a:p>
          <a:endParaRPr lang="zh-TW" altLang="en-US"/>
        </a:p>
      </dgm:t>
    </dgm:pt>
    <dgm:pt modelId="{40F96CD8-BA3E-45F4-B951-4B58E025C693}">
      <dgm:prSet custT="1"/>
      <dgm:spPr/>
      <dgm:t>
        <a:bodyPr/>
        <a:lstStyle/>
        <a:p>
          <a:r>
            <a:rPr lang="zh-TW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歸納法</a:t>
          </a:r>
          <a:r>
            <a:rPr lang="en-US" sz="20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en-US" sz="18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inductive thinking)</a:t>
          </a:r>
          <a:endParaRPr lang="zh-TW" sz="18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5732C26-3DB1-4EE8-BF2A-35B46A43E63E}" type="parTrans" cxnId="{774EEFF8-0727-494C-9235-250DEE9B227D}">
      <dgm:prSet/>
      <dgm:spPr/>
      <dgm:t>
        <a:bodyPr/>
        <a:lstStyle/>
        <a:p>
          <a:endParaRPr lang="zh-TW" altLang="en-US"/>
        </a:p>
      </dgm:t>
    </dgm:pt>
    <dgm:pt modelId="{B9B7A623-8EE7-47C4-9207-E5F68C4338E3}" type="sibTrans" cxnId="{774EEFF8-0727-494C-9235-250DEE9B227D}">
      <dgm:prSet/>
      <dgm:spPr/>
      <dgm:t>
        <a:bodyPr/>
        <a:lstStyle/>
        <a:p>
          <a:endParaRPr lang="zh-TW" altLang="en-US"/>
        </a:p>
      </dgm:t>
    </dgm:pt>
    <dgm:pt modelId="{0015E42E-7239-49E5-95A4-03E10C17EA71}" type="pres">
      <dgm:prSet presAssocID="{280FC202-F61A-4FE1-93B5-37B90F6E7D57}" presName="Name0" presStyleCnt="0">
        <dgm:presLayoutVars>
          <dgm:dir/>
          <dgm:resizeHandles val="exact"/>
        </dgm:presLayoutVars>
      </dgm:prSet>
      <dgm:spPr/>
    </dgm:pt>
    <dgm:pt modelId="{5BB14AB1-DD67-456F-8230-C7AFD42C49D4}" type="pres">
      <dgm:prSet presAssocID="{64374731-32B6-4A82-9A85-0D848656229B}" presName="node" presStyleLbl="node1" presStyleIdx="0" presStyleCnt="6" custScaleX="2000000">
        <dgm:presLayoutVars>
          <dgm:bulletEnabled val="1"/>
        </dgm:presLayoutVars>
      </dgm:prSet>
      <dgm:spPr/>
    </dgm:pt>
    <dgm:pt modelId="{2C5EDCE2-BD11-4F09-A0FB-EA2BFF902027}" type="pres">
      <dgm:prSet presAssocID="{A103B02B-EB85-4AE1-AF52-FA48FC277667}" presName="sibTrans" presStyleLbl="sibTrans2D1" presStyleIdx="0" presStyleCnt="5"/>
      <dgm:spPr/>
    </dgm:pt>
    <dgm:pt modelId="{41146BC8-B41B-4A13-9FF4-3EAC01F6A05D}" type="pres">
      <dgm:prSet presAssocID="{A103B02B-EB85-4AE1-AF52-FA48FC277667}" presName="connectorText" presStyleLbl="sibTrans2D1" presStyleIdx="0" presStyleCnt="5"/>
      <dgm:spPr/>
    </dgm:pt>
    <dgm:pt modelId="{34AFBED4-241F-45DC-8267-399B4C6632EB}" type="pres">
      <dgm:prSet presAssocID="{F491248D-89B1-42AE-880C-8B829FCCB883}" presName="node" presStyleLbl="node1" presStyleIdx="1" presStyleCnt="6" custScaleX="2000000">
        <dgm:presLayoutVars>
          <dgm:bulletEnabled val="1"/>
        </dgm:presLayoutVars>
      </dgm:prSet>
      <dgm:spPr/>
    </dgm:pt>
    <dgm:pt modelId="{0732D84C-7242-4B64-9F42-F619EC261E38}" type="pres">
      <dgm:prSet presAssocID="{5202EAF6-87A8-42B5-B06F-DFD87D286E58}" presName="sibTrans" presStyleLbl="sibTrans2D1" presStyleIdx="1" presStyleCnt="5"/>
      <dgm:spPr/>
    </dgm:pt>
    <dgm:pt modelId="{ACDB4457-8F24-4882-A6E2-A92D339D3125}" type="pres">
      <dgm:prSet presAssocID="{5202EAF6-87A8-42B5-B06F-DFD87D286E58}" presName="connectorText" presStyleLbl="sibTrans2D1" presStyleIdx="1" presStyleCnt="5"/>
      <dgm:spPr/>
    </dgm:pt>
    <dgm:pt modelId="{6DBAFDB9-E25E-429A-A7FF-86B9D3B45472}" type="pres">
      <dgm:prSet presAssocID="{8E1FF440-9FD6-4C43-A2FB-3DC3291CA54C}" presName="node" presStyleLbl="node1" presStyleIdx="2" presStyleCnt="6" custScaleX="2000000">
        <dgm:presLayoutVars>
          <dgm:bulletEnabled val="1"/>
        </dgm:presLayoutVars>
      </dgm:prSet>
      <dgm:spPr/>
    </dgm:pt>
    <dgm:pt modelId="{6EE4C4F7-76FA-4527-BF47-598EBA4A1108}" type="pres">
      <dgm:prSet presAssocID="{B6B54979-BCF1-484A-9926-B205DB4B2B46}" presName="sibTrans" presStyleLbl="sibTrans2D1" presStyleIdx="2" presStyleCnt="5"/>
      <dgm:spPr/>
    </dgm:pt>
    <dgm:pt modelId="{FDAA4528-23F3-49D7-8ED3-16C636727BDA}" type="pres">
      <dgm:prSet presAssocID="{B6B54979-BCF1-484A-9926-B205DB4B2B46}" presName="connectorText" presStyleLbl="sibTrans2D1" presStyleIdx="2" presStyleCnt="5"/>
      <dgm:spPr/>
    </dgm:pt>
    <dgm:pt modelId="{DE348617-D97A-4BFD-82B7-0CA572171D77}" type="pres">
      <dgm:prSet presAssocID="{5947877D-4571-40DA-B2FA-1307A52C5408}" presName="node" presStyleLbl="node1" presStyleIdx="3" presStyleCnt="6" custScaleX="2000000">
        <dgm:presLayoutVars>
          <dgm:bulletEnabled val="1"/>
        </dgm:presLayoutVars>
      </dgm:prSet>
      <dgm:spPr/>
    </dgm:pt>
    <dgm:pt modelId="{3D4E0DFF-1CE8-4EFF-8FF1-1839C134F38F}" type="pres">
      <dgm:prSet presAssocID="{CDB11101-147A-45BE-BEF3-695A29B08B9B}" presName="sibTrans" presStyleLbl="sibTrans2D1" presStyleIdx="3" presStyleCnt="5"/>
      <dgm:spPr/>
    </dgm:pt>
    <dgm:pt modelId="{B7D91455-2E08-43CD-8E53-0814394CBA5A}" type="pres">
      <dgm:prSet presAssocID="{CDB11101-147A-45BE-BEF3-695A29B08B9B}" presName="connectorText" presStyleLbl="sibTrans2D1" presStyleIdx="3" presStyleCnt="5"/>
      <dgm:spPr/>
    </dgm:pt>
    <dgm:pt modelId="{8BE16416-1E49-4B1A-BF9B-95704894E6C5}" type="pres">
      <dgm:prSet presAssocID="{58A149C2-8BFE-42C6-9411-2B172BC8BC40}" presName="node" presStyleLbl="node1" presStyleIdx="4" presStyleCnt="6" custScaleX="2000000">
        <dgm:presLayoutVars>
          <dgm:bulletEnabled val="1"/>
        </dgm:presLayoutVars>
      </dgm:prSet>
      <dgm:spPr/>
    </dgm:pt>
    <dgm:pt modelId="{58506419-42AC-4D86-88FC-CE943B426E53}" type="pres">
      <dgm:prSet presAssocID="{56D84DFF-F4CA-47F2-A62F-1302F082ECA2}" presName="sibTrans" presStyleLbl="sibTrans2D1" presStyleIdx="4" presStyleCnt="5"/>
      <dgm:spPr/>
    </dgm:pt>
    <dgm:pt modelId="{85DD5101-A41B-47E8-924B-AE111134777F}" type="pres">
      <dgm:prSet presAssocID="{56D84DFF-F4CA-47F2-A62F-1302F082ECA2}" presName="connectorText" presStyleLbl="sibTrans2D1" presStyleIdx="4" presStyleCnt="5"/>
      <dgm:spPr/>
    </dgm:pt>
    <dgm:pt modelId="{A56D8765-3AE3-48AC-ACE0-9BD9B15D46DC}" type="pres">
      <dgm:prSet presAssocID="{40F96CD8-BA3E-45F4-B951-4B58E025C693}" presName="node" presStyleLbl="node1" presStyleIdx="5" presStyleCnt="6" custScaleX="2000000">
        <dgm:presLayoutVars>
          <dgm:bulletEnabled val="1"/>
        </dgm:presLayoutVars>
      </dgm:prSet>
      <dgm:spPr/>
    </dgm:pt>
  </dgm:ptLst>
  <dgm:cxnLst>
    <dgm:cxn modelId="{774EEFF8-0727-494C-9235-250DEE9B227D}" srcId="{280FC202-F61A-4FE1-93B5-37B90F6E7D57}" destId="{40F96CD8-BA3E-45F4-B951-4B58E025C693}" srcOrd="5" destOrd="0" parTransId="{B5732C26-3DB1-4EE8-BF2A-35B46A43E63E}" sibTransId="{B9B7A623-8EE7-47C4-9207-E5F68C4338E3}"/>
    <dgm:cxn modelId="{DFE656BE-B33D-49EC-A8F1-1D58E4FDFBAF}" type="presOf" srcId="{56D84DFF-F4CA-47F2-A62F-1302F082ECA2}" destId="{58506419-42AC-4D86-88FC-CE943B426E53}" srcOrd="0" destOrd="0" presId="urn:microsoft.com/office/officeart/2005/8/layout/process1"/>
    <dgm:cxn modelId="{919470F8-2359-4107-B4B2-CC5C730A1755}" type="presOf" srcId="{56D84DFF-F4CA-47F2-A62F-1302F082ECA2}" destId="{85DD5101-A41B-47E8-924B-AE111134777F}" srcOrd="1" destOrd="0" presId="urn:microsoft.com/office/officeart/2005/8/layout/process1"/>
    <dgm:cxn modelId="{82495756-387A-4504-A46F-FBA6986C58C0}" type="presOf" srcId="{B6B54979-BCF1-484A-9926-B205DB4B2B46}" destId="{6EE4C4F7-76FA-4527-BF47-598EBA4A1108}" srcOrd="0" destOrd="0" presId="urn:microsoft.com/office/officeart/2005/8/layout/process1"/>
    <dgm:cxn modelId="{3FA697A5-B9A1-462F-B582-138D7B71D0CB}" type="presOf" srcId="{5947877D-4571-40DA-B2FA-1307A52C5408}" destId="{DE348617-D97A-4BFD-82B7-0CA572171D77}" srcOrd="0" destOrd="0" presId="urn:microsoft.com/office/officeart/2005/8/layout/process1"/>
    <dgm:cxn modelId="{3487ED72-9117-4F6E-88EE-620766B1ECC6}" type="presOf" srcId="{280FC202-F61A-4FE1-93B5-37B90F6E7D57}" destId="{0015E42E-7239-49E5-95A4-03E10C17EA71}" srcOrd="0" destOrd="0" presId="urn:microsoft.com/office/officeart/2005/8/layout/process1"/>
    <dgm:cxn modelId="{D2797C1E-D8F4-4D90-80EF-41E0960588E1}" srcId="{280FC202-F61A-4FE1-93B5-37B90F6E7D57}" destId="{58A149C2-8BFE-42C6-9411-2B172BC8BC40}" srcOrd="4" destOrd="0" parTransId="{1C5E0127-78F4-4837-84A8-33A15E6F313D}" sibTransId="{56D84DFF-F4CA-47F2-A62F-1302F082ECA2}"/>
    <dgm:cxn modelId="{075CE6BE-A890-430A-B27B-9F2B3F13AB7A}" type="presOf" srcId="{5202EAF6-87A8-42B5-B06F-DFD87D286E58}" destId="{0732D84C-7242-4B64-9F42-F619EC261E38}" srcOrd="0" destOrd="0" presId="urn:microsoft.com/office/officeart/2005/8/layout/process1"/>
    <dgm:cxn modelId="{B3C39545-5AF3-4CF8-99BF-5A7ECDB62AC3}" type="presOf" srcId="{A103B02B-EB85-4AE1-AF52-FA48FC277667}" destId="{41146BC8-B41B-4A13-9FF4-3EAC01F6A05D}" srcOrd="1" destOrd="0" presId="urn:microsoft.com/office/officeart/2005/8/layout/process1"/>
    <dgm:cxn modelId="{9D1790AD-D7E7-4FA5-B711-F899E7C3E8FA}" type="presOf" srcId="{A103B02B-EB85-4AE1-AF52-FA48FC277667}" destId="{2C5EDCE2-BD11-4F09-A0FB-EA2BFF902027}" srcOrd="0" destOrd="0" presId="urn:microsoft.com/office/officeart/2005/8/layout/process1"/>
    <dgm:cxn modelId="{FAB0CA97-3A1C-4732-A5A1-7D6923A48F68}" type="presOf" srcId="{8E1FF440-9FD6-4C43-A2FB-3DC3291CA54C}" destId="{6DBAFDB9-E25E-429A-A7FF-86B9D3B45472}" srcOrd="0" destOrd="0" presId="urn:microsoft.com/office/officeart/2005/8/layout/process1"/>
    <dgm:cxn modelId="{529C840E-ACD5-4C02-9ED7-81DC7CC1F6B9}" srcId="{280FC202-F61A-4FE1-93B5-37B90F6E7D57}" destId="{8E1FF440-9FD6-4C43-A2FB-3DC3291CA54C}" srcOrd="2" destOrd="0" parTransId="{9AF87A2E-6892-4121-AB95-FB2A3658B68A}" sibTransId="{B6B54979-BCF1-484A-9926-B205DB4B2B46}"/>
    <dgm:cxn modelId="{6A35C175-0D93-4FD9-A6F3-1E3F75D16FB7}" srcId="{280FC202-F61A-4FE1-93B5-37B90F6E7D57}" destId="{5947877D-4571-40DA-B2FA-1307A52C5408}" srcOrd="3" destOrd="0" parTransId="{47BE2226-838D-4AA8-80CF-486B27DF53EC}" sibTransId="{CDB11101-147A-45BE-BEF3-695A29B08B9B}"/>
    <dgm:cxn modelId="{D76179CC-AD43-498A-AADB-0FDDDD50923D}" type="presOf" srcId="{CDB11101-147A-45BE-BEF3-695A29B08B9B}" destId="{3D4E0DFF-1CE8-4EFF-8FF1-1839C134F38F}" srcOrd="0" destOrd="0" presId="urn:microsoft.com/office/officeart/2005/8/layout/process1"/>
    <dgm:cxn modelId="{F4602E8F-3728-4A52-8CC9-063F63288A21}" srcId="{280FC202-F61A-4FE1-93B5-37B90F6E7D57}" destId="{F491248D-89B1-42AE-880C-8B829FCCB883}" srcOrd="1" destOrd="0" parTransId="{431914B0-C894-4948-AB30-212C13DECFC5}" sibTransId="{5202EAF6-87A8-42B5-B06F-DFD87D286E58}"/>
    <dgm:cxn modelId="{B3838059-A738-49CD-B1FB-7E427B7D4709}" srcId="{280FC202-F61A-4FE1-93B5-37B90F6E7D57}" destId="{64374731-32B6-4A82-9A85-0D848656229B}" srcOrd="0" destOrd="0" parTransId="{DAFB58EA-6E82-4137-89B8-EE3810D7AD11}" sibTransId="{A103B02B-EB85-4AE1-AF52-FA48FC277667}"/>
    <dgm:cxn modelId="{A4F4D21E-C5AE-4FE5-9CE1-D6F8FC7CF97A}" type="presOf" srcId="{F491248D-89B1-42AE-880C-8B829FCCB883}" destId="{34AFBED4-241F-45DC-8267-399B4C6632EB}" srcOrd="0" destOrd="0" presId="urn:microsoft.com/office/officeart/2005/8/layout/process1"/>
    <dgm:cxn modelId="{D843FAFB-F170-47B9-9186-F6189128BBA7}" type="presOf" srcId="{40F96CD8-BA3E-45F4-B951-4B58E025C693}" destId="{A56D8765-3AE3-48AC-ACE0-9BD9B15D46DC}" srcOrd="0" destOrd="0" presId="urn:microsoft.com/office/officeart/2005/8/layout/process1"/>
    <dgm:cxn modelId="{D7D0E6CB-6FC3-4CFF-B224-6F742AAF72DD}" type="presOf" srcId="{B6B54979-BCF1-484A-9926-B205DB4B2B46}" destId="{FDAA4528-23F3-49D7-8ED3-16C636727BDA}" srcOrd="1" destOrd="0" presId="urn:microsoft.com/office/officeart/2005/8/layout/process1"/>
    <dgm:cxn modelId="{F4752390-2754-433A-9C82-7CCE06ADB6D6}" type="presOf" srcId="{5202EAF6-87A8-42B5-B06F-DFD87D286E58}" destId="{ACDB4457-8F24-4882-A6E2-A92D339D3125}" srcOrd="1" destOrd="0" presId="urn:microsoft.com/office/officeart/2005/8/layout/process1"/>
    <dgm:cxn modelId="{26427E23-4D19-4150-BFC7-6283C0158BF3}" type="presOf" srcId="{CDB11101-147A-45BE-BEF3-695A29B08B9B}" destId="{B7D91455-2E08-43CD-8E53-0814394CBA5A}" srcOrd="1" destOrd="0" presId="urn:microsoft.com/office/officeart/2005/8/layout/process1"/>
    <dgm:cxn modelId="{13CF3B17-438A-43E6-84E4-0048E4FFE825}" type="presOf" srcId="{58A149C2-8BFE-42C6-9411-2B172BC8BC40}" destId="{8BE16416-1E49-4B1A-BF9B-95704894E6C5}" srcOrd="0" destOrd="0" presId="urn:microsoft.com/office/officeart/2005/8/layout/process1"/>
    <dgm:cxn modelId="{E5E2CBBB-6CE3-4670-9442-924ED44CBE53}" type="presOf" srcId="{64374731-32B6-4A82-9A85-0D848656229B}" destId="{5BB14AB1-DD67-456F-8230-C7AFD42C49D4}" srcOrd="0" destOrd="0" presId="urn:microsoft.com/office/officeart/2005/8/layout/process1"/>
    <dgm:cxn modelId="{488F19FB-7A6B-4FD8-B090-8DA83FC0BB93}" type="presParOf" srcId="{0015E42E-7239-49E5-95A4-03E10C17EA71}" destId="{5BB14AB1-DD67-456F-8230-C7AFD42C49D4}" srcOrd="0" destOrd="0" presId="urn:microsoft.com/office/officeart/2005/8/layout/process1"/>
    <dgm:cxn modelId="{3911980B-9689-4F7F-AF03-18CA26FA2CC6}" type="presParOf" srcId="{0015E42E-7239-49E5-95A4-03E10C17EA71}" destId="{2C5EDCE2-BD11-4F09-A0FB-EA2BFF902027}" srcOrd="1" destOrd="0" presId="urn:microsoft.com/office/officeart/2005/8/layout/process1"/>
    <dgm:cxn modelId="{3543D750-50D8-4CDE-AEA4-3E97CED52988}" type="presParOf" srcId="{2C5EDCE2-BD11-4F09-A0FB-EA2BFF902027}" destId="{41146BC8-B41B-4A13-9FF4-3EAC01F6A05D}" srcOrd="0" destOrd="0" presId="urn:microsoft.com/office/officeart/2005/8/layout/process1"/>
    <dgm:cxn modelId="{DB444FA3-1A72-4A37-A395-1EF6A70A3CB3}" type="presParOf" srcId="{0015E42E-7239-49E5-95A4-03E10C17EA71}" destId="{34AFBED4-241F-45DC-8267-399B4C6632EB}" srcOrd="2" destOrd="0" presId="urn:microsoft.com/office/officeart/2005/8/layout/process1"/>
    <dgm:cxn modelId="{B62EF70D-0312-4FD0-974B-C4D7986C9857}" type="presParOf" srcId="{0015E42E-7239-49E5-95A4-03E10C17EA71}" destId="{0732D84C-7242-4B64-9F42-F619EC261E38}" srcOrd="3" destOrd="0" presId="urn:microsoft.com/office/officeart/2005/8/layout/process1"/>
    <dgm:cxn modelId="{FC978544-D8FC-4B62-BA3C-DD1A0B2A2D49}" type="presParOf" srcId="{0732D84C-7242-4B64-9F42-F619EC261E38}" destId="{ACDB4457-8F24-4882-A6E2-A92D339D3125}" srcOrd="0" destOrd="0" presId="urn:microsoft.com/office/officeart/2005/8/layout/process1"/>
    <dgm:cxn modelId="{5E51CD60-46E6-4906-ADB4-6D3AF86F0980}" type="presParOf" srcId="{0015E42E-7239-49E5-95A4-03E10C17EA71}" destId="{6DBAFDB9-E25E-429A-A7FF-86B9D3B45472}" srcOrd="4" destOrd="0" presId="urn:microsoft.com/office/officeart/2005/8/layout/process1"/>
    <dgm:cxn modelId="{F978C5A8-9F0B-4BC7-A400-A37A845A5160}" type="presParOf" srcId="{0015E42E-7239-49E5-95A4-03E10C17EA71}" destId="{6EE4C4F7-76FA-4527-BF47-598EBA4A1108}" srcOrd="5" destOrd="0" presId="urn:microsoft.com/office/officeart/2005/8/layout/process1"/>
    <dgm:cxn modelId="{8F5CFD6F-9D33-4946-BB35-DCE59B6A83BF}" type="presParOf" srcId="{6EE4C4F7-76FA-4527-BF47-598EBA4A1108}" destId="{FDAA4528-23F3-49D7-8ED3-16C636727BDA}" srcOrd="0" destOrd="0" presId="urn:microsoft.com/office/officeart/2005/8/layout/process1"/>
    <dgm:cxn modelId="{1CE76FA8-9652-4610-BEB3-0962CE14EC87}" type="presParOf" srcId="{0015E42E-7239-49E5-95A4-03E10C17EA71}" destId="{DE348617-D97A-4BFD-82B7-0CA572171D77}" srcOrd="6" destOrd="0" presId="urn:microsoft.com/office/officeart/2005/8/layout/process1"/>
    <dgm:cxn modelId="{B68CD7D0-C48E-4E28-906F-2289F2F13011}" type="presParOf" srcId="{0015E42E-7239-49E5-95A4-03E10C17EA71}" destId="{3D4E0DFF-1CE8-4EFF-8FF1-1839C134F38F}" srcOrd="7" destOrd="0" presId="urn:microsoft.com/office/officeart/2005/8/layout/process1"/>
    <dgm:cxn modelId="{A26F1A2E-6C48-4B98-86D7-1BE8E7302E3E}" type="presParOf" srcId="{3D4E0DFF-1CE8-4EFF-8FF1-1839C134F38F}" destId="{B7D91455-2E08-43CD-8E53-0814394CBA5A}" srcOrd="0" destOrd="0" presId="urn:microsoft.com/office/officeart/2005/8/layout/process1"/>
    <dgm:cxn modelId="{82F7059E-44CE-4481-980C-870B8030115E}" type="presParOf" srcId="{0015E42E-7239-49E5-95A4-03E10C17EA71}" destId="{8BE16416-1E49-4B1A-BF9B-95704894E6C5}" srcOrd="8" destOrd="0" presId="urn:microsoft.com/office/officeart/2005/8/layout/process1"/>
    <dgm:cxn modelId="{38B21DF3-89CB-4F37-BC25-AA9FA66C0C02}" type="presParOf" srcId="{0015E42E-7239-49E5-95A4-03E10C17EA71}" destId="{58506419-42AC-4D86-88FC-CE943B426E53}" srcOrd="9" destOrd="0" presId="urn:microsoft.com/office/officeart/2005/8/layout/process1"/>
    <dgm:cxn modelId="{77CB50BE-E20A-4943-A371-42B37E794D13}" type="presParOf" srcId="{58506419-42AC-4D86-88FC-CE943B426E53}" destId="{85DD5101-A41B-47E8-924B-AE111134777F}" srcOrd="0" destOrd="0" presId="urn:microsoft.com/office/officeart/2005/8/layout/process1"/>
    <dgm:cxn modelId="{BD81D2A0-5EAF-4D65-B522-375D7C42CDA9}" type="presParOf" srcId="{0015E42E-7239-49E5-95A4-03E10C17EA71}" destId="{A56D8765-3AE3-48AC-ACE0-9BD9B15D46D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8BED44-EC0A-4A7E-8360-E415FF1A9E3E}" type="doc">
      <dgm:prSet loTypeId="urn:microsoft.com/office/officeart/2005/8/layout/arrow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3C6C593B-65DD-41D9-A7FC-E06EE92741BF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聚歛性思考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個人能用已有的經驗把事實統合於邏輯的或和諧的順序之中，並遵循傳統的方法與已存的知識，進行有條理又有組織的思考。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4C740A4-3365-44D3-A325-61576F467B91}" type="parTrans" cxnId="{1A3D0AE7-2BE0-4EC4-857E-08A5203554EA}">
      <dgm:prSet/>
      <dgm:spPr/>
      <dgm:t>
        <a:bodyPr/>
        <a:lstStyle/>
        <a:p>
          <a:endParaRPr lang="zh-TW" altLang="en-US"/>
        </a:p>
      </dgm:t>
    </dgm:pt>
    <dgm:pt modelId="{C6E30B60-4543-4642-A0E4-B45D6D5E55C1}" type="sibTrans" cxnId="{1A3D0AE7-2BE0-4EC4-857E-08A5203554EA}">
      <dgm:prSet/>
      <dgm:spPr/>
      <dgm:t>
        <a:bodyPr/>
        <a:lstStyle/>
        <a:p>
          <a:endParaRPr lang="zh-TW" altLang="en-US"/>
        </a:p>
      </dgm:t>
    </dgm:pt>
    <dgm:pt modelId="{366BA658-3394-4EB1-AD78-B08C052A584C}">
      <dgm:prSet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擴散性思考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其的特性是不受目標的束縛，你有足夠的自由，可以進行多方位的思考，推翻舊的解決之道，在必要時朝某方面突破、創新。愈能尋獲資源的生物體，成功的機率也愈大。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4F5F1607-AB4D-48EF-9F4E-9CC7A19696FD}" type="parTrans" cxnId="{5C8C8EA5-3DD3-4E17-B0C9-C891F615B4F3}">
      <dgm:prSet/>
      <dgm:spPr/>
      <dgm:t>
        <a:bodyPr/>
        <a:lstStyle/>
        <a:p>
          <a:endParaRPr lang="zh-TW" altLang="en-US"/>
        </a:p>
      </dgm:t>
    </dgm:pt>
    <dgm:pt modelId="{A34652B0-D102-4D5B-90E2-17082AABD285}" type="sibTrans" cxnId="{5C8C8EA5-3DD3-4E17-B0C9-C891F615B4F3}">
      <dgm:prSet/>
      <dgm:spPr/>
      <dgm:t>
        <a:bodyPr/>
        <a:lstStyle/>
        <a:p>
          <a:endParaRPr lang="zh-TW" altLang="en-US"/>
        </a:p>
      </dgm:t>
    </dgm:pt>
    <dgm:pt modelId="{B08E0C89-A8DF-42C1-B564-C1854668B6FE}" type="pres">
      <dgm:prSet presAssocID="{198BED44-EC0A-4A7E-8360-E415FF1A9E3E}" presName="compositeShape" presStyleCnt="0">
        <dgm:presLayoutVars>
          <dgm:chMax val="2"/>
          <dgm:dir/>
          <dgm:resizeHandles val="exact"/>
        </dgm:presLayoutVars>
      </dgm:prSet>
      <dgm:spPr/>
    </dgm:pt>
    <dgm:pt modelId="{3DA919A6-1A11-4770-AF4A-850107918081}" type="pres">
      <dgm:prSet presAssocID="{198BED44-EC0A-4A7E-8360-E415FF1A9E3E}" presName="ribbon" presStyleLbl="node1" presStyleIdx="0" presStyleCnt="1" custScaleY="128226" custLinFactNeighborX="-2408" custLinFactNeighborY="-403"/>
      <dgm:spPr/>
    </dgm:pt>
    <dgm:pt modelId="{20135CB7-A39D-4CE3-841E-10ED30488326}" type="pres">
      <dgm:prSet presAssocID="{198BED44-EC0A-4A7E-8360-E415FF1A9E3E}" presName="leftArrowText" presStyleLbl="node1" presStyleIdx="0" presStyleCnt="1" custScaleY="10724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6B5875-AA38-46AD-AFA6-78B1BA44F76F}" type="pres">
      <dgm:prSet presAssocID="{198BED44-EC0A-4A7E-8360-E415FF1A9E3E}" presName="rightArrowText" presStyleLbl="node1" presStyleIdx="0" presStyleCnt="1" custScaleY="10724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2D5F34-D6B6-49FF-A98F-7D7FCE24BF0E}" type="presOf" srcId="{366BA658-3394-4EB1-AD78-B08C052A584C}" destId="{CC6B5875-AA38-46AD-AFA6-78B1BA44F76F}" srcOrd="0" destOrd="0" presId="urn:microsoft.com/office/officeart/2005/8/layout/arrow6"/>
    <dgm:cxn modelId="{408A2C59-EB58-4894-AC41-6850490F9864}" type="presOf" srcId="{3C6C593B-65DD-41D9-A7FC-E06EE92741BF}" destId="{20135CB7-A39D-4CE3-841E-10ED30488326}" srcOrd="0" destOrd="0" presId="urn:microsoft.com/office/officeart/2005/8/layout/arrow6"/>
    <dgm:cxn modelId="{4B69AF62-91B2-4194-8FF0-8531FBE2C483}" type="presOf" srcId="{198BED44-EC0A-4A7E-8360-E415FF1A9E3E}" destId="{B08E0C89-A8DF-42C1-B564-C1854668B6FE}" srcOrd="0" destOrd="0" presId="urn:microsoft.com/office/officeart/2005/8/layout/arrow6"/>
    <dgm:cxn modelId="{1A3D0AE7-2BE0-4EC4-857E-08A5203554EA}" srcId="{198BED44-EC0A-4A7E-8360-E415FF1A9E3E}" destId="{3C6C593B-65DD-41D9-A7FC-E06EE92741BF}" srcOrd="0" destOrd="0" parTransId="{D4C740A4-3365-44D3-A325-61576F467B91}" sibTransId="{C6E30B60-4543-4642-A0E4-B45D6D5E55C1}"/>
    <dgm:cxn modelId="{5C8C8EA5-3DD3-4E17-B0C9-C891F615B4F3}" srcId="{198BED44-EC0A-4A7E-8360-E415FF1A9E3E}" destId="{366BA658-3394-4EB1-AD78-B08C052A584C}" srcOrd="1" destOrd="0" parTransId="{4F5F1607-AB4D-48EF-9F4E-9CC7A19696FD}" sibTransId="{A34652B0-D102-4D5B-90E2-17082AABD285}"/>
    <dgm:cxn modelId="{F78099A4-27D7-49A1-8D17-E6041BC98B60}" type="presParOf" srcId="{B08E0C89-A8DF-42C1-B564-C1854668B6FE}" destId="{3DA919A6-1A11-4770-AF4A-850107918081}" srcOrd="0" destOrd="0" presId="urn:microsoft.com/office/officeart/2005/8/layout/arrow6"/>
    <dgm:cxn modelId="{FA5D6702-C8C3-4F41-A168-8C9C46E86E8E}" type="presParOf" srcId="{B08E0C89-A8DF-42C1-B564-C1854668B6FE}" destId="{20135CB7-A39D-4CE3-841E-10ED30488326}" srcOrd="1" destOrd="0" presId="urn:microsoft.com/office/officeart/2005/8/layout/arrow6"/>
    <dgm:cxn modelId="{AD00A45E-86ED-4A58-9E97-B83074A780B3}" type="presParOf" srcId="{B08E0C89-A8DF-42C1-B564-C1854668B6FE}" destId="{CC6B5875-AA38-46AD-AFA6-78B1BA44F76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8BED44-EC0A-4A7E-8360-E415FF1A9E3E}" type="doc">
      <dgm:prSet loTypeId="urn:microsoft.com/office/officeart/2005/8/layout/arrow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3C6C593B-65DD-41D9-A7FC-E06EE92741BF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sz="2400" dirty="0" smtClean="0">
              <a:latin typeface="標楷體" pitchFamily="65" charset="-120"/>
              <a:ea typeface="標楷體" pitchFamily="65" charset="-120"/>
            </a:rPr>
            <a:t>垂直思考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sz="2400" dirty="0" smtClean="0">
              <a:latin typeface="標楷體" pitchFamily="65" charset="-120"/>
              <a:ea typeface="標楷體" pitchFamily="65" charset="-120"/>
            </a:rPr>
            <a:t>是我們傳統所用的思考模式，從已知的理論、知識和經驗出發，按照一定的思考路線，垂直深入分析研究的一種方法。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D4C740A4-3365-44D3-A325-61576F467B91}" type="parTrans" cxnId="{1A3D0AE7-2BE0-4EC4-857E-08A5203554EA}">
      <dgm:prSet/>
      <dgm:spPr/>
      <dgm:t>
        <a:bodyPr/>
        <a:lstStyle/>
        <a:p>
          <a:endParaRPr lang="zh-TW" altLang="en-US"/>
        </a:p>
      </dgm:t>
    </dgm:pt>
    <dgm:pt modelId="{C6E30B60-4543-4642-A0E4-B45D6D5E55C1}" type="sibTrans" cxnId="{1A3D0AE7-2BE0-4EC4-857E-08A5203554EA}">
      <dgm:prSet/>
      <dgm:spPr/>
      <dgm:t>
        <a:bodyPr/>
        <a:lstStyle/>
        <a:p>
          <a:endParaRPr lang="zh-TW" altLang="en-US"/>
        </a:p>
      </dgm:t>
    </dgm:pt>
    <dgm:pt modelId="{73F6D174-5F5C-4858-A65F-3B650DFD99B1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sz="2400" dirty="0" smtClean="0">
              <a:latin typeface="標楷體" pitchFamily="65" charset="-120"/>
              <a:ea typeface="標楷體" pitchFamily="65" charset="-120"/>
            </a:rPr>
            <a:t>水平思考</a:t>
          </a:r>
          <a:r>
            <a:rPr lang="en-US" altLang="zh-TW" sz="24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dirty="0" smtClean="0">
              <a:latin typeface="標楷體" pitchFamily="65" charset="-120"/>
              <a:ea typeface="標楷體" pitchFamily="65" charset="-120"/>
            </a:rPr>
          </a:br>
          <a:r>
            <a:rPr lang="zh-TW" sz="2400" dirty="0" smtClean="0">
              <a:latin typeface="標楷體" pitchFamily="65" charset="-120"/>
              <a:ea typeface="標楷體" pitchFamily="65" charset="-120"/>
            </a:rPr>
            <a:t>是指盡量擺脫傳統觀念而從新的視角對某一事物思考的一種方法。要擺脫老框框的限制。要全方位地思考，找出不同於一般思維方式的新特點。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4382C9C-F91D-4B18-A56C-20440983FE01}" type="parTrans" cxnId="{19BD363D-A405-4C82-9D1E-4DCFD215A4B4}">
      <dgm:prSet/>
      <dgm:spPr/>
      <dgm:t>
        <a:bodyPr/>
        <a:lstStyle/>
        <a:p>
          <a:endParaRPr lang="zh-TW" altLang="en-US"/>
        </a:p>
      </dgm:t>
    </dgm:pt>
    <dgm:pt modelId="{3EAF1482-DB00-48EA-9F6C-01C5A3B3C907}" type="sibTrans" cxnId="{19BD363D-A405-4C82-9D1E-4DCFD215A4B4}">
      <dgm:prSet/>
      <dgm:spPr/>
      <dgm:t>
        <a:bodyPr/>
        <a:lstStyle/>
        <a:p>
          <a:endParaRPr lang="zh-TW" altLang="en-US"/>
        </a:p>
      </dgm:t>
    </dgm:pt>
    <dgm:pt modelId="{D87F5BBF-354C-48A6-9BE9-305B8C63A798}" type="pres">
      <dgm:prSet presAssocID="{198BED44-EC0A-4A7E-8360-E415FF1A9E3E}" presName="compositeShape" presStyleCnt="0">
        <dgm:presLayoutVars>
          <dgm:chMax val="2"/>
          <dgm:dir/>
          <dgm:resizeHandles val="exact"/>
        </dgm:presLayoutVars>
      </dgm:prSet>
      <dgm:spPr/>
    </dgm:pt>
    <dgm:pt modelId="{803D08FD-B665-4EFE-AAAD-6A1137645F26}" type="pres">
      <dgm:prSet presAssocID="{3C6C593B-65DD-41D9-A7FC-E06EE92741BF}" presName="upArrow" presStyleLbl="node1" presStyleIdx="0" presStyleCnt="2" custScaleX="63372" custScaleY="112255"/>
      <dgm:spPr>
        <a:prstGeom prst="upDownArrow">
          <a:avLst/>
        </a:prstGeom>
      </dgm:spPr>
    </dgm:pt>
    <dgm:pt modelId="{95C7849B-6F28-4631-88A4-BDF2E1B2EF57}" type="pres">
      <dgm:prSet presAssocID="{3C6C593B-65DD-41D9-A7FC-E06EE92741BF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A55A2A70-9FAB-435D-A909-438657AB77C7}" type="pres">
      <dgm:prSet presAssocID="{73F6D174-5F5C-4858-A65F-3B650DFD99B1}" presName="downArrow" presStyleLbl="node1" presStyleIdx="1" presStyleCnt="2" custScaleY="89951"/>
      <dgm:spPr>
        <a:prstGeom prst="leftRightArrow">
          <a:avLst/>
        </a:prstGeom>
      </dgm:spPr>
    </dgm:pt>
    <dgm:pt modelId="{4A274B1C-36B2-4DF5-AECC-EF5B8BD4A43C}" type="pres">
      <dgm:prSet presAssocID="{73F6D174-5F5C-4858-A65F-3B650DFD99B1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BD363D-A405-4C82-9D1E-4DCFD215A4B4}" srcId="{198BED44-EC0A-4A7E-8360-E415FF1A9E3E}" destId="{73F6D174-5F5C-4858-A65F-3B650DFD99B1}" srcOrd="1" destOrd="0" parTransId="{B4382C9C-F91D-4B18-A56C-20440983FE01}" sibTransId="{3EAF1482-DB00-48EA-9F6C-01C5A3B3C907}"/>
    <dgm:cxn modelId="{95318842-B410-4288-A823-FD560642F957}" type="presOf" srcId="{198BED44-EC0A-4A7E-8360-E415FF1A9E3E}" destId="{D87F5BBF-354C-48A6-9BE9-305B8C63A798}" srcOrd="0" destOrd="0" presId="urn:microsoft.com/office/officeart/2005/8/layout/arrow4"/>
    <dgm:cxn modelId="{502764B4-FB80-4346-9D01-A7B80ED4CDC6}" type="presOf" srcId="{73F6D174-5F5C-4858-A65F-3B650DFD99B1}" destId="{4A274B1C-36B2-4DF5-AECC-EF5B8BD4A43C}" srcOrd="0" destOrd="0" presId="urn:microsoft.com/office/officeart/2005/8/layout/arrow4"/>
    <dgm:cxn modelId="{32F1D3D3-6234-40CA-B23C-128525DA47B1}" type="presOf" srcId="{3C6C593B-65DD-41D9-A7FC-E06EE92741BF}" destId="{95C7849B-6F28-4631-88A4-BDF2E1B2EF57}" srcOrd="0" destOrd="0" presId="urn:microsoft.com/office/officeart/2005/8/layout/arrow4"/>
    <dgm:cxn modelId="{1A3D0AE7-2BE0-4EC4-857E-08A5203554EA}" srcId="{198BED44-EC0A-4A7E-8360-E415FF1A9E3E}" destId="{3C6C593B-65DD-41D9-A7FC-E06EE92741BF}" srcOrd="0" destOrd="0" parTransId="{D4C740A4-3365-44D3-A325-61576F467B91}" sibTransId="{C6E30B60-4543-4642-A0E4-B45D6D5E55C1}"/>
    <dgm:cxn modelId="{C39E7085-D325-4CE4-8055-851C20291A86}" type="presParOf" srcId="{D87F5BBF-354C-48A6-9BE9-305B8C63A798}" destId="{803D08FD-B665-4EFE-AAAD-6A1137645F26}" srcOrd="0" destOrd="0" presId="urn:microsoft.com/office/officeart/2005/8/layout/arrow4"/>
    <dgm:cxn modelId="{D102318D-2530-4C2D-997D-6785BB37DC5B}" type="presParOf" srcId="{D87F5BBF-354C-48A6-9BE9-305B8C63A798}" destId="{95C7849B-6F28-4631-88A4-BDF2E1B2EF57}" srcOrd="1" destOrd="0" presId="urn:microsoft.com/office/officeart/2005/8/layout/arrow4"/>
    <dgm:cxn modelId="{E7EB5288-23E0-41C6-8BD0-11B0B654A220}" type="presParOf" srcId="{D87F5BBF-354C-48A6-9BE9-305B8C63A798}" destId="{A55A2A70-9FAB-435D-A909-438657AB77C7}" srcOrd="2" destOrd="0" presId="urn:microsoft.com/office/officeart/2005/8/layout/arrow4"/>
    <dgm:cxn modelId="{4C9111B8-DD19-459A-92D2-A227F5E77623}" type="presParOf" srcId="{D87F5BBF-354C-48A6-9BE9-305B8C63A798}" destId="{4A274B1C-36B2-4DF5-AECC-EF5B8BD4A43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8BED44-EC0A-4A7E-8360-E415FF1A9E3E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3C6C593B-65DD-41D9-A7FC-E06EE92741BF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演繹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法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其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思考過程就是將一般事件解釋推演到很細緻的過程。演繹推理所得的結論係從已知事實</a:t>
          </a:r>
          <a:r>
            <a:rPr lang="en-US" sz="2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亦稱為</a:t>
          </a:r>
          <a:r>
            <a:rPr lang="en-US" sz="20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前提</a:t>
          </a:r>
          <a:r>
            <a:rPr lang="en-US" sz="2000" dirty="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「必然」得出的推理結果，如果前提為真，則結論必然為真。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4C740A4-3365-44D3-A325-61576F467B91}" type="parTrans" cxnId="{1A3D0AE7-2BE0-4EC4-857E-08A5203554EA}">
      <dgm:prSet/>
      <dgm:spPr/>
      <dgm:t>
        <a:bodyPr/>
        <a:lstStyle/>
        <a:p>
          <a:endParaRPr lang="zh-TW" altLang="en-US"/>
        </a:p>
      </dgm:t>
    </dgm:pt>
    <dgm:pt modelId="{C6E30B60-4543-4642-A0E4-B45D6D5E55C1}" type="sibTrans" cxnId="{1A3D0AE7-2BE0-4EC4-857E-08A5203554EA}">
      <dgm:prSet/>
      <dgm:spPr/>
      <dgm:t>
        <a:bodyPr/>
        <a:lstStyle/>
        <a:p>
          <a:endParaRPr lang="zh-TW" altLang="en-US"/>
        </a:p>
      </dgm:t>
    </dgm:pt>
    <dgm:pt modelId="{56B1CED5-D57F-4D65-B997-3C350B1CA7AB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sz="2000" dirty="0" smtClean="0">
              <a:latin typeface="標楷體" pitchFamily="65" charset="-120"/>
              <a:ea typeface="標楷體" pitchFamily="65" charset="-120"/>
            </a:rPr>
            <a:t>歸納法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亦稱</a:t>
          </a:r>
          <a:r>
            <a:rPr lang="zh-TW" sz="2000" dirty="0" smtClean="0">
              <a:latin typeface="標楷體" pitchFamily="65" charset="-120"/>
              <a:ea typeface="標楷體" pitchFamily="65" charset="-120"/>
            </a:rPr>
            <a:t>歸納推理，有時叫做歸納邏輯，是論證的前提支持結論但不確保結論的推理過程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29A2830-3637-4521-BF51-D64CE6DEB6E6}" type="parTrans" cxnId="{A49A24CC-6378-4EE5-85A0-BF4C3E376CA2}">
      <dgm:prSet/>
      <dgm:spPr/>
      <dgm:t>
        <a:bodyPr/>
        <a:lstStyle/>
        <a:p>
          <a:endParaRPr lang="zh-TW" altLang="en-US"/>
        </a:p>
      </dgm:t>
    </dgm:pt>
    <dgm:pt modelId="{44A43288-5602-4AF6-A692-6215A503D784}" type="sibTrans" cxnId="{A49A24CC-6378-4EE5-85A0-BF4C3E376CA2}">
      <dgm:prSet/>
      <dgm:spPr/>
      <dgm:t>
        <a:bodyPr/>
        <a:lstStyle/>
        <a:p>
          <a:endParaRPr lang="zh-TW" altLang="en-US"/>
        </a:p>
      </dgm:t>
    </dgm:pt>
    <dgm:pt modelId="{912D9E55-5CA6-4BA9-B848-CB1DCEA33AB8}" type="pres">
      <dgm:prSet presAssocID="{198BED44-EC0A-4A7E-8360-E415FF1A9E3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B28B454-EEB7-45D5-BAA2-F733EA7C855D}" type="pres">
      <dgm:prSet presAssocID="{3C6C593B-65DD-41D9-A7FC-E06EE92741BF}" presName="horFlow" presStyleCnt="0"/>
      <dgm:spPr/>
    </dgm:pt>
    <dgm:pt modelId="{FBABFD81-4FC7-453D-9CBA-CBCFD8647617}" type="pres">
      <dgm:prSet presAssocID="{3C6C593B-65DD-41D9-A7FC-E06EE92741BF}" presName="bigChev" presStyleLbl="node1" presStyleIdx="0" presStyleCnt="2" custLinFactNeighborX="-29308" custLinFactNeighborY="3145"/>
      <dgm:spPr/>
    </dgm:pt>
    <dgm:pt modelId="{9E83994B-8629-4754-8A4E-FCB27C22889D}" type="pres">
      <dgm:prSet presAssocID="{3C6C593B-65DD-41D9-A7FC-E06EE92741BF}" presName="vSp" presStyleCnt="0"/>
      <dgm:spPr/>
    </dgm:pt>
    <dgm:pt modelId="{A1975CFD-E9B3-428F-A112-551AE4AC0202}" type="pres">
      <dgm:prSet presAssocID="{56B1CED5-D57F-4D65-B997-3C350B1CA7AB}" presName="horFlow" presStyleCnt="0"/>
      <dgm:spPr/>
    </dgm:pt>
    <dgm:pt modelId="{ABAAB8D1-BF93-4A6D-8675-A7BD78D50E98}" type="pres">
      <dgm:prSet presAssocID="{56B1CED5-D57F-4D65-B997-3C350B1CA7AB}" presName="bigChev" presStyleLbl="node1" presStyleIdx="1" presStyleCnt="2" custFlipHor="1" custLinFactNeighborX="23564" custLinFactNeighborY="-3853"/>
      <dgm:spPr>
        <a:prstGeom prst="chevron">
          <a:avLst/>
        </a:prstGeom>
      </dgm:spPr>
    </dgm:pt>
  </dgm:ptLst>
  <dgm:cxnLst>
    <dgm:cxn modelId="{5FC40C7D-17CF-41EB-A5D8-0AFF0FE68972}" type="presOf" srcId="{3C6C593B-65DD-41D9-A7FC-E06EE92741BF}" destId="{FBABFD81-4FC7-453D-9CBA-CBCFD8647617}" srcOrd="0" destOrd="0" presId="urn:microsoft.com/office/officeart/2005/8/layout/lProcess3"/>
    <dgm:cxn modelId="{1A3D0AE7-2BE0-4EC4-857E-08A5203554EA}" srcId="{198BED44-EC0A-4A7E-8360-E415FF1A9E3E}" destId="{3C6C593B-65DD-41D9-A7FC-E06EE92741BF}" srcOrd="0" destOrd="0" parTransId="{D4C740A4-3365-44D3-A325-61576F467B91}" sibTransId="{C6E30B60-4543-4642-A0E4-B45D6D5E55C1}"/>
    <dgm:cxn modelId="{605F523F-C402-40FC-B4B3-CC55100C3DF3}" type="presOf" srcId="{198BED44-EC0A-4A7E-8360-E415FF1A9E3E}" destId="{912D9E55-5CA6-4BA9-B848-CB1DCEA33AB8}" srcOrd="0" destOrd="0" presId="urn:microsoft.com/office/officeart/2005/8/layout/lProcess3"/>
    <dgm:cxn modelId="{A5AECB08-C9E5-4681-AFE7-5E6801EA3E36}" type="presOf" srcId="{56B1CED5-D57F-4D65-B997-3C350B1CA7AB}" destId="{ABAAB8D1-BF93-4A6D-8675-A7BD78D50E98}" srcOrd="0" destOrd="0" presId="urn:microsoft.com/office/officeart/2005/8/layout/lProcess3"/>
    <dgm:cxn modelId="{A49A24CC-6378-4EE5-85A0-BF4C3E376CA2}" srcId="{198BED44-EC0A-4A7E-8360-E415FF1A9E3E}" destId="{56B1CED5-D57F-4D65-B997-3C350B1CA7AB}" srcOrd="1" destOrd="0" parTransId="{C29A2830-3637-4521-BF51-D64CE6DEB6E6}" sibTransId="{44A43288-5602-4AF6-A692-6215A503D784}"/>
    <dgm:cxn modelId="{82912EED-FB8D-4BD3-9640-B0B529A8B63D}" type="presParOf" srcId="{912D9E55-5CA6-4BA9-B848-CB1DCEA33AB8}" destId="{3B28B454-EEB7-45D5-BAA2-F733EA7C855D}" srcOrd="0" destOrd="0" presId="urn:microsoft.com/office/officeart/2005/8/layout/lProcess3"/>
    <dgm:cxn modelId="{9DFDE377-5356-4059-A965-4BF3AF2C69C4}" type="presParOf" srcId="{3B28B454-EEB7-45D5-BAA2-F733EA7C855D}" destId="{FBABFD81-4FC7-453D-9CBA-CBCFD8647617}" srcOrd="0" destOrd="0" presId="urn:microsoft.com/office/officeart/2005/8/layout/lProcess3"/>
    <dgm:cxn modelId="{C32E6DAC-A4DA-4258-8BFE-03980260D677}" type="presParOf" srcId="{912D9E55-5CA6-4BA9-B848-CB1DCEA33AB8}" destId="{9E83994B-8629-4754-8A4E-FCB27C22889D}" srcOrd="1" destOrd="0" presId="urn:microsoft.com/office/officeart/2005/8/layout/lProcess3"/>
    <dgm:cxn modelId="{2D214396-DB18-43C3-961B-CD644A95A3D4}" type="presParOf" srcId="{912D9E55-5CA6-4BA9-B848-CB1DCEA33AB8}" destId="{A1975CFD-E9B3-428F-A112-551AE4AC0202}" srcOrd="2" destOrd="0" presId="urn:microsoft.com/office/officeart/2005/8/layout/lProcess3"/>
    <dgm:cxn modelId="{CB41CE8F-4E42-4E95-9530-9BA43E222F91}" type="presParOf" srcId="{A1975CFD-E9B3-428F-A112-551AE4AC0202}" destId="{ABAAB8D1-BF93-4A6D-8675-A7BD78D50E9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1F44D-68A9-4772-A562-A5B4D1E56A5D}">
      <dsp:nvSpPr>
        <dsp:cNvPr id="0" name=""/>
        <dsp:cNvSpPr/>
      </dsp:nvSpPr>
      <dsp:spPr>
        <a:xfrm>
          <a:off x="2678" y="860722"/>
          <a:ext cx="2342554" cy="234255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45720" rIns="128919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因果關係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345737" y="1203781"/>
        <a:ext cx="1656436" cy="1656436"/>
      </dsp:txXfrm>
    </dsp:sp>
    <dsp:sp modelId="{E4A96DE5-01C9-4D56-A0D1-A3DF95A54694}">
      <dsp:nvSpPr>
        <dsp:cNvPr id="0" name=""/>
        <dsp:cNvSpPr/>
      </dsp:nvSpPr>
      <dsp:spPr>
        <a:xfrm>
          <a:off x="1876722" y="860722"/>
          <a:ext cx="2342554" cy="2342554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45720" rIns="128919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altLang="en-US" sz="3600" kern="1200" smtClean="0">
              <a:latin typeface="標楷體" pitchFamily="65" charset="-120"/>
              <a:ea typeface="標楷體" pitchFamily="65" charset="-120"/>
            </a:rPr>
            <a:t>事件背景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2219781" y="1203781"/>
        <a:ext cx="1656436" cy="1656436"/>
      </dsp:txXfrm>
    </dsp:sp>
    <dsp:sp modelId="{E9D60A1E-B3FC-4B59-AF9F-D2D6C9B3809A}">
      <dsp:nvSpPr>
        <dsp:cNvPr id="0" name=""/>
        <dsp:cNvSpPr/>
      </dsp:nvSpPr>
      <dsp:spPr>
        <a:xfrm>
          <a:off x="3750766" y="860722"/>
          <a:ext cx="2342554" cy="2342554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19" tIns="45720" rIns="128919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smtClean="0">
              <a:latin typeface="標楷體" pitchFamily="65" charset="-120"/>
              <a:ea typeface="標楷體" pitchFamily="65" charset="-120"/>
            </a:rPr>
            <a:t>3.</a:t>
          </a:r>
          <a:r>
            <a:rPr lang="zh-TW" altLang="en-US" sz="3600" kern="1200" smtClean="0">
              <a:latin typeface="標楷體" pitchFamily="65" charset="-120"/>
              <a:ea typeface="標楷體" pitchFamily="65" charset="-120"/>
            </a:rPr>
            <a:t>弦外之音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4093825" y="1203781"/>
        <a:ext cx="1656436" cy="1656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E1F72-5C3F-470C-A3AE-BFD99437A679}">
      <dsp:nvSpPr>
        <dsp:cNvPr id="0" name=""/>
        <dsp:cNvSpPr/>
      </dsp:nvSpPr>
      <dsp:spPr>
        <a:xfrm rot="5400000">
          <a:off x="578051" y="562659"/>
          <a:ext cx="1737944" cy="289190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D030D-850A-4A8B-B7A8-06321C3F51C9}">
      <dsp:nvSpPr>
        <dsp:cNvPr id="0" name=""/>
        <dsp:cNvSpPr/>
      </dsp:nvSpPr>
      <dsp:spPr>
        <a:xfrm>
          <a:off x="287945" y="1426714"/>
          <a:ext cx="2610823" cy="22885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首先，分析脈絡就是要了解對方的思維、以及行為，看所採納的觀念會不會調和。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>
        <a:off x="287945" y="1426714"/>
        <a:ext cx="2610823" cy="2288540"/>
      </dsp:txXfrm>
    </dsp:sp>
    <dsp:sp modelId="{1224EAF7-B2BC-4BEB-ACA7-2873EF5E44C6}">
      <dsp:nvSpPr>
        <dsp:cNvPr id="0" name=""/>
        <dsp:cNvSpPr/>
      </dsp:nvSpPr>
      <dsp:spPr>
        <a:xfrm>
          <a:off x="2406160" y="349754"/>
          <a:ext cx="492608" cy="49260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6A6E4-AD55-4BD2-82E8-D26A0C6415FE}">
      <dsp:nvSpPr>
        <dsp:cNvPr id="0" name=""/>
        <dsp:cNvSpPr/>
      </dsp:nvSpPr>
      <dsp:spPr>
        <a:xfrm rot="5400000">
          <a:off x="3774209" y="-228232"/>
          <a:ext cx="1737944" cy="289190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B4BC7-0103-4735-A1A7-E7468E7A376F}">
      <dsp:nvSpPr>
        <dsp:cNvPr id="0" name=""/>
        <dsp:cNvSpPr/>
      </dsp:nvSpPr>
      <dsp:spPr>
        <a:xfrm>
          <a:off x="3484103" y="635822"/>
          <a:ext cx="2610823" cy="22885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其次，根據運作脈絡所發展出來一套運作方式，所採納相容於組織的在地脈絡。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>
        <a:off x="3484103" y="635822"/>
        <a:ext cx="2610823" cy="2288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B425B-F611-483E-873F-DCFE0D0FC716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不經思考就套用結論是危險的事</a:t>
          </a:r>
          <a:endParaRPr lang="zh-TW" altLang="en-US" sz="36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60905" y="1047"/>
        <a:ext cx="3479899" cy="2087939"/>
      </dsp:txXfrm>
    </dsp:sp>
    <dsp:sp modelId="{3A08DC8B-73D8-4D50-9F2E-12963D11D12B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做選擇並對自己的決定負責</a:t>
          </a:r>
          <a:endParaRPr lang="zh-TW" altLang="en-US" sz="36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288794" y="1047"/>
        <a:ext cx="3479899" cy="2087939"/>
      </dsp:txXfrm>
    </dsp:sp>
    <dsp:sp modelId="{E52F8051-1463-4671-9ABD-E7C2BDA9A2FF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處理人生問題，不能套公式</a:t>
          </a:r>
          <a:endParaRPr lang="zh-TW" altLang="en-US" sz="36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60905" y="2436976"/>
        <a:ext cx="3479899" cy="2087939"/>
      </dsp:txXfrm>
    </dsp:sp>
    <dsp:sp modelId="{8917B30B-405F-4654-90D1-0B26DAC221A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學思考方式，別記誦結論</a:t>
          </a:r>
          <a:endParaRPr lang="zh-TW" altLang="en-US" sz="3600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14AB1-DD67-456F-8230-C7AFD42C49D4}">
      <dsp:nvSpPr>
        <dsp:cNvPr id="0" name=""/>
        <dsp:cNvSpPr/>
      </dsp:nvSpPr>
      <dsp:spPr>
        <a:xfrm>
          <a:off x="5927" y="1734748"/>
          <a:ext cx="1479449" cy="1427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聚斂性</a:t>
          </a:r>
          <a:r>
            <a:rPr lang="en-US" alt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思考</a:t>
          </a:r>
          <a:r>
            <a:rPr lang="en-US" sz="18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(convergent thinking)</a:t>
          </a:r>
          <a:endParaRPr lang="zh-TW" altLang="en-US" sz="1800" kern="12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7724" y="1776545"/>
        <a:ext cx="1395855" cy="1343452"/>
      </dsp:txXfrm>
    </dsp:sp>
    <dsp:sp modelId="{2C5EDCE2-BD11-4F09-A0FB-EA2BFF902027}">
      <dsp:nvSpPr>
        <dsp:cNvPr id="0" name=""/>
        <dsp:cNvSpPr/>
      </dsp:nvSpPr>
      <dsp:spPr>
        <a:xfrm>
          <a:off x="1492774" y="2439099"/>
          <a:ext cx="15682" cy="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500" kern="1200"/>
        </a:p>
      </dsp:txBody>
      <dsp:txXfrm>
        <a:off x="1492774" y="2442768"/>
        <a:ext cx="10977" cy="11007"/>
      </dsp:txXfrm>
    </dsp:sp>
    <dsp:sp modelId="{34AFBED4-241F-45DC-8267-399B4C6632EB}">
      <dsp:nvSpPr>
        <dsp:cNvPr id="0" name=""/>
        <dsp:cNvSpPr/>
      </dsp:nvSpPr>
      <dsp:spPr>
        <a:xfrm>
          <a:off x="1514965" y="1734748"/>
          <a:ext cx="1479449" cy="14270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擴散性</a:t>
          </a:r>
          <a:r>
            <a:rPr lang="en-US" alt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</a:b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思考</a:t>
          </a:r>
          <a:r>
            <a:rPr lang="en-US" sz="18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(divergent thinking)</a:t>
          </a:r>
          <a:endParaRPr lang="zh-TW" sz="1800" kern="12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556762" y="1776545"/>
        <a:ext cx="1395855" cy="1343452"/>
      </dsp:txXfrm>
    </dsp:sp>
    <dsp:sp modelId="{0732D84C-7242-4B64-9F42-F619EC261E38}">
      <dsp:nvSpPr>
        <dsp:cNvPr id="0" name=""/>
        <dsp:cNvSpPr/>
      </dsp:nvSpPr>
      <dsp:spPr>
        <a:xfrm>
          <a:off x="3001812" y="2439099"/>
          <a:ext cx="15682" cy="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500" kern="1200"/>
        </a:p>
      </dsp:txBody>
      <dsp:txXfrm>
        <a:off x="3001812" y="2442768"/>
        <a:ext cx="10977" cy="11007"/>
      </dsp:txXfrm>
    </dsp:sp>
    <dsp:sp modelId="{6DBAFDB9-E25E-429A-A7FF-86B9D3B45472}">
      <dsp:nvSpPr>
        <dsp:cNvPr id="0" name=""/>
        <dsp:cNvSpPr/>
      </dsp:nvSpPr>
      <dsp:spPr>
        <a:xfrm>
          <a:off x="3024004" y="1734748"/>
          <a:ext cx="1479449" cy="14270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垂直思考</a:t>
          </a:r>
          <a:r>
            <a:rPr lang="en-US" sz="18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(Vertical Thinking)</a:t>
          </a:r>
          <a:endParaRPr lang="zh-TW" sz="1800" kern="12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065801" y="1776545"/>
        <a:ext cx="1395855" cy="1343452"/>
      </dsp:txXfrm>
    </dsp:sp>
    <dsp:sp modelId="{6EE4C4F7-76FA-4527-BF47-598EBA4A1108}">
      <dsp:nvSpPr>
        <dsp:cNvPr id="0" name=""/>
        <dsp:cNvSpPr/>
      </dsp:nvSpPr>
      <dsp:spPr>
        <a:xfrm>
          <a:off x="4510850" y="2439099"/>
          <a:ext cx="15682" cy="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500" kern="1200"/>
        </a:p>
      </dsp:txBody>
      <dsp:txXfrm>
        <a:off x="4510850" y="2442768"/>
        <a:ext cx="10977" cy="11007"/>
      </dsp:txXfrm>
    </dsp:sp>
    <dsp:sp modelId="{DE348617-D97A-4BFD-82B7-0CA572171D77}">
      <dsp:nvSpPr>
        <dsp:cNvPr id="0" name=""/>
        <dsp:cNvSpPr/>
      </dsp:nvSpPr>
      <dsp:spPr>
        <a:xfrm>
          <a:off x="4533042" y="1734748"/>
          <a:ext cx="1479449" cy="14270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水平思考</a:t>
          </a:r>
          <a:r>
            <a:rPr lang="en-US" sz="18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(Lateral Thinking)</a:t>
          </a:r>
          <a:endParaRPr lang="zh-TW" sz="1800" kern="12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574839" y="1776545"/>
        <a:ext cx="1395855" cy="1343452"/>
      </dsp:txXfrm>
    </dsp:sp>
    <dsp:sp modelId="{3D4E0DFF-1CE8-4EFF-8FF1-1839C134F38F}">
      <dsp:nvSpPr>
        <dsp:cNvPr id="0" name=""/>
        <dsp:cNvSpPr/>
      </dsp:nvSpPr>
      <dsp:spPr>
        <a:xfrm>
          <a:off x="6019889" y="2439099"/>
          <a:ext cx="15682" cy="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500" kern="1200"/>
        </a:p>
      </dsp:txBody>
      <dsp:txXfrm>
        <a:off x="6019889" y="2442768"/>
        <a:ext cx="10977" cy="11007"/>
      </dsp:txXfrm>
    </dsp:sp>
    <dsp:sp modelId="{8BE16416-1E49-4B1A-BF9B-95704894E6C5}">
      <dsp:nvSpPr>
        <dsp:cNvPr id="0" name=""/>
        <dsp:cNvSpPr/>
      </dsp:nvSpPr>
      <dsp:spPr>
        <a:xfrm>
          <a:off x="6042080" y="1734748"/>
          <a:ext cx="1479449" cy="14270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演繹思考</a:t>
          </a:r>
          <a:r>
            <a:rPr lang="en-US" sz="18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(Deductive thinking)</a:t>
          </a:r>
          <a:endParaRPr lang="zh-TW" sz="1800" kern="12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83877" y="1776545"/>
        <a:ext cx="1395855" cy="1343452"/>
      </dsp:txXfrm>
    </dsp:sp>
    <dsp:sp modelId="{58506419-42AC-4D86-88FC-CE943B426E53}">
      <dsp:nvSpPr>
        <dsp:cNvPr id="0" name=""/>
        <dsp:cNvSpPr/>
      </dsp:nvSpPr>
      <dsp:spPr>
        <a:xfrm>
          <a:off x="7528927" y="2439099"/>
          <a:ext cx="15682" cy="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500" kern="1200"/>
        </a:p>
      </dsp:txBody>
      <dsp:txXfrm>
        <a:off x="7528927" y="2442768"/>
        <a:ext cx="10977" cy="11007"/>
      </dsp:txXfrm>
    </dsp:sp>
    <dsp:sp modelId="{A56D8765-3AE3-48AC-ACE0-9BD9B15D46DC}">
      <dsp:nvSpPr>
        <dsp:cNvPr id="0" name=""/>
        <dsp:cNvSpPr/>
      </dsp:nvSpPr>
      <dsp:spPr>
        <a:xfrm>
          <a:off x="7551119" y="1734748"/>
          <a:ext cx="1479449" cy="14270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歸納法</a:t>
          </a:r>
          <a:r>
            <a:rPr lang="en-US" sz="20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en-US" sz="1800" kern="1200" spc="-15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inductive thinking)</a:t>
          </a:r>
          <a:endParaRPr lang="zh-TW" sz="1800" kern="1200" spc="-15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7592916" y="1776545"/>
        <a:ext cx="1395855" cy="134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919A6-1A11-4770-AF4A-850107918081}">
      <dsp:nvSpPr>
        <dsp:cNvPr id="0" name=""/>
        <dsp:cNvSpPr/>
      </dsp:nvSpPr>
      <dsp:spPr>
        <a:xfrm>
          <a:off x="0" y="144020"/>
          <a:ext cx="8928992" cy="4579715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35CB7-A39D-4CE3-841E-10ED30488326}">
      <dsp:nvSpPr>
        <dsp:cNvPr id="0" name=""/>
        <dsp:cNvSpPr/>
      </dsp:nvSpPr>
      <dsp:spPr>
        <a:xfrm>
          <a:off x="1071479" y="1224132"/>
          <a:ext cx="2946567" cy="18768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聚歛性思考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個人能用已有的經驗把事實統合於邏輯的或和諧的順序之中，並遵循傳統的方法與已存的知識，進行有條理又有組織的思考。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071479" y="1224132"/>
        <a:ext cx="2946567" cy="1876823"/>
      </dsp:txXfrm>
    </dsp:sp>
    <dsp:sp modelId="{CC6B5875-AA38-46AD-AFA6-78B1BA44F76F}">
      <dsp:nvSpPr>
        <dsp:cNvPr id="0" name=""/>
        <dsp:cNvSpPr/>
      </dsp:nvSpPr>
      <dsp:spPr>
        <a:xfrm>
          <a:off x="4464495" y="1795588"/>
          <a:ext cx="3482306" cy="187682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擴散性思考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其的特性是不受目標的束縛，你有足夠的自由，可以進行多方位的思考，推翻舊的解決之道，在必要時朝某方面突破、創新。愈能尋獲資源的生物體，成功的機率也愈大。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464495" y="1795588"/>
        <a:ext cx="3482306" cy="1876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D08FD-B665-4EFE-AAAD-6A1137645F26}">
      <dsp:nvSpPr>
        <dsp:cNvPr id="0" name=""/>
        <dsp:cNvSpPr/>
      </dsp:nvSpPr>
      <dsp:spPr>
        <a:xfrm>
          <a:off x="274728" y="-72008"/>
          <a:ext cx="1867298" cy="2638375"/>
        </a:xfrm>
        <a:prstGeom prst="up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7849B-6F28-4631-88A4-BDF2E1B2EF57}">
      <dsp:nvSpPr>
        <dsp:cNvPr id="0" name=""/>
        <dsp:cNvSpPr/>
      </dsp:nvSpPr>
      <dsp:spPr>
        <a:xfrm>
          <a:off x="2770058" y="72008"/>
          <a:ext cx="5000235" cy="235034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垂直思考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是我們傳統所用的思考模式，從已知的理論、知識和經驗出發，按照一定的思考路線，垂直深入分析研究的一種方法。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770058" y="72008"/>
        <a:ext cx="5000235" cy="2350341"/>
      </dsp:txXfrm>
    </dsp:sp>
    <dsp:sp modelId="{A55A2A70-9FAB-435D-A909-438657AB77C7}">
      <dsp:nvSpPr>
        <dsp:cNvPr id="0" name=""/>
        <dsp:cNvSpPr/>
      </dsp:nvSpPr>
      <dsp:spPr>
        <a:xfrm>
          <a:off x="619063" y="2736304"/>
          <a:ext cx="2946567" cy="2114155"/>
        </a:xfrm>
        <a:prstGeom prst="left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74B1C-36B2-4DF5-AECC-EF5B8BD4A43C}">
      <dsp:nvSpPr>
        <dsp:cNvPr id="0" name=""/>
        <dsp:cNvSpPr/>
      </dsp:nvSpPr>
      <dsp:spPr>
        <a:xfrm>
          <a:off x="3654028" y="2618211"/>
          <a:ext cx="5000235" cy="235034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水平思考</a:t>
          </a:r>
          <a: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是指盡量擺脫傳統觀念而從新的視角對某一事物思考的一種方法。要擺脫老框框的限制。要全方位地思考，找出不同於一般思維方式的新特點。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654028" y="2618211"/>
        <a:ext cx="5000235" cy="2350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BFD81-4FC7-453D-9CBA-CBCFD8647617}">
      <dsp:nvSpPr>
        <dsp:cNvPr id="0" name=""/>
        <dsp:cNvSpPr/>
      </dsp:nvSpPr>
      <dsp:spPr>
        <a:xfrm>
          <a:off x="0" y="72013"/>
          <a:ext cx="5720135" cy="2288054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演繹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法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其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思考過程就是將一般事件解釋推演到很細緻的過程。演繹推理所得的結論係從已知事實</a:t>
          </a:r>
          <a:r>
            <a:rPr lang="en-US" sz="20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亦稱為</a:t>
          </a:r>
          <a:r>
            <a:rPr lang="en-US" sz="2000" kern="1200" dirty="0" smtClean="0">
              <a:latin typeface="標楷體" pitchFamily="65" charset="-120"/>
              <a:ea typeface="標楷體" pitchFamily="65" charset="-120"/>
            </a:rPr>
            <a:t>-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前提</a:t>
          </a:r>
          <a:r>
            <a:rPr lang="en-US" sz="2000" kern="1200" dirty="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「必然」得出的推理結果，如果前提為真，則結論必然為真。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144027" y="72013"/>
        <a:ext cx="3432081" cy="2288054"/>
      </dsp:txXfrm>
    </dsp:sp>
    <dsp:sp modelId="{ABAAB8D1-BF93-4A6D-8675-A7BD78D50E98}">
      <dsp:nvSpPr>
        <dsp:cNvPr id="0" name=""/>
        <dsp:cNvSpPr/>
      </dsp:nvSpPr>
      <dsp:spPr>
        <a:xfrm flipH="1">
          <a:off x="2952320" y="2520277"/>
          <a:ext cx="5720135" cy="228805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歸納法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亦稱</a:t>
          </a:r>
          <a:r>
            <a:rPr lang="zh-TW" sz="2000" kern="1200" dirty="0" smtClean="0">
              <a:latin typeface="標楷體" pitchFamily="65" charset="-120"/>
              <a:ea typeface="標楷體" pitchFamily="65" charset="-120"/>
            </a:rPr>
            <a:t>歸納推理，有時叫做歸納邏輯，是論證的前提支持結論但不確保結論的推理過程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4096347" y="2520277"/>
        <a:ext cx="3432081" cy="228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語意與思考脈絡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9" y="2666986"/>
            <a:ext cx="5265682" cy="379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思考的種類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01671618"/>
              </p:ext>
            </p:extLst>
          </p:nvPr>
        </p:nvGraphicFramePr>
        <p:xfrm>
          <a:off x="179512" y="1628800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9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dirty="0">
                <a:solidFill>
                  <a:schemeClr val="tx1"/>
                </a:solidFill>
              </a:rPr>
              <a:t>何謂</a:t>
            </a:r>
            <a:r>
              <a:rPr lang="zh-TW" altLang="en-US" dirty="0" smtClean="0">
                <a:solidFill>
                  <a:schemeClr val="tx1"/>
                </a:solidFill>
              </a:rPr>
              <a:t>脈絡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如何找出思考</a:t>
            </a:r>
            <a:r>
              <a:rPr lang="zh-TW" altLang="en-US" dirty="0" smtClean="0">
                <a:solidFill>
                  <a:schemeClr val="tx1"/>
                </a:solidFill>
              </a:rPr>
              <a:t>脈絡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思考脈絡的</a:t>
            </a:r>
            <a:r>
              <a:rPr lang="zh-TW" altLang="en-US" dirty="0" smtClean="0">
                <a:solidFill>
                  <a:schemeClr val="tx1"/>
                </a:solidFill>
              </a:rPr>
              <a:t>特性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思考的種類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何謂脈絡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圖說文字 3"/>
          <p:cNvSpPr/>
          <p:nvPr/>
        </p:nvSpPr>
        <p:spPr>
          <a:xfrm>
            <a:off x="395536" y="1772816"/>
            <a:ext cx="4536504" cy="3240360"/>
          </a:xfrm>
          <a:prstGeom prst="wedgeRoundRectCallout">
            <a:avLst>
              <a:gd name="adj1" fmla="val 59330"/>
              <a:gd name="adj2" fmla="val 391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脈絡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Context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語意、上下文、背景、來龍去脈之意，簡單來說就是事出必有因，當我們能夠全盤了解整個事件的脈絡，我們就能掌握到核心，也才能夠精準的對症下藥。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34" r="89934">
                        <a14:foregroundMark x1="41722" y1="25176" x2="46225" y2="51294"/>
                        <a14:foregroundMark x1="45298" y1="58353" x2="49669" y2="83765"/>
                        <a14:foregroundMark x1="43841" y1="91765" x2="46358" y2="98588"/>
                        <a14:foregroundMark x1="48874" y1="96000" x2="50199" y2="99765"/>
                        <a14:foregroundMark x1="54702" y1="78118" x2="47815" y2="82118"/>
                        <a14:foregroundMark x1="47682" y1="80000" x2="54172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74" y="2132856"/>
            <a:ext cx="71913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如何找出思考脈絡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了解問題的「脈絡」（</a:t>
            </a:r>
            <a:r>
              <a:rPr lang="en-US" altLang="zh-TW" dirty="0">
                <a:solidFill>
                  <a:schemeClr val="tx1"/>
                </a:solidFill>
              </a:rPr>
              <a:t>context</a:t>
            </a:r>
            <a:r>
              <a:rPr lang="zh-TW" altLang="en-US" dirty="0">
                <a:solidFill>
                  <a:schemeClr val="tx1"/>
                </a:solidFill>
              </a:rPr>
              <a:t>），才能對症下藥</a:t>
            </a:r>
            <a:r>
              <a:rPr lang="zh-TW" altLang="en-US" dirty="0" smtClean="0">
                <a:solidFill>
                  <a:schemeClr val="tx1"/>
                </a:solidFill>
              </a:rPr>
              <a:t>。牛津</a:t>
            </a:r>
            <a:r>
              <a:rPr lang="zh-TW" altLang="en-US" dirty="0">
                <a:solidFill>
                  <a:schemeClr val="tx1"/>
                </a:solidFill>
              </a:rPr>
              <a:t>商學院教授安德魯．佩蒂格魯（</a:t>
            </a:r>
            <a:r>
              <a:rPr lang="en-US" altLang="zh-TW" dirty="0">
                <a:solidFill>
                  <a:schemeClr val="tx1"/>
                </a:solidFill>
              </a:rPr>
              <a:t>Andrew Pettigrew</a:t>
            </a:r>
            <a:r>
              <a:rPr lang="zh-TW" altLang="en-US" dirty="0">
                <a:solidFill>
                  <a:schemeClr val="tx1"/>
                </a:solidFill>
              </a:rPr>
              <a:t>）針對如何找出脈絡，提出了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r>
              <a:rPr lang="zh-TW" altLang="en-US" dirty="0">
                <a:solidFill>
                  <a:schemeClr val="tx1"/>
                </a:solidFill>
              </a:rPr>
              <a:t>個重點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42882484"/>
              </p:ext>
            </p:extLst>
          </p:nvPr>
        </p:nvGraphicFramePr>
        <p:xfrm>
          <a:off x="1763688" y="29249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4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思考脈絡的特性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3068600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1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思考脈絡的特性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5689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6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思考的種類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556085"/>
              </p:ext>
            </p:extLst>
          </p:nvPr>
        </p:nvGraphicFramePr>
        <p:xfrm>
          <a:off x="0" y="1556792"/>
          <a:ext cx="9036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6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思考的種類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37378396"/>
              </p:ext>
            </p:extLst>
          </p:nvPr>
        </p:nvGraphicFramePr>
        <p:xfrm>
          <a:off x="179512" y="1628800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8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思考的種類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72892987"/>
              </p:ext>
            </p:extLst>
          </p:nvPr>
        </p:nvGraphicFramePr>
        <p:xfrm>
          <a:off x="179512" y="1628800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5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3077</TotalTime>
  <Words>263</Words>
  <Application>Microsoft Office PowerPoint</Application>
  <PresentationFormat>如螢幕大小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課程名稱</vt:lpstr>
      <vt:lpstr>語意與思考脈絡</vt:lpstr>
      <vt:lpstr>前言</vt:lpstr>
      <vt:lpstr>何謂脈絡</vt:lpstr>
      <vt:lpstr>如何找出思考脈絡</vt:lpstr>
      <vt:lpstr>思考脈絡的特性</vt:lpstr>
      <vt:lpstr>思考脈絡的特性</vt:lpstr>
      <vt:lpstr>思考的種類</vt:lpstr>
      <vt:lpstr>思考的種類</vt:lpstr>
      <vt:lpstr>思考的種類</vt:lpstr>
      <vt:lpstr>思考的種類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Student Activities</cp:lastModifiedBy>
  <cp:revision>133</cp:revision>
  <dcterms:created xsi:type="dcterms:W3CDTF">2017-11-07T02:54:43Z</dcterms:created>
  <dcterms:modified xsi:type="dcterms:W3CDTF">2018-04-15T19:50:00Z</dcterms:modified>
</cp:coreProperties>
</file>