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7" r:id="rId2"/>
    <p:sldId id="259" r:id="rId3"/>
    <p:sldId id="291" r:id="rId4"/>
    <p:sldId id="298" r:id="rId5"/>
    <p:sldId id="296" r:id="rId6"/>
    <p:sldId id="299" r:id="rId7"/>
    <p:sldId id="300" r:id="rId8"/>
    <p:sldId id="294" r:id="rId9"/>
    <p:sldId id="295" r:id="rId10"/>
    <p:sldId id="293" r:id="rId11"/>
    <p:sldId id="307" r:id="rId12"/>
    <p:sldId id="311" r:id="rId13"/>
    <p:sldId id="308" r:id="rId14"/>
    <p:sldId id="313" r:id="rId15"/>
    <p:sldId id="292" r:id="rId16"/>
    <p:sldId id="301" r:id="rId17"/>
    <p:sldId id="305" r:id="rId18"/>
    <p:sldId id="289" r:id="rId19"/>
    <p:sldId id="290" r:id="rId20"/>
    <p:sldId id="310" r:id="rId21"/>
    <p:sldId id="312" r:id="rId22"/>
    <p:sldId id="268"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EA551-A9EA-4357-A333-137385443F39}" v="499" dt="2018-05-08T08:16:35.078"/>
    <p1510:client id="{EF2E87B1-5FF4-4447-9879-1F9C5B056796}" v="91" dt="2018-05-09T01:53:05.47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666"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怡純 鍾" userId="78f22ae63b49ab46" providerId="LiveId" clId="{EF2E87B1-5FF4-4447-9879-1F9C5B056796}"/>
    <pc:docChg chg="modSld">
      <pc:chgData name="怡純 鍾" userId="78f22ae63b49ab46" providerId="LiveId" clId="{EF2E87B1-5FF4-4447-9879-1F9C5B056796}" dt="2018-05-09T01:53:05.475" v="89" actId="207"/>
      <pc:docMkLst>
        <pc:docMk/>
      </pc:docMkLst>
      <pc:sldChg chg="modSp">
        <pc:chgData name="怡純 鍾" userId="78f22ae63b49ab46" providerId="LiveId" clId="{EF2E87B1-5FF4-4447-9879-1F9C5B056796}" dt="2018-05-09T01:03:02.301" v="8"/>
        <pc:sldMkLst>
          <pc:docMk/>
          <pc:sldMk cId="2680079730" sldId="290"/>
        </pc:sldMkLst>
        <pc:spChg chg="mod">
          <ac:chgData name="怡純 鍾" userId="78f22ae63b49ab46" providerId="LiveId" clId="{EF2E87B1-5FF4-4447-9879-1F9C5B056796}" dt="2018-05-09T01:03:02.301" v="8"/>
          <ac:spMkLst>
            <pc:docMk/>
            <pc:sldMk cId="2680079730" sldId="290"/>
            <ac:spMk id="3" creationId="{E559A75F-90CF-4C2C-AF07-9B87449C31DD}"/>
          </ac:spMkLst>
        </pc:spChg>
      </pc:sldChg>
      <pc:sldChg chg="modSp">
        <pc:chgData name="怡純 鍾" userId="78f22ae63b49ab46" providerId="LiveId" clId="{EF2E87B1-5FF4-4447-9879-1F9C5B056796}" dt="2018-05-09T01:53:05.475" v="89" actId="207"/>
        <pc:sldMkLst>
          <pc:docMk/>
          <pc:sldMk cId="2517209871" sldId="313"/>
        </pc:sldMkLst>
        <pc:spChg chg="mod">
          <ac:chgData name="怡純 鍾" userId="78f22ae63b49ab46" providerId="LiveId" clId="{EF2E87B1-5FF4-4447-9879-1F9C5B056796}" dt="2018-05-09T01:53:05.475" v="89" actId="207"/>
          <ac:spMkLst>
            <pc:docMk/>
            <pc:sldMk cId="2517209871" sldId="313"/>
            <ac:spMk id="3" creationId="{FED81460-50E4-4B36-923F-36490B7EAA28}"/>
          </ac:spMkLst>
        </pc:spChg>
      </pc:sldChg>
    </pc:docChg>
  </pc:docChgLst>
  <pc:docChgLst>
    <pc:chgData name="怡純 鍾" userId="78f22ae63b49ab46" providerId="LiveId" clId="{DBCEA551-A9EA-4357-A333-137385443F39}"/>
    <pc:docChg chg="undo custSel addSld delSld modSld">
      <pc:chgData name="怡純 鍾" userId="78f22ae63b49ab46" providerId="LiveId" clId="{DBCEA551-A9EA-4357-A333-137385443F39}" dt="2018-05-08T08:16:35.076" v="491"/>
      <pc:docMkLst>
        <pc:docMk/>
      </pc:docMkLst>
      <pc:sldChg chg="modSp modAnim">
        <pc:chgData name="怡純 鍾" userId="78f22ae63b49ab46" providerId="LiveId" clId="{DBCEA551-A9EA-4357-A333-137385443F39}" dt="2018-05-08T07:53:02.253" v="40" actId="27636"/>
        <pc:sldMkLst>
          <pc:docMk/>
          <pc:sldMk cId="4030226564" sldId="289"/>
        </pc:sldMkLst>
        <pc:spChg chg="mod">
          <ac:chgData name="怡純 鍾" userId="78f22ae63b49ab46" providerId="LiveId" clId="{DBCEA551-A9EA-4357-A333-137385443F39}" dt="2018-05-08T07:53:02.253" v="40" actId="27636"/>
          <ac:spMkLst>
            <pc:docMk/>
            <pc:sldMk cId="4030226564" sldId="289"/>
            <ac:spMk id="3" creationId="{E559A75F-90CF-4C2C-AF07-9B87449C31DD}"/>
          </ac:spMkLst>
        </pc:spChg>
      </pc:sldChg>
      <pc:sldChg chg="modSp modAnim">
        <pc:chgData name="怡純 鍾" userId="78f22ae63b49ab46" providerId="LiveId" clId="{DBCEA551-A9EA-4357-A333-137385443F39}" dt="2018-05-08T08:06:35.325" v="290" actId="20577"/>
        <pc:sldMkLst>
          <pc:docMk/>
          <pc:sldMk cId="2680079730" sldId="290"/>
        </pc:sldMkLst>
        <pc:spChg chg="mod">
          <ac:chgData name="怡純 鍾" userId="78f22ae63b49ab46" providerId="LiveId" clId="{DBCEA551-A9EA-4357-A333-137385443F39}" dt="2018-05-08T08:06:35.325" v="290" actId="20577"/>
          <ac:spMkLst>
            <pc:docMk/>
            <pc:sldMk cId="2680079730" sldId="290"/>
            <ac:spMk id="3" creationId="{E559A75F-90CF-4C2C-AF07-9B87449C31DD}"/>
          </ac:spMkLst>
        </pc:spChg>
      </pc:sldChg>
      <pc:sldChg chg="modSp modAnim">
        <pc:chgData name="怡純 鍾" userId="78f22ae63b49ab46" providerId="LiveId" clId="{DBCEA551-A9EA-4357-A333-137385443F39}" dt="2018-05-08T08:06:49.945" v="291" actId="6549"/>
        <pc:sldMkLst>
          <pc:docMk/>
          <pc:sldMk cId="110470763" sldId="310"/>
        </pc:sldMkLst>
        <pc:spChg chg="mod">
          <ac:chgData name="怡純 鍾" userId="78f22ae63b49ab46" providerId="LiveId" clId="{DBCEA551-A9EA-4357-A333-137385443F39}" dt="2018-05-08T08:06:49.945" v="291" actId="6549"/>
          <ac:spMkLst>
            <pc:docMk/>
            <pc:sldMk cId="110470763" sldId="310"/>
            <ac:spMk id="3" creationId="{E559A75F-90CF-4C2C-AF07-9B87449C31DD}"/>
          </ac:spMkLst>
        </pc:spChg>
      </pc:sldChg>
      <pc:sldChg chg="modSp modAnim">
        <pc:chgData name="怡純 鍾" userId="78f22ae63b49ab46" providerId="LiveId" clId="{DBCEA551-A9EA-4357-A333-137385443F39}" dt="2018-05-08T08:16:35.076" v="491"/>
        <pc:sldMkLst>
          <pc:docMk/>
          <pc:sldMk cId="2161168674" sldId="312"/>
        </pc:sldMkLst>
        <pc:spChg chg="mod">
          <ac:chgData name="怡純 鍾" userId="78f22ae63b49ab46" providerId="LiveId" clId="{DBCEA551-A9EA-4357-A333-137385443F39}" dt="2018-05-08T08:16:35.076" v="491"/>
          <ac:spMkLst>
            <pc:docMk/>
            <pc:sldMk cId="2161168674" sldId="312"/>
            <ac:spMk id="3" creationId="{E559A75F-90CF-4C2C-AF07-9B87449C31DD}"/>
          </ac:spMkLst>
        </pc:spChg>
      </pc:sldChg>
      <pc:sldChg chg="modSp add del setBg">
        <pc:chgData name="怡純 鍾" userId="78f22ae63b49ab46" providerId="LiveId" clId="{DBCEA551-A9EA-4357-A333-137385443F39}" dt="2018-05-08T07:21:17.551" v="3"/>
        <pc:sldMkLst>
          <pc:docMk/>
          <pc:sldMk cId="1399385969" sldId="322"/>
        </pc:sldMkLst>
        <pc:spChg chg="mod">
          <ac:chgData name="怡純 鍾" userId="78f22ae63b49ab46" providerId="LiveId" clId="{DBCEA551-A9EA-4357-A333-137385443F39}" dt="2018-05-08T07:21:17.551" v="3"/>
          <ac:spMkLst>
            <pc:docMk/>
            <pc:sldMk cId="1399385969" sldId="322"/>
            <ac:spMk id="3" creationId="{A0C2A774-773D-49E4-A18A-FE0FA6FFE742}"/>
          </ac:spMkLst>
        </pc:spChg>
      </pc:sldChg>
      <pc:sldChg chg="modSp add del setBg">
        <pc:chgData name="怡純 鍾" userId="78f22ae63b49ab46" providerId="LiveId" clId="{DBCEA551-A9EA-4357-A333-137385443F39}" dt="2018-05-08T07:39:29.163" v="7"/>
        <pc:sldMkLst>
          <pc:docMk/>
          <pc:sldMk cId="3590190717" sldId="322"/>
        </pc:sldMkLst>
        <pc:spChg chg="mod">
          <ac:chgData name="怡純 鍾" userId="78f22ae63b49ab46" providerId="LiveId" clId="{DBCEA551-A9EA-4357-A333-137385443F39}" dt="2018-05-08T07:39:29.163" v="7"/>
          <ac:spMkLst>
            <pc:docMk/>
            <pc:sldMk cId="3590190717" sldId="322"/>
            <ac:spMk id="3" creationId="{A0C2A774-773D-49E4-A18A-FE0FA6FFE742}"/>
          </ac:spMkLst>
        </pc:spChg>
      </pc:sldChg>
      <pc:sldChg chg="add del setBg">
        <pc:chgData name="怡純 鍾" userId="78f22ae63b49ab46" providerId="LiveId" clId="{DBCEA551-A9EA-4357-A333-137385443F39}" dt="2018-05-08T07:21:17.551" v="3"/>
        <pc:sldMkLst>
          <pc:docMk/>
          <pc:sldMk cId="445191433" sldId="331"/>
        </pc:sldMkLst>
      </pc:sldChg>
      <pc:sldChg chg="add del setBg">
        <pc:chgData name="怡純 鍾" userId="78f22ae63b49ab46" providerId="LiveId" clId="{DBCEA551-A9EA-4357-A333-137385443F39}" dt="2018-05-08T07:39:29.163" v="7"/>
        <pc:sldMkLst>
          <pc:docMk/>
          <pc:sldMk cId="3149695395" sldId="331"/>
        </pc:sldMkLst>
      </pc:sldChg>
      <pc:sldChg chg="add del setBg">
        <pc:chgData name="怡純 鍾" userId="78f22ae63b49ab46" providerId="LiveId" clId="{DBCEA551-A9EA-4357-A333-137385443F39}" dt="2018-05-08T07:21:17.551" v="3"/>
        <pc:sldMkLst>
          <pc:docMk/>
          <pc:sldMk cId="1645985568" sldId="357"/>
        </pc:sldMkLst>
      </pc:sldChg>
      <pc:sldChg chg="add del setBg">
        <pc:chgData name="怡純 鍾" userId="78f22ae63b49ab46" providerId="LiveId" clId="{DBCEA551-A9EA-4357-A333-137385443F39}" dt="2018-05-08T07:39:29.163" v="7"/>
        <pc:sldMkLst>
          <pc:docMk/>
          <pc:sldMk cId="3148054684" sldId="357"/>
        </pc:sldMkLst>
      </pc:sldChg>
      <pc:sldChg chg="add del setBg">
        <pc:chgData name="怡純 鍾" userId="78f22ae63b49ab46" providerId="LiveId" clId="{DBCEA551-A9EA-4357-A333-137385443F39}" dt="2018-05-08T07:21:17.551" v="3"/>
        <pc:sldMkLst>
          <pc:docMk/>
          <pc:sldMk cId="1709986218" sldId="376"/>
        </pc:sldMkLst>
      </pc:sldChg>
      <pc:sldChg chg="add del setBg">
        <pc:chgData name="怡純 鍾" userId="78f22ae63b49ab46" providerId="LiveId" clId="{DBCEA551-A9EA-4357-A333-137385443F39}" dt="2018-05-08T07:39:29.163" v="7"/>
        <pc:sldMkLst>
          <pc:docMk/>
          <pc:sldMk cId="2020021658" sldId="376"/>
        </pc:sldMkLst>
      </pc:sldChg>
      <pc:sldChg chg="add del setBg">
        <pc:chgData name="怡純 鍾" userId="78f22ae63b49ab46" providerId="LiveId" clId="{DBCEA551-A9EA-4357-A333-137385443F39}" dt="2018-05-08T07:39:29.163" v="7"/>
        <pc:sldMkLst>
          <pc:docMk/>
          <pc:sldMk cId="2466976681" sldId="377"/>
        </pc:sldMkLst>
      </pc:sldChg>
    </pc:docChg>
  </pc:docChgLst>
  <pc:docChgLst>
    <pc:chgData name="怡純 鍾" userId="78f22ae63b49ab46" providerId="LiveId" clId="{3441C132-C46B-420B-A679-DADCAB7EE2AA}"/>
    <pc:docChg chg="undo custSel addSld delSld modSld sldOrd">
      <pc:chgData name="怡純 鍾" userId="78f22ae63b49ab46" providerId="LiveId" clId="{3441C132-C46B-420B-A679-DADCAB7EE2AA}" dt="2018-04-08T04:41:41.025" v="4000" actId="6549"/>
      <pc:docMkLst>
        <pc:docMk/>
      </pc:docMkLst>
      <pc:sldChg chg="modSp modAnim">
        <pc:chgData name="怡純 鍾" userId="78f22ae63b49ab46" providerId="LiveId" clId="{3441C132-C46B-420B-A679-DADCAB7EE2AA}" dt="2018-04-08T03:52:48.980" v="3234" actId="1076"/>
        <pc:sldMkLst>
          <pc:docMk/>
          <pc:sldMk cId="1269655800" sldId="259"/>
        </pc:sldMkLst>
        <pc:spChg chg="mod">
          <ac:chgData name="怡純 鍾" userId="78f22ae63b49ab46" providerId="LiveId" clId="{3441C132-C46B-420B-A679-DADCAB7EE2AA}" dt="2018-04-08T03:52:48.980" v="3234" actId="1076"/>
          <ac:spMkLst>
            <pc:docMk/>
            <pc:sldMk cId="1269655800" sldId="259"/>
            <ac:spMk id="3" creationId="{407F6432-1541-4EB4-9209-E9089E1F635A}"/>
          </ac:spMkLst>
        </pc:spChg>
      </pc:sldChg>
      <pc:sldChg chg="modSp">
        <pc:chgData name="怡純 鍾" userId="78f22ae63b49ab46" providerId="LiveId" clId="{3441C132-C46B-420B-A679-DADCAB7EE2AA}" dt="2018-04-08T01:59:16.429" v="1685" actId="255"/>
        <pc:sldMkLst>
          <pc:docMk/>
          <pc:sldMk cId="1594626690" sldId="268"/>
        </pc:sldMkLst>
        <pc:spChg chg="mod">
          <ac:chgData name="怡純 鍾" userId="78f22ae63b49ab46" providerId="LiveId" clId="{3441C132-C46B-420B-A679-DADCAB7EE2AA}" dt="2018-04-08T01:59:16.429" v="1685" actId="255"/>
          <ac:spMkLst>
            <pc:docMk/>
            <pc:sldMk cId="1594626690" sldId="268"/>
            <ac:spMk id="3" creationId="{BC1FB4D3-0ED2-41CA-98C2-A72BB41004FB}"/>
          </ac:spMkLst>
        </pc:spChg>
      </pc:sldChg>
      <pc:sldChg chg="modSp modAnim">
        <pc:chgData name="怡純 鍾" userId="78f22ae63b49ab46" providerId="LiveId" clId="{3441C132-C46B-420B-A679-DADCAB7EE2AA}" dt="2018-04-08T02:27:30.646" v="2750" actId="20577"/>
        <pc:sldMkLst>
          <pc:docMk/>
          <pc:sldMk cId="4030226564" sldId="289"/>
        </pc:sldMkLst>
        <pc:spChg chg="mod">
          <ac:chgData name="怡純 鍾" userId="78f22ae63b49ab46" providerId="LiveId" clId="{3441C132-C46B-420B-A679-DADCAB7EE2AA}" dt="2018-04-08T02:27:30.646" v="2750" actId="20577"/>
          <ac:spMkLst>
            <pc:docMk/>
            <pc:sldMk cId="4030226564" sldId="289"/>
            <ac:spMk id="3" creationId="{E559A75F-90CF-4C2C-AF07-9B87449C31DD}"/>
          </ac:spMkLst>
        </pc:spChg>
      </pc:sldChg>
      <pc:sldChg chg="modSp modAnim">
        <pc:chgData name="怡純 鍾" userId="78f22ae63b49ab46" providerId="LiveId" clId="{3441C132-C46B-420B-A679-DADCAB7EE2AA}" dt="2018-04-08T02:31:40.693" v="2771" actId="27636"/>
        <pc:sldMkLst>
          <pc:docMk/>
          <pc:sldMk cId="2680079730" sldId="290"/>
        </pc:sldMkLst>
        <pc:spChg chg="mod">
          <ac:chgData name="怡純 鍾" userId="78f22ae63b49ab46" providerId="LiveId" clId="{3441C132-C46B-420B-A679-DADCAB7EE2AA}" dt="2018-04-08T02:31:40.693" v="2771" actId="27636"/>
          <ac:spMkLst>
            <pc:docMk/>
            <pc:sldMk cId="2680079730" sldId="290"/>
            <ac:spMk id="3" creationId="{E559A75F-90CF-4C2C-AF07-9B87449C31DD}"/>
          </ac:spMkLst>
        </pc:spChg>
      </pc:sldChg>
      <pc:sldChg chg="modSp modTransition">
        <pc:chgData name="怡純 鍾" userId="78f22ae63b49ab46" providerId="LiveId" clId="{3441C132-C46B-420B-A679-DADCAB7EE2AA}" dt="2018-04-08T03:52:53.484" v="3235" actId="1076"/>
        <pc:sldMkLst>
          <pc:docMk/>
          <pc:sldMk cId="571594292" sldId="291"/>
        </pc:sldMkLst>
        <pc:spChg chg="mod">
          <ac:chgData name="怡純 鍾" userId="78f22ae63b49ab46" providerId="LiveId" clId="{3441C132-C46B-420B-A679-DADCAB7EE2AA}" dt="2018-04-08T03:52:53.484" v="3235" actId="1076"/>
          <ac:spMkLst>
            <pc:docMk/>
            <pc:sldMk cId="571594292" sldId="291"/>
            <ac:spMk id="3" creationId="{BE839DC0-71A5-43ED-ADD5-C96226F6299F}"/>
          </ac:spMkLst>
        </pc:spChg>
      </pc:sldChg>
      <pc:sldChg chg="addSp delSp modSp">
        <pc:chgData name="怡純 鍾" userId="78f22ae63b49ab46" providerId="LiveId" clId="{3441C132-C46B-420B-A679-DADCAB7EE2AA}" dt="2018-04-08T02:13:56.714" v="2079" actId="1076"/>
        <pc:sldMkLst>
          <pc:docMk/>
          <pc:sldMk cId="2463156458" sldId="292"/>
        </pc:sldMkLst>
        <pc:spChg chg="add mod">
          <ac:chgData name="怡純 鍾" userId="78f22ae63b49ab46" providerId="LiveId" clId="{3441C132-C46B-420B-A679-DADCAB7EE2AA}" dt="2018-04-08T02:06:13.500" v="1748" actId="14100"/>
          <ac:spMkLst>
            <pc:docMk/>
            <pc:sldMk cId="2463156458" sldId="292"/>
            <ac:spMk id="4" creationId="{27B9648B-A1F9-48E0-844D-FF0AE48AB61F}"/>
          </ac:spMkLst>
        </pc:spChg>
        <pc:spChg chg="del mod">
          <ac:chgData name="怡純 鍾" userId="78f22ae63b49ab46" providerId="LiveId" clId="{3441C132-C46B-420B-A679-DADCAB7EE2AA}" dt="2018-04-08T02:13:50.525" v="2077" actId="478"/>
          <ac:spMkLst>
            <pc:docMk/>
            <pc:sldMk cId="2463156458" sldId="292"/>
            <ac:spMk id="34818" creationId="{2F2A8E6C-D36A-4B89-89BD-F0453398773B}"/>
          </ac:spMkLst>
        </pc:spChg>
        <pc:picChg chg="mod modCrop">
          <ac:chgData name="怡純 鍾" userId="78f22ae63b49ab46" providerId="LiveId" clId="{3441C132-C46B-420B-A679-DADCAB7EE2AA}" dt="2018-04-08T02:13:56.714" v="2079" actId="1076"/>
          <ac:picMkLst>
            <pc:docMk/>
            <pc:sldMk cId="2463156458" sldId="292"/>
            <ac:picMk id="2" creationId="{EA315872-1C33-4901-812A-C725BAF24DFA}"/>
          </ac:picMkLst>
        </pc:picChg>
      </pc:sldChg>
      <pc:sldChg chg="modSp ord">
        <pc:chgData name="怡純 鍾" userId="78f22ae63b49ab46" providerId="LiveId" clId="{3441C132-C46B-420B-A679-DADCAB7EE2AA}" dt="2018-04-08T04:17:42.350" v="3963" actId="6549"/>
        <pc:sldMkLst>
          <pc:docMk/>
          <pc:sldMk cId="468868484" sldId="293"/>
        </pc:sldMkLst>
        <pc:spChg chg="mod">
          <ac:chgData name="怡純 鍾" userId="78f22ae63b49ab46" providerId="LiveId" clId="{3441C132-C46B-420B-A679-DADCAB7EE2AA}" dt="2018-04-08T04:17:42.350" v="3963" actId="6549"/>
          <ac:spMkLst>
            <pc:docMk/>
            <pc:sldMk cId="468868484" sldId="293"/>
            <ac:spMk id="3" creationId="{69B20D76-8C46-4FD8-B509-E74C0C97A052}"/>
          </ac:spMkLst>
        </pc:spChg>
      </pc:sldChg>
      <pc:sldChg chg="addSp modSp">
        <pc:chgData name="怡純 鍾" userId="78f22ae63b49ab46" providerId="LiveId" clId="{3441C132-C46B-420B-A679-DADCAB7EE2AA}" dt="2018-04-07T09:20:07.802" v="298" actId="14100"/>
        <pc:sldMkLst>
          <pc:docMk/>
          <pc:sldMk cId="2019814612" sldId="294"/>
        </pc:sldMkLst>
        <pc:spChg chg="add mod">
          <ac:chgData name="怡純 鍾" userId="78f22ae63b49ab46" providerId="LiveId" clId="{3441C132-C46B-420B-A679-DADCAB7EE2AA}" dt="2018-04-07T09:20:07.802" v="298" actId="14100"/>
          <ac:spMkLst>
            <pc:docMk/>
            <pc:sldMk cId="2019814612" sldId="294"/>
            <ac:spMk id="5" creationId="{025A11AE-C3A5-4147-859A-856F4270A780}"/>
          </ac:spMkLst>
        </pc:spChg>
        <pc:picChg chg="mod">
          <ac:chgData name="怡純 鍾" userId="78f22ae63b49ab46" providerId="LiveId" clId="{3441C132-C46B-420B-A679-DADCAB7EE2AA}" dt="2018-04-07T09:18:58.334" v="251" actId="1076"/>
          <ac:picMkLst>
            <pc:docMk/>
            <pc:sldMk cId="2019814612" sldId="294"/>
            <ac:picMk id="4" creationId="{6FE1430F-9A69-463B-B27C-EDEAF2B36F77}"/>
          </ac:picMkLst>
        </pc:picChg>
      </pc:sldChg>
      <pc:sldChg chg="addSp modSp ord">
        <pc:chgData name="怡純 鍾" userId="78f22ae63b49ab46" providerId="LiveId" clId="{3441C132-C46B-420B-A679-DADCAB7EE2AA}" dt="2018-04-07T09:21:38.920" v="371" actId="1038"/>
        <pc:sldMkLst>
          <pc:docMk/>
          <pc:sldMk cId="1362576569" sldId="295"/>
        </pc:sldMkLst>
        <pc:spChg chg="add mod">
          <ac:chgData name="怡純 鍾" userId="78f22ae63b49ab46" providerId="LiveId" clId="{3441C132-C46B-420B-A679-DADCAB7EE2AA}" dt="2018-04-07T09:21:38.920" v="371" actId="1038"/>
          <ac:spMkLst>
            <pc:docMk/>
            <pc:sldMk cId="1362576569" sldId="295"/>
            <ac:spMk id="5" creationId="{7DCD01D8-B225-4D68-8CF6-F098484026D1}"/>
          </ac:spMkLst>
        </pc:spChg>
        <pc:picChg chg="mod modCrop">
          <ac:chgData name="怡純 鍾" userId="78f22ae63b49ab46" providerId="LiveId" clId="{3441C132-C46B-420B-A679-DADCAB7EE2AA}" dt="2018-04-07T08:10:42.085" v="29" actId="1076"/>
          <ac:picMkLst>
            <pc:docMk/>
            <pc:sldMk cId="1362576569" sldId="295"/>
            <ac:picMk id="4" creationId="{52D95209-B3F9-4025-9106-7FF2B6BCF040}"/>
          </ac:picMkLst>
        </pc:picChg>
      </pc:sldChg>
      <pc:sldChg chg="addSp modSp">
        <pc:chgData name="怡純 鍾" userId="78f22ae63b49ab46" providerId="LiveId" clId="{3441C132-C46B-420B-A679-DADCAB7EE2AA}" dt="2018-04-07T09:16:12.210" v="247" actId="1076"/>
        <pc:sldMkLst>
          <pc:docMk/>
          <pc:sldMk cId="2380360279" sldId="296"/>
        </pc:sldMkLst>
        <pc:spChg chg="add mod">
          <ac:chgData name="怡純 鍾" userId="78f22ae63b49ab46" providerId="LiveId" clId="{3441C132-C46B-420B-A679-DADCAB7EE2AA}" dt="2018-04-07T09:16:12.210" v="247" actId="1076"/>
          <ac:spMkLst>
            <pc:docMk/>
            <pc:sldMk cId="2380360279" sldId="296"/>
            <ac:spMk id="5" creationId="{C50C81AD-BEED-403D-96AF-45EAB625AA30}"/>
          </ac:spMkLst>
        </pc:spChg>
        <pc:picChg chg="mod">
          <ac:chgData name="怡純 鍾" userId="78f22ae63b49ab46" providerId="LiveId" clId="{3441C132-C46B-420B-A679-DADCAB7EE2AA}" dt="2018-04-07T09:11:20.371" v="155" actId="1076"/>
          <ac:picMkLst>
            <pc:docMk/>
            <pc:sldMk cId="2380360279" sldId="296"/>
            <ac:picMk id="4" creationId="{CCEBB7C9-83C3-4C61-B974-26B0220600D0}"/>
          </ac:picMkLst>
        </pc:picChg>
      </pc:sldChg>
      <pc:sldChg chg="addSp modSp ord">
        <pc:chgData name="怡純 鍾" userId="78f22ae63b49ab46" providerId="LiveId" clId="{3441C132-C46B-420B-A679-DADCAB7EE2AA}" dt="2018-04-07T09:13:48.520" v="208" actId="255"/>
        <pc:sldMkLst>
          <pc:docMk/>
          <pc:sldMk cId="3501596926" sldId="298"/>
        </pc:sldMkLst>
        <pc:spChg chg="add mod">
          <ac:chgData name="怡純 鍾" userId="78f22ae63b49ab46" providerId="LiveId" clId="{3441C132-C46B-420B-A679-DADCAB7EE2AA}" dt="2018-04-07T09:13:48.520" v="208" actId="255"/>
          <ac:spMkLst>
            <pc:docMk/>
            <pc:sldMk cId="3501596926" sldId="298"/>
            <ac:spMk id="4" creationId="{834AE748-B27A-4D16-B4FA-0774E69BFB86}"/>
          </ac:spMkLst>
        </pc:spChg>
        <pc:picChg chg="mod">
          <ac:chgData name="怡純 鍾" userId="78f22ae63b49ab46" providerId="LiveId" clId="{3441C132-C46B-420B-A679-DADCAB7EE2AA}" dt="2018-04-07T09:11:13.908" v="154" actId="1076"/>
          <ac:picMkLst>
            <pc:docMk/>
            <pc:sldMk cId="3501596926" sldId="298"/>
            <ac:picMk id="5" creationId="{BAABD6FD-B8AE-4DA5-8B68-55DB6372F349}"/>
          </ac:picMkLst>
        </pc:picChg>
        <pc:picChg chg="mod">
          <ac:chgData name="怡純 鍾" userId="78f22ae63b49ab46" providerId="LiveId" clId="{3441C132-C46B-420B-A679-DADCAB7EE2AA}" dt="2018-04-07T08:08:51.114" v="12" actId="1076"/>
          <ac:picMkLst>
            <pc:docMk/>
            <pc:sldMk cId="3501596926" sldId="298"/>
            <ac:picMk id="7" creationId="{874646CE-644F-437D-924C-8BA475B2621E}"/>
          </ac:picMkLst>
        </pc:picChg>
      </pc:sldChg>
      <pc:sldChg chg="addSp modSp">
        <pc:chgData name="怡純 鍾" userId="78f22ae63b49ab46" providerId="LiveId" clId="{3441C132-C46B-420B-A679-DADCAB7EE2AA}" dt="2018-04-07T15:03:47.725" v="587" actId="1076"/>
        <pc:sldMkLst>
          <pc:docMk/>
          <pc:sldMk cId="2964149099" sldId="299"/>
        </pc:sldMkLst>
        <pc:spChg chg="add mod">
          <ac:chgData name="怡純 鍾" userId="78f22ae63b49ab46" providerId="LiveId" clId="{3441C132-C46B-420B-A679-DADCAB7EE2AA}" dt="2018-04-07T15:03:47.725" v="587" actId="1076"/>
          <ac:spMkLst>
            <pc:docMk/>
            <pc:sldMk cId="2964149099" sldId="299"/>
            <ac:spMk id="5" creationId="{9E6E54E5-1FED-48CF-8A93-AA59C1564472}"/>
          </ac:spMkLst>
        </pc:spChg>
      </pc:sldChg>
      <pc:sldChg chg="addSp modSp">
        <pc:chgData name="怡純 鍾" userId="78f22ae63b49ab46" providerId="LiveId" clId="{3441C132-C46B-420B-A679-DADCAB7EE2AA}" dt="2018-04-07T09:16:28.242" v="250" actId="1076"/>
        <pc:sldMkLst>
          <pc:docMk/>
          <pc:sldMk cId="2501158567" sldId="300"/>
        </pc:sldMkLst>
        <pc:spChg chg="add mod">
          <ac:chgData name="怡純 鍾" userId="78f22ae63b49ab46" providerId="LiveId" clId="{3441C132-C46B-420B-A679-DADCAB7EE2AA}" dt="2018-04-07T09:16:28.242" v="250" actId="1076"/>
          <ac:spMkLst>
            <pc:docMk/>
            <pc:sldMk cId="2501158567" sldId="300"/>
            <ac:spMk id="7" creationId="{11A29DC6-F050-410D-8F60-F68E6B0E316F}"/>
          </ac:spMkLst>
        </pc:spChg>
      </pc:sldChg>
      <pc:sldChg chg="addSp modSp">
        <pc:chgData name="怡純 鍾" userId="78f22ae63b49ab46" providerId="LiveId" clId="{3441C132-C46B-420B-A679-DADCAB7EE2AA}" dt="2018-04-08T02:16:22.169" v="2097" actId="1076"/>
        <pc:sldMkLst>
          <pc:docMk/>
          <pc:sldMk cId="1095435696" sldId="301"/>
        </pc:sldMkLst>
        <pc:spChg chg="add mod">
          <ac:chgData name="怡純 鍾" userId="78f22ae63b49ab46" providerId="LiveId" clId="{3441C132-C46B-420B-A679-DADCAB7EE2AA}" dt="2018-04-08T02:14:40.902" v="2085" actId="1076"/>
          <ac:spMkLst>
            <pc:docMk/>
            <pc:sldMk cId="1095435696" sldId="301"/>
            <ac:spMk id="3" creationId="{8ABD284D-D253-46BF-BC13-22FAAA936F11}"/>
          </ac:spMkLst>
        </pc:spChg>
        <pc:picChg chg="mod modCrop">
          <ac:chgData name="怡純 鍾" userId="78f22ae63b49ab46" providerId="LiveId" clId="{3441C132-C46B-420B-A679-DADCAB7EE2AA}" dt="2018-04-08T02:16:22.169" v="2097" actId="1076"/>
          <ac:picMkLst>
            <pc:docMk/>
            <pc:sldMk cId="1095435696" sldId="301"/>
            <ac:picMk id="2" creationId="{FDF536A2-626E-4A53-98DF-4335A1A46B7B}"/>
          </ac:picMkLst>
        </pc:picChg>
      </pc:sldChg>
      <pc:sldChg chg="modSp">
        <pc:chgData name="怡純 鍾" userId="78f22ae63b49ab46" providerId="LiveId" clId="{3441C132-C46B-420B-A679-DADCAB7EE2AA}" dt="2018-04-08T04:27:57.140" v="3992" actId="6549"/>
        <pc:sldMkLst>
          <pc:docMk/>
          <pc:sldMk cId="3219249280" sldId="305"/>
        </pc:sldMkLst>
        <pc:spChg chg="mod">
          <ac:chgData name="怡純 鍾" userId="78f22ae63b49ab46" providerId="LiveId" clId="{3441C132-C46B-420B-A679-DADCAB7EE2AA}" dt="2018-04-08T02:14:54.694" v="2086" actId="1076"/>
          <ac:spMkLst>
            <pc:docMk/>
            <pc:sldMk cId="3219249280" sldId="305"/>
            <ac:spMk id="5" creationId="{8D76CE0B-E342-4E04-9BBA-C2E84BFE51D0}"/>
          </ac:spMkLst>
        </pc:spChg>
        <pc:graphicFrameChg chg="mod modGraphic">
          <ac:chgData name="怡純 鍾" userId="78f22ae63b49ab46" providerId="LiveId" clId="{3441C132-C46B-420B-A679-DADCAB7EE2AA}" dt="2018-04-08T04:27:57.140" v="3992" actId="6549"/>
          <ac:graphicFrameMkLst>
            <pc:docMk/>
            <pc:sldMk cId="3219249280" sldId="305"/>
            <ac:graphicFrameMk id="4" creationId="{B276E72F-15D8-416C-8F4E-020533944B31}"/>
          </ac:graphicFrameMkLst>
        </pc:graphicFrameChg>
      </pc:sldChg>
      <pc:sldChg chg="modSp ord">
        <pc:chgData name="怡純 鍾" userId="78f22ae63b49ab46" providerId="LiveId" clId="{3441C132-C46B-420B-A679-DADCAB7EE2AA}" dt="2018-04-08T04:19:25.189" v="3977" actId="20577"/>
        <pc:sldMkLst>
          <pc:docMk/>
          <pc:sldMk cId="423041041" sldId="307"/>
        </pc:sldMkLst>
        <pc:spChg chg="mod">
          <ac:chgData name="怡純 鍾" userId="78f22ae63b49ab46" providerId="LiveId" clId="{3441C132-C46B-420B-A679-DADCAB7EE2AA}" dt="2018-04-08T01:35:54.118" v="1222" actId="255"/>
          <ac:spMkLst>
            <pc:docMk/>
            <pc:sldMk cId="423041041" sldId="307"/>
            <ac:spMk id="2" creationId="{619340C3-520C-43C8-B975-0DD2DB32A703}"/>
          </ac:spMkLst>
        </pc:spChg>
        <pc:graphicFrameChg chg="mod">
          <ac:chgData name="怡純 鍾" userId="78f22ae63b49ab46" providerId="LiveId" clId="{3441C132-C46B-420B-A679-DADCAB7EE2AA}" dt="2018-04-08T04:19:25.189" v="3977" actId="20577"/>
          <ac:graphicFrameMkLst>
            <pc:docMk/>
            <pc:sldMk cId="423041041" sldId="307"/>
            <ac:graphicFrameMk id="4" creationId="{52A88BDB-D4E8-4165-BFCA-F64C168E1740}"/>
          </ac:graphicFrameMkLst>
        </pc:graphicFrameChg>
      </pc:sldChg>
      <pc:sldChg chg="modSp add">
        <pc:chgData name="怡純 鍾" userId="78f22ae63b49ab46" providerId="LiveId" clId="{3441C132-C46B-420B-A679-DADCAB7EE2AA}" dt="2018-04-08T04:10:59.287" v="3953" actId="6549"/>
        <pc:sldMkLst>
          <pc:docMk/>
          <pc:sldMk cId="1714417283" sldId="308"/>
        </pc:sldMkLst>
        <pc:spChg chg="mod">
          <ac:chgData name="怡純 鍾" userId="78f22ae63b49ab46" providerId="LiveId" clId="{3441C132-C46B-420B-A679-DADCAB7EE2AA}" dt="2018-04-08T02:05:47.808" v="1713" actId="5793"/>
          <ac:spMkLst>
            <pc:docMk/>
            <pc:sldMk cId="1714417283" sldId="308"/>
            <ac:spMk id="2" creationId="{35533A7D-9DBC-4EA1-87DC-6CB569C2D9B1}"/>
          </ac:spMkLst>
        </pc:spChg>
        <pc:spChg chg="mod">
          <ac:chgData name="怡純 鍾" userId="78f22ae63b49ab46" providerId="LiveId" clId="{3441C132-C46B-420B-A679-DADCAB7EE2AA}" dt="2018-04-08T04:10:59.287" v="3953" actId="6549"/>
          <ac:spMkLst>
            <pc:docMk/>
            <pc:sldMk cId="1714417283" sldId="308"/>
            <ac:spMk id="3" creationId="{FED81460-50E4-4B36-923F-36490B7EAA28}"/>
          </ac:spMkLst>
        </pc:spChg>
      </pc:sldChg>
      <pc:sldChg chg="modSp modAnim">
        <pc:chgData name="怡純 鍾" userId="78f22ae63b49ab46" providerId="LiveId" clId="{3441C132-C46B-420B-A679-DADCAB7EE2AA}" dt="2018-04-08T02:31:48.508" v="2774" actId="6549"/>
        <pc:sldMkLst>
          <pc:docMk/>
          <pc:sldMk cId="110470763" sldId="310"/>
        </pc:sldMkLst>
        <pc:spChg chg="mod">
          <ac:chgData name="怡純 鍾" userId="78f22ae63b49ab46" providerId="LiveId" clId="{3441C132-C46B-420B-A679-DADCAB7EE2AA}" dt="2018-04-08T02:31:48.508" v="2774" actId="6549"/>
          <ac:spMkLst>
            <pc:docMk/>
            <pc:sldMk cId="110470763" sldId="310"/>
            <ac:spMk id="3" creationId="{E559A75F-90CF-4C2C-AF07-9B87449C31DD}"/>
          </ac:spMkLst>
        </pc:spChg>
      </pc:sldChg>
      <pc:sldChg chg="modSp modNotesTx">
        <pc:chgData name="怡純 鍾" userId="78f22ae63b49ab46" providerId="LiveId" clId="{3441C132-C46B-420B-A679-DADCAB7EE2AA}" dt="2018-04-08T04:41:41.025" v="4000" actId="6549"/>
        <pc:sldMkLst>
          <pc:docMk/>
          <pc:sldMk cId="1325277991" sldId="311"/>
        </pc:sldMkLst>
        <pc:spChg chg="mod">
          <ac:chgData name="怡純 鍾" userId="78f22ae63b49ab46" providerId="LiveId" clId="{3441C132-C46B-420B-A679-DADCAB7EE2AA}" dt="2018-04-08T04:06:22.940" v="3872" actId="6549"/>
          <ac:spMkLst>
            <pc:docMk/>
            <pc:sldMk cId="1325277991" sldId="311"/>
            <ac:spMk id="2" creationId="{619340C3-520C-43C8-B975-0DD2DB32A703}"/>
          </ac:spMkLst>
        </pc:spChg>
        <pc:graphicFrameChg chg="mod">
          <ac:chgData name="怡純 鍾" userId="78f22ae63b49ab46" providerId="LiveId" clId="{3441C132-C46B-420B-A679-DADCAB7EE2AA}" dt="2018-04-08T04:20:17.471" v="3981" actId="6549"/>
          <ac:graphicFrameMkLst>
            <pc:docMk/>
            <pc:sldMk cId="1325277991" sldId="311"/>
            <ac:graphicFrameMk id="4" creationId="{52A88BDB-D4E8-4165-BFCA-F64C168E174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1E546-CB56-4712-B333-EF7C2DF06DE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zh-TW" altLang="en-US"/>
        </a:p>
      </dgm:t>
    </dgm:pt>
    <dgm:pt modelId="{99CC7EB0-3472-4720-B0F2-EAE455F1F8DB}">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體育班</a:t>
          </a:r>
        </a:p>
      </dgm:t>
    </dgm:pt>
    <dgm:pt modelId="{00A68C82-9AD6-4C23-8E82-B626BC801F12}" type="parTrans" cxnId="{99F612FD-4E39-455E-A3BC-BB40F733CCA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AC23261-236B-421C-B7BA-08BCAA894567}" type="sibTrans" cxnId="{99F612FD-4E39-455E-A3BC-BB40F733CCA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4B8BBF28-60DA-46C4-A3EC-14F0CE022224}">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體育學術</a:t>
          </a:r>
        </a:p>
      </dgm:t>
    </dgm:pt>
    <dgm:pt modelId="{2B6B5C3C-48B9-4ACC-85F5-14382C7832ED}" type="parTrans" cxnId="{D35F8653-28A8-4705-85AA-1E9C98BBEF23}">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CB432BD1-B1D1-4191-93A8-33DA65551FF1}" type="sibTrans" cxnId="{D35F8653-28A8-4705-85AA-1E9C98BBEF23}">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DDF7C550-E914-4860-ACA7-82FF176BD6B9}">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學校體育</a:t>
          </a:r>
        </a:p>
      </dgm:t>
    </dgm:pt>
    <dgm:pt modelId="{657E893C-7C6A-41FB-83AC-97E6A84F25A1}" type="sibTrans" cxnId="{A708BB29-B942-4B4D-B506-58B61AF203B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0FE3442B-0632-4C90-8184-7936643004CA}" type="parTrans" cxnId="{A708BB29-B942-4B4D-B506-58B61AF203B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0589BE35-9A24-4615-BBCA-F96665DF2792}">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專任運動教練</a:t>
          </a:r>
        </a:p>
      </dgm:t>
    </dgm:pt>
    <dgm:pt modelId="{90CF65E5-9AB1-4EE7-8EEF-B5C68F3E809B}" type="parTrans" cxnId="{3D7A581C-3342-4996-AE8E-4B60DE43C1E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887E193-2430-47CE-B267-351F5D2E8D13}" type="sibTrans" cxnId="{3D7A581C-3342-4996-AE8E-4B60DE43C1E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7D59017D-F01F-4DAD-8149-D27FC72B9D03}">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體育教材教法</a:t>
          </a:r>
        </a:p>
      </dgm:t>
    </dgm:pt>
    <dgm:pt modelId="{2931B630-63DD-4B85-AA0A-6ECF22829B41}" type="parTrans" cxnId="{8F72CD64-66EC-410E-A0C7-10E2ABBA248C}">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5D1378F-C6CD-4D84-AF33-23BEB043404F}" type="sibTrans" cxnId="{8F72CD64-66EC-410E-A0C7-10E2ABBA248C}">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47F7D77D-6646-4BB2-A6DF-7CC243A236C8}">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國際及兩岸</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2865B98E-66A1-4B34-96E1-9F1992CCE51C}" type="parTrans" cxnId="{B88EDF67-D99A-4C25-AAA2-C8584D87BE87}">
      <dgm:prSet/>
      <dgm:spPr/>
      <dgm:t>
        <a:bodyPr/>
        <a:lstStyle/>
        <a:p>
          <a:endParaRPr lang="zh-TW" altLang="en-US"/>
        </a:p>
      </dgm:t>
    </dgm:pt>
    <dgm:pt modelId="{AC9581A0-D2A6-42EA-BE06-4E3E79DCCB96}" type="sibTrans" cxnId="{B88EDF67-D99A-4C25-AAA2-C8584D87BE87}">
      <dgm:prSet/>
      <dgm:spPr/>
      <dgm:t>
        <a:bodyPr/>
        <a:lstStyle/>
        <a:p>
          <a:endParaRPr lang="zh-TW" altLang="en-US"/>
        </a:p>
      </dgm:t>
    </dgm:pt>
    <dgm:pt modelId="{EF0F080E-2D87-4D6F-AF52-9C757A8B783D}">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綜合規劃</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A1B6218A-A66C-46BD-8CA5-1654F35CE4D0}" type="parTrans" cxnId="{9289CC23-6662-4EA6-AA0F-315B16FC4BDF}">
      <dgm:prSet/>
      <dgm:spPr/>
      <dgm:t>
        <a:bodyPr/>
        <a:lstStyle/>
        <a:p>
          <a:endParaRPr lang="zh-TW" altLang="en-US"/>
        </a:p>
      </dgm:t>
    </dgm:pt>
    <dgm:pt modelId="{847D0258-3429-48E7-8EFD-E73BA3FCC604}" type="sibTrans" cxnId="{9289CC23-6662-4EA6-AA0F-315B16FC4BDF}">
      <dgm:prSet/>
      <dgm:spPr/>
      <dgm:t>
        <a:bodyPr/>
        <a:lstStyle/>
        <a:p>
          <a:endParaRPr lang="zh-TW" altLang="en-US"/>
        </a:p>
      </dgm:t>
    </dgm:pt>
    <dgm:pt modelId="{E673A5A5-38E5-44EC-B476-BEACDF5F88E1}">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國際運動賽會</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61786C95-FF22-4B3B-B6F8-C48C57C7D9FC}" type="parTrans" cxnId="{F60DD69B-0018-4630-B7FE-1C2AA837A7F8}">
      <dgm:prSet/>
      <dgm:spPr/>
      <dgm:t>
        <a:bodyPr/>
        <a:lstStyle/>
        <a:p>
          <a:endParaRPr lang="zh-TW" altLang="en-US"/>
        </a:p>
      </dgm:t>
    </dgm:pt>
    <dgm:pt modelId="{4EDC8938-BFEE-4992-B1CF-BE239B430691}" type="sibTrans" cxnId="{F60DD69B-0018-4630-B7FE-1C2AA837A7F8}">
      <dgm:prSet/>
      <dgm:spPr/>
      <dgm:t>
        <a:bodyPr/>
        <a:lstStyle/>
        <a:p>
          <a:endParaRPr lang="zh-TW" altLang="en-US"/>
        </a:p>
      </dgm:t>
    </dgm:pt>
    <dgm:pt modelId="{5F0819F0-94D5-4EE0-9142-FFDB5430A253}">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國際運動會議</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D3C766F9-113D-4B75-8E40-B126A210E69D}" type="parTrans" cxnId="{97BF15CF-416F-4322-9939-9DE3BA48EB0A}">
      <dgm:prSet/>
      <dgm:spPr/>
      <dgm:t>
        <a:bodyPr/>
        <a:lstStyle/>
        <a:p>
          <a:endParaRPr lang="zh-TW" altLang="en-US"/>
        </a:p>
      </dgm:t>
    </dgm:pt>
    <dgm:pt modelId="{3018A206-564A-4CE9-8F60-26904527361B}" type="sibTrans" cxnId="{97BF15CF-416F-4322-9939-9DE3BA48EB0A}">
      <dgm:prSet/>
      <dgm:spPr/>
      <dgm:t>
        <a:bodyPr/>
        <a:lstStyle/>
        <a:p>
          <a:endParaRPr lang="zh-TW" altLang="en-US"/>
        </a:p>
      </dgm:t>
    </dgm:pt>
    <dgm:pt modelId="{5DBCFCCB-D5B3-401D-A391-D4DBA823B5AE}">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旅外選手</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3846BD62-6CFA-4302-A48F-D9B5626F4D0F}" type="parTrans" cxnId="{F167C0C3-E758-49FE-BE88-F78214822AE7}">
      <dgm:prSet/>
      <dgm:spPr/>
      <dgm:t>
        <a:bodyPr/>
        <a:lstStyle/>
        <a:p>
          <a:endParaRPr lang="zh-TW" altLang="en-US"/>
        </a:p>
      </dgm:t>
    </dgm:pt>
    <dgm:pt modelId="{4D50BAB8-EC9E-4ECB-9ACE-12453B15E1C5}" type="sibTrans" cxnId="{F167C0C3-E758-49FE-BE88-F78214822AE7}">
      <dgm:prSet/>
      <dgm:spPr/>
      <dgm:t>
        <a:bodyPr/>
        <a:lstStyle/>
        <a:p>
          <a:endParaRPr lang="zh-TW" altLang="en-US"/>
        </a:p>
      </dgm:t>
    </dgm:pt>
    <dgm:pt modelId="{C2EACD94-D03B-4046-B826-19F735E8D087}">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奧會模式</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3DF2C974-C9DE-465C-93A3-0D1486288EF6}" type="parTrans" cxnId="{CBC3FEB7-6C1F-4E28-9424-FA10B6E337DC}">
      <dgm:prSet/>
      <dgm:spPr/>
      <dgm:t>
        <a:bodyPr/>
        <a:lstStyle/>
        <a:p>
          <a:endParaRPr lang="zh-TW" altLang="en-US"/>
        </a:p>
      </dgm:t>
    </dgm:pt>
    <dgm:pt modelId="{42B8B60C-D53F-49DC-901A-41D86D5E241B}" type="sibTrans" cxnId="{CBC3FEB7-6C1F-4E28-9424-FA10B6E337DC}">
      <dgm:prSet/>
      <dgm:spPr/>
      <dgm:t>
        <a:bodyPr/>
        <a:lstStyle/>
        <a:p>
          <a:endParaRPr lang="zh-TW" altLang="en-US"/>
        </a:p>
      </dgm:t>
    </dgm:pt>
    <dgm:pt modelId="{75B52989-4436-456A-9E52-0ACDFA9C6817}">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運動產業</a:t>
          </a:r>
        </a:p>
      </dgm:t>
    </dgm:pt>
    <dgm:pt modelId="{8CDD2F2C-8968-4D05-B3C5-CA73EEC09D03}" type="parTrans" cxnId="{5C13F079-E6F6-4215-8D8C-839CD4523006}">
      <dgm:prSet/>
      <dgm:spPr/>
      <dgm:t>
        <a:bodyPr/>
        <a:lstStyle/>
        <a:p>
          <a:endParaRPr lang="zh-TW" altLang="en-US"/>
        </a:p>
      </dgm:t>
    </dgm:pt>
    <dgm:pt modelId="{8C06ABB5-8001-4C5E-9933-042B3F4910EB}" type="sibTrans" cxnId="{5C13F079-E6F6-4215-8D8C-839CD4523006}">
      <dgm:prSet/>
      <dgm:spPr/>
      <dgm:t>
        <a:bodyPr/>
        <a:lstStyle/>
        <a:p>
          <a:endParaRPr lang="zh-TW" altLang="en-US"/>
        </a:p>
      </dgm:t>
    </dgm:pt>
    <dgm:pt modelId="{211808C3-2B9A-464A-8B8A-91A3ADF51D6B}">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運動彩卷</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BE93C3C-7104-4864-AA25-CDA4CE31FFD1}" type="parTrans" cxnId="{33585572-C336-4AEB-B347-C27BC1D99542}">
      <dgm:prSet/>
      <dgm:spPr/>
      <dgm:t>
        <a:bodyPr/>
        <a:lstStyle/>
        <a:p>
          <a:endParaRPr lang="zh-TW" altLang="en-US"/>
        </a:p>
      </dgm:t>
    </dgm:pt>
    <dgm:pt modelId="{2AFEFB42-F329-42F7-870E-716F14C80B4E}" type="sibTrans" cxnId="{33585572-C336-4AEB-B347-C27BC1D99542}">
      <dgm:prSet/>
      <dgm:spPr/>
      <dgm:t>
        <a:bodyPr/>
        <a:lstStyle/>
        <a:p>
          <a:endParaRPr lang="zh-TW" altLang="en-US"/>
        </a:p>
      </dgm:t>
    </dgm:pt>
    <dgm:pt modelId="{09F62913-5A81-49D0-A907-6573A422626B}">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運動發展基金</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562AF65-AC2B-438D-B726-A9E05C648382}" type="parTrans" cxnId="{D0C6484E-4E15-4ABB-9231-886DC475234F}">
      <dgm:prSet/>
      <dgm:spPr/>
      <dgm:t>
        <a:bodyPr/>
        <a:lstStyle/>
        <a:p>
          <a:endParaRPr lang="zh-TW" altLang="en-US"/>
        </a:p>
      </dgm:t>
    </dgm:pt>
    <dgm:pt modelId="{417E4AED-6FDD-447B-805B-83A10E41DCC1}" type="sibTrans" cxnId="{D0C6484E-4E15-4ABB-9231-886DC475234F}">
      <dgm:prSet/>
      <dgm:spPr/>
      <dgm:t>
        <a:bodyPr/>
        <a:lstStyle/>
        <a:p>
          <a:endParaRPr lang="zh-TW" altLang="en-US"/>
        </a:p>
      </dgm:t>
    </dgm:pt>
    <dgm:pt modelId="{C0D51650-39ED-48EF-9F3C-685A49A58971}">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運動史料</a:t>
          </a:r>
        </a:p>
      </dgm:t>
    </dgm:pt>
    <dgm:pt modelId="{87D8AB32-88B4-4730-BFAD-3546AEF7499F}" type="parTrans" cxnId="{FF06A0E0-0DE1-4A79-A588-9F7006D95692}">
      <dgm:prSet/>
      <dgm:spPr/>
      <dgm:t>
        <a:bodyPr/>
        <a:lstStyle/>
        <a:p>
          <a:endParaRPr lang="zh-TW" altLang="en-US"/>
        </a:p>
      </dgm:t>
    </dgm:pt>
    <dgm:pt modelId="{64F95A2B-B28A-4986-B21C-B4E914F48ECF}" type="sibTrans" cxnId="{FF06A0E0-0DE1-4A79-A588-9F7006D95692}">
      <dgm:prSet/>
      <dgm:spPr/>
      <dgm:t>
        <a:bodyPr/>
        <a:lstStyle/>
        <a:p>
          <a:endParaRPr lang="zh-TW" altLang="en-US"/>
        </a:p>
      </dgm:t>
    </dgm:pt>
    <dgm:pt modelId="{3A242AEB-6275-4B1A-A42D-227777B95A3B}" type="pres">
      <dgm:prSet presAssocID="{3A01E546-CB56-4712-B333-EF7C2DF06DE1}" presName="layout" presStyleCnt="0">
        <dgm:presLayoutVars>
          <dgm:chMax/>
          <dgm:chPref/>
          <dgm:dir/>
          <dgm:resizeHandles/>
        </dgm:presLayoutVars>
      </dgm:prSet>
      <dgm:spPr/>
    </dgm:pt>
    <dgm:pt modelId="{649383ED-EAFB-49B3-A34E-ACEEDF68629C}" type="pres">
      <dgm:prSet presAssocID="{DDF7C550-E914-4860-ACA7-82FF176BD6B9}" presName="root" presStyleCnt="0">
        <dgm:presLayoutVars>
          <dgm:chMax/>
          <dgm:chPref/>
        </dgm:presLayoutVars>
      </dgm:prSet>
      <dgm:spPr/>
    </dgm:pt>
    <dgm:pt modelId="{DC0054B1-41B7-4481-AF0E-2AF407DAF648}" type="pres">
      <dgm:prSet presAssocID="{DDF7C550-E914-4860-ACA7-82FF176BD6B9}" presName="rootComposite" presStyleCnt="0">
        <dgm:presLayoutVars/>
      </dgm:prSet>
      <dgm:spPr/>
    </dgm:pt>
    <dgm:pt modelId="{F52CC9A7-7B0A-4B9B-900B-489C8D0E4029}" type="pres">
      <dgm:prSet presAssocID="{DDF7C550-E914-4860-ACA7-82FF176BD6B9}" presName="ParentAccent" presStyleLbl="alignNode1" presStyleIdx="0" presStyleCnt="3"/>
      <dgm:spPr/>
    </dgm:pt>
    <dgm:pt modelId="{9199A4CF-AB8C-4030-B7B9-F580F5C91A02}" type="pres">
      <dgm:prSet presAssocID="{DDF7C550-E914-4860-ACA7-82FF176BD6B9}" presName="ParentSmallAccent" presStyleLbl="fgAcc1" presStyleIdx="0" presStyleCnt="3"/>
      <dgm:spPr/>
    </dgm:pt>
    <dgm:pt modelId="{B7E4F7A1-B1AC-4E8C-B838-D1605206F93C}" type="pres">
      <dgm:prSet presAssocID="{DDF7C550-E914-4860-ACA7-82FF176BD6B9}" presName="Parent" presStyleLbl="revTx" presStyleIdx="0" presStyleCnt="15">
        <dgm:presLayoutVars>
          <dgm:chMax/>
          <dgm:chPref val="4"/>
          <dgm:bulletEnabled val="1"/>
        </dgm:presLayoutVars>
      </dgm:prSet>
      <dgm:spPr/>
    </dgm:pt>
    <dgm:pt modelId="{AF4692EF-1AFC-4ABE-BEB4-45AB404932E0}" type="pres">
      <dgm:prSet presAssocID="{DDF7C550-E914-4860-ACA7-82FF176BD6B9}" presName="childShape" presStyleCnt="0">
        <dgm:presLayoutVars>
          <dgm:chMax val="0"/>
          <dgm:chPref val="0"/>
        </dgm:presLayoutVars>
      </dgm:prSet>
      <dgm:spPr/>
    </dgm:pt>
    <dgm:pt modelId="{94158A9E-F06A-48DB-BEC6-1F340435FBA6}" type="pres">
      <dgm:prSet presAssocID="{99CC7EB0-3472-4720-B0F2-EAE455F1F8DB}" presName="childComposite" presStyleCnt="0">
        <dgm:presLayoutVars>
          <dgm:chMax val="0"/>
          <dgm:chPref val="0"/>
        </dgm:presLayoutVars>
      </dgm:prSet>
      <dgm:spPr/>
    </dgm:pt>
    <dgm:pt modelId="{350D079B-1995-4422-9453-EE55BDD3D80F}" type="pres">
      <dgm:prSet presAssocID="{99CC7EB0-3472-4720-B0F2-EAE455F1F8DB}" presName="ChildAccent" presStyleLbl="solidFgAcc1" presStyleIdx="0" presStyleCnt="12"/>
      <dgm:spPr/>
    </dgm:pt>
    <dgm:pt modelId="{E42D3B2C-BA31-4020-B53F-405F0BB1F133}" type="pres">
      <dgm:prSet presAssocID="{99CC7EB0-3472-4720-B0F2-EAE455F1F8DB}" presName="Child" presStyleLbl="revTx" presStyleIdx="1" presStyleCnt="15">
        <dgm:presLayoutVars>
          <dgm:chMax val="0"/>
          <dgm:chPref val="0"/>
          <dgm:bulletEnabled val="1"/>
        </dgm:presLayoutVars>
      </dgm:prSet>
      <dgm:spPr/>
    </dgm:pt>
    <dgm:pt modelId="{0682F460-6F0C-48CE-9F3B-9668FA1AA0E8}" type="pres">
      <dgm:prSet presAssocID="{0589BE35-9A24-4615-BBCA-F96665DF2792}" presName="childComposite" presStyleCnt="0">
        <dgm:presLayoutVars>
          <dgm:chMax val="0"/>
          <dgm:chPref val="0"/>
        </dgm:presLayoutVars>
      </dgm:prSet>
      <dgm:spPr/>
    </dgm:pt>
    <dgm:pt modelId="{B6C696BE-7DCE-43F4-AE4A-45F11B01E5FC}" type="pres">
      <dgm:prSet presAssocID="{0589BE35-9A24-4615-BBCA-F96665DF2792}" presName="ChildAccent" presStyleLbl="solidFgAcc1" presStyleIdx="1" presStyleCnt="12"/>
      <dgm:spPr/>
    </dgm:pt>
    <dgm:pt modelId="{5C0601C4-5DDD-447D-AFD5-9DDD406EC483}" type="pres">
      <dgm:prSet presAssocID="{0589BE35-9A24-4615-BBCA-F96665DF2792}" presName="Child" presStyleLbl="revTx" presStyleIdx="2" presStyleCnt="15">
        <dgm:presLayoutVars>
          <dgm:chMax val="0"/>
          <dgm:chPref val="0"/>
          <dgm:bulletEnabled val="1"/>
        </dgm:presLayoutVars>
      </dgm:prSet>
      <dgm:spPr/>
    </dgm:pt>
    <dgm:pt modelId="{4E7985D0-41B5-4637-B2CA-5861C70B9F0F}" type="pres">
      <dgm:prSet presAssocID="{7D59017D-F01F-4DAD-8149-D27FC72B9D03}" presName="childComposite" presStyleCnt="0">
        <dgm:presLayoutVars>
          <dgm:chMax val="0"/>
          <dgm:chPref val="0"/>
        </dgm:presLayoutVars>
      </dgm:prSet>
      <dgm:spPr/>
    </dgm:pt>
    <dgm:pt modelId="{CE889FB9-6C4A-476B-A3E0-03B43394CA8A}" type="pres">
      <dgm:prSet presAssocID="{7D59017D-F01F-4DAD-8149-D27FC72B9D03}" presName="ChildAccent" presStyleLbl="solidFgAcc1" presStyleIdx="2" presStyleCnt="12"/>
      <dgm:spPr/>
    </dgm:pt>
    <dgm:pt modelId="{BEE4A852-6601-4E38-AEC1-7223F799A066}" type="pres">
      <dgm:prSet presAssocID="{7D59017D-F01F-4DAD-8149-D27FC72B9D03}" presName="Child" presStyleLbl="revTx" presStyleIdx="3" presStyleCnt="15">
        <dgm:presLayoutVars>
          <dgm:chMax val="0"/>
          <dgm:chPref val="0"/>
          <dgm:bulletEnabled val="1"/>
        </dgm:presLayoutVars>
      </dgm:prSet>
      <dgm:spPr/>
    </dgm:pt>
    <dgm:pt modelId="{1921E70A-67F7-4620-AF91-399EDEF15395}" type="pres">
      <dgm:prSet presAssocID="{4B8BBF28-60DA-46C4-A3EC-14F0CE022224}" presName="childComposite" presStyleCnt="0">
        <dgm:presLayoutVars>
          <dgm:chMax val="0"/>
          <dgm:chPref val="0"/>
        </dgm:presLayoutVars>
      </dgm:prSet>
      <dgm:spPr/>
    </dgm:pt>
    <dgm:pt modelId="{41656698-5B80-4520-8D79-08003EE61955}" type="pres">
      <dgm:prSet presAssocID="{4B8BBF28-60DA-46C4-A3EC-14F0CE022224}" presName="ChildAccent" presStyleLbl="solidFgAcc1" presStyleIdx="3" presStyleCnt="12"/>
      <dgm:spPr/>
    </dgm:pt>
    <dgm:pt modelId="{0C6D31AE-EACD-4421-8B71-5E97DA59738E}" type="pres">
      <dgm:prSet presAssocID="{4B8BBF28-60DA-46C4-A3EC-14F0CE022224}" presName="Child" presStyleLbl="revTx" presStyleIdx="4" presStyleCnt="15">
        <dgm:presLayoutVars>
          <dgm:chMax val="0"/>
          <dgm:chPref val="0"/>
          <dgm:bulletEnabled val="1"/>
        </dgm:presLayoutVars>
      </dgm:prSet>
      <dgm:spPr/>
    </dgm:pt>
    <dgm:pt modelId="{3F0E3AFA-32C4-4004-9B8E-37848B6B1B96}" type="pres">
      <dgm:prSet presAssocID="{47F7D77D-6646-4BB2-A6DF-7CC243A236C8}" presName="root" presStyleCnt="0">
        <dgm:presLayoutVars>
          <dgm:chMax/>
          <dgm:chPref/>
        </dgm:presLayoutVars>
      </dgm:prSet>
      <dgm:spPr/>
    </dgm:pt>
    <dgm:pt modelId="{A610D8E6-BC37-401D-B44D-664435D57CF3}" type="pres">
      <dgm:prSet presAssocID="{47F7D77D-6646-4BB2-A6DF-7CC243A236C8}" presName="rootComposite" presStyleCnt="0">
        <dgm:presLayoutVars/>
      </dgm:prSet>
      <dgm:spPr/>
    </dgm:pt>
    <dgm:pt modelId="{02ECA8E5-55BB-4E2B-94E4-8FDCEBB643BA}" type="pres">
      <dgm:prSet presAssocID="{47F7D77D-6646-4BB2-A6DF-7CC243A236C8}" presName="ParentAccent" presStyleLbl="alignNode1" presStyleIdx="1" presStyleCnt="3"/>
      <dgm:spPr/>
    </dgm:pt>
    <dgm:pt modelId="{648BCD53-1F08-4A3A-BD64-E39AE68D4A3A}" type="pres">
      <dgm:prSet presAssocID="{47F7D77D-6646-4BB2-A6DF-7CC243A236C8}" presName="ParentSmallAccent" presStyleLbl="fgAcc1" presStyleIdx="1" presStyleCnt="3"/>
      <dgm:spPr/>
    </dgm:pt>
    <dgm:pt modelId="{AA01DA14-A903-4570-BF29-76C9C0B725A0}" type="pres">
      <dgm:prSet presAssocID="{47F7D77D-6646-4BB2-A6DF-7CC243A236C8}" presName="Parent" presStyleLbl="revTx" presStyleIdx="5" presStyleCnt="15">
        <dgm:presLayoutVars>
          <dgm:chMax/>
          <dgm:chPref val="4"/>
          <dgm:bulletEnabled val="1"/>
        </dgm:presLayoutVars>
      </dgm:prSet>
      <dgm:spPr/>
    </dgm:pt>
    <dgm:pt modelId="{3893B401-4A17-4F14-8BB1-C1A2201EF271}" type="pres">
      <dgm:prSet presAssocID="{47F7D77D-6646-4BB2-A6DF-7CC243A236C8}" presName="childShape" presStyleCnt="0">
        <dgm:presLayoutVars>
          <dgm:chMax val="0"/>
          <dgm:chPref val="0"/>
        </dgm:presLayoutVars>
      </dgm:prSet>
      <dgm:spPr/>
    </dgm:pt>
    <dgm:pt modelId="{8469A5D5-5BC3-40F6-921C-7BA5ED775D93}" type="pres">
      <dgm:prSet presAssocID="{E673A5A5-38E5-44EC-B476-BEACDF5F88E1}" presName="childComposite" presStyleCnt="0">
        <dgm:presLayoutVars>
          <dgm:chMax val="0"/>
          <dgm:chPref val="0"/>
        </dgm:presLayoutVars>
      </dgm:prSet>
      <dgm:spPr/>
    </dgm:pt>
    <dgm:pt modelId="{1D476F4C-ECE6-44AE-AF47-93AD90AD5824}" type="pres">
      <dgm:prSet presAssocID="{E673A5A5-38E5-44EC-B476-BEACDF5F88E1}" presName="ChildAccent" presStyleLbl="solidFgAcc1" presStyleIdx="4" presStyleCnt="12"/>
      <dgm:spPr/>
    </dgm:pt>
    <dgm:pt modelId="{8C6D11B3-5765-41BD-BEF9-4440697DBEB4}" type="pres">
      <dgm:prSet presAssocID="{E673A5A5-38E5-44EC-B476-BEACDF5F88E1}" presName="Child" presStyleLbl="revTx" presStyleIdx="6" presStyleCnt="15">
        <dgm:presLayoutVars>
          <dgm:chMax val="0"/>
          <dgm:chPref val="0"/>
          <dgm:bulletEnabled val="1"/>
        </dgm:presLayoutVars>
      </dgm:prSet>
      <dgm:spPr/>
    </dgm:pt>
    <dgm:pt modelId="{1414DF41-44C6-4ED2-948D-218257CAC5C6}" type="pres">
      <dgm:prSet presAssocID="{5F0819F0-94D5-4EE0-9142-FFDB5430A253}" presName="childComposite" presStyleCnt="0">
        <dgm:presLayoutVars>
          <dgm:chMax val="0"/>
          <dgm:chPref val="0"/>
        </dgm:presLayoutVars>
      </dgm:prSet>
      <dgm:spPr/>
    </dgm:pt>
    <dgm:pt modelId="{1F5240B6-FBF7-4B25-8815-DC5ADD82391D}" type="pres">
      <dgm:prSet presAssocID="{5F0819F0-94D5-4EE0-9142-FFDB5430A253}" presName="ChildAccent" presStyleLbl="solidFgAcc1" presStyleIdx="5" presStyleCnt="12"/>
      <dgm:spPr/>
    </dgm:pt>
    <dgm:pt modelId="{B575B300-BE05-4BB9-9D94-82CDB969E070}" type="pres">
      <dgm:prSet presAssocID="{5F0819F0-94D5-4EE0-9142-FFDB5430A253}" presName="Child" presStyleLbl="revTx" presStyleIdx="7" presStyleCnt="15">
        <dgm:presLayoutVars>
          <dgm:chMax val="0"/>
          <dgm:chPref val="0"/>
          <dgm:bulletEnabled val="1"/>
        </dgm:presLayoutVars>
      </dgm:prSet>
      <dgm:spPr/>
    </dgm:pt>
    <dgm:pt modelId="{90EE522A-8F88-4DE9-94E9-5B027FC96EF6}" type="pres">
      <dgm:prSet presAssocID="{5DBCFCCB-D5B3-401D-A391-D4DBA823B5AE}" presName="childComposite" presStyleCnt="0">
        <dgm:presLayoutVars>
          <dgm:chMax val="0"/>
          <dgm:chPref val="0"/>
        </dgm:presLayoutVars>
      </dgm:prSet>
      <dgm:spPr/>
    </dgm:pt>
    <dgm:pt modelId="{D10F6EF9-D9ED-444A-B0D7-EF586707F075}" type="pres">
      <dgm:prSet presAssocID="{5DBCFCCB-D5B3-401D-A391-D4DBA823B5AE}" presName="ChildAccent" presStyleLbl="solidFgAcc1" presStyleIdx="6" presStyleCnt="12"/>
      <dgm:spPr/>
    </dgm:pt>
    <dgm:pt modelId="{6EC8CB11-B971-48E5-8BBE-6C34EB8F9E47}" type="pres">
      <dgm:prSet presAssocID="{5DBCFCCB-D5B3-401D-A391-D4DBA823B5AE}" presName="Child" presStyleLbl="revTx" presStyleIdx="8" presStyleCnt="15">
        <dgm:presLayoutVars>
          <dgm:chMax val="0"/>
          <dgm:chPref val="0"/>
          <dgm:bulletEnabled val="1"/>
        </dgm:presLayoutVars>
      </dgm:prSet>
      <dgm:spPr/>
    </dgm:pt>
    <dgm:pt modelId="{0084D418-0B41-4074-9D1E-3E89A6F2C1BD}" type="pres">
      <dgm:prSet presAssocID="{C2EACD94-D03B-4046-B826-19F735E8D087}" presName="childComposite" presStyleCnt="0">
        <dgm:presLayoutVars>
          <dgm:chMax val="0"/>
          <dgm:chPref val="0"/>
        </dgm:presLayoutVars>
      </dgm:prSet>
      <dgm:spPr/>
    </dgm:pt>
    <dgm:pt modelId="{C1291143-0284-43C8-91AB-3BC6835BA21E}" type="pres">
      <dgm:prSet presAssocID="{C2EACD94-D03B-4046-B826-19F735E8D087}" presName="ChildAccent" presStyleLbl="solidFgAcc1" presStyleIdx="7" presStyleCnt="12"/>
      <dgm:spPr/>
    </dgm:pt>
    <dgm:pt modelId="{85D0DDF6-2AF1-4767-93AC-14836FABF317}" type="pres">
      <dgm:prSet presAssocID="{C2EACD94-D03B-4046-B826-19F735E8D087}" presName="Child" presStyleLbl="revTx" presStyleIdx="9" presStyleCnt="15">
        <dgm:presLayoutVars>
          <dgm:chMax val="0"/>
          <dgm:chPref val="0"/>
          <dgm:bulletEnabled val="1"/>
        </dgm:presLayoutVars>
      </dgm:prSet>
      <dgm:spPr/>
    </dgm:pt>
    <dgm:pt modelId="{A027EFE7-BC17-4887-9B1E-85A026F307DD}" type="pres">
      <dgm:prSet presAssocID="{EF0F080E-2D87-4D6F-AF52-9C757A8B783D}" presName="root" presStyleCnt="0">
        <dgm:presLayoutVars>
          <dgm:chMax/>
          <dgm:chPref/>
        </dgm:presLayoutVars>
      </dgm:prSet>
      <dgm:spPr/>
    </dgm:pt>
    <dgm:pt modelId="{D476F937-7108-489F-BC01-667423C2419C}" type="pres">
      <dgm:prSet presAssocID="{EF0F080E-2D87-4D6F-AF52-9C757A8B783D}" presName="rootComposite" presStyleCnt="0">
        <dgm:presLayoutVars/>
      </dgm:prSet>
      <dgm:spPr/>
    </dgm:pt>
    <dgm:pt modelId="{38E68B5C-15E5-43D3-AF01-AB4371A91B63}" type="pres">
      <dgm:prSet presAssocID="{EF0F080E-2D87-4D6F-AF52-9C757A8B783D}" presName="ParentAccent" presStyleLbl="alignNode1" presStyleIdx="2" presStyleCnt="3"/>
      <dgm:spPr/>
    </dgm:pt>
    <dgm:pt modelId="{7F08E0F4-41E2-472E-8988-F7F3F5D3C3C6}" type="pres">
      <dgm:prSet presAssocID="{EF0F080E-2D87-4D6F-AF52-9C757A8B783D}" presName="ParentSmallAccent" presStyleLbl="fgAcc1" presStyleIdx="2" presStyleCnt="3"/>
      <dgm:spPr/>
    </dgm:pt>
    <dgm:pt modelId="{92F99040-72E6-48CB-A7F7-994146D53699}" type="pres">
      <dgm:prSet presAssocID="{EF0F080E-2D87-4D6F-AF52-9C757A8B783D}" presName="Parent" presStyleLbl="revTx" presStyleIdx="10" presStyleCnt="15">
        <dgm:presLayoutVars>
          <dgm:chMax/>
          <dgm:chPref val="4"/>
          <dgm:bulletEnabled val="1"/>
        </dgm:presLayoutVars>
      </dgm:prSet>
      <dgm:spPr/>
    </dgm:pt>
    <dgm:pt modelId="{87F1515B-A6F4-4628-AE82-162A71C3A95F}" type="pres">
      <dgm:prSet presAssocID="{EF0F080E-2D87-4D6F-AF52-9C757A8B783D}" presName="childShape" presStyleCnt="0">
        <dgm:presLayoutVars>
          <dgm:chMax val="0"/>
          <dgm:chPref val="0"/>
        </dgm:presLayoutVars>
      </dgm:prSet>
      <dgm:spPr/>
    </dgm:pt>
    <dgm:pt modelId="{63F4CF2C-2563-4510-9402-F47C6D7F4F73}" type="pres">
      <dgm:prSet presAssocID="{C0D51650-39ED-48EF-9F3C-685A49A58971}" presName="childComposite" presStyleCnt="0">
        <dgm:presLayoutVars>
          <dgm:chMax val="0"/>
          <dgm:chPref val="0"/>
        </dgm:presLayoutVars>
      </dgm:prSet>
      <dgm:spPr/>
    </dgm:pt>
    <dgm:pt modelId="{C294EC62-D61F-411B-A7E7-377385CE668C}" type="pres">
      <dgm:prSet presAssocID="{C0D51650-39ED-48EF-9F3C-685A49A58971}" presName="ChildAccent" presStyleLbl="solidFgAcc1" presStyleIdx="8" presStyleCnt="12"/>
      <dgm:spPr/>
    </dgm:pt>
    <dgm:pt modelId="{D5CD7737-7765-4349-A9DB-4C67B8A1B252}" type="pres">
      <dgm:prSet presAssocID="{C0D51650-39ED-48EF-9F3C-685A49A58971}" presName="Child" presStyleLbl="revTx" presStyleIdx="11" presStyleCnt="15">
        <dgm:presLayoutVars>
          <dgm:chMax val="0"/>
          <dgm:chPref val="0"/>
          <dgm:bulletEnabled val="1"/>
        </dgm:presLayoutVars>
      </dgm:prSet>
      <dgm:spPr/>
    </dgm:pt>
    <dgm:pt modelId="{3BF9E630-36E7-4099-B473-FA54C9E6CBBB}" type="pres">
      <dgm:prSet presAssocID="{75B52989-4436-456A-9E52-0ACDFA9C6817}" presName="childComposite" presStyleCnt="0">
        <dgm:presLayoutVars>
          <dgm:chMax val="0"/>
          <dgm:chPref val="0"/>
        </dgm:presLayoutVars>
      </dgm:prSet>
      <dgm:spPr/>
    </dgm:pt>
    <dgm:pt modelId="{94556558-F869-49CD-8000-B671E1722422}" type="pres">
      <dgm:prSet presAssocID="{75B52989-4436-456A-9E52-0ACDFA9C6817}" presName="ChildAccent" presStyleLbl="solidFgAcc1" presStyleIdx="9" presStyleCnt="12"/>
      <dgm:spPr/>
    </dgm:pt>
    <dgm:pt modelId="{850A3017-2B04-4459-9810-ACEB6C5BE555}" type="pres">
      <dgm:prSet presAssocID="{75B52989-4436-456A-9E52-0ACDFA9C6817}" presName="Child" presStyleLbl="revTx" presStyleIdx="12" presStyleCnt="15">
        <dgm:presLayoutVars>
          <dgm:chMax val="0"/>
          <dgm:chPref val="0"/>
          <dgm:bulletEnabled val="1"/>
        </dgm:presLayoutVars>
      </dgm:prSet>
      <dgm:spPr/>
    </dgm:pt>
    <dgm:pt modelId="{77F200C3-8331-433F-A0FE-946D6A876ED1}" type="pres">
      <dgm:prSet presAssocID="{211808C3-2B9A-464A-8B8A-91A3ADF51D6B}" presName="childComposite" presStyleCnt="0">
        <dgm:presLayoutVars>
          <dgm:chMax val="0"/>
          <dgm:chPref val="0"/>
        </dgm:presLayoutVars>
      </dgm:prSet>
      <dgm:spPr/>
    </dgm:pt>
    <dgm:pt modelId="{EADA404B-AF57-4B4F-92A7-9572DEF7084A}" type="pres">
      <dgm:prSet presAssocID="{211808C3-2B9A-464A-8B8A-91A3ADF51D6B}" presName="ChildAccent" presStyleLbl="solidFgAcc1" presStyleIdx="10" presStyleCnt="12"/>
      <dgm:spPr/>
    </dgm:pt>
    <dgm:pt modelId="{4D9DD4DC-A022-4E07-89C5-19E228B269B9}" type="pres">
      <dgm:prSet presAssocID="{211808C3-2B9A-464A-8B8A-91A3ADF51D6B}" presName="Child" presStyleLbl="revTx" presStyleIdx="13" presStyleCnt="15">
        <dgm:presLayoutVars>
          <dgm:chMax val="0"/>
          <dgm:chPref val="0"/>
          <dgm:bulletEnabled val="1"/>
        </dgm:presLayoutVars>
      </dgm:prSet>
      <dgm:spPr/>
    </dgm:pt>
    <dgm:pt modelId="{6C1614AF-06C5-491A-ADA6-29AFFDC32D21}" type="pres">
      <dgm:prSet presAssocID="{09F62913-5A81-49D0-A907-6573A422626B}" presName="childComposite" presStyleCnt="0">
        <dgm:presLayoutVars>
          <dgm:chMax val="0"/>
          <dgm:chPref val="0"/>
        </dgm:presLayoutVars>
      </dgm:prSet>
      <dgm:spPr/>
    </dgm:pt>
    <dgm:pt modelId="{7CACB1AE-7893-41F3-9528-0318ACF05EFA}" type="pres">
      <dgm:prSet presAssocID="{09F62913-5A81-49D0-A907-6573A422626B}" presName="ChildAccent" presStyleLbl="solidFgAcc1" presStyleIdx="11" presStyleCnt="12"/>
      <dgm:spPr/>
    </dgm:pt>
    <dgm:pt modelId="{4E9CB3AA-C660-4D70-9919-8CE8F7EC7A3E}" type="pres">
      <dgm:prSet presAssocID="{09F62913-5A81-49D0-A907-6573A422626B}" presName="Child" presStyleLbl="revTx" presStyleIdx="14" presStyleCnt="15">
        <dgm:presLayoutVars>
          <dgm:chMax val="0"/>
          <dgm:chPref val="0"/>
          <dgm:bulletEnabled val="1"/>
        </dgm:presLayoutVars>
      </dgm:prSet>
      <dgm:spPr/>
    </dgm:pt>
  </dgm:ptLst>
  <dgm:cxnLst>
    <dgm:cxn modelId="{BBB9C408-333D-4943-AB97-BA4FFBA7363A}" type="presOf" srcId="{211808C3-2B9A-464A-8B8A-91A3ADF51D6B}" destId="{4D9DD4DC-A022-4E07-89C5-19E228B269B9}" srcOrd="0" destOrd="0" presId="urn:microsoft.com/office/officeart/2008/layout/SquareAccentList"/>
    <dgm:cxn modelId="{B1E08810-2886-4F60-9D63-D6BF4628BF4B}" type="presOf" srcId="{3A01E546-CB56-4712-B333-EF7C2DF06DE1}" destId="{3A242AEB-6275-4B1A-A42D-227777B95A3B}" srcOrd="0" destOrd="0" presId="urn:microsoft.com/office/officeart/2008/layout/SquareAccentList"/>
    <dgm:cxn modelId="{88DB9A14-2DE6-4289-9C7F-B39356337D3A}" type="presOf" srcId="{5F0819F0-94D5-4EE0-9142-FFDB5430A253}" destId="{B575B300-BE05-4BB9-9D94-82CDB969E070}" srcOrd="0" destOrd="0" presId="urn:microsoft.com/office/officeart/2008/layout/SquareAccentList"/>
    <dgm:cxn modelId="{E8B72418-B0F0-4C28-85FE-2B960F70E786}" type="presOf" srcId="{E673A5A5-38E5-44EC-B476-BEACDF5F88E1}" destId="{8C6D11B3-5765-41BD-BEF9-4440697DBEB4}" srcOrd="0" destOrd="0" presId="urn:microsoft.com/office/officeart/2008/layout/SquareAccentList"/>
    <dgm:cxn modelId="{C1CE081A-70E9-4DBC-B65D-AAC61017EF78}" type="presOf" srcId="{5DBCFCCB-D5B3-401D-A391-D4DBA823B5AE}" destId="{6EC8CB11-B971-48E5-8BBE-6C34EB8F9E47}" srcOrd="0" destOrd="0" presId="urn:microsoft.com/office/officeart/2008/layout/SquareAccentList"/>
    <dgm:cxn modelId="{3D7A581C-3342-4996-AE8E-4B60DE43C1E9}" srcId="{DDF7C550-E914-4860-ACA7-82FF176BD6B9}" destId="{0589BE35-9A24-4615-BBCA-F96665DF2792}" srcOrd="1" destOrd="0" parTransId="{90CF65E5-9AB1-4EE7-8EEF-B5C68F3E809B}" sibTransId="{A887E193-2430-47CE-B267-351F5D2E8D13}"/>
    <dgm:cxn modelId="{9289CC23-6662-4EA6-AA0F-315B16FC4BDF}" srcId="{3A01E546-CB56-4712-B333-EF7C2DF06DE1}" destId="{EF0F080E-2D87-4D6F-AF52-9C757A8B783D}" srcOrd="2" destOrd="0" parTransId="{A1B6218A-A66C-46BD-8CA5-1654F35CE4D0}" sibTransId="{847D0258-3429-48E7-8EFD-E73BA3FCC604}"/>
    <dgm:cxn modelId="{2C58E426-C2AC-4274-92B9-FA1E149A5A7C}" type="presOf" srcId="{99CC7EB0-3472-4720-B0F2-EAE455F1F8DB}" destId="{E42D3B2C-BA31-4020-B53F-405F0BB1F133}" srcOrd="0" destOrd="0" presId="urn:microsoft.com/office/officeart/2008/layout/SquareAccentList"/>
    <dgm:cxn modelId="{A708BB29-B942-4B4D-B506-58B61AF203BA}" srcId="{3A01E546-CB56-4712-B333-EF7C2DF06DE1}" destId="{DDF7C550-E914-4860-ACA7-82FF176BD6B9}" srcOrd="0" destOrd="0" parTransId="{0FE3442B-0632-4C90-8184-7936643004CA}" sibTransId="{657E893C-7C6A-41FB-83AC-97E6A84F25A1}"/>
    <dgm:cxn modelId="{8F72CD64-66EC-410E-A0C7-10E2ABBA248C}" srcId="{DDF7C550-E914-4860-ACA7-82FF176BD6B9}" destId="{7D59017D-F01F-4DAD-8149-D27FC72B9D03}" srcOrd="2" destOrd="0" parTransId="{2931B630-63DD-4B85-AA0A-6ECF22829B41}" sibTransId="{35D1378F-C6CD-4D84-AF33-23BEB043404F}"/>
    <dgm:cxn modelId="{B88EDF67-D99A-4C25-AAA2-C8584D87BE87}" srcId="{3A01E546-CB56-4712-B333-EF7C2DF06DE1}" destId="{47F7D77D-6646-4BB2-A6DF-7CC243A236C8}" srcOrd="1" destOrd="0" parTransId="{2865B98E-66A1-4B34-96E1-9F1992CCE51C}" sibTransId="{AC9581A0-D2A6-42EA-BE06-4E3E79DCCB96}"/>
    <dgm:cxn modelId="{D0C6484E-4E15-4ABB-9231-886DC475234F}" srcId="{EF0F080E-2D87-4D6F-AF52-9C757A8B783D}" destId="{09F62913-5A81-49D0-A907-6573A422626B}" srcOrd="3" destOrd="0" parTransId="{D562AF65-AC2B-438D-B726-A9E05C648382}" sibTransId="{417E4AED-6FDD-447B-805B-83A10E41DCC1}"/>
    <dgm:cxn modelId="{6F473B51-E91E-43D1-97F9-EA75DC301B31}" type="presOf" srcId="{C2EACD94-D03B-4046-B826-19F735E8D087}" destId="{85D0DDF6-2AF1-4767-93AC-14836FABF317}" srcOrd="0" destOrd="0" presId="urn:microsoft.com/office/officeart/2008/layout/SquareAccentList"/>
    <dgm:cxn modelId="{33585572-C336-4AEB-B347-C27BC1D99542}" srcId="{EF0F080E-2D87-4D6F-AF52-9C757A8B783D}" destId="{211808C3-2B9A-464A-8B8A-91A3ADF51D6B}" srcOrd="2" destOrd="0" parTransId="{6BE93C3C-7104-4864-AA25-CDA4CE31FFD1}" sibTransId="{2AFEFB42-F329-42F7-870E-716F14C80B4E}"/>
    <dgm:cxn modelId="{7C1A0873-98A0-464A-9071-E7A37724A328}" type="presOf" srcId="{75B52989-4436-456A-9E52-0ACDFA9C6817}" destId="{850A3017-2B04-4459-9810-ACEB6C5BE555}" srcOrd="0" destOrd="0" presId="urn:microsoft.com/office/officeart/2008/layout/SquareAccentList"/>
    <dgm:cxn modelId="{D35F8653-28A8-4705-85AA-1E9C98BBEF23}" srcId="{DDF7C550-E914-4860-ACA7-82FF176BD6B9}" destId="{4B8BBF28-60DA-46C4-A3EC-14F0CE022224}" srcOrd="3" destOrd="0" parTransId="{2B6B5C3C-48B9-4ACC-85F5-14382C7832ED}" sibTransId="{CB432BD1-B1D1-4191-93A8-33DA65551FF1}"/>
    <dgm:cxn modelId="{223F7D59-51E0-49DD-8529-D9975642E463}" type="presOf" srcId="{0589BE35-9A24-4615-BBCA-F96665DF2792}" destId="{5C0601C4-5DDD-447D-AFD5-9DDD406EC483}" srcOrd="0" destOrd="0" presId="urn:microsoft.com/office/officeart/2008/layout/SquareAccentList"/>
    <dgm:cxn modelId="{5C13F079-E6F6-4215-8D8C-839CD4523006}" srcId="{EF0F080E-2D87-4D6F-AF52-9C757A8B783D}" destId="{75B52989-4436-456A-9E52-0ACDFA9C6817}" srcOrd="1" destOrd="0" parTransId="{8CDD2F2C-8968-4D05-B3C5-CA73EEC09D03}" sibTransId="{8C06ABB5-8001-4C5E-9933-042B3F4910EB}"/>
    <dgm:cxn modelId="{0B57D392-0321-420E-9EEA-24AB4DAA5610}" type="presOf" srcId="{47F7D77D-6646-4BB2-A6DF-7CC243A236C8}" destId="{AA01DA14-A903-4570-BF29-76C9C0B725A0}" srcOrd="0" destOrd="0" presId="urn:microsoft.com/office/officeart/2008/layout/SquareAccentList"/>
    <dgm:cxn modelId="{1F5EC894-69EC-4128-A64E-8FB17A02BC78}" type="presOf" srcId="{4B8BBF28-60DA-46C4-A3EC-14F0CE022224}" destId="{0C6D31AE-EACD-4421-8B71-5E97DA59738E}" srcOrd="0" destOrd="0" presId="urn:microsoft.com/office/officeart/2008/layout/SquareAccentList"/>
    <dgm:cxn modelId="{D1186699-7D92-42D6-BD50-4D76960323A1}" type="presOf" srcId="{EF0F080E-2D87-4D6F-AF52-9C757A8B783D}" destId="{92F99040-72E6-48CB-A7F7-994146D53699}" srcOrd="0" destOrd="0" presId="urn:microsoft.com/office/officeart/2008/layout/SquareAccentList"/>
    <dgm:cxn modelId="{F60DD69B-0018-4630-B7FE-1C2AA837A7F8}" srcId="{47F7D77D-6646-4BB2-A6DF-7CC243A236C8}" destId="{E673A5A5-38E5-44EC-B476-BEACDF5F88E1}" srcOrd="0" destOrd="0" parTransId="{61786C95-FF22-4B3B-B6F8-C48C57C7D9FC}" sibTransId="{4EDC8938-BFEE-4992-B1CF-BE239B430691}"/>
    <dgm:cxn modelId="{E23596B1-D6E2-48CD-A667-E18BA96F8D8C}" type="presOf" srcId="{C0D51650-39ED-48EF-9F3C-685A49A58971}" destId="{D5CD7737-7765-4349-A9DB-4C67B8A1B252}" srcOrd="0" destOrd="0" presId="urn:microsoft.com/office/officeart/2008/layout/SquareAccentList"/>
    <dgm:cxn modelId="{CBC3FEB7-6C1F-4E28-9424-FA10B6E337DC}" srcId="{47F7D77D-6646-4BB2-A6DF-7CC243A236C8}" destId="{C2EACD94-D03B-4046-B826-19F735E8D087}" srcOrd="3" destOrd="0" parTransId="{3DF2C974-C9DE-465C-93A3-0D1486288EF6}" sibTransId="{42B8B60C-D53F-49DC-901A-41D86D5E241B}"/>
    <dgm:cxn modelId="{F167C0C3-E758-49FE-BE88-F78214822AE7}" srcId="{47F7D77D-6646-4BB2-A6DF-7CC243A236C8}" destId="{5DBCFCCB-D5B3-401D-A391-D4DBA823B5AE}" srcOrd="2" destOrd="0" parTransId="{3846BD62-6CFA-4302-A48F-D9B5626F4D0F}" sibTransId="{4D50BAB8-EC9E-4ECB-9ACE-12453B15E1C5}"/>
    <dgm:cxn modelId="{97BF15CF-416F-4322-9939-9DE3BA48EB0A}" srcId="{47F7D77D-6646-4BB2-A6DF-7CC243A236C8}" destId="{5F0819F0-94D5-4EE0-9142-FFDB5430A253}" srcOrd="1" destOrd="0" parTransId="{D3C766F9-113D-4B75-8E40-B126A210E69D}" sibTransId="{3018A206-564A-4CE9-8F60-26904527361B}"/>
    <dgm:cxn modelId="{E2F309D6-5242-4790-8AFD-3BAFE3AF54C2}" type="presOf" srcId="{7D59017D-F01F-4DAD-8149-D27FC72B9D03}" destId="{BEE4A852-6601-4E38-AEC1-7223F799A066}" srcOrd="0" destOrd="0" presId="urn:microsoft.com/office/officeart/2008/layout/SquareAccentList"/>
    <dgm:cxn modelId="{FF06A0E0-0DE1-4A79-A588-9F7006D95692}" srcId="{EF0F080E-2D87-4D6F-AF52-9C757A8B783D}" destId="{C0D51650-39ED-48EF-9F3C-685A49A58971}" srcOrd="0" destOrd="0" parTransId="{87D8AB32-88B4-4730-BFAD-3546AEF7499F}" sibTransId="{64F95A2B-B28A-4986-B21C-B4E914F48ECF}"/>
    <dgm:cxn modelId="{C8353AE6-E59C-4759-B9D6-DCE72B6D72EC}" type="presOf" srcId="{09F62913-5A81-49D0-A907-6573A422626B}" destId="{4E9CB3AA-C660-4D70-9919-8CE8F7EC7A3E}" srcOrd="0" destOrd="0" presId="urn:microsoft.com/office/officeart/2008/layout/SquareAccentList"/>
    <dgm:cxn modelId="{CC66DDF4-DD09-459F-BA5D-CFEA12EE7C01}" type="presOf" srcId="{DDF7C550-E914-4860-ACA7-82FF176BD6B9}" destId="{B7E4F7A1-B1AC-4E8C-B838-D1605206F93C}" srcOrd="0" destOrd="0" presId="urn:microsoft.com/office/officeart/2008/layout/SquareAccentList"/>
    <dgm:cxn modelId="{99F612FD-4E39-455E-A3BC-BB40F733CCA2}" srcId="{DDF7C550-E914-4860-ACA7-82FF176BD6B9}" destId="{99CC7EB0-3472-4720-B0F2-EAE455F1F8DB}" srcOrd="0" destOrd="0" parTransId="{00A68C82-9AD6-4C23-8E82-B626BC801F12}" sibTransId="{6AC23261-236B-421C-B7BA-08BCAA894567}"/>
    <dgm:cxn modelId="{0CA91326-81E0-4F6B-B292-9102DEF24D31}" type="presParOf" srcId="{3A242AEB-6275-4B1A-A42D-227777B95A3B}" destId="{649383ED-EAFB-49B3-A34E-ACEEDF68629C}" srcOrd="0" destOrd="0" presId="urn:microsoft.com/office/officeart/2008/layout/SquareAccentList"/>
    <dgm:cxn modelId="{2515E3AB-27F1-4F76-89EC-3474C330BC21}" type="presParOf" srcId="{649383ED-EAFB-49B3-A34E-ACEEDF68629C}" destId="{DC0054B1-41B7-4481-AF0E-2AF407DAF648}" srcOrd="0" destOrd="0" presId="urn:microsoft.com/office/officeart/2008/layout/SquareAccentList"/>
    <dgm:cxn modelId="{4BF2D53E-FFE5-4505-A8BC-E107CA48F302}" type="presParOf" srcId="{DC0054B1-41B7-4481-AF0E-2AF407DAF648}" destId="{F52CC9A7-7B0A-4B9B-900B-489C8D0E4029}" srcOrd="0" destOrd="0" presId="urn:microsoft.com/office/officeart/2008/layout/SquareAccentList"/>
    <dgm:cxn modelId="{1423C11E-CA89-4D2C-AEF1-0E513D2C25AA}" type="presParOf" srcId="{DC0054B1-41B7-4481-AF0E-2AF407DAF648}" destId="{9199A4CF-AB8C-4030-B7B9-F580F5C91A02}" srcOrd="1" destOrd="0" presId="urn:microsoft.com/office/officeart/2008/layout/SquareAccentList"/>
    <dgm:cxn modelId="{1AC49FDE-6531-43BB-BB6D-9561388EB971}" type="presParOf" srcId="{DC0054B1-41B7-4481-AF0E-2AF407DAF648}" destId="{B7E4F7A1-B1AC-4E8C-B838-D1605206F93C}" srcOrd="2" destOrd="0" presId="urn:microsoft.com/office/officeart/2008/layout/SquareAccentList"/>
    <dgm:cxn modelId="{0C884A17-0016-4727-8A92-34172608E7E9}" type="presParOf" srcId="{649383ED-EAFB-49B3-A34E-ACEEDF68629C}" destId="{AF4692EF-1AFC-4ABE-BEB4-45AB404932E0}" srcOrd="1" destOrd="0" presId="urn:microsoft.com/office/officeart/2008/layout/SquareAccentList"/>
    <dgm:cxn modelId="{80050D3A-8D5A-47E0-8D20-0951FB46F1D9}" type="presParOf" srcId="{AF4692EF-1AFC-4ABE-BEB4-45AB404932E0}" destId="{94158A9E-F06A-48DB-BEC6-1F340435FBA6}" srcOrd="0" destOrd="0" presId="urn:microsoft.com/office/officeart/2008/layout/SquareAccentList"/>
    <dgm:cxn modelId="{384F0F73-DBA5-4819-BBF8-B280E93E1C64}" type="presParOf" srcId="{94158A9E-F06A-48DB-BEC6-1F340435FBA6}" destId="{350D079B-1995-4422-9453-EE55BDD3D80F}" srcOrd="0" destOrd="0" presId="urn:microsoft.com/office/officeart/2008/layout/SquareAccentList"/>
    <dgm:cxn modelId="{B635A27D-FFB6-462E-9BAD-E2CDF1F6BEF8}" type="presParOf" srcId="{94158A9E-F06A-48DB-BEC6-1F340435FBA6}" destId="{E42D3B2C-BA31-4020-B53F-405F0BB1F133}" srcOrd="1" destOrd="0" presId="urn:microsoft.com/office/officeart/2008/layout/SquareAccentList"/>
    <dgm:cxn modelId="{2B0511C0-7614-47A3-9C6E-E8F75E4DABE7}" type="presParOf" srcId="{AF4692EF-1AFC-4ABE-BEB4-45AB404932E0}" destId="{0682F460-6F0C-48CE-9F3B-9668FA1AA0E8}" srcOrd="1" destOrd="0" presId="urn:microsoft.com/office/officeart/2008/layout/SquareAccentList"/>
    <dgm:cxn modelId="{E2EEF4D7-96F1-4EC5-939D-2C7293244D5D}" type="presParOf" srcId="{0682F460-6F0C-48CE-9F3B-9668FA1AA0E8}" destId="{B6C696BE-7DCE-43F4-AE4A-45F11B01E5FC}" srcOrd="0" destOrd="0" presId="urn:microsoft.com/office/officeart/2008/layout/SquareAccentList"/>
    <dgm:cxn modelId="{63E0A6F2-B48B-40E7-92E2-36A54137721F}" type="presParOf" srcId="{0682F460-6F0C-48CE-9F3B-9668FA1AA0E8}" destId="{5C0601C4-5DDD-447D-AFD5-9DDD406EC483}" srcOrd="1" destOrd="0" presId="urn:microsoft.com/office/officeart/2008/layout/SquareAccentList"/>
    <dgm:cxn modelId="{B671B36A-5111-429A-8EF1-457CA9D255CD}" type="presParOf" srcId="{AF4692EF-1AFC-4ABE-BEB4-45AB404932E0}" destId="{4E7985D0-41B5-4637-B2CA-5861C70B9F0F}" srcOrd="2" destOrd="0" presId="urn:microsoft.com/office/officeart/2008/layout/SquareAccentList"/>
    <dgm:cxn modelId="{1F70CE0C-C336-4630-996D-06BF7673112E}" type="presParOf" srcId="{4E7985D0-41B5-4637-B2CA-5861C70B9F0F}" destId="{CE889FB9-6C4A-476B-A3E0-03B43394CA8A}" srcOrd="0" destOrd="0" presId="urn:microsoft.com/office/officeart/2008/layout/SquareAccentList"/>
    <dgm:cxn modelId="{2C61376B-FDD5-45A3-BD11-3ED7011FD581}" type="presParOf" srcId="{4E7985D0-41B5-4637-B2CA-5861C70B9F0F}" destId="{BEE4A852-6601-4E38-AEC1-7223F799A066}" srcOrd="1" destOrd="0" presId="urn:microsoft.com/office/officeart/2008/layout/SquareAccentList"/>
    <dgm:cxn modelId="{75FCCAE5-0840-4028-8EFC-34904C0675DD}" type="presParOf" srcId="{AF4692EF-1AFC-4ABE-BEB4-45AB404932E0}" destId="{1921E70A-67F7-4620-AF91-399EDEF15395}" srcOrd="3" destOrd="0" presId="urn:microsoft.com/office/officeart/2008/layout/SquareAccentList"/>
    <dgm:cxn modelId="{9BFE4247-261C-49D1-809C-67E331E5AB2B}" type="presParOf" srcId="{1921E70A-67F7-4620-AF91-399EDEF15395}" destId="{41656698-5B80-4520-8D79-08003EE61955}" srcOrd="0" destOrd="0" presId="urn:microsoft.com/office/officeart/2008/layout/SquareAccentList"/>
    <dgm:cxn modelId="{E0C424C2-FF73-4796-84CD-A46DDE6A0AEB}" type="presParOf" srcId="{1921E70A-67F7-4620-AF91-399EDEF15395}" destId="{0C6D31AE-EACD-4421-8B71-5E97DA59738E}" srcOrd="1" destOrd="0" presId="urn:microsoft.com/office/officeart/2008/layout/SquareAccentList"/>
    <dgm:cxn modelId="{B153A4BF-594C-4F42-8C2E-F4C0F31E6F6B}" type="presParOf" srcId="{3A242AEB-6275-4B1A-A42D-227777B95A3B}" destId="{3F0E3AFA-32C4-4004-9B8E-37848B6B1B96}" srcOrd="1" destOrd="0" presId="urn:microsoft.com/office/officeart/2008/layout/SquareAccentList"/>
    <dgm:cxn modelId="{F87D6BD2-9797-47A3-8349-D9A7BDAEA8D8}" type="presParOf" srcId="{3F0E3AFA-32C4-4004-9B8E-37848B6B1B96}" destId="{A610D8E6-BC37-401D-B44D-664435D57CF3}" srcOrd="0" destOrd="0" presId="urn:microsoft.com/office/officeart/2008/layout/SquareAccentList"/>
    <dgm:cxn modelId="{CD8E91F9-4070-405D-BD8B-265DFFEFE372}" type="presParOf" srcId="{A610D8E6-BC37-401D-B44D-664435D57CF3}" destId="{02ECA8E5-55BB-4E2B-94E4-8FDCEBB643BA}" srcOrd="0" destOrd="0" presId="urn:microsoft.com/office/officeart/2008/layout/SquareAccentList"/>
    <dgm:cxn modelId="{F406B1ED-F3AA-49F2-8E4C-5E70C73FC096}" type="presParOf" srcId="{A610D8E6-BC37-401D-B44D-664435D57CF3}" destId="{648BCD53-1F08-4A3A-BD64-E39AE68D4A3A}" srcOrd="1" destOrd="0" presId="urn:microsoft.com/office/officeart/2008/layout/SquareAccentList"/>
    <dgm:cxn modelId="{0D691A97-CB32-4207-B665-53F558E4D4F4}" type="presParOf" srcId="{A610D8E6-BC37-401D-B44D-664435D57CF3}" destId="{AA01DA14-A903-4570-BF29-76C9C0B725A0}" srcOrd="2" destOrd="0" presId="urn:microsoft.com/office/officeart/2008/layout/SquareAccentList"/>
    <dgm:cxn modelId="{B6D41A5F-1B82-4440-8010-CD1659F86780}" type="presParOf" srcId="{3F0E3AFA-32C4-4004-9B8E-37848B6B1B96}" destId="{3893B401-4A17-4F14-8BB1-C1A2201EF271}" srcOrd="1" destOrd="0" presId="urn:microsoft.com/office/officeart/2008/layout/SquareAccentList"/>
    <dgm:cxn modelId="{24FF96EF-0A2C-4AB5-85BC-5F8E265DDF5F}" type="presParOf" srcId="{3893B401-4A17-4F14-8BB1-C1A2201EF271}" destId="{8469A5D5-5BC3-40F6-921C-7BA5ED775D93}" srcOrd="0" destOrd="0" presId="urn:microsoft.com/office/officeart/2008/layout/SquareAccentList"/>
    <dgm:cxn modelId="{6F820944-3F83-4A6A-A4C2-95F7ED72DB4A}" type="presParOf" srcId="{8469A5D5-5BC3-40F6-921C-7BA5ED775D93}" destId="{1D476F4C-ECE6-44AE-AF47-93AD90AD5824}" srcOrd="0" destOrd="0" presId="urn:microsoft.com/office/officeart/2008/layout/SquareAccentList"/>
    <dgm:cxn modelId="{C0DE8156-83CF-4F71-B26A-7CD999EE423B}" type="presParOf" srcId="{8469A5D5-5BC3-40F6-921C-7BA5ED775D93}" destId="{8C6D11B3-5765-41BD-BEF9-4440697DBEB4}" srcOrd="1" destOrd="0" presId="urn:microsoft.com/office/officeart/2008/layout/SquareAccentList"/>
    <dgm:cxn modelId="{7B48B7F9-1213-4C4A-ADE3-0596668ABD4B}" type="presParOf" srcId="{3893B401-4A17-4F14-8BB1-C1A2201EF271}" destId="{1414DF41-44C6-4ED2-948D-218257CAC5C6}" srcOrd="1" destOrd="0" presId="urn:microsoft.com/office/officeart/2008/layout/SquareAccentList"/>
    <dgm:cxn modelId="{683C820F-EDCA-4AE0-A42D-77E867389F52}" type="presParOf" srcId="{1414DF41-44C6-4ED2-948D-218257CAC5C6}" destId="{1F5240B6-FBF7-4B25-8815-DC5ADD82391D}" srcOrd="0" destOrd="0" presId="urn:microsoft.com/office/officeart/2008/layout/SquareAccentList"/>
    <dgm:cxn modelId="{5AFBEA6D-F9DC-4B4A-92CB-8A5CF6D74263}" type="presParOf" srcId="{1414DF41-44C6-4ED2-948D-218257CAC5C6}" destId="{B575B300-BE05-4BB9-9D94-82CDB969E070}" srcOrd="1" destOrd="0" presId="urn:microsoft.com/office/officeart/2008/layout/SquareAccentList"/>
    <dgm:cxn modelId="{61EC86F0-AE10-4E71-96A0-9F0FDDB0C5CB}" type="presParOf" srcId="{3893B401-4A17-4F14-8BB1-C1A2201EF271}" destId="{90EE522A-8F88-4DE9-94E9-5B027FC96EF6}" srcOrd="2" destOrd="0" presId="urn:microsoft.com/office/officeart/2008/layout/SquareAccentList"/>
    <dgm:cxn modelId="{BB65E670-C4A5-4720-ABFC-CD41FC24D825}" type="presParOf" srcId="{90EE522A-8F88-4DE9-94E9-5B027FC96EF6}" destId="{D10F6EF9-D9ED-444A-B0D7-EF586707F075}" srcOrd="0" destOrd="0" presId="urn:microsoft.com/office/officeart/2008/layout/SquareAccentList"/>
    <dgm:cxn modelId="{CBDD4BB3-5BEB-4EE6-A0B0-F947A381502E}" type="presParOf" srcId="{90EE522A-8F88-4DE9-94E9-5B027FC96EF6}" destId="{6EC8CB11-B971-48E5-8BBE-6C34EB8F9E47}" srcOrd="1" destOrd="0" presId="urn:microsoft.com/office/officeart/2008/layout/SquareAccentList"/>
    <dgm:cxn modelId="{AB9C2A3E-2044-41BE-97C8-CF66BE03BAAD}" type="presParOf" srcId="{3893B401-4A17-4F14-8BB1-C1A2201EF271}" destId="{0084D418-0B41-4074-9D1E-3E89A6F2C1BD}" srcOrd="3" destOrd="0" presId="urn:microsoft.com/office/officeart/2008/layout/SquareAccentList"/>
    <dgm:cxn modelId="{4AC9EC95-BC81-48C8-B515-FDC7170FC9AC}" type="presParOf" srcId="{0084D418-0B41-4074-9D1E-3E89A6F2C1BD}" destId="{C1291143-0284-43C8-91AB-3BC6835BA21E}" srcOrd="0" destOrd="0" presId="urn:microsoft.com/office/officeart/2008/layout/SquareAccentList"/>
    <dgm:cxn modelId="{FDB15ED4-651F-4FC9-83B9-23221A7E81AE}" type="presParOf" srcId="{0084D418-0B41-4074-9D1E-3E89A6F2C1BD}" destId="{85D0DDF6-2AF1-4767-93AC-14836FABF317}" srcOrd="1" destOrd="0" presId="urn:microsoft.com/office/officeart/2008/layout/SquareAccentList"/>
    <dgm:cxn modelId="{27FA5B95-4799-42BB-80F5-9483A760B3C3}" type="presParOf" srcId="{3A242AEB-6275-4B1A-A42D-227777B95A3B}" destId="{A027EFE7-BC17-4887-9B1E-85A026F307DD}" srcOrd="2" destOrd="0" presId="urn:microsoft.com/office/officeart/2008/layout/SquareAccentList"/>
    <dgm:cxn modelId="{6F24EBB8-FA01-464F-84DC-283939CB2EEB}" type="presParOf" srcId="{A027EFE7-BC17-4887-9B1E-85A026F307DD}" destId="{D476F937-7108-489F-BC01-667423C2419C}" srcOrd="0" destOrd="0" presId="urn:microsoft.com/office/officeart/2008/layout/SquareAccentList"/>
    <dgm:cxn modelId="{23FF37A7-AA47-4884-A723-E214B5D64CA2}" type="presParOf" srcId="{D476F937-7108-489F-BC01-667423C2419C}" destId="{38E68B5C-15E5-43D3-AF01-AB4371A91B63}" srcOrd="0" destOrd="0" presId="urn:microsoft.com/office/officeart/2008/layout/SquareAccentList"/>
    <dgm:cxn modelId="{DCF80285-D97B-4D1B-B83C-B46E5E7ED354}" type="presParOf" srcId="{D476F937-7108-489F-BC01-667423C2419C}" destId="{7F08E0F4-41E2-472E-8988-F7F3F5D3C3C6}" srcOrd="1" destOrd="0" presId="urn:microsoft.com/office/officeart/2008/layout/SquareAccentList"/>
    <dgm:cxn modelId="{D8548268-B90E-4790-9551-00807E20E9F8}" type="presParOf" srcId="{D476F937-7108-489F-BC01-667423C2419C}" destId="{92F99040-72E6-48CB-A7F7-994146D53699}" srcOrd="2" destOrd="0" presId="urn:microsoft.com/office/officeart/2008/layout/SquareAccentList"/>
    <dgm:cxn modelId="{4B182DBD-777F-4ACC-8B49-FB9E06675BA2}" type="presParOf" srcId="{A027EFE7-BC17-4887-9B1E-85A026F307DD}" destId="{87F1515B-A6F4-4628-AE82-162A71C3A95F}" srcOrd="1" destOrd="0" presId="urn:microsoft.com/office/officeart/2008/layout/SquareAccentList"/>
    <dgm:cxn modelId="{578317CA-C3E8-4E94-8A65-34703DD3ADB3}" type="presParOf" srcId="{87F1515B-A6F4-4628-AE82-162A71C3A95F}" destId="{63F4CF2C-2563-4510-9402-F47C6D7F4F73}" srcOrd="0" destOrd="0" presId="urn:microsoft.com/office/officeart/2008/layout/SquareAccentList"/>
    <dgm:cxn modelId="{48C75D81-300E-4F96-AEEE-7CAD803716E6}" type="presParOf" srcId="{63F4CF2C-2563-4510-9402-F47C6D7F4F73}" destId="{C294EC62-D61F-411B-A7E7-377385CE668C}" srcOrd="0" destOrd="0" presId="urn:microsoft.com/office/officeart/2008/layout/SquareAccentList"/>
    <dgm:cxn modelId="{BAA56BDB-EE0B-4CC8-8845-CDC9887EA733}" type="presParOf" srcId="{63F4CF2C-2563-4510-9402-F47C6D7F4F73}" destId="{D5CD7737-7765-4349-A9DB-4C67B8A1B252}" srcOrd="1" destOrd="0" presId="urn:microsoft.com/office/officeart/2008/layout/SquareAccentList"/>
    <dgm:cxn modelId="{6CCAAA3D-BDD6-4FC1-94A5-F6A32FF287AF}" type="presParOf" srcId="{87F1515B-A6F4-4628-AE82-162A71C3A95F}" destId="{3BF9E630-36E7-4099-B473-FA54C9E6CBBB}" srcOrd="1" destOrd="0" presId="urn:microsoft.com/office/officeart/2008/layout/SquareAccentList"/>
    <dgm:cxn modelId="{D2487A5E-0BAA-4C42-AF5D-58BA8B93885D}" type="presParOf" srcId="{3BF9E630-36E7-4099-B473-FA54C9E6CBBB}" destId="{94556558-F869-49CD-8000-B671E1722422}" srcOrd="0" destOrd="0" presId="urn:microsoft.com/office/officeart/2008/layout/SquareAccentList"/>
    <dgm:cxn modelId="{5B15A9BC-AE48-46C6-B68E-4A28912A94B6}" type="presParOf" srcId="{3BF9E630-36E7-4099-B473-FA54C9E6CBBB}" destId="{850A3017-2B04-4459-9810-ACEB6C5BE555}" srcOrd="1" destOrd="0" presId="urn:microsoft.com/office/officeart/2008/layout/SquareAccentList"/>
    <dgm:cxn modelId="{A4E00961-254B-43D0-8221-248B73549157}" type="presParOf" srcId="{87F1515B-A6F4-4628-AE82-162A71C3A95F}" destId="{77F200C3-8331-433F-A0FE-946D6A876ED1}" srcOrd="2" destOrd="0" presId="urn:microsoft.com/office/officeart/2008/layout/SquareAccentList"/>
    <dgm:cxn modelId="{6750312D-B4D5-4A53-97BF-C4AFE610C562}" type="presParOf" srcId="{77F200C3-8331-433F-A0FE-946D6A876ED1}" destId="{EADA404B-AF57-4B4F-92A7-9572DEF7084A}" srcOrd="0" destOrd="0" presId="urn:microsoft.com/office/officeart/2008/layout/SquareAccentList"/>
    <dgm:cxn modelId="{4DFD05BF-8D6F-4236-961B-93A57ACD2368}" type="presParOf" srcId="{77F200C3-8331-433F-A0FE-946D6A876ED1}" destId="{4D9DD4DC-A022-4E07-89C5-19E228B269B9}" srcOrd="1" destOrd="0" presId="urn:microsoft.com/office/officeart/2008/layout/SquareAccentList"/>
    <dgm:cxn modelId="{85E77B6E-C7EE-44C9-AAA1-91D4664233FE}" type="presParOf" srcId="{87F1515B-A6F4-4628-AE82-162A71C3A95F}" destId="{6C1614AF-06C5-491A-ADA6-29AFFDC32D21}" srcOrd="3" destOrd="0" presId="urn:microsoft.com/office/officeart/2008/layout/SquareAccentList"/>
    <dgm:cxn modelId="{88E3F443-AAE3-4660-9BE0-3E376A33AEC6}" type="presParOf" srcId="{6C1614AF-06C5-491A-ADA6-29AFFDC32D21}" destId="{7CACB1AE-7893-41F3-9528-0318ACF05EFA}" srcOrd="0" destOrd="0" presId="urn:microsoft.com/office/officeart/2008/layout/SquareAccentList"/>
    <dgm:cxn modelId="{196711E7-68BD-4450-9320-D5D5E178D0FD}" type="presParOf" srcId="{6C1614AF-06C5-491A-ADA6-29AFFDC32D21}" destId="{4E9CB3AA-C660-4D70-9919-8CE8F7EC7A3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1E546-CB56-4712-B333-EF7C2DF06DE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zh-TW" altLang="en-US"/>
        </a:p>
      </dgm:t>
    </dgm:pt>
    <dgm:pt modelId="{56DC8068-0345-4D2A-8E3C-EC913251BD05}">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全民運動</a:t>
          </a:r>
        </a:p>
      </dgm:t>
    </dgm:pt>
    <dgm:pt modelId="{778E4C4E-26F7-45BB-B544-407E77BEE7A5}" type="parTrans" cxnId="{B0C83D84-1DB5-4D2B-B166-FBECAC65A69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BE76269-D85B-4C5E-9A50-8E153D67E970}" type="sibTrans" cxnId="{B0C83D84-1DB5-4D2B-B166-FBECAC65A69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9B81F517-966A-4B57-90E5-8C4B5569386B}">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優秀選手選訓</a:t>
          </a:r>
        </a:p>
      </dgm:t>
    </dgm:pt>
    <dgm:pt modelId="{BE73E633-4066-4801-B4A7-5F107C2C3F3D}" type="parTrans" cxnId="{AB008022-6917-4339-A2B4-4FD4980F2F4D}">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9229A193-7B31-4071-AC18-724E6C49F036}" type="sibTrans" cxnId="{AB008022-6917-4339-A2B4-4FD4980F2F4D}">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679D9718-47B7-4B4A-8B4C-6147A78B70AF}">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運科</a:t>
          </a:r>
          <a:r>
            <a:rPr lang="zh-TW" altLang="en-US" dirty="0">
              <a:latin typeface="標楷體" panose="03000509000000000000" pitchFamily="65" charset="-120"/>
              <a:ea typeface="標楷體" panose="03000509000000000000" pitchFamily="65" charset="-120"/>
              <a:cs typeface="Times New Roman" panose="02020603050405020304" pitchFamily="18" charset="0"/>
            </a:rPr>
            <a:t>、禁藥、傷害防護</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FE6FDFE7-974E-4730-A609-D5BF3D36A18C}" type="parTrans" cxnId="{2AA408D2-CFB2-41DE-98F6-8E77DC9305B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852327E-6E1B-495E-BB0E-78861389650A}" type="sibTrans" cxnId="{2AA408D2-CFB2-41DE-98F6-8E77DC9305B2}">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B37882DE-0ABB-4878-8955-7785E8926FEA}">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競技運動</a:t>
          </a:r>
        </a:p>
      </dgm:t>
    </dgm:pt>
    <dgm:pt modelId="{4005E349-040A-4918-814D-EF94F8B825F5}" type="parTrans" cxnId="{2DA2D04B-475F-4799-BDA0-E4ECFED6219F}">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081D6B51-6CC1-42A8-95CD-4625D6A5444F}" type="sibTrans" cxnId="{2DA2D04B-475F-4799-BDA0-E4ECFED6219F}">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38DF5D0A-5E5B-4D17-B2D6-0ED878B18CCD}">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國民體能調查</a:t>
          </a:r>
        </a:p>
      </dgm:t>
    </dgm:pt>
    <dgm:pt modelId="{88334C7C-19FA-48B1-A879-71F3718A4DFB}" type="parTrans" cxnId="{470AE122-1C84-46A0-9139-AED7329BAAE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B024757E-A58B-4E75-B182-F4F969D35AD6}" type="sibTrans" cxnId="{470AE122-1C84-46A0-9139-AED7329BAAE9}">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3505228-F6F1-4390-9418-1210830C97BF}">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各族群運動休閒活動規劃</a:t>
          </a:r>
        </a:p>
      </dgm:t>
    </dgm:pt>
    <dgm:pt modelId="{D16A43FC-885F-415C-97B9-8AE5EFD54820}" type="parTrans" cxnId="{4E122328-2C94-487B-A428-5B83CE39A8A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86CC24E-926D-4F18-8F12-5522F9E2E91B}" type="sibTrans" cxnId="{4E122328-2C94-487B-A428-5B83CE39A8A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11CD3D2-3EE6-427D-8EA1-E6A9C256C3A4}">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運動志工</a:t>
          </a:r>
        </a:p>
      </dgm:t>
    </dgm:pt>
    <dgm:pt modelId="{54D0F8F1-C8D7-4641-A290-E86D5425868E}" type="parTrans" cxnId="{A80B9F03-492E-476F-A0F6-05AC1E20ADEF}">
      <dgm:prSet/>
      <dgm:spPr/>
      <dgm:t>
        <a:bodyPr/>
        <a:lstStyle/>
        <a:p>
          <a:endParaRPr lang="zh-TW" altLang="en-US"/>
        </a:p>
      </dgm:t>
    </dgm:pt>
    <dgm:pt modelId="{BC039DBD-1F3B-414A-88C3-F6079D02E074}" type="sibTrans" cxnId="{A80B9F03-492E-476F-A0F6-05AC1E20ADEF}">
      <dgm:prSet/>
      <dgm:spPr/>
      <dgm:t>
        <a:bodyPr/>
        <a:lstStyle/>
        <a:p>
          <a:endParaRPr lang="zh-TW" altLang="en-US"/>
        </a:p>
      </dgm:t>
    </dgm:pt>
    <dgm:pt modelId="{4044496D-BB25-491D-8F5B-C6B2B1D0D1FC}">
      <dgm:prSet phldrT="[文字]"/>
      <dgm:spPr/>
      <dgm: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非亞奧運運動競賽</a:t>
          </a:r>
        </a:p>
      </dgm:t>
    </dgm:pt>
    <dgm:pt modelId="{5E6BFADB-6826-445A-9C99-8014E9904137}" type="parTrans" cxnId="{4F2526BB-A9A0-40C0-9239-DDDB4958C3A7}">
      <dgm:prSet/>
      <dgm:spPr/>
      <dgm:t>
        <a:bodyPr/>
        <a:lstStyle/>
        <a:p>
          <a:endParaRPr lang="zh-TW" altLang="en-US"/>
        </a:p>
      </dgm:t>
    </dgm:pt>
    <dgm:pt modelId="{B49E0524-2320-4A73-8D21-A227556C9D58}" type="sibTrans" cxnId="{4F2526BB-A9A0-40C0-9239-DDDB4958C3A7}">
      <dgm:prSet/>
      <dgm:spPr/>
      <dgm:t>
        <a:bodyPr/>
        <a:lstStyle/>
        <a:p>
          <a:endParaRPr lang="zh-TW" altLang="en-US"/>
        </a:p>
      </dgm:t>
    </dgm:pt>
    <dgm:pt modelId="{EFB4FD0E-4E20-479E-B816-70F1D0E96676}">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國訓中心</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7494B468-5D12-40E3-8BE7-9D752304422C}" type="parTrans" cxnId="{9010FE91-DBDF-4A97-9D3A-5AB5DD721550}">
      <dgm:prSet/>
      <dgm:spPr/>
      <dgm:t>
        <a:bodyPr/>
        <a:lstStyle/>
        <a:p>
          <a:endParaRPr lang="zh-TW" altLang="en-US"/>
        </a:p>
      </dgm:t>
    </dgm:pt>
    <dgm:pt modelId="{C13DBDFD-410F-45D1-ABF5-F5D672FFE5A6}" type="sibTrans" cxnId="{9010FE91-DBDF-4A97-9D3A-5AB5DD721550}">
      <dgm:prSet/>
      <dgm:spPr/>
      <dgm:t>
        <a:bodyPr/>
        <a:lstStyle/>
        <a:p>
          <a:endParaRPr lang="zh-TW" altLang="en-US"/>
        </a:p>
      </dgm:t>
    </dgm:pt>
    <dgm:pt modelId="{70451BF1-022C-4792-83BB-0D49C1E5E3F3}">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運動設施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104F346-0219-4730-BB81-15448D8DFB6A}" type="parTrans" cxnId="{4AC4A4F5-49B8-42E3-8B16-FE10B19EBC28}">
      <dgm:prSet/>
      <dgm:spPr/>
      <dgm:t>
        <a:bodyPr/>
        <a:lstStyle/>
        <a:p>
          <a:endParaRPr lang="zh-TW" altLang="en-US"/>
        </a:p>
      </dgm:t>
    </dgm:pt>
    <dgm:pt modelId="{8DDA651D-FFB2-484D-9008-A4D15A1B7C7A}" type="sibTrans" cxnId="{4AC4A4F5-49B8-42E3-8B16-FE10B19EBC28}">
      <dgm:prSet/>
      <dgm:spPr/>
      <dgm:t>
        <a:bodyPr/>
        <a:lstStyle/>
        <a:p>
          <a:endParaRPr lang="zh-TW" altLang="en-US"/>
        </a:p>
      </dgm:t>
    </dgm:pt>
    <dgm:pt modelId="{CBCAA992-B645-4ABD-B6D9-5E0E3BABA40E}">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運動場館</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CA3C9C4E-B465-492C-930E-933028CF853D}" type="parTrans" cxnId="{D152DC4A-0BD7-4C23-B86C-CDBEAA6BC417}">
      <dgm:prSet/>
      <dgm:spPr/>
      <dgm:t>
        <a:bodyPr/>
        <a:lstStyle/>
        <a:p>
          <a:endParaRPr lang="zh-TW" altLang="en-US"/>
        </a:p>
      </dgm:t>
    </dgm:pt>
    <dgm:pt modelId="{B9B3A62A-13F6-44E7-A0CC-98FF2030DFFE}" type="sibTrans" cxnId="{D152DC4A-0BD7-4C23-B86C-CDBEAA6BC417}">
      <dgm:prSet/>
      <dgm:spPr/>
      <dgm:t>
        <a:bodyPr/>
        <a:lstStyle/>
        <a:p>
          <a:endParaRPr lang="zh-TW" altLang="en-US"/>
        </a:p>
      </dgm:t>
    </dgm:pt>
    <dgm:pt modelId="{6053572A-9729-4DAE-9CCD-30379554AB78}">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運動公園</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697A44A9-FAA8-42A9-9E70-E73206406436}" type="parTrans" cxnId="{64BCA4C0-9711-4141-95E2-8A8E916FB490}">
      <dgm:prSet/>
      <dgm:spPr/>
      <dgm:t>
        <a:bodyPr/>
        <a:lstStyle/>
        <a:p>
          <a:endParaRPr lang="zh-TW" altLang="en-US"/>
        </a:p>
      </dgm:t>
    </dgm:pt>
    <dgm:pt modelId="{4F560DFB-9316-452E-B08A-35CCCE10E622}" type="sibTrans" cxnId="{64BCA4C0-9711-4141-95E2-8A8E916FB490}">
      <dgm:prSet/>
      <dgm:spPr/>
      <dgm:t>
        <a:bodyPr/>
        <a:lstStyle/>
        <a:p>
          <a:endParaRPr lang="zh-TW" altLang="en-US"/>
        </a:p>
      </dgm:t>
    </dgm:pt>
    <dgm:pt modelId="{0C60C5E6-45B9-44FD-8D13-F1366299C90D}">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高爾夫球場</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dgm:t>
    </dgm:pt>
    <dgm:pt modelId="{788C893D-93B0-4CE1-9FBF-A14DF2D181CA}" type="parTrans" cxnId="{A86F431C-9D90-4ED2-B02D-E31CB4A41F6A}">
      <dgm:prSet/>
      <dgm:spPr/>
      <dgm:t>
        <a:bodyPr/>
        <a:lstStyle/>
        <a:p>
          <a:endParaRPr lang="zh-TW" altLang="en-US"/>
        </a:p>
      </dgm:t>
    </dgm:pt>
    <dgm:pt modelId="{C8D07F06-B8A8-4524-A503-2B0A056A5C32}" type="sibTrans" cxnId="{A86F431C-9D90-4ED2-B02D-E31CB4A41F6A}">
      <dgm:prSet/>
      <dgm:spPr/>
      <dgm:t>
        <a:bodyPr/>
        <a:lstStyle/>
        <a:p>
          <a:endParaRPr lang="zh-TW" altLang="en-US"/>
        </a:p>
      </dgm:t>
    </dgm:pt>
    <dgm:pt modelId="{BFB5A7EC-E478-48B1-9F52-06B551759763}">
      <dgm:prSet phldrT="[文字]"/>
      <dgm:spPr/>
      <dgm:t>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亞奧運運動競賽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121BA0C-75F1-43BE-98F8-850B628A32B8}" type="parTrans" cxnId="{424F709D-5A62-4351-9E87-7260EB07228E}">
      <dgm:prSet/>
      <dgm:spPr/>
      <dgm:t>
        <a:bodyPr/>
        <a:lstStyle/>
        <a:p>
          <a:endParaRPr lang="zh-TW" altLang="en-US"/>
        </a:p>
      </dgm:t>
    </dgm:pt>
    <dgm:pt modelId="{6C64A556-3AE2-41F2-9220-6A33BF7931FC}" type="sibTrans" cxnId="{424F709D-5A62-4351-9E87-7260EB07228E}">
      <dgm:prSet/>
      <dgm:spPr/>
      <dgm:t>
        <a:bodyPr/>
        <a:lstStyle/>
        <a:p>
          <a:endParaRPr lang="zh-TW" altLang="en-US"/>
        </a:p>
      </dgm:t>
    </dgm:pt>
    <dgm:pt modelId="{3A242AEB-6275-4B1A-A42D-227777B95A3B}" type="pres">
      <dgm:prSet presAssocID="{3A01E546-CB56-4712-B333-EF7C2DF06DE1}" presName="layout" presStyleCnt="0">
        <dgm:presLayoutVars>
          <dgm:chMax/>
          <dgm:chPref/>
          <dgm:dir/>
          <dgm:resizeHandles/>
        </dgm:presLayoutVars>
      </dgm:prSet>
      <dgm:spPr/>
    </dgm:pt>
    <dgm:pt modelId="{EC940AA4-3561-4BAE-A4FA-6CAF8DE09277}" type="pres">
      <dgm:prSet presAssocID="{70451BF1-022C-4792-83BB-0D49C1E5E3F3}" presName="root" presStyleCnt="0">
        <dgm:presLayoutVars>
          <dgm:chMax/>
          <dgm:chPref/>
        </dgm:presLayoutVars>
      </dgm:prSet>
      <dgm:spPr/>
    </dgm:pt>
    <dgm:pt modelId="{CDB222C1-2087-4AE0-870A-289D88D87CFC}" type="pres">
      <dgm:prSet presAssocID="{70451BF1-022C-4792-83BB-0D49C1E5E3F3}" presName="rootComposite" presStyleCnt="0">
        <dgm:presLayoutVars/>
      </dgm:prSet>
      <dgm:spPr/>
    </dgm:pt>
    <dgm:pt modelId="{9FF0FDFC-0ABE-4CEB-A098-BAD09C0DDBFA}" type="pres">
      <dgm:prSet presAssocID="{70451BF1-022C-4792-83BB-0D49C1E5E3F3}" presName="ParentAccent" presStyleLbl="alignNode1" presStyleIdx="0" presStyleCnt="3"/>
      <dgm:spPr/>
    </dgm:pt>
    <dgm:pt modelId="{9D91B87C-712D-4AEE-BEDD-09902E8C69E2}" type="pres">
      <dgm:prSet presAssocID="{70451BF1-022C-4792-83BB-0D49C1E5E3F3}" presName="ParentSmallAccent" presStyleLbl="fgAcc1" presStyleIdx="0" presStyleCnt="3"/>
      <dgm:spPr/>
    </dgm:pt>
    <dgm:pt modelId="{6D72EE40-8702-4541-9DA6-E657D2C207C7}" type="pres">
      <dgm:prSet presAssocID="{70451BF1-022C-4792-83BB-0D49C1E5E3F3}" presName="Parent" presStyleLbl="revTx" presStyleIdx="0" presStyleCnt="14">
        <dgm:presLayoutVars>
          <dgm:chMax/>
          <dgm:chPref val="4"/>
          <dgm:bulletEnabled val="1"/>
        </dgm:presLayoutVars>
      </dgm:prSet>
      <dgm:spPr/>
    </dgm:pt>
    <dgm:pt modelId="{4EDFF0BD-B977-4F02-88C1-F70D86624A8D}" type="pres">
      <dgm:prSet presAssocID="{70451BF1-022C-4792-83BB-0D49C1E5E3F3}" presName="childShape" presStyleCnt="0">
        <dgm:presLayoutVars>
          <dgm:chMax val="0"/>
          <dgm:chPref val="0"/>
        </dgm:presLayoutVars>
      </dgm:prSet>
      <dgm:spPr/>
    </dgm:pt>
    <dgm:pt modelId="{BDA1211D-8F96-4C24-A43C-B49AD732DBD3}" type="pres">
      <dgm:prSet presAssocID="{CBCAA992-B645-4ABD-B6D9-5E0E3BABA40E}" presName="childComposite" presStyleCnt="0">
        <dgm:presLayoutVars>
          <dgm:chMax val="0"/>
          <dgm:chPref val="0"/>
        </dgm:presLayoutVars>
      </dgm:prSet>
      <dgm:spPr/>
    </dgm:pt>
    <dgm:pt modelId="{415F8FE4-B89C-4AB7-9673-5CADD513AE69}" type="pres">
      <dgm:prSet presAssocID="{CBCAA992-B645-4ABD-B6D9-5E0E3BABA40E}" presName="ChildAccent" presStyleLbl="solidFgAcc1" presStyleIdx="0" presStyleCnt="11"/>
      <dgm:spPr/>
    </dgm:pt>
    <dgm:pt modelId="{4071054D-544F-4B30-B788-ABBAFBC5748E}" type="pres">
      <dgm:prSet presAssocID="{CBCAA992-B645-4ABD-B6D9-5E0E3BABA40E}" presName="Child" presStyleLbl="revTx" presStyleIdx="1" presStyleCnt="14">
        <dgm:presLayoutVars>
          <dgm:chMax val="0"/>
          <dgm:chPref val="0"/>
          <dgm:bulletEnabled val="1"/>
        </dgm:presLayoutVars>
      </dgm:prSet>
      <dgm:spPr/>
    </dgm:pt>
    <dgm:pt modelId="{98A8C17C-B9B3-457E-BEF5-0F7222EFCD50}" type="pres">
      <dgm:prSet presAssocID="{6053572A-9729-4DAE-9CCD-30379554AB78}" presName="childComposite" presStyleCnt="0">
        <dgm:presLayoutVars>
          <dgm:chMax val="0"/>
          <dgm:chPref val="0"/>
        </dgm:presLayoutVars>
      </dgm:prSet>
      <dgm:spPr/>
    </dgm:pt>
    <dgm:pt modelId="{872D3115-160A-4670-9982-B939E36DBCE3}" type="pres">
      <dgm:prSet presAssocID="{6053572A-9729-4DAE-9CCD-30379554AB78}" presName="ChildAccent" presStyleLbl="solidFgAcc1" presStyleIdx="1" presStyleCnt="11"/>
      <dgm:spPr/>
    </dgm:pt>
    <dgm:pt modelId="{08A28138-3D09-44D7-ACDF-DD0A88E338ED}" type="pres">
      <dgm:prSet presAssocID="{6053572A-9729-4DAE-9CCD-30379554AB78}" presName="Child" presStyleLbl="revTx" presStyleIdx="2" presStyleCnt="14">
        <dgm:presLayoutVars>
          <dgm:chMax val="0"/>
          <dgm:chPref val="0"/>
          <dgm:bulletEnabled val="1"/>
        </dgm:presLayoutVars>
      </dgm:prSet>
      <dgm:spPr/>
    </dgm:pt>
    <dgm:pt modelId="{4A8FAF78-EDD7-445D-9132-E9B16EE8049A}" type="pres">
      <dgm:prSet presAssocID="{0C60C5E6-45B9-44FD-8D13-F1366299C90D}" presName="childComposite" presStyleCnt="0">
        <dgm:presLayoutVars>
          <dgm:chMax val="0"/>
          <dgm:chPref val="0"/>
        </dgm:presLayoutVars>
      </dgm:prSet>
      <dgm:spPr/>
    </dgm:pt>
    <dgm:pt modelId="{B015CF92-C6F1-4881-968C-88D2D53044B4}" type="pres">
      <dgm:prSet presAssocID="{0C60C5E6-45B9-44FD-8D13-F1366299C90D}" presName="ChildAccent" presStyleLbl="solidFgAcc1" presStyleIdx="2" presStyleCnt="11"/>
      <dgm:spPr/>
    </dgm:pt>
    <dgm:pt modelId="{F506F81D-E4AD-47B3-9138-5E21D6FE45B6}" type="pres">
      <dgm:prSet presAssocID="{0C60C5E6-45B9-44FD-8D13-F1366299C90D}" presName="Child" presStyleLbl="revTx" presStyleIdx="3" presStyleCnt="14">
        <dgm:presLayoutVars>
          <dgm:chMax val="0"/>
          <dgm:chPref val="0"/>
          <dgm:bulletEnabled val="1"/>
        </dgm:presLayoutVars>
      </dgm:prSet>
      <dgm:spPr/>
    </dgm:pt>
    <dgm:pt modelId="{4BAAF987-6987-4282-9533-8728D71926D7}" type="pres">
      <dgm:prSet presAssocID="{56DC8068-0345-4D2A-8E3C-EC913251BD05}" presName="root" presStyleCnt="0">
        <dgm:presLayoutVars>
          <dgm:chMax/>
          <dgm:chPref/>
        </dgm:presLayoutVars>
      </dgm:prSet>
      <dgm:spPr/>
    </dgm:pt>
    <dgm:pt modelId="{6B7E2C50-DB2A-4570-A128-0F0886AF3705}" type="pres">
      <dgm:prSet presAssocID="{56DC8068-0345-4D2A-8E3C-EC913251BD05}" presName="rootComposite" presStyleCnt="0">
        <dgm:presLayoutVars/>
      </dgm:prSet>
      <dgm:spPr/>
    </dgm:pt>
    <dgm:pt modelId="{BD1318B1-791C-4858-A9A4-460125061357}" type="pres">
      <dgm:prSet presAssocID="{56DC8068-0345-4D2A-8E3C-EC913251BD05}" presName="ParentAccent" presStyleLbl="alignNode1" presStyleIdx="1" presStyleCnt="3"/>
      <dgm:spPr/>
    </dgm:pt>
    <dgm:pt modelId="{7FE69789-0C3E-4E7F-8535-EF2A57E39C2F}" type="pres">
      <dgm:prSet presAssocID="{56DC8068-0345-4D2A-8E3C-EC913251BD05}" presName="ParentSmallAccent" presStyleLbl="fgAcc1" presStyleIdx="1" presStyleCnt="3"/>
      <dgm:spPr/>
    </dgm:pt>
    <dgm:pt modelId="{1B973C92-F2C8-45FA-A75E-E55903D3F5E2}" type="pres">
      <dgm:prSet presAssocID="{56DC8068-0345-4D2A-8E3C-EC913251BD05}" presName="Parent" presStyleLbl="revTx" presStyleIdx="4" presStyleCnt="14">
        <dgm:presLayoutVars>
          <dgm:chMax/>
          <dgm:chPref val="4"/>
          <dgm:bulletEnabled val="1"/>
        </dgm:presLayoutVars>
      </dgm:prSet>
      <dgm:spPr/>
    </dgm:pt>
    <dgm:pt modelId="{0B4B2E17-A833-41E9-B1D3-38E50DDC70F6}" type="pres">
      <dgm:prSet presAssocID="{56DC8068-0345-4D2A-8E3C-EC913251BD05}" presName="childShape" presStyleCnt="0">
        <dgm:presLayoutVars>
          <dgm:chMax val="0"/>
          <dgm:chPref val="0"/>
        </dgm:presLayoutVars>
      </dgm:prSet>
      <dgm:spPr/>
    </dgm:pt>
    <dgm:pt modelId="{BE8F9A3A-3565-472F-84EA-DD011738164C}" type="pres">
      <dgm:prSet presAssocID="{A3505228-F6F1-4390-9418-1210830C97BF}" presName="childComposite" presStyleCnt="0">
        <dgm:presLayoutVars>
          <dgm:chMax val="0"/>
          <dgm:chPref val="0"/>
        </dgm:presLayoutVars>
      </dgm:prSet>
      <dgm:spPr/>
    </dgm:pt>
    <dgm:pt modelId="{CDAF01FD-CB08-4285-8B1D-A13E68AF1660}" type="pres">
      <dgm:prSet presAssocID="{A3505228-F6F1-4390-9418-1210830C97BF}" presName="ChildAccent" presStyleLbl="solidFgAcc1" presStyleIdx="3" presStyleCnt="11"/>
      <dgm:spPr/>
    </dgm:pt>
    <dgm:pt modelId="{40A6B301-804B-4204-B44E-E6C973396123}" type="pres">
      <dgm:prSet presAssocID="{A3505228-F6F1-4390-9418-1210830C97BF}" presName="Child" presStyleLbl="revTx" presStyleIdx="5" presStyleCnt="14">
        <dgm:presLayoutVars>
          <dgm:chMax val="0"/>
          <dgm:chPref val="0"/>
          <dgm:bulletEnabled val="1"/>
        </dgm:presLayoutVars>
      </dgm:prSet>
      <dgm:spPr/>
    </dgm:pt>
    <dgm:pt modelId="{28ED0CB8-6693-4DAC-BC5E-BCE4644B64E1}" type="pres">
      <dgm:prSet presAssocID="{38DF5D0A-5E5B-4D17-B2D6-0ED878B18CCD}" presName="childComposite" presStyleCnt="0">
        <dgm:presLayoutVars>
          <dgm:chMax val="0"/>
          <dgm:chPref val="0"/>
        </dgm:presLayoutVars>
      </dgm:prSet>
      <dgm:spPr/>
    </dgm:pt>
    <dgm:pt modelId="{50A56D5E-78D1-408A-A8F6-A3D3BA8B6D7A}" type="pres">
      <dgm:prSet presAssocID="{38DF5D0A-5E5B-4D17-B2D6-0ED878B18CCD}" presName="ChildAccent" presStyleLbl="solidFgAcc1" presStyleIdx="4" presStyleCnt="11"/>
      <dgm:spPr/>
    </dgm:pt>
    <dgm:pt modelId="{B505EC17-9708-4817-819E-65AE3C1A9BBB}" type="pres">
      <dgm:prSet presAssocID="{38DF5D0A-5E5B-4D17-B2D6-0ED878B18CCD}" presName="Child" presStyleLbl="revTx" presStyleIdx="6" presStyleCnt="14">
        <dgm:presLayoutVars>
          <dgm:chMax val="0"/>
          <dgm:chPref val="0"/>
          <dgm:bulletEnabled val="1"/>
        </dgm:presLayoutVars>
      </dgm:prSet>
      <dgm:spPr/>
    </dgm:pt>
    <dgm:pt modelId="{FACA9C98-CCBD-4B78-9470-4D79A23E38D9}" type="pres">
      <dgm:prSet presAssocID="{E11CD3D2-3EE6-427D-8EA1-E6A9C256C3A4}" presName="childComposite" presStyleCnt="0">
        <dgm:presLayoutVars>
          <dgm:chMax val="0"/>
          <dgm:chPref val="0"/>
        </dgm:presLayoutVars>
      </dgm:prSet>
      <dgm:spPr/>
    </dgm:pt>
    <dgm:pt modelId="{D935FF2E-1BF3-4EB6-A248-6AF249CD05B3}" type="pres">
      <dgm:prSet presAssocID="{E11CD3D2-3EE6-427D-8EA1-E6A9C256C3A4}" presName="ChildAccent" presStyleLbl="solidFgAcc1" presStyleIdx="5" presStyleCnt="11"/>
      <dgm:spPr/>
    </dgm:pt>
    <dgm:pt modelId="{39168C3A-D996-4A8A-AC74-109EDBA4DA62}" type="pres">
      <dgm:prSet presAssocID="{E11CD3D2-3EE6-427D-8EA1-E6A9C256C3A4}" presName="Child" presStyleLbl="revTx" presStyleIdx="7" presStyleCnt="14">
        <dgm:presLayoutVars>
          <dgm:chMax val="0"/>
          <dgm:chPref val="0"/>
          <dgm:bulletEnabled val="1"/>
        </dgm:presLayoutVars>
      </dgm:prSet>
      <dgm:spPr/>
    </dgm:pt>
    <dgm:pt modelId="{1FE7AE3E-8091-420C-8BC7-26DE1FF248F4}" type="pres">
      <dgm:prSet presAssocID="{4044496D-BB25-491D-8F5B-C6B2B1D0D1FC}" presName="childComposite" presStyleCnt="0">
        <dgm:presLayoutVars>
          <dgm:chMax val="0"/>
          <dgm:chPref val="0"/>
        </dgm:presLayoutVars>
      </dgm:prSet>
      <dgm:spPr/>
    </dgm:pt>
    <dgm:pt modelId="{88273A9D-BF46-4F08-968D-B066F8456333}" type="pres">
      <dgm:prSet presAssocID="{4044496D-BB25-491D-8F5B-C6B2B1D0D1FC}" presName="ChildAccent" presStyleLbl="solidFgAcc1" presStyleIdx="6" presStyleCnt="11"/>
      <dgm:spPr/>
    </dgm:pt>
    <dgm:pt modelId="{CE3BD1B9-F379-481A-9287-46263245C507}" type="pres">
      <dgm:prSet presAssocID="{4044496D-BB25-491D-8F5B-C6B2B1D0D1FC}" presName="Child" presStyleLbl="revTx" presStyleIdx="8" presStyleCnt="14">
        <dgm:presLayoutVars>
          <dgm:chMax val="0"/>
          <dgm:chPref val="0"/>
          <dgm:bulletEnabled val="1"/>
        </dgm:presLayoutVars>
      </dgm:prSet>
      <dgm:spPr/>
    </dgm:pt>
    <dgm:pt modelId="{233A41D1-FA6B-4D45-B756-FBA5F9317E45}" type="pres">
      <dgm:prSet presAssocID="{B37882DE-0ABB-4878-8955-7785E8926FEA}" presName="root" presStyleCnt="0">
        <dgm:presLayoutVars>
          <dgm:chMax/>
          <dgm:chPref/>
        </dgm:presLayoutVars>
      </dgm:prSet>
      <dgm:spPr/>
    </dgm:pt>
    <dgm:pt modelId="{3C501A2E-C470-48DA-86B2-D772A2E91F4D}" type="pres">
      <dgm:prSet presAssocID="{B37882DE-0ABB-4878-8955-7785E8926FEA}" presName="rootComposite" presStyleCnt="0">
        <dgm:presLayoutVars/>
      </dgm:prSet>
      <dgm:spPr/>
    </dgm:pt>
    <dgm:pt modelId="{67AD1652-8058-4CA1-90FA-5CC538D86751}" type="pres">
      <dgm:prSet presAssocID="{B37882DE-0ABB-4878-8955-7785E8926FEA}" presName="ParentAccent" presStyleLbl="alignNode1" presStyleIdx="2" presStyleCnt="3"/>
      <dgm:spPr/>
    </dgm:pt>
    <dgm:pt modelId="{8DF833C3-D691-4FF6-B0F3-CC5DBBF7D7E2}" type="pres">
      <dgm:prSet presAssocID="{B37882DE-0ABB-4878-8955-7785E8926FEA}" presName="ParentSmallAccent" presStyleLbl="fgAcc1" presStyleIdx="2" presStyleCnt="3"/>
      <dgm:spPr/>
    </dgm:pt>
    <dgm:pt modelId="{032D02CB-6C76-4679-8637-66C1CB6463D2}" type="pres">
      <dgm:prSet presAssocID="{B37882DE-0ABB-4878-8955-7785E8926FEA}" presName="Parent" presStyleLbl="revTx" presStyleIdx="9" presStyleCnt="14">
        <dgm:presLayoutVars>
          <dgm:chMax/>
          <dgm:chPref val="4"/>
          <dgm:bulletEnabled val="1"/>
        </dgm:presLayoutVars>
      </dgm:prSet>
      <dgm:spPr/>
    </dgm:pt>
    <dgm:pt modelId="{99C7DF73-CBF6-47E9-89DE-1C3501D06E1F}" type="pres">
      <dgm:prSet presAssocID="{B37882DE-0ABB-4878-8955-7785E8926FEA}" presName="childShape" presStyleCnt="0">
        <dgm:presLayoutVars>
          <dgm:chMax val="0"/>
          <dgm:chPref val="0"/>
        </dgm:presLayoutVars>
      </dgm:prSet>
      <dgm:spPr/>
    </dgm:pt>
    <dgm:pt modelId="{07A4B474-20A8-4FD1-A748-98A93513FFD2}" type="pres">
      <dgm:prSet presAssocID="{BFB5A7EC-E478-48B1-9F52-06B551759763}" presName="childComposite" presStyleCnt="0">
        <dgm:presLayoutVars>
          <dgm:chMax val="0"/>
          <dgm:chPref val="0"/>
        </dgm:presLayoutVars>
      </dgm:prSet>
      <dgm:spPr/>
    </dgm:pt>
    <dgm:pt modelId="{ACF7C662-97D8-4FD2-B150-CEF79605C373}" type="pres">
      <dgm:prSet presAssocID="{BFB5A7EC-E478-48B1-9F52-06B551759763}" presName="ChildAccent" presStyleLbl="solidFgAcc1" presStyleIdx="7" presStyleCnt="11"/>
      <dgm:spPr/>
    </dgm:pt>
    <dgm:pt modelId="{D9B65D81-E5C6-49A7-B35F-F2E271F9E048}" type="pres">
      <dgm:prSet presAssocID="{BFB5A7EC-E478-48B1-9F52-06B551759763}" presName="Child" presStyleLbl="revTx" presStyleIdx="10" presStyleCnt="14">
        <dgm:presLayoutVars>
          <dgm:chMax val="0"/>
          <dgm:chPref val="0"/>
          <dgm:bulletEnabled val="1"/>
        </dgm:presLayoutVars>
      </dgm:prSet>
      <dgm:spPr/>
    </dgm:pt>
    <dgm:pt modelId="{9BA72B7A-462E-466E-B420-4620808D5C20}" type="pres">
      <dgm:prSet presAssocID="{9B81F517-966A-4B57-90E5-8C4B5569386B}" presName="childComposite" presStyleCnt="0">
        <dgm:presLayoutVars>
          <dgm:chMax val="0"/>
          <dgm:chPref val="0"/>
        </dgm:presLayoutVars>
      </dgm:prSet>
      <dgm:spPr/>
    </dgm:pt>
    <dgm:pt modelId="{0FA6E58C-97B6-445F-A1E2-A21C1D8A9FD2}" type="pres">
      <dgm:prSet presAssocID="{9B81F517-966A-4B57-90E5-8C4B5569386B}" presName="ChildAccent" presStyleLbl="solidFgAcc1" presStyleIdx="8" presStyleCnt="11"/>
      <dgm:spPr/>
    </dgm:pt>
    <dgm:pt modelId="{CBB17309-2EDA-40C2-B7E7-BCD77D1BD043}" type="pres">
      <dgm:prSet presAssocID="{9B81F517-966A-4B57-90E5-8C4B5569386B}" presName="Child" presStyleLbl="revTx" presStyleIdx="11" presStyleCnt="14">
        <dgm:presLayoutVars>
          <dgm:chMax val="0"/>
          <dgm:chPref val="0"/>
          <dgm:bulletEnabled val="1"/>
        </dgm:presLayoutVars>
      </dgm:prSet>
      <dgm:spPr/>
    </dgm:pt>
    <dgm:pt modelId="{C020201A-BB56-4D3C-B4A8-B512C9F14156}" type="pres">
      <dgm:prSet presAssocID="{679D9718-47B7-4B4A-8B4C-6147A78B70AF}" presName="childComposite" presStyleCnt="0">
        <dgm:presLayoutVars>
          <dgm:chMax val="0"/>
          <dgm:chPref val="0"/>
        </dgm:presLayoutVars>
      </dgm:prSet>
      <dgm:spPr/>
    </dgm:pt>
    <dgm:pt modelId="{7ADA8537-8C4C-4F93-9C9D-15E3F6B29F17}" type="pres">
      <dgm:prSet presAssocID="{679D9718-47B7-4B4A-8B4C-6147A78B70AF}" presName="ChildAccent" presStyleLbl="solidFgAcc1" presStyleIdx="9" presStyleCnt="11"/>
      <dgm:spPr/>
    </dgm:pt>
    <dgm:pt modelId="{77498D54-D19D-41BF-BE26-4CC2476F002A}" type="pres">
      <dgm:prSet presAssocID="{679D9718-47B7-4B4A-8B4C-6147A78B70AF}" presName="Child" presStyleLbl="revTx" presStyleIdx="12" presStyleCnt="14">
        <dgm:presLayoutVars>
          <dgm:chMax val="0"/>
          <dgm:chPref val="0"/>
          <dgm:bulletEnabled val="1"/>
        </dgm:presLayoutVars>
      </dgm:prSet>
      <dgm:spPr/>
    </dgm:pt>
    <dgm:pt modelId="{F1DD3650-BE99-44B2-AB81-1196F49911B7}" type="pres">
      <dgm:prSet presAssocID="{EFB4FD0E-4E20-479E-B816-70F1D0E96676}" presName="childComposite" presStyleCnt="0">
        <dgm:presLayoutVars>
          <dgm:chMax val="0"/>
          <dgm:chPref val="0"/>
        </dgm:presLayoutVars>
      </dgm:prSet>
      <dgm:spPr/>
    </dgm:pt>
    <dgm:pt modelId="{EC0A5BCC-47AD-47AE-B237-9F388DE07CE8}" type="pres">
      <dgm:prSet presAssocID="{EFB4FD0E-4E20-479E-B816-70F1D0E96676}" presName="ChildAccent" presStyleLbl="solidFgAcc1" presStyleIdx="10" presStyleCnt="11"/>
      <dgm:spPr/>
    </dgm:pt>
    <dgm:pt modelId="{E0985B1B-F774-492B-8E44-BF4A0EB61C0C}" type="pres">
      <dgm:prSet presAssocID="{EFB4FD0E-4E20-479E-B816-70F1D0E96676}" presName="Child" presStyleLbl="revTx" presStyleIdx="13" presStyleCnt="14">
        <dgm:presLayoutVars>
          <dgm:chMax val="0"/>
          <dgm:chPref val="0"/>
          <dgm:bulletEnabled val="1"/>
        </dgm:presLayoutVars>
      </dgm:prSet>
      <dgm:spPr/>
    </dgm:pt>
  </dgm:ptLst>
  <dgm:cxnLst>
    <dgm:cxn modelId="{DE53A202-77FB-4B5D-A2F2-0461A0A5745E}" type="presOf" srcId="{A3505228-F6F1-4390-9418-1210830C97BF}" destId="{40A6B301-804B-4204-B44E-E6C973396123}" srcOrd="0" destOrd="0" presId="urn:microsoft.com/office/officeart/2008/layout/SquareAccentList"/>
    <dgm:cxn modelId="{A80B9F03-492E-476F-A0F6-05AC1E20ADEF}" srcId="{56DC8068-0345-4D2A-8E3C-EC913251BD05}" destId="{E11CD3D2-3EE6-427D-8EA1-E6A9C256C3A4}" srcOrd="2" destOrd="0" parTransId="{54D0F8F1-C8D7-4641-A290-E86D5425868E}" sibTransId="{BC039DBD-1F3B-414A-88C3-F6079D02E074}"/>
    <dgm:cxn modelId="{B1E08810-2886-4F60-9D63-D6BF4628BF4B}" type="presOf" srcId="{3A01E546-CB56-4712-B333-EF7C2DF06DE1}" destId="{3A242AEB-6275-4B1A-A42D-227777B95A3B}" srcOrd="0" destOrd="0" presId="urn:microsoft.com/office/officeart/2008/layout/SquareAccentList"/>
    <dgm:cxn modelId="{1A02AC1A-C02D-4894-92F1-4BB1E92CAEF7}" type="presOf" srcId="{9B81F517-966A-4B57-90E5-8C4B5569386B}" destId="{CBB17309-2EDA-40C2-B7E7-BCD77D1BD043}" srcOrd="0" destOrd="0" presId="urn:microsoft.com/office/officeart/2008/layout/SquareAccentList"/>
    <dgm:cxn modelId="{AB87B71B-ECC9-4DD5-9A4D-E1BF35076B87}" type="presOf" srcId="{679D9718-47B7-4B4A-8B4C-6147A78B70AF}" destId="{77498D54-D19D-41BF-BE26-4CC2476F002A}" srcOrd="0" destOrd="0" presId="urn:microsoft.com/office/officeart/2008/layout/SquareAccentList"/>
    <dgm:cxn modelId="{A86F431C-9D90-4ED2-B02D-E31CB4A41F6A}" srcId="{70451BF1-022C-4792-83BB-0D49C1E5E3F3}" destId="{0C60C5E6-45B9-44FD-8D13-F1366299C90D}" srcOrd="2" destOrd="0" parTransId="{788C893D-93B0-4CE1-9FBF-A14DF2D181CA}" sibTransId="{C8D07F06-B8A8-4524-A503-2B0A056A5C32}"/>
    <dgm:cxn modelId="{AB008022-6917-4339-A2B4-4FD4980F2F4D}" srcId="{B37882DE-0ABB-4878-8955-7785E8926FEA}" destId="{9B81F517-966A-4B57-90E5-8C4B5569386B}" srcOrd="1" destOrd="0" parTransId="{BE73E633-4066-4801-B4A7-5F107C2C3F3D}" sibTransId="{9229A193-7B31-4071-AC18-724E6C49F036}"/>
    <dgm:cxn modelId="{470AE122-1C84-46A0-9139-AED7329BAAE9}" srcId="{56DC8068-0345-4D2A-8E3C-EC913251BD05}" destId="{38DF5D0A-5E5B-4D17-B2D6-0ED878B18CCD}" srcOrd="1" destOrd="0" parTransId="{88334C7C-19FA-48B1-A879-71F3718A4DFB}" sibTransId="{B024757E-A58B-4E75-B182-F4F969D35AD6}"/>
    <dgm:cxn modelId="{58237425-376E-420E-AE14-B984DCAEC1C3}" type="presOf" srcId="{56DC8068-0345-4D2A-8E3C-EC913251BD05}" destId="{1B973C92-F2C8-45FA-A75E-E55903D3F5E2}" srcOrd="0" destOrd="0" presId="urn:microsoft.com/office/officeart/2008/layout/SquareAccentList"/>
    <dgm:cxn modelId="{4E122328-2C94-487B-A428-5B83CE39A8AA}" srcId="{56DC8068-0345-4D2A-8E3C-EC913251BD05}" destId="{A3505228-F6F1-4390-9418-1210830C97BF}" srcOrd="0" destOrd="0" parTransId="{D16A43FC-885F-415C-97B9-8AE5EFD54820}" sibTransId="{E86CC24E-926D-4F18-8F12-5522F9E2E91B}"/>
    <dgm:cxn modelId="{326B7D60-331B-487C-912C-7B9463BC6E93}" type="presOf" srcId="{E11CD3D2-3EE6-427D-8EA1-E6A9C256C3A4}" destId="{39168C3A-D996-4A8A-AC74-109EDBA4DA62}" srcOrd="0" destOrd="0" presId="urn:microsoft.com/office/officeart/2008/layout/SquareAccentList"/>
    <dgm:cxn modelId="{43AD2468-2740-4950-8091-0D8E67A16EA6}" type="presOf" srcId="{B37882DE-0ABB-4878-8955-7785E8926FEA}" destId="{032D02CB-6C76-4679-8637-66C1CB6463D2}" srcOrd="0" destOrd="0" presId="urn:microsoft.com/office/officeart/2008/layout/SquareAccentList"/>
    <dgm:cxn modelId="{D152DC4A-0BD7-4C23-B86C-CDBEAA6BC417}" srcId="{70451BF1-022C-4792-83BB-0D49C1E5E3F3}" destId="{CBCAA992-B645-4ABD-B6D9-5E0E3BABA40E}" srcOrd="0" destOrd="0" parTransId="{CA3C9C4E-B465-492C-930E-933028CF853D}" sibTransId="{B9B3A62A-13F6-44E7-A0CC-98FF2030DFFE}"/>
    <dgm:cxn modelId="{2DA2D04B-475F-4799-BDA0-E4ECFED6219F}" srcId="{3A01E546-CB56-4712-B333-EF7C2DF06DE1}" destId="{B37882DE-0ABB-4878-8955-7785E8926FEA}" srcOrd="2" destOrd="0" parTransId="{4005E349-040A-4918-814D-EF94F8B825F5}" sibTransId="{081D6B51-6CC1-42A8-95CD-4625D6A5444F}"/>
    <dgm:cxn modelId="{D8BF5356-1D29-4F42-89C3-70AEBA6BDB79}" type="presOf" srcId="{6053572A-9729-4DAE-9CCD-30379554AB78}" destId="{08A28138-3D09-44D7-ACDF-DD0A88E338ED}" srcOrd="0" destOrd="0" presId="urn:microsoft.com/office/officeart/2008/layout/SquareAccentList"/>
    <dgm:cxn modelId="{C00D9257-DC37-4CFF-A609-9E5F080E4A09}" type="presOf" srcId="{38DF5D0A-5E5B-4D17-B2D6-0ED878B18CCD}" destId="{B505EC17-9708-4817-819E-65AE3C1A9BBB}" srcOrd="0" destOrd="0" presId="urn:microsoft.com/office/officeart/2008/layout/SquareAccentList"/>
    <dgm:cxn modelId="{B0C83D84-1DB5-4D2B-B166-FBECAC65A692}" srcId="{3A01E546-CB56-4712-B333-EF7C2DF06DE1}" destId="{56DC8068-0345-4D2A-8E3C-EC913251BD05}" srcOrd="1" destOrd="0" parTransId="{778E4C4E-26F7-45BB-B544-407E77BEE7A5}" sibTransId="{FBE76269-D85B-4C5E-9A50-8E153D67E970}"/>
    <dgm:cxn modelId="{9010FE91-DBDF-4A97-9D3A-5AB5DD721550}" srcId="{B37882DE-0ABB-4878-8955-7785E8926FEA}" destId="{EFB4FD0E-4E20-479E-B816-70F1D0E96676}" srcOrd="3" destOrd="0" parTransId="{7494B468-5D12-40E3-8BE7-9D752304422C}" sibTransId="{C13DBDFD-410F-45D1-ABF5-F5D672FFE5A6}"/>
    <dgm:cxn modelId="{424F709D-5A62-4351-9E87-7260EB07228E}" srcId="{B37882DE-0ABB-4878-8955-7785E8926FEA}" destId="{BFB5A7EC-E478-48B1-9F52-06B551759763}" srcOrd="0" destOrd="0" parTransId="{1121BA0C-75F1-43BE-98F8-850B628A32B8}" sibTransId="{6C64A556-3AE2-41F2-9220-6A33BF7931FC}"/>
    <dgm:cxn modelId="{60582DA6-AC52-4E11-A7FF-AA48BAF5010F}" type="presOf" srcId="{4044496D-BB25-491D-8F5B-C6B2B1D0D1FC}" destId="{CE3BD1B9-F379-481A-9287-46263245C507}" srcOrd="0" destOrd="0" presId="urn:microsoft.com/office/officeart/2008/layout/SquareAccentList"/>
    <dgm:cxn modelId="{4F2526BB-A9A0-40C0-9239-DDDB4958C3A7}" srcId="{56DC8068-0345-4D2A-8E3C-EC913251BD05}" destId="{4044496D-BB25-491D-8F5B-C6B2B1D0D1FC}" srcOrd="3" destOrd="0" parTransId="{5E6BFADB-6826-445A-9C99-8014E9904137}" sibTransId="{B49E0524-2320-4A73-8D21-A227556C9D58}"/>
    <dgm:cxn modelId="{43F4F9BF-622E-4FC0-B754-B244F1709B6D}" type="presOf" srcId="{BFB5A7EC-E478-48B1-9F52-06B551759763}" destId="{D9B65D81-E5C6-49A7-B35F-F2E271F9E048}" srcOrd="0" destOrd="0" presId="urn:microsoft.com/office/officeart/2008/layout/SquareAccentList"/>
    <dgm:cxn modelId="{64BCA4C0-9711-4141-95E2-8A8E916FB490}" srcId="{70451BF1-022C-4792-83BB-0D49C1E5E3F3}" destId="{6053572A-9729-4DAE-9CCD-30379554AB78}" srcOrd="1" destOrd="0" parTransId="{697A44A9-FAA8-42A9-9E70-E73206406436}" sibTransId="{4F560DFB-9316-452E-B08A-35CCCE10E622}"/>
    <dgm:cxn modelId="{2AA408D2-CFB2-41DE-98F6-8E77DC9305B2}" srcId="{B37882DE-0ABB-4878-8955-7785E8926FEA}" destId="{679D9718-47B7-4B4A-8B4C-6147A78B70AF}" srcOrd="2" destOrd="0" parTransId="{FE6FDFE7-974E-4730-A609-D5BF3D36A18C}" sibTransId="{E852327E-6E1B-495E-BB0E-78861389650A}"/>
    <dgm:cxn modelId="{59FA7DD9-EFC7-4BC0-A789-FACFB0F01FB3}" type="presOf" srcId="{EFB4FD0E-4E20-479E-B816-70F1D0E96676}" destId="{E0985B1B-F774-492B-8E44-BF4A0EB61C0C}" srcOrd="0" destOrd="0" presId="urn:microsoft.com/office/officeart/2008/layout/SquareAccentList"/>
    <dgm:cxn modelId="{1597D8DC-609B-41CC-9A0C-FF22BEB01F16}" type="presOf" srcId="{CBCAA992-B645-4ABD-B6D9-5E0E3BABA40E}" destId="{4071054D-544F-4B30-B788-ABBAFBC5748E}" srcOrd="0" destOrd="0" presId="urn:microsoft.com/office/officeart/2008/layout/SquareAccentList"/>
    <dgm:cxn modelId="{926B4EE7-C988-4DB6-B8FD-B0B67A4EC5B6}" type="presOf" srcId="{0C60C5E6-45B9-44FD-8D13-F1366299C90D}" destId="{F506F81D-E4AD-47B3-9138-5E21D6FE45B6}" srcOrd="0" destOrd="0" presId="urn:microsoft.com/office/officeart/2008/layout/SquareAccentList"/>
    <dgm:cxn modelId="{FB1465E9-823C-47D0-B535-E2A48EC26264}" type="presOf" srcId="{70451BF1-022C-4792-83BB-0D49C1E5E3F3}" destId="{6D72EE40-8702-4541-9DA6-E657D2C207C7}" srcOrd="0" destOrd="0" presId="urn:microsoft.com/office/officeart/2008/layout/SquareAccentList"/>
    <dgm:cxn modelId="{4AC4A4F5-49B8-42E3-8B16-FE10B19EBC28}" srcId="{3A01E546-CB56-4712-B333-EF7C2DF06DE1}" destId="{70451BF1-022C-4792-83BB-0D49C1E5E3F3}" srcOrd="0" destOrd="0" parTransId="{2104F346-0219-4730-BB81-15448D8DFB6A}" sibTransId="{8DDA651D-FFB2-484D-9008-A4D15A1B7C7A}"/>
    <dgm:cxn modelId="{B46968C1-B74C-462A-9A20-90159B6200A3}" type="presParOf" srcId="{3A242AEB-6275-4B1A-A42D-227777B95A3B}" destId="{EC940AA4-3561-4BAE-A4FA-6CAF8DE09277}" srcOrd="0" destOrd="0" presId="urn:microsoft.com/office/officeart/2008/layout/SquareAccentList"/>
    <dgm:cxn modelId="{8A5D1A72-11B3-4542-AEEC-5345AA66624A}" type="presParOf" srcId="{EC940AA4-3561-4BAE-A4FA-6CAF8DE09277}" destId="{CDB222C1-2087-4AE0-870A-289D88D87CFC}" srcOrd="0" destOrd="0" presId="urn:microsoft.com/office/officeart/2008/layout/SquareAccentList"/>
    <dgm:cxn modelId="{54B19787-419E-4D0A-927E-8DB11C5C3A02}" type="presParOf" srcId="{CDB222C1-2087-4AE0-870A-289D88D87CFC}" destId="{9FF0FDFC-0ABE-4CEB-A098-BAD09C0DDBFA}" srcOrd="0" destOrd="0" presId="urn:microsoft.com/office/officeart/2008/layout/SquareAccentList"/>
    <dgm:cxn modelId="{4614D406-71F0-4198-9FBC-3960E86A954B}" type="presParOf" srcId="{CDB222C1-2087-4AE0-870A-289D88D87CFC}" destId="{9D91B87C-712D-4AEE-BEDD-09902E8C69E2}" srcOrd="1" destOrd="0" presId="urn:microsoft.com/office/officeart/2008/layout/SquareAccentList"/>
    <dgm:cxn modelId="{2F0CA10B-4CCC-4C60-A177-E8750AB8A134}" type="presParOf" srcId="{CDB222C1-2087-4AE0-870A-289D88D87CFC}" destId="{6D72EE40-8702-4541-9DA6-E657D2C207C7}" srcOrd="2" destOrd="0" presId="urn:microsoft.com/office/officeart/2008/layout/SquareAccentList"/>
    <dgm:cxn modelId="{BA7C665C-8B01-4F90-BDB9-9FA0C95741E7}" type="presParOf" srcId="{EC940AA4-3561-4BAE-A4FA-6CAF8DE09277}" destId="{4EDFF0BD-B977-4F02-88C1-F70D86624A8D}" srcOrd="1" destOrd="0" presId="urn:microsoft.com/office/officeart/2008/layout/SquareAccentList"/>
    <dgm:cxn modelId="{0240AF30-B067-41D9-A7D7-E7648B28BE61}" type="presParOf" srcId="{4EDFF0BD-B977-4F02-88C1-F70D86624A8D}" destId="{BDA1211D-8F96-4C24-A43C-B49AD732DBD3}" srcOrd="0" destOrd="0" presId="urn:microsoft.com/office/officeart/2008/layout/SquareAccentList"/>
    <dgm:cxn modelId="{8FA494DE-8069-4C5D-9BFF-DE1C1E301848}" type="presParOf" srcId="{BDA1211D-8F96-4C24-A43C-B49AD732DBD3}" destId="{415F8FE4-B89C-4AB7-9673-5CADD513AE69}" srcOrd="0" destOrd="0" presId="urn:microsoft.com/office/officeart/2008/layout/SquareAccentList"/>
    <dgm:cxn modelId="{860F3179-AB4F-43D5-8CAB-B12AEC2F5063}" type="presParOf" srcId="{BDA1211D-8F96-4C24-A43C-B49AD732DBD3}" destId="{4071054D-544F-4B30-B788-ABBAFBC5748E}" srcOrd="1" destOrd="0" presId="urn:microsoft.com/office/officeart/2008/layout/SquareAccentList"/>
    <dgm:cxn modelId="{BDDB00AD-A9B7-4016-B42F-77DBD8F82661}" type="presParOf" srcId="{4EDFF0BD-B977-4F02-88C1-F70D86624A8D}" destId="{98A8C17C-B9B3-457E-BEF5-0F7222EFCD50}" srcOrd="1" destOrd="0" presId="urn:microsoft.com/office/officeart/2008/layout/SquareAccentList"/>
    <dgm:cxn modelId="{A4DE51B2-7EDC-46ED-9FAC-1970979374A6}" type="presParOf" srcId="{98A8C17C-B9B3-457E-BEF5-0F7222EFCD50}" destId="{872D3115-160A-4670-9982-B939E36DBCE3}" srcOrd="0" destOrd="0" presId="urn:microsoft.com/office/officeart/2008/layout/SquareAccentList"/>
    <dgm:cxn modelId="{D770AF18-DEAD-4F59-9255-BB1C26B6805B}" type="presParOf" srcId="{98A8C17C-B9B3-457E-BEF5-0F7222EFCD50}" destId="{08A28138-3D09-44D7-ACDF-DD0A88E338ED}" srcOrd="1" destOrd="0" presId="urn:microsoft.com/office/officeart/2008/layout/SquareAccentList"/>
    <dgm:cxn modelId="{49A573C3-35E8-4E03-BF8B-CDAD9312A23C}" type="presParOf" srcId="{4EDFF0BD-B977-4F02-88C1-F70D86624A8D}" destId="{4A8FAF78-EDD7-445D-9132-E9B16EE8049A}" srcOrd="2" destOrd="0" presId="urn:microsoft.com/office/officeart/2008/layout/SquareAccentList"/>
    <dgm:cxn modelId="{9425B9CA-D629-43EE-A4AF-B7CBD41844B3}" type="presParOf" srcId="{4A8FAF78-EDD7-445D-9132-E9B16EE8049A}" destId="{B015CF92-C6F1-4881-968C-88D2D53044B4}" srcOrd="0" destOrd="0" presId="urn:microsoft.com/office/officeart/2008/layout/SquareAccentList"/>
    <dgm:cxn modelId="{146FF91B-2B51-4DBE-AEED-7B996F5DC981}" type="presParOf" srcId="{4A8FAF78-EDD7-445D-9132-E9B16EE8049A}" destId="{F506F81D-E4AD-47B3-9138-5E21D6FE45B6}" srcOrd="1" destOrd="0" presId="urn:microsoft.com/office/officeart/2008/layout/SquareAccentList"/>
    <dgm:cxn modelId="{8DF600DD-0695-4F07-B8DE-3AC4172BEE1D}" type="presParOf" srcId="{3A242AEB-6275-4B1A-A42D-227777B95A3B}" destId="{4BAAF987-6987-4282-9533-8728D71926D7}" srcOrd="1" destOrd="0" presId="urn:microsoft.com/office/officeart/2008/layout/SquareAccentList"/>
    <dgm:cxn modelId="{662122AB-2237-4B8E-BCDC-FDA3C9FE9DAF}" type="presParOf" srcId="{4BAAF987-6987-4282-9533-8728D71926D7}" destId="{6B7E2C50-DB2A-4570-A128-0F0886AF3705}" srcOrd="0" destOrd="0" presId="urn:microsoft.com/office/officeart/2008/layout/SquareAccentList"/>
    <dgm:cxn modelId="{E38D1EF7-5972-49F9-B3A3-E03E41CC3E7C}" type="presParOf" srcId="{6B7E2C50-DB2A-4570-A128-0F0886AF3705}" destId="{BD1318B1-791C-4858-A9A4-460125061357}" srcOrd="0" destOrd="0" presId="urn:microsoft.com/office/officeart/2008/layout/SquareAccentList"/>
    <dgm:cxn modelId="{E3AEDF3E-976B-47E9-B1C8-8CFD61231A76}" type="presParOf" srcId="{6B7E2C50-DB2A-4570-A128-0F0886AF3705}" destId="{7FE69789-0C3E-4E7F-8535-EF2A57E39C2F}" srcOrd="1" destOrd="0" presId="urn:microsoft.com/office/officeart/2008/layout/SquareAccentList"/>
    <dgm:cxn modelId="{1AA14C32-5486-45C4-91E0-5F5B39A04BD3}" type="presParOf" srcId="{6B7E2C50-DB2A-4570-A128-0F0886AF3705}" destId="{1B973C92-F2C8-45FA-A75E-E55903D3F5E2}" srcOrd="2" destOrd="0" presId="urn:microsoft.com/office/officeart/2008/layout/SquareAccentList"/>
    <dgm:cxn modelId="{2176855C-E8FF-457E-92CC-3D898FC486A8}" type="presParOf" srcId="{4BAAF987-6987-4282-9533-8728D71926D7}" destId="{0B4B2E17-A833-41E9-B1D3-38E50DDC70F6}" srcOrd="1" destOrd="0" presId="urn:microsoft.com/office/officeart/2008/layout/SquareAccentList"/>
    <dgm:cxn modelId="{FCFFE223-64DE-493B-B92B-3170782CA1A7}" type="presParOf" srcId="{0B4B2E17-A833-41E9-B1D3-38E50DDC70F6}" destId="{BE8F9A3A-3565-472F-84EA-DD011738164C}" srcOrd="0" destOrd="0" presId="urn:microsoft.com/office/officeart/2008/layout/SquareAccentList"/>
    <dgm:cxn modelId="{75F9EE2B-1F8A-4A00-A1DA-31C1D501B689}" type="presParOf" srcId="{BE8F9A3A-3565-472F-84EA-DD011738164C}" destId="{CDAF01FD-CB08-4285-8B1D-A13E68AF1660}" srcOrd="0" destOrd="0" presId="urn:microsoft.com/office/officeart/2008/layout/SquareAccentList"/>
    <dgm:cxn modelId="{33D39FC9-F351-44B5-B623-D535561E0FBA}" type="presParOf" srcId="{BE8F9A3A-3565-472F-84EA-DD011738164C}" destId="{40A6B301-804B-4204-B44E-E6C973396123}" srcOrd="1" destOrd="0" presId="urn:microsoft.com/office/officeart/2008/layout/SquareAccentList"/>
    <dgm:cxn modelId="{1CBFBAD5-80E8-4CD2-B13A-40AB584E2739}" type="presParOf" srcId="{0B4B2E17-A833-41E9-B1D3-38E50DDC70F6}" destId="{28ED0CB8-6693-4DAC-BC5E-BCE4644B64E1}" srcOrd="1" destOrd="0" presId="urn:microsoft.com/office/officeart/2008/layout/SquareAccentList"/>
    <dgm:cxn modelId="{FC8E4729-7569-46B1-941F-22DF290F13B6}" type="presParOf" srcId="{28ED0CB8-6693-4DAC-BC5E-BCE4644B64E1}" destId="{50A56D5E-78D1-408A-A8F6-A3D3BA8B6D7A}" srcOrd="0" destOrd="0" presId="urn:microsoft.com/office/officeart/2008/layout/SquareAccentList"/>
    <dgm:cxn modelId="{F47A1657-8351-4A18-A918-8A654B66C62F}" type="presParOf" srcId="{28ED0CB8-6693-4DAC-BC5E-BCE4644B64E1}" destId="{B505EC17-9708-4817-819E-65AE3C1A9BBB}" srcOrd="1" destOrd="0" presId="urn:microsoft.com/office/officeart/2008/layout/SquareAccentList"/>
    <dgm:cxn modelId="{18147939-235D-4472-A442-6FD09F0CB760}" type="presParOf" srcId="{0B4B2E17-A833-41E9-B1D3-38E50DDC70F6}" destId="{FACA9C98-CCBD-4B78-9470-4D79A23E38D9}" srcOrd="2" destOrd="0" presId="urn:microsoft.com/office/officeart/2008/layout/SquareAccentList"/>
    <dgm:cxn modelId="{00FA4D4C-9C76-4F3F-A482-1DD42517BBB5}" type="presParOf" srcId="{FACA9C98-CCBD-4B78-9470-4D79A23E38D9}" destId="{D935FF2E-1BF3-4EB6-A248-6AF249CD05B3}" srcOrd="0" destOrd="0" presId="urn:microsoft.com/office/officeart/2008/layout/SquareAccentList"/>
    <dgm:cxn modelId="{69A4809F-689C-4D96-9977-CC507298E27A}" type="presParOf" srcId="{FACA9C98-CCBD-4B78-9470-4D79A23E38D9}" destId="{39168C3A-D996-4A8A-AC74-109EDBA4DA62}" srcOrd="1" destOrd="0" presId="urn:microsoft.com/office/officeart/2008/layout/SquareAccentList"/>
    <dgm:cxn modelId="{000C66AB-4E51-475A-A630-116A2CFCCB5A}" type="presParOf" srcId="{0B4B2E17-A833-41E9-B1D3-38E50DDC70F6}" destId="{1FE7AE3E-8091-420C-8BC7-26DE1FF248F4}" srcOrd="3" destOrd="0" presId="urn:microsoft.com/office/officeart/2008/layout/SquareAccentList"/>
    <dgm:cxn modelId="{E75712DC-C2B3-4416-9D45-EF45DFA338BC}" type="presParOf" srcId="{1FE7AE3E-8091-420C-8BC7-26DE1FF248F4}" destId="{88273A9D-BF46-4F08-968D-B066F8456333}" srcOrd="0" destOrd="0" presId="urn:microsoft.com/office/officeart/2008/layout/SquareAccentList"/>
    <dgm:cxn modelId="{7C24D425-BB6D-4BB4-8100-B5BCFDA59802}" type="presParOf" srcId="{1FE7AE3E-8091-420C-8BC7-26DE1FF248F4}" destId="{CE3BD1B9-F379-481A-9287-46263245C507}" srcOrd="1" destOrd="0" presId="urn:microsoft.com/office/officeart/2008/layout/SquareAccentList"/>
    <dgm:cxn modelId="{4D53296B-1BD4-40A4-9222-60431D893647}" type="presParOf" srcId="{3A242AEB-6275-4B1A-A42D-227777B95A3B}" destId="{233A41D1-FA6B-4D45-B756-FBA5F9317E45}" srcOrd="2" destOrd="0" presId="urn:microsoft.com/office/officeart/2008/layout/SquareAccentList"/>
    <dgm:cxn modelId="{D4985476-9885-4DFC-B31F-7E9A184E8CE9}" type="presParOf" srcId="{233A41D1-FA6B-4D45-B756-FBA5F9317E45}" destId="{3C501A2E-C470-48DA-86B2-D772A2E91F4D}" srcOrd="0" destOrd="0" presId="urn:microsoft.com/office/officeart/2008/layout/SquareAccentList"/>
    <dgm:cxn modelId="{C584D308-C47B-4530-B631-F5519E80AA8B}" type="presParOf" srcId="{3C501A2E-C470-48DA-86B2-D772A2E91F4D}" destId="{67AD1652-8058-4CA1-90FA-5CC538D86751}" srcOrd="0" destOrd="0" presId="urn:microsoft.com/office/officeart/2008/layout/SquareAccentList"/>
    <dgm:cxn modelId="{9E82DE43-2BAC-4AB6-B941-E89BE2813538}" type="presParOf" srcId="{3C501A2E-C470-48DA-86B2-D772A2E91F4D}" destId="{8DF833C3-D691-4FF6-B0F3-CC5DBBF7D7E2}" srcOrd="1" destOrd="0" presId="urn:microsoft.com/office/officeart/2008/layout/SquareAccentList"/>
    <dgm:cxn modelId="{393C596B-746D-4FA1-B1A6-0C2B1A831A98}" type="presParOf" srcId="{3C501A2E-C470-48DA-86B2-D772A2E91F4D}" destId="{032D02CB-6C76-4679-8637-66C1CB6463D2}" srcOrd="2" destOrd="0" presId="urn:microsoft.com/office/officeart/2008/layout/SquareAccentList"/>
    <dgm:cxn modelId="{8208B618-AAE6-48F8-B9F8-D4959EB49472}" type="presParOf" srcId="{233A41D1-FA6B-4D45-B756-FBA5F9317E45}" destId="{99C7DF73-CBF6-47E9-89DE-1C3501D06E1F}" srcOrd="1" destOrd="0" presId="urn:microsoft.com/office/officeart/2008/layout/SquareAccentList"/>
    <dgm:cxn modelId="{161B81AE-4E7A-4AD9-AB10-889E1CC94893}" type="presParOf" srcId="{99C7DF73-CBF6-47E9-89DE-1C3501D06E1F}" destId="{07A4B474-20A8-4FD1-A748-98A93513FFD2}" srcOrd="0" destOrd="0" presId="urn:microsoft.com/office/officeart/2008/layout/SquareAccentList"/>
    <dgm:cxn modelId="{BC93DC2C-ECF2-4FB3-B3F6-27A5BEFE3F5B}" type="presParOf" srcId="{07A4B474-20A8-4FD1-A748-98A93513FFD2}" destId="{ACF7C662-97D8-4FD2-B150-CEF79605C373}" srcOrd="0" destOrd="0" presId="urn:microsoft.com/office/officeart/2008/layout/SquareAccentList"/>
    <dgm:cxn modelId="{D540F092-84DE-4A20-979C-7A64F052D836}" type="presParOf" srcId="{07A4B474-20A8-4FD1-A748-98A93513FFD2}" destId="{D9B65D81-E5C6-49A7-B35F-F2E271F9E048}" srcOrd="1" destOrd="0" presId="urn:microsoft.com/office/officeart/2008/layout/SquareAccentList"/>
    <dgm:cxn modelId="{AC6C6111-D00E-402A-8E30-8A7EA5A384DA}" type="presParOf" srcId="{99C7DF73-CBF6-47E9-89DE-1C3501D06E1F}" destId="{9BA72B7A-462E-466E-B420-4620808D5C20}" srcOrd="1" destOrd="0" presId="urn:microsoft.com/office/officeart/2008/layout/SquareAccentList"/>
    <dgm:cxn modelId="{92822FD1-486C-4F95-85AE-2552B6CE88FA}" type="presParOf" srcId="{9BA72B7A-462E-466E-B420-4620808D5C20}" destId="{0FA6E58C-97B6-445F-A1E2-A21C1D8A9FD2}" srcOrd="0" destOrd="0" presId="urn:microsoft.com/office/officeart/2008/layout/SquareAccentList"/>
    <dgm:cxn modelId="{D3825527-96F4-4388-937A-E4A468A20B69}" type="presParOf" srcId="{9BA72B7A-462E-466E-B420-4620808D5C20}" destId="{CBB17309-2EDA-40C2-B7E7-BCD77D1BD043}" srcOrd="1" destOrd="0" presId="urn:microsoft.com/office/officeart/2008/layout/SquareAccentList"/>
    <dgm:cxn modelId="{93181126-583E-44C1-9019-5778AE3CEFAD}" type="presParOf" srcId="{99C7DF73-CBF6-47E9-89DE-1C3501D06E1F}" destId="{C020201A-BB56-4D3C-B4A8-B512C9F14156}" srcOrd="2" destOrd="0" presId="urn:microsoft.com/office/officeart/2008/layout/SquareAccentList"/>
    <dgm:cxn modelId="{70D5A161-26CD-47C7-B1C2-E379873DA53E}" type="presParOf" srcId="{C020201A-BB56-4D3C-B4A8-B512C9F14156}" destId="{7ADA8537-8C4C-4F93-9C9D-15E3F6B29F17}" srcOrd="0" destOrd="0" presId="urn:microsoft.com/office/officeart/2008/layout/SquareAccentList"/>
    <dgm:cxn modelId="{873D0A4B-558C-4F34-9C6B-6E5BE871FC36}" type="presParOf" srcId="{C020201A-BB56-4D3C-B4A8-B512C9F14156}" destId="{77498D54-D19D-41BF-BE26-4CC2476F002A}" srcOrd="1" destOrd="0" presId="urn:microsoft.com/office/officeart/2008/layout/SquareAccentList"/>
    <dgm:cxn modelId="{2B68B56D-C97B-4984-8F8D-311776548613}" type="presParOf" srcId="{99C7DF73-CBF6-47E9-89DE-1C3501D06E1F}" destId="{F1DD3650-BE99-44B2-AB81-1196F49911B7}" srcOrd="3" destOrd="0" presId="urn:microsoft.com/office/officeart/2008/layout/SquareAccentList"/>
    <dgm:cxn modelId="{B5DF3001-CB84-40C4-8A49-8E7439473EC7}" type="presParOf" srcId="{F1DD3650-BE99-44B2-AB81-1196F49911B7}" destId="{EC0A5BCC-47AD-47AE-B237-9F388DE07CE8}" srcOrd="0" destOrd="0" presId="urn:microsoft.com/office/officeart/2008/layout/SquareAccentList"/>
    <dgm:cxn modelId="{BE0AFC76-E551-4F27-A964-17E5B2C10D0B}" type="presParOf" srcId="{F1DD3650-BE99-44B2-AB81-1196F49911B7}" destId="{E0985B1B-F774-492B-8E44-BF4A0EB61C0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C9A7-7B0A-4B9B-900B-489C8D0E4029}">
      <dsp:nvSpPr>
        <dsp:cNvPr id="0" name=""/>
        <dsp:cNvSpPr/>
      </dsp:nvSpPr>
      <dsp:spPr>
        <a:xfrm>
          <a:off x="7016"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9A4CF-AB8C-4030-B7B9-F580F5C91A02}">
      <dsp:nvSpPr>
        <dsp:cNvPr id="0" name=""/>
        <dsp:cNvSpPr/>
      </dsp:nvSpPr>
      <dsp:spPr>
        <a:xfrm>
          <a:off x="7016"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4F7A1-B1AC-4E8C-B838-D1605206F93C}">
      <dsp:nvSpPr>
        <dsp:cNvPr id="0" name=""/>
        <dsp:cNvSpPr/>
      </dsp:nvSpPr>
      <dsp:spPr>
        <a:xfrm>
          <a:off x="7016"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Times New Roman" panose="02020603050405020304" pitchFamily="18" charset="0"/>
              <a:ea typeface="標楷體" panose="03000509000000000000" pitchFamily="65" charset="-120"/>
              <a:cs typeface="Times New Roman" panose="02020603050405020304" pitchFamily="18" charset="0"/>
            </a:rPr>
            <a:t>學校體育</a:t>
          </a:r>
        </a:p>
      </dsp:txBody>
      <dsp:txXfrm>
        <a:off x="7016" y="0"/>
        <a:ext cx="3650591" cy="771529"/>
      </dsp:txXfrm>
    </dsp:sp>
    <dsp:sp modelId="{350D079B-1995-4422-9453-EE55BDD3D80F}">
      <dsp:nvSpPr>
        <dsp:cNvPr id="0" name=""/>
        <dsp:cNvSpPr/>
      </dsp:nvSpPr>
      <dsp:spPr>
        <a:xfrm>
          <a:off x="7016"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D3B2C-BA31-4020-B53F-405F0BB1F133}">
      <dsp:nvSpPr>
        <dsp:cNvPr id="0" name=""/>
        <dsp:cNvSpPr/>
      </dsp:nvSpPr>
      <dsp:spPr>
        <a:xfrm>
          <a:off x="262557"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體育班</a:t>
          </a:r>
        </a:p>
      </dsp:txBody>
      <dsp:txXfrm>
        <a:off x="262557" y="1379484"/>
        <a:ext cx="3395050" cy="625126"/>
      </dsp:txXfrm>
    </dsp:sp>
    <dsp:sp modelId="{B6C696BE-7DCE-43F4-AE4A-45F11B01E5FC}">
      <dsp:nvSpPr>
        <dsp:cNvPr id="0" name=""/>
        <dsp:cNvSpPr/>
      </dsp:nvSpPr>
      <dsp:spPr>
        <a:xfrm>
          <a:off x="7016"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0601C4-5DDD-447D-AFD5-9DDD406EC483}">
      <dsp:nvSpPr>
        <dsp:cNvPr id="0" name=""/>
        <dsp:cNvSpPr/>
      </dsp:nvSpPr>
      <dsp:spPr>
        <a:xfrm>
          <a:off x="262557"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專任運動教練</a:t>
          </a:r>
        </a:p>
      </dsp:txBody>
      <dsp:txXfrm>
        <a:off x="262557" y="2004610"/>
        <a:ext cx="3395050" cy="625126"/>
      </dsp:txXfrm>
    </dsp:sp>
    <dsp:sp modelId="{CE889FB9-6C4A-476B-A3E0-03B43394CA8A}">
      <dsp:nvSpPr>
        <dsp:cNvPr id="0" name=""/>
        <dsp:cNvSpPr/>
      </dsp:nvSpPr>
      <dsp:spPr>
        <a:xfrm>
          <a:off x="7016"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4A852-6601-4E38-AEC1-7223F799A066}">
      <dsp:nvSpPr>
        <dsp:cNvPr id="0" name=""/>
        <dsp:cNvSpPr/>
      </dsp:nvSpPr>
      <dsp:spPr>
        <a:xfrm>
          <a:off x="262557"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體育教材教法</a:t>
          </a:r>
        </a:p>
      </dsp:txBody>
      <dsp:txXfrm>
        <a:off x="262557" y="2629736"/>
        <a:ext cx="3395050" cy="625126"/>
      </dsp:txXfrm>
    </dsp:sp>
    <dsp:sp modelId="{41656698-5B80-4520-8D79-08003EE61955}">
      <dsp:nvSpPr>
        <dsp:cNvPr id="0" name=""/>
        <dsp:cNvSpPr/>
      </dsp:nvSpPr>
      <dsp:spPr>
        <a:xfrm>
          <a:off x="7016" y="3433335"/>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D31AE-EACD-4421-8B71-5E97DA59738E}">
      <dsp:nvSpPr>
        <dsp:cNvPr id="0" name=""/>
        <dsp:cNvSpPr/>
      </dsp:nvSpPr>
      <dsp:spPr>
        <a:xfrm>
          <a:off x="262557" y="3254862"/>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體育學術</a:t>
          </a:r>
        </a:p>
      </dsp:txBody>
      <dsp:txXfrm>
        <a:off x="262557" y="3254862"/>
        <a:ext cx="3395050" cy="625126"/>
      </dsp:txXfrm>
    </dsp:sp>
    <dsp:sp modelId="{02ECA8E5-55BB-4E2B-94E4-8FDCEBB643BA}">
      <dsp:nvSpPr>
        <dsp:cNvPr id="0" name=""/>
        <dsp:cNvSpPr/>
      </dsp:nvSpPr>
      <dsp:spPr>
        <a:xfrm>
          <a:off x="3840137"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BCD53-1F08-4A3A-BD64-E39AE68D4A3A}">
      <dsp:nvSpPr>
        <dsp:cNvPr id="0" name=""/>
        <dsp:cNvSpPr/>
      </dsp:nvSpPr>
      <dsp:spPr>
        <a:xfrm>
          <a:off x="3840137"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1DA14-A903-4570-BF29-76C9C0B725A0}">
      <dsp:nvSpPr>
        <dsp:cNvPr id="0" name=""/>
        <dsp:cNvSpPr/>
      </dsp:nvSpPr>
      <dsp:spPr>
        <a:xfrm>
          <a:off x="3840137"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標楷體" panose="03000509000000000000" pitchFamily="65" charset="-120"/>
              <a:ea typeface="標楷體" panose="03000509000000000000" pitchFamily="65" charset="-120"/>
              <a:cs typeface="Times New Roman" panose="02020603050405020304" pitchFamily="18" charset="0"/>
            </a:rPr>
            <a:t>國際及兩岸</a:t>
          </a:r>
          <a:endParaRPr lang="en-US" altLang="zh-TW" sz="43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3840137" y="0"/>
        <a:ext cx="3650591" cy="771529"/>
      </dsp:txXfrm>
    </dsp:sp>
    <dsp:sp modelId="{1D476F4C-ECE6-44AE-AF47-93AD90AD5824}">
      <dsp:nvSpPr>
        <dsp:cNvPr id="0" name=""/>
        <dsp:cNvSpPr/>
      </dsp:nvSpPr>
      <dsp:spPr>
        <a:xfrm>
          <a:off x="3840137"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6D11B3-5765-41BD-BEF9-4440697DBEB4}">
      <dsp:nvSpPr>
        <dsp:cNvPr id="0" name=""/>
        <dsp:cNvSpPr/>
      </dsp:nvSpPr>
      <dsp:spPr>
        <a:xfrm>
          <a:off x="4095679"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國際運動賽會</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4095679" y="1379484"/>
        <a:ext cx="3395050" cy="625126"/>
      </dsp:txXfrm>
    </dsp:sp>
    <dsp:sp modelId="{1F5240B6-FBF7-4B25-8815-DC5ADD82391D}">
      <dsp:nvSpPr>
        <dsp:cNvPr id="0" name=""/>
        <dsp:cNvSpPr/>
      </dsp:nvSpPr>
      <dsp:spPr>
        <a:xfrm>
          <a:off x="3840137"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75B300-BE05-4BB9-9D94-82CDB969E070}">
      <dsp:nvSpPr>
        <dsp:cNvPr id="0" name=""/>
        <dsp:cNvSpPr/>
      </dsp:nvSpPr>
      <dsp:spPr>
        <a:xfrm>
          <a:off x="4095679"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國際運動會議</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4095679" y="2004610"/>
        <a:ext cx="3395050" cy="625126"/>
      </dsp:txXfrm>
    </dsp:sp>
    <dsp:sp modelId="{D10F6EF9-D9ED-444A-B0D7-EF586707F075}">
      <dsp:nvSpPr>
        <dsp:cNvPr id="0" name=""/>
        <dsp:cNvSpPr/>
      </dsp:nvSpPr>
      <dsp:spPr>
        <a:xfrm>
          <a:off x="3840137"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C8CB11-B971-48E5-8BBE-6C34EB8F9E47}">
      <dsp:nvSpPr>
        <dsp:cNvPr id="0" name=""/>
        <dsp:cNvSpPr/>
      </dsp:nvSpPr>
      <dsp:spPr>
        <a:xfrm>
          <a:off x="4095679"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旅外選手</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4095679" y="2629736"/>
        <a:ext cx="3395050" cy="625126"/>
      </dsp:txXfrm>
    </dsp:sp>
    <dsp:sp modelId="{C1291143-0284-43C8-91AB-3BC6835BA21E}">
      <dsp:nvSpPr>
        <dsp:cNvPr id="0" name=""/>
        <dsp:cNvSpPr/>
      </dsp:nvSpPr>
      <dsp:spPr>
        <a:xfrm>
          <a:off x="3840137" y="3433335"/>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0DDF6-2AF1-4767-93AC-14836FABF317}">
      <dsp:nvSpPr>
        <dsp:cNvPr id="0" name=""/>
        <dsp:cNvSpPr/>
      </dsp:nvSpPr>
      <dsp:spPr>
        <a:xfrm>
          <a:off x="4095679" y="3254862"/>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奧會模式</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4095679" y="3254862"/>
        <a:ext cx="3395050" cy="625126"/>
      </dsp:txXfrm>
    </dsp:sp>
    <dsp:sp modelId="{38E68B5C-15E5-43D3-AF01-AB4371A91B63}">
      <dsp:nvSpPr>
        <dsp:cNvPr id="0" name=""/>
        <dsp:cNvSpPr/>
      </dsp:nvSpPr>
      <dsp:spPr>
        <a:xfrm>
          <a:off x="7673259"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8E0F4-41E2-472E-8988-F7F3F5D3C3C6}">
      <dsp:nvSpPr>
        <dsp:cNvPr id="0" name=""/>
        <dsp:cNvSpPr/>
      </dsp:nvSpPr>
      <dsp:spPr>
        <a:xfrm>
          <a:off x="7673259"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99040-72E6-48CB-A7F7-994146D53699}">
      <dsp:nvSpPr>
        <dsp:cNvPr id="0" name=""/>
        <dsp:cNvSpPr/>
      </dsp:nvSpPr>
      <dsp:spPr>
        <a:xfrm>
          <a:off x="7673259"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Times New Roman" panose="02020603050405020304" pitchFamily="18" charset="0"/>
              <a:ea typeface="標楷體" panose="03000509000000000000" pitchFamily="65" charset="-120"/>
              <a:cs typeface="Times New Roman" panose="02020603050405020304" pitchFamily="18" charset="0"/>
            </a:rPr>
            <a:t>綜合規劃</a:t>
          </a:r>
          <a:endParaRPr lang="en-US" altLang="zh-TW" sz="43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7673259" y="0"/>
        <a:ext cx="3650591" cy="771529"/>
      </dsp:txXfrm>
    </dsp:sp>
    <dsp:sp modelId="{C294EC62-D61F-411B-A7E7-377385CE668C}">
      <dsp:nvSpPr>
        <dsp:cNvPr id="0" name=""/>
        <dsp:cNvSpPr/>
      </dsp:nvSpPr>
      <dsp:spPr>
        <a:xfrm>
          <a:off x="7673259"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D7737-7765-4349-A9DB-4C67B8A1B252}">
      <dsp:nvSpPr>
        <dsp:cNvPr id="0" name=""/>
        <dsp:cNvSpPr/>
      </dsp:nvSpPr>
      <dsp:spPr>
        <a:xfrm>
          <a:off x="7928800"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運動史料</a:t>
          </a:r>
        </a:p>
      </dsp:txBody>
      <dsp:txXfrm>
        <a:off x="7928800" y="1379484"/>
        <a:ext cx="3395050" cy="625126"/>
      </dsp:txXfrm>
    </dsp:sp>
    <dsp:sp modelId="{94556558-F869-49CD-8000-B671E1722422}">
      <dsp:nvSpPr>
        <dsp:cNvPr id="0" name=""/>
        <dsp:cNvSpPr/>
      </dsp:nvSpPr>
      <dsp:spPr>
        <a:xfrm>
          <a:off x="7673259"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A3017-2B04-4459-9810-ACEB6C5BE555}">
      <dsp:nvSpPr>
        <dsp:cNvPr id="0" name=""/>
        <dsp:cNvSpPr/>
      </dsp:nvSpPr>
      <dsp:spPr>
        <a:xfrm>
          <a:off x="7928800"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運動產業</a:t>
          </a:r>
        </a:p>
      </dsp:txBody>
      <dsp:txXfrm>
        <a:off x="7928800" y="2004610"/>
        <a:ext cx="3395050" cy="625126"/>
      </dsp:txXfrm>
    </dsp:sp>
    <dsp:sp modelId="{EADA404B-AF57-4B4F-92A7-9572DEF7084A}">
      <dsp:nvSpPr>
        <dsp:cNvPr id="0" name=""/>
        <dsp:cNvSpPr/>
      </dsp:nvSpPr>
      <dsp:spPr>
        <a:xfrm>
          <a:off x="7673259"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9DD4DC-A022-4E07-89C5-19E228B269B9}">
      <dsp:nvSpPr>
        <dsp:cNvPr id="0" name=""/>
        <dsp:cNvSpPr/>
      </dsp:nvSpPr>
      <dsp:spPr>
        <a:xfrm>
          <a:off x="7928800"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運動彩卷</a:t>
          </a:r>
          <a:endParaRPr lang="en-US" altLang="zh-TW" sz="21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928800" y="2629736"/>
        <a:ext cx="3395050" cy="625126"/>
      </dsp:txXfrm>
    </dsp:sp>
    <dsp:sp modelId="{7CACB1AE-7893-41F3-9528-0318ACF05EFA}">
      <dsp:nvSpPr>
        <dsp:cNvPr id="0" name=""/>
        <dsp:cNvSpPr/>
      </dsp:nvSpPr>
      <dsp:spPr>
        <a:xfrm>
          <a:off x="7673259" y="3433335"/>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CB3AA-C660-4D70-9919-8CE8F7EC7A3E}">
      <dsp:nvSpPr>
        <dsp:cNvPr id="0" name=""/>
        <dsp:cNvSpPr/>
      </dsp:nvSpPr>
      <dsp:spPr>
        <a:xfrm>
          <a:off x="7928800" y="3254862"/>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運動發展基金</a:t>
          </a:r>
          <a:endParaRPr lang="en-US" altLang="zh-TW" sz="21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928800" y="3254862"/>
        <a:ext cx="3395050" cy="62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FDFC-0ABE-4CEB-A098-BAD09C0DDBFA}">
      <dsp:nvSpPr>
        <dsp:cNvPr id="0" name=""/>
        <dsp:cNvSpPr/>
      </dsp:nvSpPr>
      <dsp:spPr>
        <a:xfrm>
          <a:off x="7016"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1B87C-712D-4AEE-BEDD-09902E8C69E2}">
      <dsp:nvSpPr>
        <dsp:cNvPr id="0" name=""/>
        <dsp:cNvSpPr/>
      </dsp:nvSpPr>
      <dsp:spPr>
        <a:xfrm>
          <a:off x="7016"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2EE40-8702-4541-9DA6-E657D2C207C7}">
      <dsp:nvSpPr>
        <dsp:cNvPr id="0" name=""/>
        <dsp:cNvSpPr/>
      </dsp:nvSpPr>
      <dsp:spPr>
        <a:xfrm>
          <a:off x="7016"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標楷體" panose="03000509000000000000" pitchFamily="65" charset="-120"/>
              <a:ea typeface="標楷體" panose="03000509000000000000" pitchFamily="65" charset="-120"/>
              <a:cs typeface="Times New Roman" panose="02020603050405020304" pitchFamily="18" charset="0"/>
            </a:rPr>
            <a:t>運動設施</a:t>
          </a:r>
          <a:endParaRPr lang="zh-TW" altLang="en-US" sz="43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016" y="0"/>
        <a:ext cx="3650591" cy="771529"/>
      </dsp:txXfrm>
    </dsp:sp>
    <dsp:sp modelId="{415F8FE4-B89C-4AB7-9673-5CADD513AE69}">
      <dsp:nvSpPr>
        <dsp:cNvPr id="0" name=""/>
        <dsp:cNvSpPr/>
      </dsp:nvSpPr>
      <dsp:spPr>
        <a:xfrm>
          <a:off x="7016"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1054D-544F-4B30-B788-ABBAFBC5748E}">
      <dsp:nvSpPr>
        <dsp:cNvPr id="0" name=""/>
        <dsp:cNvSpPr/>
      </dsp:nvSpPr>
      <dsp:spPr>
        <a:xfrm>
          <a:off x="262557"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運動場館</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62557" y="1379484"/>
        <a:ext cx="3395050" cy="625126"/>
      </dsp:txXfrm>
    </dsp:sp>
    <dsp:sp modelId="{872D3115-160A-4670-9982-B939E36DBCE3}">
      <dsp:nvSpPr>
        <dsp:cNvPr id="0" name=""/>
        <dsp:cNvSpPr/>
      </dsp:nvSpPr>
      <dsp:spPr>
        <a:xfrm>
          <a:off x="7016"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A28138-3D09-44D7-ACDF-DD0A88E338ED}">
      <dsp:nvSpPr>
        <dsp:cNvPr id="0" name=""/>
        <dsp:cNvSpPr/>
      </dsp:nvSpPr>
      <dsp:spPr>
        <a:xfrm>
          <a:off x="262557"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運動公園</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62557" y="2004610"/>
        <a:ext cx="3395050" cy="625126"/>
      </dsp:txXfrm>
    </dsp:sp>
    <dsp:sp modelId="{B015CF92-C6F1-4881-968C-88D2D53044B4}">
      <dsp:nvSpPr>
        <dsp:cNvPr id="0" name=""/>
        <dsp:cNvSpPr/>
      </dsp:nvSpPr>
      <dsp:spPr>
        <a:xfrm>
          <a:off x="7016"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6F81D-E4AD-47B3-9138-5E21D6FE45B6}">
      <dsp:nvSpPr>
        <dsp:cNvPr id="0" name=""/>
        <dsp:cNvSpPr/>
      </dsp:nvSpPr>
      <dsp:spPr>
        <a:xfrm>
          <a:off x="262557"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高爾夫球場</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262557" y="2629736"/>
        <a:ext cx="3395050" cy="625126"/>
      </dsp:txXfrm>
    </dsp:sp>
    <dsp:sp modelId="{BD1318B1-791C-4858-A9A4-460125061357}">
      <dsp:nvSpPr>
        <dsp:cNvPr id="0" name=""/>
        <dsp:cNvSpPr/>
      </dsp:nvSpPr>
      <dsp:spPr>
        <a:xfrm>
          <a:off x="3840137"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69789-0C3E-4E7F-8535-EF2A57E39C2F}">
      <dsp:nvSpPr>
        <dsp:cNvPr id="0" name=""/>
        <dsp:cNvSpPr/>
      </dsp:nvSpPr>
      <dsp:spPr>
        <a:xfrm>
          <a:off x="3840137"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73C92-F2C8-45FA-A75E-E55903D3F5E2}">
      <dsp:nvSpPr>
        <dsp:cNvPr id="0" name=""/>
        <dsp:cNvSpPr/>
      </dsp:nvSpPr>
      <dsp:spPr>
        <a:xfrm>
          <a:off x="3840137"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Times New Roman" panose="02020603050405020304" pitchFamily="18" charset="0"/>
              <a:ea typeface="標楷體" panose="03000509000000000000" pitchFamily="65" charset="-120"/>
              <a:cs typeface="Times New Roman" panose="02020603050405020304" pitchFamily="18" charset="0"/>
            </a:rPr>
            <a:t>全民運動</a:t>
          </a:r>
        </a:p>
      </dsp:txBody>
      <dsp:txXfrm>
        <a:off x="3840137" y="0"/>
        <a:ext cx="3650591" cy="771529"/>
      </dsp:txXfrm>
    </dsp:sp>
    <dsp:sp modelId="{CDAF01FD-CB08-4285-8B1D-A13E68AF1660}">
      <dsp:nvSpPr>
        <dsp:cNvPr id="0" name=""/>
        <dsp:cNvSpPr/>
      </dsp:nvSpPr>
      <dsp:spPr>
        <a:xfrm>
          <a:off x="3840137"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A6B301-804B-4204-B44E-E6C973396123}">
      <dsp:nvSpPr>
        <dsp:cNvPr id="0" name=""/>
        <dsp:cNvSpPr/>
      </dsp:nvSpPr>
      <dsp:spPr>
        <a:xfrm>
          <a:off x="4095679"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各族群運動休閒活動規劃</a:t>
          </a:r>
        </a:p>
      </dsp:txBody>
      <dsp:txXfrm>
        <a:off x="4095679" y="1379484"/>
        <a:ext cx="3395050" cy="625126"/>
      </dsp:txXfrm>
    </dsp:sp>
    <dsp:sp modelId="{50A56D5E-78D1-408A-A8F6-A3D3BA8B6D7A}">
      <dsp:nvSpPr>
        <dsp:cNvPr id="0" name=""/>
        <dsp:cNvSpPr/>
      </dsp:nvSpPr>
      <dsp:spPr>
        <a:xfrm>
          <a:off x="3840137"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05EC17-9708-4817-819E-65AE3C1A9BBB}">
      <dsp:nvSpPr>
        <dsp:cNvPr id="0" name=""/>
        <dsp:cNvSpPr/>
      </dsp:nvSpPr>
      <dsp:spPr>
        <a:xfrm>
          <a:off x="4095679"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國民體能調查</a:t>
          </a:r>
        </a:p>
      </dsp:txBody>
      <dsp:txXfrm>
        <a:off x="4095679" y="2004610"/>
        <a:ext cx="3395050" cy="625126"/>
      </dsp:txXfrm>
    </dsp:sp>
    <dsp:sp modelId="{D935FF2E-1BF3-4EB6-A248-6AF249CD05B3}">
      <dsp:nvSpPr>
        <dsp:cNvPr id="0" name=""/>
        <dsp:cNvSpPr/>
      </dsp:nvSpPr>
      <dsp:spPr>
        <a:xfrm>
          <a:off x="3840137"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68C3A-D996-4A8A-AC74-109EDBA4DA62}">
      <dsp:nvSpPr>
        <dsp:cNvPr id="0" name=""/>
        <dsp:cNvSpPr/>
      </dsp:nvSpPr>
      <dsp:spPr>
        <a:xfrm>
          <a:off x="4095679"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運動志工</a:t>
          </a:r>
        </a:p>
      </dsp:txBody>
      <dsp:txXfrm>
        <a:off x="4095679" y="2629736"/>
        <a:ext cx="3395050" cy="625126"/>
      </dsp:txXfrm>
    </dsp:sp>
    <dsp:sp modelId="{88273A9D-BF46-4F08-968D-B066F8456333}">
      <dsp:nvSpPr>
        <dsp:cNvPr id="0" name=""/>
        <dsp:cNvSpPr/>
      </dsp:nvSpPr>
      <dsp:spPr>
        <a:xfrm>
          <a:off x="3840137" y="3433335"/>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BD1B9-F379-481A-9287-46263245C507}">
      <dsp:nvSpPr>
        <dsp:cNvPr id="0" name=""/>
        <dsp:cNvSpPr/>
      </dsp:nvSpPr>
      <dsp:spPr>
        <a:xfrm>
          <a:off x="4095679" y="3254862"/>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非亞奧運運動競賽</a:t>
          </a:r>
        </a:p>
      </dsp:txBody>
      <dsp:txXfrm>
        <a:off x="4095679" y="3254862"/>
        <a:ext cx="3395050" cy="625126"/>
      </dsp:txXfrm>
    </dsp:sp>
    <dsp:sp modelId="{67AD1652-8058-4CA1-90FA-5CC538D86751}">
      <dsp:nvSpPr>
        <dsp:cNvPr id="0" name=""/>
        <dsp:cNvSpPr/>
      </dsp:nvSpPr>
      <dsp:spPr>
        <a:xfrm>
          <a:off x="7673259" y="771529"/>
          <a:ext cx="3650591" cy="4294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33C3-D691-4FF6-B0F3-CC5DBBF7D7E2}">
      <dsp:nvSpPr>
        <dsp:cNvPr id="0" name=""/>
        <dsp:cNvSpPr/>
      </dsp:nvSpPr>
      <dsp:spPr>
        <a:xfrm>
          <a:off x="7673259" y="932824"/>
          <a:ext cx="268185" cy="2681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D02CB-6C76-4679-8637-66C1CB6463D2}">
      <dsp:nvSpPr>
        <dsp:cNvPr id="0" name=""/>
        <dsp:cNvSpPr/>
      </dsp:nvSpPr>
      <dsp:spPr>
        <a:xfrm>
          <a:off x="7673259" y="0"/>
          <a:ext cx="3650591" cy="77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marL="0" lvl="0" indent="0" algn="l" defTabSz="1911350">
            <a:lnSpc>
              <a:spcPct val="90000"/>
            </a:lnSpc>
            <a:spcBef>
              <a:spcPct val="0"/>
            </a:spcBef>
            <a:spcAft>
              <a:spcPct val="35000"/>
            </a:spcAft>
            <a:buNone/>
          </a:pPr>
          <a:r>
            <a:rPr lang="zh-TW" altLang="en-US" sz="4300" kern="1200" dirty="0">
              <a:latin typeface="Times New Roman" panose="02020603050405020304" pitchFamily="18" charset="0"/>
              <a:ea typeface="標楷體" panose="03000509000000000000" pitchFamily="65" charset="-120"/>
              <a:cs typeface="Times New Roman" panose="02020603050405020304" pitchFamily="18" charset="0"/>
            </a:rPr>
            <a:t>競技運動</a:t>
          </a:r>
        </a:p>
      </dsp:txBody>
      <dsp:txXfrm>
        <a:off x="7673259" y="0"/>
        <a:ext cx="3650591" cy="771529"/>
      </dsp:txXfrm>
    </dsp:sp>
    <dsp:sp modelId="{ACF7C662-97D8-4FD2-B150-CEF79605C373}">
      <dsp:nvSpPr>
        <dsp:cNvPr id="0" name=""/>
        <dsp:cNvSpPr/>
      </dsp:nvSpPr>
      <dsp:spPr>
        <a:xfrm>
          <a:off x="7673259" y="1557957"/>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65D81-E5C6-49A7-B35F-F2E271F9E048}">
      <dsp:nvSpPr>
        <dsp:cNvPr id="0" name=""/>
        <dsp:cNvSpPr/>
      </dsp:nvSpPr>
      <dsp:spPr>
        <a:xfrm>
          <a:off x="7928800" y="1379484"/>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亞奧運運動競賽</a:t>
          </a:r>
          <a:endPar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7928800" y="1379484"/>
        <a:ext cx="3395050" cy="625126"/>
      </dsp:txXfrm>
    </dsp:sp>
    <dsp:sp modelId="{0FA6E58C-97B6-445F-A1E2-A21C1D8A9FD2}">
      <dsp:nvSpPr>
        <dsp:cNvPr id="0" name=""/>
        <dsp:cNvSpPr/>
      </dsp:nvSpPr>
      <dsp:spPr>
        <a:xfrm>
          <a:off x="7673259" y="2183083"/>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B17309-2EDA-40C2-B7E7-BCD77D1BD043}">
      <dsp:nvSpPr>
        <dsp:cNvPr id="0" name=""/>
        <dsp:cNvSpPr/>
      </dsp:nvSpPr>
      <dsp:spPr>
        <a:xfrm>
          <a:off x="7928800" y="2004610"/>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優秀選手選訓</a:t>
          </a:r>
        </a:p>
      </dsp:txBody>
      <dsp:txXfrm>
        <a:off x="7928800" y="2004610"/>
        <a:ext cx="3395050" cy="625126"/>
      </dsp:txXfrm>
    </dsp:sp>
    <dsp:sp modelId="{7ADA8537-8C4C-4F93-9C9D-15E3F6B29F17}">
      <dsp:nvSpPr>
        <dsp:cNvPr id="0" name=""/>
        <dsp:cNvSpPr/>
      </dsp:nvSpPr>
      <dsp:spPr>
        <a:xfrm>
          <a:off x="7673259" y="2808209"/>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98D54-D19D-41BF-BE26-4CC2476F002A}">
      <dsp:nvSpPr>
        <dsp:cNvPr id="0" name=""/>
        <dsp:cNvSpPr/>
      </dsp:nvSpPr>
      <dsp:spPr>
        <a:xfrm>
          <a:off x="7928800" y="2629736"/>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Times New Roman" panose="02020603050405020304" pitchFamily="18" charset="0"/>
              <a:ea typeface="標楷體" panose="03000509000000000000" pitchFamily="65" charset="-120"/>
              <a:cs typeface="Times New Roman" panose="02020603050405020304" pitchFamily="18" charset="0"/>
            </a:rPr>
            <a:t>運科</a:t>
          </a: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、禁藥、傷害防護</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7928800" y="2629736"/>
        <a:ext cx="3395050" cy="625126"/>
      </dsp:txXfrm>
    </dsp:sp>
    <dsp:sp modelId="{EC0A5BCC-47AD-47AE-B237-9F388DE07CE8}">
      <dsp:nvSpPr>
        <dsp:cNvPr id="0" name=""/>
        <dsp:cNvSpPr/>
      </dsp:nvSpPr>
      <dsp:spPr>
        <a:xfrm>
          <a:off x="7673259" y="3433335"/>
          <a:ext cx="268179" cy="2681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85B1B-F774-492B-8E44-BF4A0EB61C0C}">
      <dsp:nvSpPr>
        <dsp:cNvPr id="0" name=""/>
        <dsp:cNvSpPr/>
      </dsp:nvSpPr>
      <dsp:spPr>
        <a:xfrm>
          <a:off x="7928800" y="3254862"/>
          <a:ext cx="3395050" cy="625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標楷體" panose="03000509000000000000" pitchFamily="65" charset="-120"/>
              <a:ea typeface="標楷體" panose="03000509000000000000" pitchFamily="65" charset="-120"/>
              <a:cs typeface="Times New Roman" panose="02020603050405020304" pitchFamily="18" charset="0"/>
            </a:rPr>
            <a:t>國訓中心</a:t>
          </a:r>
          <a:endParaRPr lang="en-US" altLang="zh-TW" sz="2100" kern="1200" dirty="0">
            <a:latin typeface="標楷體" panose="03000509000000000000" pitchFamily="65" charset="-120"/>
            <a:ea typeface="標楷體" panose="03000509000000000000" pitchFamily="65" charset="-120"/>
            <a:cs typeface="Times New Roman" panose="02020603050405020304" pitchFamily="18" charset="0"/>
          </a:endParaRPr>
        </a:p>
      </dsp:txBody>
      <dsp:txXfrm>
        <a:off x="7928800" y="3254862"/>
        <a:ext cx="3395050" cy="625126"/>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D8B7D50-2E47-446D-B888-CD6DC16FEC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1533173E-7E5B-4D07-99C0-CC76440A63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076CA-1E67-4AA1-AC84-D42DF86E013F}" type="datetimeFigureOut">
              <a:rPr lang="zh-TW" altLang="en-US" smtClean="0"/>
              <a:t>2018/5/9</a:t>
            </a:fld>
            <a:endParaRPr lang="zh-TW" altLang="en-US"/>
          </a:p>
        </p:txBody>
      </p:sp>
      <p:sp>
        <p:nvSpPr>
          <p:cNvPr id="4" name="頁尾版面配置區 3">
            <a:extLst>
              <a:ext uri="{FF2B5EF4-FFF2-40B4-BE49-F238E27FC236}">
                <a16:creationId xmlns:a16="http://schemas.microsoft.com/office/drawing/2014/main" id="{29D3F34E-0994-49EA-9214-39DDC04D7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634FDA8C-2E10-44A4-907A-EB49F26C05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2E34C5-75C0-4ED7-B15A-6B471F902BCA}" type="slidenum">
              <a:rPr lang="zh-TW" altLang="en-US" smtClean="0"/>
              <a:t>‹#›</a:t>
            </a:fld>
            <a:endParaRPr lang="zh-TW" altLang="en-US"/>
          </a:p>
        </p:txBody>
      </p:sp>
    </p:spTree>
    <p:extLst>
      <p:ext uri="{BB962C8B-B14F-4D97-AF65-F5344CB8AC3E}">
        <p14:creationId xmlns:p14="http://schemas.microsoft.com/office/powerpoint/2010/main" val="355933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781A4-4D6C-4CE6-8B37-032BDFA2ED98}" type="datetimeFigureOut">
              <a:rPr lang="zh-TW" altLang="en-US" smtClean="0"/>
              <a:t>2018/5/9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0392-2B5F-491C-B4C3-608B7BF967F3}" type="slidenum">
              <a:rPr lang="zh-TW" altLang="en-US" smtClean="0"/>
              <a:t>‹#›</a:t>
            </a:fld>
            <a:endParaRPr lang="zh-TW" altLang="en-US"/>
          </a:p>
        </p:txBody>
      </p:sp>
    </p:spTree>
    <p:extLst>
      <p:ext uri="{BB962C8B-B14F-4D97-AF65-F5344CB8AC3E}">
        <p14:creationId xmlns:p14="http://schemas.microsoft.com/office/powerpoint/2010/main" val="346655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a:extLst>
              <a:ext uri="{FF2B5EF4-FFF2-40B4-BE49-F238E27FC236}">
                <a16:creationId xmlns:a16="http://schemas.microsoft.com/office/drawing/2014/main" id="{7DE75759-6DB0-48F9-A1C2-9ECA1702D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AA2616-CE9B-4CDB-A932-80FB6DFDE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1508" name="投影片編號版面配置區 3">
            <a:extLst>
              <a:ext uri="{FF2B5EF4-FFF2-40B4-BE49-F238E27FC236}">
                <a16:creationId xmlns:a16="http://schemas.microsoft.com/office/drawing/2014/main" id="{669737DB-2124-4139-A983-D7A55B8D8D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61781C9-1F11-4C3E-9EB4-B7165CB0CABE}" type="slidenum">
              <a:rPr kumimoji="1" lang="zh-TW" altLang="en-US" smtClean="0">
                <a:latin typeface="Arial" panose="020B0604020202020204" pitchFamily="34" charset="0"/>
              </a:rPr>
              <a:pPr fontAlgn="base">
                <a:spcBef>
                  <a:spcPct val="0"/>
                </a:spcBef>
                <a:spcAft>
                  <a:spcPct val="0"/>
                </a:spcAft>
              </a:pPr>
              <a:t>2</a:t>
            </a:fld>
            <a:endParaRPr kumimoji="1" lang="zh-TW" altLang="en-US">
              <a:latin typeface="Arial" panose="020B0604020202020204" pitchFamily="34" charset="0"/>
            </a:endParaRPr>
          </a:p>
        </p:txBody>
      </p:sp>
    </p:spTree>
    <p:extLst>
      <p:ext uri="{BB962C8B-B14F-4D97-AF65-F5344CB8AC3E}">
        <p14:creationId xmlns:p14="http://schemas.microsoft.com/office/powerpoint/2010/main" val="306378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3AF3018D-2DD2-4986-A59A-677A60DA7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a:extLst>
              <a:ext uri="{FF2B5EF4-FFF2-40B4-BE49-F238E27FC236}">
                <a16:creationId xmlns:a16="http://schemas.microsoft.com/office/drawing/2014/main" id="{A802C499-57EE-4EF9-81C2-1D369F357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a:extLst>
              <a:ext uri="{FF2B5EF4-FFF2-40B4-BE49-F238E27FC236}">
                <a16:creationId xmlns:a16="http://schemas.microsoft.com/office/drawing/2014/main" id="{449E477D-3543-41F4-94B9-434344747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F3C93FC-8585-4913-B0DD-DC60FCB82E3C}" type="slidenum">
              <a:rPr kumimoji="1" lang="zh-TW" altLang="en-US" smtClean="0">
                <a:latin typeface="Arial" panose="020B0604020202020204" pitchFamily="34" charset="0"/>
              </a:rPr>
              <a:pPr fontAlgn="base">
                <a:spcBef>
                  <a:spcPct val="0"/>
                </a:spcBef>
                <a:spcAft>
                  <a:spcPct val="0"/>
                </a:spcAft>
              </a:pPr>
              <a:t>20</a:t>
            </a:fld>
            <a:endParaRPr kumimoji="1" lang="zh-TW" altLang="en-US">
              <a:latin typeface="Arial" panose="020B0604020202020204" pitchFamily="34" charset="0"/>
            </a:endParaRPr>
          </a:p>
        </p:txBody>
      </p:sp>
    </p:spTree>
    <p:extLst>
      <p:ext uri="{BB962C8B-B14F-4D97-AF65-F5344CB8AC3E}">
        <p14:creationId xmlns:p14="http://schemas.microsoft.com/office/powerpoint/2010/main" val="81193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3AF3018D-2DD2-4986-A59A-677A60DA7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a:extLst>
              <a:ext uri="{FF2B5EF4-FFF2-40B4-BE49-F238E27FC236}">
                <a16:creationId xmlns:a16="http://schemas.microsoft.com/office/drawing/2014/main" id="{A802C499-57EE-4EF9-81C2-1D369F357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a:extLst>
              <a:ext uri="{FF2B5EF4-FFF2-40B4-BE49-F238E27FC236}">
                <a16:creationId xmlns:a16="http://schemas.microsoft.com/office/drawing/2014/main" id="{449E477D-3543-41F4-94B9-434344747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F3C93FC-8585-4913-B0DD-DC60FCB82E3C}" type="slidenum">
              <a:rPr kumimoji="1" lang="zh-TW" altLang="en-US" smtClean="0">
                <a:latin typeface="Arial" panose="020B0604020202020204" pitchFamily="34" charset="0"/>
              </a:rPr>
              <a:pPr fontAlgn="base">
                <a:spcBef>
                  <a:spcPct val="0"/>
                </a:spcBef>
                <a:spcAft>
                  <a:spcPct val="0"/>
                </a:spcAft>
              </a:pPr>
              <a:t>21</a:t>
            </a:fld>
            <a:endParaRPr kumimoji="1" lang="zh-TW" altLang="en-US">
              <a:latin typeface="Arial" panose="020B0604020202020204" pitchFamily="34" charset="0"/>
            </a:endParaRPr>
          </a:p>
        </p:txBody>
      </p:sp>
    </p:spTree>
    <p:extLst>
      <p:ext uri="{BB962C8B-B14F-4D97-AF65-F5344CB8AC3E}">
        <p14:creationId xmlns:p14="http://schemas.microsoft.com/office/powerpoint/2010/main" val="116354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a:extLst>
              <a:ext uri="{FF2B5EF4-FFF2-40B4-BE49-F238E27FC236}">
                <a16:creationId xmlns:a16="http://schemas.microsoft.com/office/drawing/2014/main" id="{A945BF60-B6AE-4A9B-AB03-5B03E58857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a:extLst>
              <a:ext uri="{FF2B5EF4-FFF2-40B4-BE49-F238E27FC236}">
                <a16:creationId xmlns:a16="http://schemas.microsoft.com/office/drawing/2014/main" id="{79C5BEEC-2BF0-4716-9F63-6F551F2DA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9940" name="投影片編號版面配置區 3">
            <a:extLst>
              <a:ext uri="{FF2B5EF4-FFF2-40B4-BE49-F238E27FC236}">
                <a16:creationId xmlns:a16="http://schemas.microsoft.com/office/drawing/2014/main" id="{601B839D-269D-4094-81A1-3E35E907F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F79CBD4-04F7-4482-A50E-842FBE4543F9}" type="slidenum">
              <a:rPr kumimoji="1" lang="zh-TW" altLang="en-US" smtClean="0">
                <a:latin typeface="Arial" panose="020B0604020202020204" pitchFamily="34" charset="0"/>
              </a:rPr>
              <a:pPr fontAlgn="base">
                <a:spcBef>
                  <a:spcPct val="0"/>
                </a:spcBef>
                <a:spcAft>
                  <a:spcPct val="0"/>
                </a:spcAft>
              </a:pPr>
              <a:t>22</a:t>
            </a:fld>
            <a:endParaRPr kumimoji="1" lang="zh-TW" altLang="en-US">
              <a:latin typeface="Arial" panose="020B0604020202020204" pitchFamily="34" charset="0"/>
            </a:endParaRPr>
          </a:p>
        </p:txBody>
      </p:sp>
    </p:spTree>
    <p:extLst>
      <p:ext uri="{BB962C8B-B14F-4D97-AF65-F5344CB8AC3E}">
        <p14:creationId xmlns:p14="http://schemas.microsoft.com/office/powerpoint/2010/main" val="195233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A10392-2B5F-491C-B4C3-608B7BF967F3}" type="slidenum">
              <a:rPr lang="zh-TW" altLang="en-US" smtClean="0"/>
              <a:t>11</a:t>
            </a:fld>
            <a:endParaRPr lang="zh-TW" altLang="en-US"/>
          </a:p>
        </p:txBody>
      </p:sp>
    </p:spTree>
    <p:extLst>
      <p:ext uri="{BB962C8B-B14F-4D97-AF65-F5344CB8AC3E}">
        <p14:creationId xmlns:p14="http://schemas.microsoft.com/office/powerpoint/2010/main" val="333299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為實現「人人愛運動」、「處處能運動」、「時時可運動」之理想，教育部體育署自民國</a:t>
            </a:r>
            <a:r>
              <a:rPr lang="en-US" altLang="zh-TW" sz="1200" b="0" i="0" u="none" strike="noStrike" kern="1200" baseline="0" dirty="0">
                <a:solidFill>
                  <a:schemeClr val="tx1"/>
                </a:solidFill>
                <a:latin typeface="+mn-lt"/>
                <a:ea typeface="+mn-ea"/>
                <a:cs typeface="+mn-cs"/>
              </a:rPr>
              <a:t>91 </a:t>
            </a:r>
            <a:r>
              <a:rPr lang="zh-TW" altLang="en-US" sz="1200" b="0" i="0" u="none" strike="noStrike" kern="1200" baseline="0" dirty="0">
                <a:solidFill>
                  <a:schemeClr val="tx1"/>
                </a:solidFill>
                <a:latin typeface="+mn-lt"/>
                <a:ea typeface="+mn-ea"/>
                <a:cs typeface="+mn-cs"/>
              </a:rPr>
              <a:t>年起研擬「運動人口倍增計畫」、「打造運動島計畫」，強調「由下而上」、「社區化」及「生活化」</a:t>
            </a:r>
          </a:p>
          <a:p>
            <a:r>
              <a:rPr lang="zh-TW" altLang="en-US" sz="1200" b="0" i="0" u="none" strike="noStrike" kern="1200" baseline="0" dirty="0">
                <a:solidFill>
                  <a:schemeClr val="tx1"/>
                </a:solidFill>
                <a:latin typeface="+mn-lt"/>
                <a:ea typeface="+mn-ea"/>
                <a:cs typeface="+mn-cs"/>
              </a:rPr>
              <a:t>之理念，宣導與鼓勵民眾親身參與運動，獲得運動學習資訊與管道，整合社區資源，建構優質運動學習環境。打造運動島計畫於</a:t>
            </a:r>
            <a:r>
              <a:rPr lang="en-US" altLang="zh-TW" sz="1200" b="0" i="0" u="none" strike="noStrike" kern="1200" baseline="0" dirty="0">
                <a:solidFill>
                  <a:schemeClr val="tx1"/>
                </a:solidFill>
                <a:latin typeface="+mn-lt"/>
                <a:ea typeface="+mn-ea"/>
                <a:cs typeface="+mn-cs"/>
              </a:rPr>
              <a:t>104 </a:t>
            </a:r>
            <a:r>
              <a:rPr lang="zh-TW" altLang="en-US" sz="1200" b="0" i="0" u="none" strike="noStrike" kern="1200" baseline="0" dirty="0">
                <a:solidFill>
                  <a:schemeClr val="tx1"/>
                </a:solidFill>
                <a:latin typeface="+mn-lt"/>
                <a:ea typeface="+mn-ea"/>
                <a:cs typeface="+mn-cs"/>
              </a:rPr>
              <a:t>年完成階段性任務退場，為持續帶動國人運動風潮，並在現有推動基礎上策進成長，教育部體育署擬定「運動</a:t>
            </a:r>
            <a:r>
              <a:rPr lang="en-US" altLang="zh-TW" sz="1200" b="0" i="0" u="none" strike="noStrike" kern="1200" baseline="0" dirty="0" err="1">
                <a:solidFill>
                  <a:schemeClr val="tx1"/>
                </a:solidFill>
                <a:latin typeface="+mn-lt"/>
                <a:ea typeface="+mn-ea"/>
                <a:cs typeface="+mn-cs"/>
              </a:rPr>
              <a:t>i</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臺灣」中程計畫（</a:t>
            </a:r>
            <a:r>
              <a:rPr lang="en-US" altLang="zh-TW" sz="1200" b="0" i="0" u="none" strike="noStrike" kern="1200" baseline="0" dirty="0">
                <a:solidFill>
                  <a:schemeClr val="tx1"/>
                </a:solidFill>
                <a:latin typeface="+mn-lt"/>
                <a:ea typeface="+mn-ea"/>
                <a:cs typeface="+mn-cs"/>
              </a:rPr>
              <a:t>105 </a:t>
            </a:r>
            <a:r>
              <a:rPr lang="zh-TW" altLang="en-US" sz="1200" b="0" i="0" u="none" strike="noStrike" kern="1200" baseline="0" dirty="0">
                <a:solidFill>
                  <a:schemeClr val="tx1"/>
                </a:solidFill>
                <a:latin typeface="+mn-lt"/>
                <a:ea typeface="+mn-ea"/>
                <a:cs typeface="+mn-cs"/>
              </a:rPr>
              <a:t>至</a:t>
            </a:r>
            <a:r>
              <a:rPr lang="en-US" altLang="zh-TW" sz="1200" b="0" i="0" u="none" strike="noStrike" kern="1200" baseline="0" dirty="0">
                <a:solidFill>
                  <a:schemeClr val="tx1"/>
                </a:solidFill>
                <a:latin typeface="+mn-lt"/>
                <a:ea typeface="+mn-ea"/>
                <a:cs typeface="+mn-cs"/>
              </a:rPr>
              <a:t>110 </a:t>
            </a:r>
            <a:r>
              <a:rPr lang="zh-TW" altLang="en-US" sz="1200" b="0" i="0" u="none" strike="noStrike" kern="1200" baseline="0" dirty="0">
                <a:solidFill>
                  <a:schemeClr val="tx1"/>
                </a:solidFill>
                <a:latin typeface="+mn-lt"/>
                <a:ea typeface="+mn-ea"/>
                <a:cs typeface="+mn-cs"/>
              </a:rPr>
              <a:t>年）總體策略，期透過相關政策推動作為，突破我國全民運動現有挑戰，進而落實達成「</a:t>
            </a:r>
            <a:r>
              <a:rPr lang="zh-TW" altLang="en-US" sz="1200" b="0" i="0" u="none" strike="noStrike" kern="1200" baseline="0">
                <a:solidFill>
                  <a:schemeClr val="tx1"/>
                </a:solidFill>
                <a:latin typeface="+mn-lt"/>
                <a:ea typeface="+mn-ea"/>
                <a:cs typeface="+mn-cs"/>
              </a:rPr>
              <a:t>體育運動政策白皮書</a:t>
            </a:r>
            <a:r>
              <a:rPr lang="zh-TW" altLang="en-US" sz="1200" b="0" i="0" u="none" strike="noStrike" kern="1200" baseline="0" dirty="0">
                <a:solidFill>
                  <a:schemeClr val="tx1"/>
                </a:solidFill>
                <a:latin typeface="+mn-lt"/>
                <a:ea typeface="+mn-ea"/>
                <a:cs typeface="+mn-cs"/>
              </a:rPr>
              <a:t>─運動健身</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快樂人生」之願景目標。</a:t>
            </a:r>
            <a:endParaRPr lang="zh-TW" altLang="en-US" dirty="0"/>
          </a:p>
        </p:txBody>
      </p:sp>
      <p:sp>
        <p:nvSpPr>
          <p:cNvPr id="4" name="投影片編號版面配置區 3"/>
          <p:cNvSpPr>
            <a:spLocks noGrp="1"/>
          </p:cNvSpPr>
          <p:nvPr>
            <p:ph type="sldNum" sz="quarter" idx="10"/>
          </p:nvPr>
        </p:nvSpPr>
        <p:spPr/>
        <p:txBody>
          <a:bodyPr/>
          <a:lstStyle/>
          <a:p>
            <a:fld id="{7BA10392-2B5F-491C-B4C3-608B7BF967F3}" type="slidenum">
              <a:rPr lang="zh-TW" altLang="en-US" smtClean="0"/>
              <a:t>12</a:t>
            </a:fld>
            <a:endParaRPr lang="zh-TW" altLang="en-US"/>
          </a:p>
        </p:txBody>
      </p:sp>
    </p:spTree>
    <p:extLst>
      <p:ext uri="{BB962C8B-B14F-4D97-AF65-F5344CB8AC3E}">
        <p14:creationId xmlns:p14="http://schemas.microsoft.com/office/powerpoint/2010/main" val="215676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A10392-2B5F-491C-B4C3-608B7BF967F3}" type="slidenum">
              <a:rPr lang="zh-TW" altLang="en-US" smtClean="0"/>
              <a:t>13</a:t>
            </a:fld>
            <a:endParaRPr lang="zh-TW" altLang="en-US"/>
          </a:p>
        </p:txBody>
      </p:sp>
    </p:spTree>
    <p:extLst>
      <p:ext uri="{BB962C8B-B14F-4D97-AF65-F5344CB8AC3E}">
        <p14:creationId xmlns:p14="http://schemas.microsoft.com/office/powerpoint/2010/main" val="230731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BA10392-2B5F-491C-B4C3-608B7BF967F3}" type="slidenum">
              <a:rPr lang="zh-TW" altLang="en-US" smtClean="0"/>
              <a:t>14</a:t>
            </a:fld>
            <a:endParaRPr lang="zh-TW" altLang="en-US"/>
          </a:p>
        </p:txBody>
      </p:sp>
    </p:spTree>
    <p:extLst>
      <p:ext uri="{BB962C8B-B14F-4D97-AF65-F5344CB8AC3E}">
        <p14:creationId xmlns:p14="http://schemas.microsoft.com/office/powerpoint/2010/main" val="157821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3AF3018D-2DD2-4986-A59A-677A60DA7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a:extLst>
              <a:ext uri="{FF2B5EF4-FFF2-40B4-BE49-F238E27FC236}">
                <a16:creationId xmlns:a16="http://schemas.microsoft.com/office/drawing/2014/main" id="{A802C499-57EE-4EF9-81C2-1D369F357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a:extLst>
              <a:ext uri="{FF2B5EF4-FFF2-40B4-BE49-F238E27FC236}">
                <a16:creationId xmlns:a16="http://schemas.microsoft.com/office/drawing/2014/main" id="{449E477D-3543-41F4-94B9-434344747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F3C93FC-8585-4913-B0DD-DC60FCB82E3C}" type="slidenum">
              <a:rPr kumimoji="1" lang="zh-TW" altLang="en-US" smtClean="0">
                <a:latin typeface="Arial" panose="020B0604020202020204" pitchFamily="34" charset="0"/>
              </a:rPr>
              <a:pPr fontAlgn="base">
                <a:spcBef>
                  <a:spcPct val="0"/>
                </a:spcBef>
                <a:spcAft>
                  <a:spcPct val="0"/>
                </a:spcAft>
              </a:pPr>
              <a:t>15</a:t>
            </a:fld>
            <a:endParaRPr kumimoji="1" lang="zh-TW" altLang="en-US">
              <a:latin typeface="Arial" panose="020B0604020202020204" pitchFamily="34" charset="0"/>
            </a:endParaRPr>
          </a:p>
        </p:txBody>
      </p:sp>
    </p:spTree>
    <p:extLst>
      <p:ext uri="{BB962C8B-B14F-4D97-AF65-F5344CB8AC3E}">
        <p14:creationId xmlns:p14="http://schemas.microsoft.com/office/powerpoint/2010/main" val="403595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a:extLst>
              <a:ext uri="{FF2B5EF4-FFF2-40B4-BE49-F238E27FC236}">
                <a16:creationId xmlns:a16="http://schemas.microsoft.com/office/drawing/2014/main" id="{0FF0A6FA-1902-499D-8AFB-6CEBC59BBB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a:extLst>
              <a:ext uri="{FF2B5EF4-FFF2-40B4-BE49-F238E27FC236}">
                <a16:creationId xmlns:a16="http://schemas.microsoft.com/office/drawing/2014/main" id="{297C16C6-294E-478E-BC09-C148F83C3D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6868" name="投影片編號版面配置區 3">
            <a:extLst>
              <a:ext uri="{FF2B5EF4-FFF2-40B4-BE49-F238E27FC236}">
                <a16:creationId xmlns:a16="http://schemas.microsoft.com/office/drawing/2014/main" id="{2E2EC4E3-25EA-45D1-A636-6017DFFBE5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F0D6817-6A52-46CC-80F3-75B3FAB452C3}" type="slidenum">
              <a:rPr kumimoji="1" lang="zh-TW" altLang="en-US" smtClean="0">
                <a:latin typeface="Arial" panose="020B0604020202020204" pitchFamily="34" charset="0"/>
              </a:rPr>
              <a:pPr fontAlgn="base">
                <a:spcBef>
                  <a:spcPct val="0"/>
                </a:spcBef>
                <a:spcAft>
                  <a:spcPct val="0"/>
                </a:spcAft>
              </a:pPr>
              <a:t>17</a:t>
            </a:fld>
            <a:endParaRPr kumimoji="1" lang="zh-TW" altLang="en-US">
              <a:latin typeface="Arial" panose="020B0604020202020204" pitchFamily="34" charset="0"/>
            </a:endParaRPr>
          </a:p>
        </p:txBody>
      </p:sp>
    </p:spTree>
    <p:extLst>
      <p:ext uri="{BB962C8B-B14F-4D97-AF65-F5344CB8AC3E}">
        <p14:creationId xmlns:p14="http://schemas.microsoft.com/office/powerpoint/2010/main" val="214760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3AF3018D-2DD2-4986-A59A-677A60DA7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a:extLst>
              <a:ext uri="{FF2B5EF4-FFF2-40B4-BE49-F238E27FC236}">
                <a16:creationId xmlns:a16="http://schemas.microsoft.com/office/drawing/2014/main" id="{A802C499-57EE-4EF9-81C2-1D369F357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a:extLst>
              <a:ext uri="{FF2B5EF4-FFF2-40B4-BE49-F238E27FC236}">
                <a16:creationId xmlns:a16="http://schemas.microsoft.com/office/drawing/2014/main" id="{449E477D-3543-41F4-94B9-434344747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F3C93FC-8585-4913-B0DD-DC60FCB82E3C}" type="slidenum">
              <a:rPr kumimoji="1" lang="zh-TW" altLang="en-US" smtClean="0">
                <a:latin typeface="Arial" panose="020B0604020202020204" pitchFamily="34" charset="0"/>
              </a:rPr>
              <a:pPr fontAlgn="base">
                <a:spcBef>
                  <a:spcPct val="0"/>
                </a:spcBef>
                <a:spcAft>
                  <a:spcPct val="0"/>
                </a:spcAft>
              </a:pPr>
              <a:t>18</a:t>
            </a:fld>
            <a:endParaRPr kumimoji="1" lang="zh-TW" altLang="en-US">
              <a:latin typeface="Arial" panose="020B0604020202020204" pitchFamily="34" charset="0"/>
            </a:endParaRPr>
          </a:p>
        </p:txBody>
      </p:sp>
    </p:spTree>
    <p:extLst>
      <p:ext uri="{BB962C8B-B14F-4D97-AF65-F5344CB8AC3E}">
        <p14:creationId xmlns:p14="http://schemas.microsoft.com/office/powerpoint/2010/main" val="143586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3AF3018D-2DD2-4986-A59A-677A60DA78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a:extLst>
              <a:ext uri="{FF2B5EF4-FFF2-40B4-BE49-F238E27FC236}">
                <a16:creationId xmlns:a16="http://schemas.microsoft.com/office/drawing/2014/main" id="{A802C499-57EE-4EF9-81C2-1D369F357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5844" name="投影片編號版面配置區 3">
            <a:extLst>
              <a:ext uri="{FF2B5EF4-FFF2-40B4-BE49-F238E27FC236}">
                <a16:creationId xmlns:a16="http://schemas.microsoft.com/office/drawing/2014/main" id="{449E477D-3543-41F4-94B9-434344747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F3C93FC-8585-4913-B0DD-DC60FCB82E3C}" type="slidenum">
              <a:rPr kumimoji="1" lang="zh-TW" altLang="en-US" smtClean="0">
                <a:latin typeface="Arial" panose="020B0604020202020204" pitchFamily="34" charset="0"/>
              </a:rPr>
              <a:pPr fontAlgn="base">
                <a:spcBef>
                  <a:spcPct val="0"/>
                </a:spcBef>
                <a:spcAft>
                  <a:spcPct val="0"/>
                </a:spcAft>
              </a:pPr>
              <a:t>19</a:t>
            </a:fld>
            <a:endParaRPr kumimoji="1" lang="zh-TW" altLang="en-US">
              <a:latin typeface="Arial" panose="020B0604020202020204" pitchFamily="34" charset="0"/>
            </a:endParaRPr>
          </a:p>
        </p:txBody>
      </p:sp>
    </p:spTree>
    <p:extLst>
      <p:ext uri="{BB962C8B-B14F-4D97-AF65-F5344CB8AC3E}">
        <p14:creationId xmlns:p14="http://schemas.microsoft.com/office/powerpoint/2010/main" val="116760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818D0B-AA13-4AA0-A06E-F3A72F2E1B56}"/>
              </a:ext>
            </a:extLst>
          </p:cNvPr>
          <p:cNvSpPr txBox="1">
            <a:spLocks noGrp="1"/>
          </p:cNvSpPr>
          <p:nvPr>
            <p:ph type="ctrTitle"/>
          </p:nvPr>
        </p:nvSpPr>
        <p:spPr>
          <a:xfrm>
            <a:off x="914400" y="2130423"/>
            <a:ext cx="10363200" cy="1470026"/>
          </a:xfrm>
        </p:spPr>
        <p:txBody>
          <a:bodyPr/>
          <a:lstStyle>
            <a:lvl1pPr>
              <a:defRPr/>
            </a:lvl1pPr>
          </a:lstStyle>
          <a:p>
            <a:pPr lvl="0"/>
            <a:r>
              <a:rPr lang="zh-TW" altLang="en-US"/>
              <a:t>按一下以編輯母片標題樣式</a:t>
            </a:r>
            <a:endParaRPr lang="en-US"/>
          </a:p>
        </p:txBody>
      </p:sp>
      <p:sp>
        <p:nvSpPr>
          <p:cNvPr id="3" name="副標題 2">
            <a:extLst>
              <a:ext uri="{FF2B5EF4-FFF2-40B4-BE49-F238E27FC236}">
                <a16:creationId xmlns:a16="http://schemas.microsoft.com/office/drawing/2014/main" id="{B42C4A75-A284-4645-8161-33255D743C5B}"/>
              </a:ext>
            </a:extLst>
          </p:cNvPr>
          <p:cNvSpPr txBox="1">
            <a:spLocks noGrp="1"/>
          </p:cNvSpPr>
          <p:nvPr>
            <p:ph type="subTitle" idx="1"/>
          </p:nvPr>
        </p:nvSpPr>
        <p:spPr>
          <a:xfrm>
            <a:off x="1828800" y="3886201"/>
            <a:ext cx="8534400" cy="1752603"/>
          </a:xfrm>
        </p:spPr>
        <p:txBody>
          <a:bodyPr anchorCtr="1"/>
          <a:lstStyle>
            <a:lvl1pPr marL="0" indent="0" algn="ctr">
              <a:buNone/>
              <a:defRPr>
                <a:solidFill>
                  <a:srgbClr val="898989"/>
                </a:solidFill>
              </a:defRPr>
            </a:lvl1pPr>
          </a:lstStyle>
          <a:p>
            <a:pPr lvl="0"/>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9503DA4D-693B-46C0-91B3-D2AEB8A422D8}"/>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0461990F-C307-4019-8CCA-CE1E2C032B14}"/>
              </a:ext>
            </a:extLst>
          </p:cNvPr>
          <p:cNvSpPr txBox="1">
            <a:spLocks noGrp="1"/>
          </p:cNvSpPr>
          <p:nvPr>
            <p:ph type="ftr" sz="quarter" idx="9"/>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8B0F3538-F3B2-47E9-AA59-2B6320D77BEE}"/>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163102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135DFF-031D-4F2E-9B80-FDBB2D020722}"/>
              </a:ext>
            </a:extLst>
          </p:cNvPr>
          <p:cNvSpPr txBox="1">
            <a:spLocks noGrp="1"/>
          </p:cNvSpPr>
          <p:nvPr>
            <p:ph type="title"/>
          </p:nvPr>
        </p:nvSpPr>
        <p:spPr/>
        <p:txBody>
          <a:bodyPr/>
          <a:lstStyle>
            <a:lvl1pPr>
              <a:defRPr/>
            </a:lvl1pPr>
          </a:lstStyle>
          <a:p>
            <a:pPr lvl="0"/>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5F57E5E0-AB2F-4018-9794-1F79A8312C2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BC7BBEA6-9992-442A-88D7-753D6628576B}"/>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2EB9FDF3-E2D3-4468-8CB6-C313DA129FC7}"/>
              </a:ext>
            </a:extLst>
          </p:cNvPr>
          <p:cNvSpPr txBox="1">
            <a:spLocks noGrp="1"/>
          </p:cNvSpPr>
          <p:nvPr>
            <p:ph type="ftr" sz="quarter" idx="9"/>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93B76847-77D1-40D6-BD7B-8EAFD1B8CD7F}"/>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366149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BD30DF5-AFDD-425D-AAF3-D99FBD840ADA}"/>
              </a:ext>
            </a:extLst>
          </p:cNvPr>
          <p:cNvSpPr txBox="1">
            <a:spLocks noGrp="1"/>
          </p:cNvSpPr>
          <p:nvPr>
            <p:ph type="title" orient="vert"/>
          </p:nvPr>
        </p:nvSpPr>
        <p:spPr>
          <a:xfrm>
            <a:off x="8839200" y="274641"/>
            <a:ext cx="2743200" cy="5851529"/>
          </a:xfrm>
        </p:spPr>
        <p:txBody>
          <a:bodyPr vert="eaVert"/>
          <a:lstStyle>
            <a:lvl1pPr>
              <a:defRPr/>
            </a:lvl1pPr>
          </a:lstStyle>
          <a:p>
            <a:pPr lvl="0"/>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8C365DEB-5342-4250-93A2-6EB901504105}"/>
              </a:ext>
            </a:extLst>
          </p:cNvPr>
          <p:cNvSpPr txBox="1">
            <a:spLocks noGrp="1"/>
          </p:cNvSpPr>
          <p:nvPr>
            <p:ph type="body" orient="vert" idx="1"/>
          </p:nvPr>
        </p:nvSpPr>
        <p:spPr>
          <a:xfrm>
            <a:off x="609600" y="274641"/>
            <a:ext cx="8026395" cy="5851529"/>
          </a:xfrm>
        </p:spPr>
        <p:txBody>
          <a:bodyPr vert="eaVert"/>
          <a:lstStyle>
            <a:lvl1pPr>
              <a:defRPr/>
            </a:lvl1pPr>
            <a:lvl2pPr>
              <a:defRPr/>
            </a:lvl2pPr>
            <a:lvl3pPr>
              <a:defRPr/>
            </a:lvl3pPr>
            <a:lvl4pPr>
              <a:defRPr/>
            </a:lvl4pPr>
            <a:lvl5pP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FF9333B-C5E6-4ADC-8790-210B74DFF03D}"/>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FF364CE0-33E1-4308-9FAE-F068BCBC0161}"/>
              </a:ext>
            </a:extLst>
          </p:cNvPr>
          <p:cNvSpPr txBox="1">
            <a:spLocks noGrp="1"/>
          </p:cNvSpPr>
          <p:nvPr>
            <p:ph type="ftr" sz="quarter" idx="9"/>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F27960E8-E600-45C6-9215-5025FCD3429F}"/>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46111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08D1BD-43F6-4D7C-82AA-082A2C124065}"/>
              </a:ext>
            </a:extLst>
          </p:cNvPr>
          <p:cNvSpPr txBox="1">
            <a:spLocks noGrp="1"/>
          </p:cNvSpPr>
          <p:nvPr>
            <p:ph type="title"/>
          </p:nvPr>
        </p:nvSpPr>
        <p:spPr/>
        <p:txBody>
          <a:bodyPr/>
          <a:lstStyle>
            <a:lvl1pPr>
              <a:defRPr/>
            </a:lvl1pPr>
          </a:lstStyle>
          <a:p>
            <a:pPr lvl="0"/>
            <a:r>
              <a:rPr lang="zh-TW" altLang="en-US"/>
              <a:t>按一下以編輯母片標題樣式</a:t>
            </a:r>
            <a:endParaRPr lang="en-US"/>
          </a:p>
        </p:txBody>
      </p:sp>
      <p:sp>
        <p:nvSpPr>
          <p:cNvPr id="3" name="內容版面配置區 2">
            <a:extLst>
              <a:ext uri="{FF2B5EF4-FFF2-40B4-BE49-F238E27FC236}">
                <a16:creationId xmlns:a16="http://schemas.microsoft.com/office/drawing/2014/main" id="{FF87E054-357A-4ABC-89FF-C6AB2FC8D891}"/>
              </a:ext>
            </a:extLst>
          </p:cNvPr>
          <p:cNvSpPr txBox="1">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a:extLst>
              <a:ext uri="{FF2B5EF4-FFF2-40B4-BE49-F238E27FC236}">
                <a16:creationId xmlns:a16="http://schemas.microsoft.com/office/drawing/2014/main" id="{0F83680A-A8E7-4565-9542-1E7AC7DF8E60}"/>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78FE603D-8994-4176-B86B-FACEEBC5E462}"/>
              </a:ext>
            </a:extLst>
          </p:cNvPr>
          <p:cNvSpPr txBox="1">
            <a:spLocks noGrp="1"/>
          </p:cNvSpPr>
          <p:nvPr>
            <p:ph type="ftr" sz="quarter" idx="9"/>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A97D6AAE-B112-4F81-BF0A-79A1494F3366}"/>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246640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EC89E0-8538-4427-BD91-480AB165AEB1}"/>
              </a:ext>
            </a:extLst>
          </p:cNvPr>
          <p:cNvSpPr txBox="1">
            <a:spLocks noGrp="1"/>
          </p:cNvSpPr>
          <p:nvPr>
            <p:ph type="title"/>
          </p:nvPr>
        </p:nvSpPr>
        <p:spPr>
          <a:xfrm>
            <a:off x="963081" y="4406896"/>
            <a:ext cx="10363200" cy="1362071"/>
          </a:xfrm>
        </p:spPr>
        <p:txBody>
          <a:bodyPr anchor="t" anchorCtr="0"/>
          <a:lstStyle>
            <a:lvl1pPr algn="l">
              <a:defRPr sz="4000" b="1" cap="all"/>
            </a:lvl1pPr>
          </a:lstStyle>
          <a:p>
            <a:pPr lvl="0"/>
            <a:r>
              <a:rPr lang="zh-TW" altLang="en-US"/>
              <a:t>按一下以編輯母片標題樣式</a:t>
            </a:r>
            <a:endParaRPr lang="en-US"/>
          </a:p>
        </p:txBody>
      </p:sp>
      <p:sp>
        <p:nvSpPr>
          <p:cNvPr id="3" name="文字版面配置區 2">
            <a:extLst>
              <a:ext uri="{FF2B5EF4-FFF2-40B4-BE49-F238E27FC236}">
                <a16:creationId xmlns:a16="http://schemas.microsoft.com/office/drawing/2014/main" id="{AAE3A34E-B38D-4E30-96F7-3426058146AC}"/>
              </a:ext>
            </a:extLst>
          </p:cNvPr>
          <p:cNvSpPr txBox="1">
            <a:spLocks noGrp="1"/>
          </p:cNvSpPr>
          <p:nvPr>
            <p:ph type="body" idx="1"/>
          </p:nvPr>
        </p:nvSpPr>
        <p:spPr>
          <a:xfrm>
            <a:off x="963081" y="2906713"/>
            <a:ext cx="10363200" cy="1500182"/>
          </a:xfrm>
        </p:spPr>
        <p:txBody>
          <a:bodyPr anchor="b"/>
          <a:lstStyle>
            <a:lvl1pPr marL="0" indent="0">
              <a:spcBef>
                <a:spcPts val="500"/>
              </a:spcBef>
              <a:buNone/>
              <a:defRPr sz="2000">
                <a:solidFill>
                  <a:srgbClr val="898989"/>
                </a:solidFill>
              </a:defRPr>
            </a:lvl1pPr>
          </a:lstStyle>
          <a:p>
            <a:pPr lvl="0"/>
            <a:r>
              <a:rPr lang="zh-TW" altLang="en-US"/>
              <a:t>編輯母片文字樣式</a:t>
            </a:r>
          </a:p>
        </p:txBody>
      </p:sp>
      <p:sp>
        <p:nvSpPr>
          <p:cNvPr id="4" name="日期版面配置區 3">
            <a:extLst>
              <a:ext uri="{FF2B5EF4-FFF2-40B4-BE49-F238E27FC236}">
                <a16:creationId xmlns:a16="http://schemas.microsoft.com/office/drawing/2014/main" id="{E75B2661-077F-4A24-B128-817BB623F314}"/>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FCFC0D2B-75F3-489A-BB0B-60CFD9C8F270}"/>
              </a:ext>
            </a:extLst>
          </p:cNvPr>
          <p:cNvSpPr txBox="1">
            <a:spLocks noGrp="1"/>
          </p:cNvSpPr>
          <p:nvPr>
            <p:ph type="ftr" sz="quarter" idx="9"/>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CF7E3EAE-DE5A-4E75-BD6A-E4E2DD170D24}"/>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98256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FB64C8-6745-4F8E-A676-3CD6006F306E}"/>
              </a:ext>
            </a:extLst>
          </p:cNvPr>
          <p:cNvSpPr txBox="1">
            <a:spLocks noGrp="1"/>
          </p:cNvSpPr>
          <p:nvPr>
            <p:ph type="title"/>
          </p:nvPr>
        </p:nvSpPr>
        <p:spPr/>
        <p:txBody>
          <a:bodyPr/>
          <a:lstStyle>
            <a:lvl1pPr>
              <a:defRPr/>
            </a:lvl1pPr>
          </a:lstStyle>
          <a:p>
            <a:pPr lvl="0"/>
            <a:r>
              <a:rPr lang="zh-TW" altLang="en-US"/>
              <a:t>按一下以編輯母片標題樣式</a:t>
            </a:r>
            <a:endParaRPr lang="en-US"/>
          </a:p>
        </p:txBody>
      </p:sp>
      <p:sp>
        <p:nvSpPr>
          <p:cNvPr id="3" name="內容版面配置區 2">
            <a:extLst>
              <a:ext uri="{FF2B5EF4-FFF2-40B4-BE49-F238E27FC236}">
                <a16:creationId xmlns:a16="http://schemas.microsoft.com/office/drawing/2014/main" id="{52D40F43-7D7F-438B-9980-343F4E2CF67A}"/>
              </a:ext>
            </a:extLst>
          </p:cNvPr>
          <p:cNvSpPr txBox="1">
            <a:spLocks noGrp="1"/>
          </p:cNvSpPr>
          <p:nvPr>
            <p:ph idx="1"/>
          </p:nvPr>
        </p:nvSpPr>
        <p:spPr>
          <a:xfrm>
            <a:off x="609601"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FBC0B313-62FD-4D14-8EC3-FC0FFEF4850E}"/>
              </a:ext>
            </a:extLst>
          </p:cNvPr>
          <p:cNvSpPr txBox="1">
            <a:spLocks noGrp="1"/>
          </p:cNvSpPr>
          <p:nvPr>
            <p:ph idx="2"/>
          </p:nvPr>
        </p:nvSpPr>
        <p:spPr>
          <a:xfrm>
            <a:off x="6197595" y="1600201"/>
            <a:ext cx="538480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1134A8C0-A968-4B21-80C0-22303432AE63}"/>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6" name="頁尾版面配置區 5">
            <a:extLst>
              <a:ext uri="{FF2B5EF4-FFF2-40B4-BE49-F238E27FC236}">
                <a16:creationId xmlns:a16="http://schemas.microsoft.com/office/drawing/2014/main" id="{171AF411-20FA-40AB-B0E5-3BF288A0E6DD}"/>
              </a:ext>
            </a:extLst>
          </p:cNvPr>
          <p:cNvSpPr txBox="1">
            <a:spLocks noGrp="1"/>
          </p:cNvSpPr>
          <p:nvPr>
            <p:ph type="ftr" sz="quarter" idx="9"/>
          </p:nvPr>
        </p:nvSpPr>
        <p:spPr/>
        <p:txBody>
          <a:bodyPr/>
          <a:lstStyle>
            <a:lvl1pPr>
              <a:defRPr/>
            </a:lvl1pPr>
          </a:lstStyle>
          <a:p>
            <a:endParaRPr lang="zh-TW" altLang="en-US"/>
          </a:p>
        </p:txBody>
      </p:sp>
      <p:sp>
        <p:nvSpPr>
          <p:cNvPr id="7" name="投影片編號版面配置區 6">
            <a:extLst>
              <a:ext uri="{FF2B5EF4-FFF2-40B4-BE49-F238E27FC236}">
                <a16:creationId xmlns:a16="http://schemas.microsoft.com/office/drawing/2014/main" id="{2BA7E091-D311-455C-82BD-58FCFC985C26}"/>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74937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302E79-25F2-4CBE-8677-D29EBF8DD182}"/>
              </a:ext>
            </a:extLst>
          </p:cNvPr>
          <p:cNvSpPr txBox="1">
            <a:spLocks noGrp="1"/>
          </p:cNvSpPr>
          <p:nvPr>
            <p:ph type="title"/>
          </p:nvPr>
        </p:nvSpPr>
        <p:spPr/>
        <p:txBody>
          <a:bodyPr/>
          <a:lstStyle>
            <a:lvl1pPr>
              <a:defRPr/>
            </a:lvl1pPr>
          </a:lstStyle>
          <a:p>
            <a:pPr lvl="0"/>
            <a:r>
              <a:rPr lang="zh-TW" altLang="en-US"/>
              <a:t>按一下以編輯母片標題樣式</a:t>
            </a:r>
            <a:endParaRPr lang="en-US"/>
          </a:p>
        </p:txBody>
      </p:sp>
      <p:sp>
        <p:nvSpPr>
          <p:cNvPr id="3" name="文字版面配置區 2">
            <a:extLst>
              <a:ext uri="{FF2B5EF4-FFF2-40B4-BE49-F238E27FC236}">
                <a16:creationId xmlns:a16="http://schemas.microsoft.com/office/drawing/2014/main" id="{F559D2B0-E68B-439D-8543-60C00C8A156D}"/>
              </a:ext>
            </a:extLst>
          </p:cNvPr>
          <p:cNvSpPr txBox="1">
            <a:spLocks noGrp="1"/>
          </p:cNvSpPr>
          <p:nvPr>
            <p:ph type="body" idx="1"/>
          </p:nvPr>
        </p:nvSpPr>
        <p:spPr>
          <a:xfrm>
            <a:off x="609600" y="1535114"/>
            <a:ext cx="5386912" cy="639759"/>
          </a:xfrm>
        </p:spPr>
        <p:txBody>
          <a:bodyPr anchor="b"/>
          <a:lstStyle>
            <a:lvl1pPr marL="0" indent="0">
              <a:spcBef>
                <a:spcPts val="600"/>
              </a:spcBef>
              <a:buNone/>
              <a:defRPr sz="2400" b="1"/>
            </a:lvl1pPr>
          </a:lstStyle>
          <a:p>
            <a:pPr lvl="0"/>
            <a:r>
              <a:rPr lang="zh-TW" altLang="en-US"/>
              <a:t>編輯母片文字樣式</a:t>
            </a:r>
          </a:p>
        </p:txBody>
      </p:sp>
      <p:sp>
        <p:nvSpPr>
          <p:cNvPr id="4" name="內容版面配置區 3">
            <a:extLst>
              <a:ext uri="{FF2B5EF4-FFF2-40B4-BE49-F238E27FC236}">
                <a16:creationId xmlns:a16="http://schemas.microsoft.com/office/drawing/2014/main" id="{9842AEE3-45B0-4852-BA7B-FD7F2AF33BE5}"/>
              </a:ext>
            </a:extLst>
          </p:cNvPr>
          <p:cNvSpPr txBox="1">
            <a:spLocks noGrp="1"/>
          </p:cNvSpPr>
          <p:nvPr>
            <p:ph idx="2"/>
          </p:nvPr>
        </p:nvSpPr>
        <p:spPr>
          <a:xfrm>
            <a:off x="609600" y="2174872"/>
            <a:ext cx="5386912"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B82DAD99-712C-448E-9A75-007B0276FC79}"/>
              </a:ext>
            </a:extLst>
          </p:cNvPr>
          <p:cNvSpPr txBox="1">
            <a:spLocks noGrp="1"/>
          </p:cNvSpPr>
          <p:nvPr>
            <p:ph type="body" idx="3"/>
          </p:nvPr>
        </p:nvSpPr>
        <p:spPr>
          <a:xfrm>
            <a:off x="6193364" y="1535114"/>
            <a:ext cx="5389035" cy="639759"/>
          </a:xfrm>
        </p:spPr>
        <p:txBody>
          <a:bodyPr anchor="b"/>
          <a:lstStyle>
            <a:lvl1pPr marL="0" indent="0">
              <a:spcBef>
                <a:spcPts val="600"/>
              </a:spcBef>
              <a:buNone/>
              <a:defRPr sz="2400" b="1"/>
            </a:lvl1pPr>
          </a:lstStyle>
          <a:p>
            <a:pPr lvl="0"/>
            <a:r>
              <a:rPr lang="zh-TW" altLang="en-US"/>
              <a:t>編輯母片文字樣式</a:t>
            </a:r>
          </a:p>
        </p:txBody>
      </p:sp>
      <p:sp>
        <p:nvSpPr>
          <p:cNvPr id="6" name="內容版面配置區 5">
            <a:extLst>
              <a:ext uri="{FF2B5EF4-FFF2-40B4-BE49-F238E27FC236}">
                <a16:creationId xmlns:a16="http://schemas.microsoft.com/office/drawing/2014/main" id="{F46F93E2-4294-493F-A860-091BCC201D0C}"/>
              </a:ext>
            </a:extLst>
          </p:cNvPr>
          <p:cNvSpPr txBox="1">
            <a:spLocks noGrp="1"/>
          </p:cNvSpPr>
          <p:nvPr>
            <p:ph idx="4"/>
          </p:nvPr>
        </p:nvSpPr>
        <p:spPr>
          <a:xfrm>
            <a:off x="6193364" y="2174872"/>
            <a:ext cx="5389035"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6D148E3D-630B-4A7E-9CA7-3AAD91E23077}"/>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8" name="頁尾版面配置區 7">
            <a:extLst>
              <a:ext uri="{FF2B5EF4-FFF2-40B4-BE49-F238E27FC236}">
                <a16:creationId xmlns:a16="http://schemas.microsoft.com/office/drawing/2014/main" id="{6A936821-B2DB-4549-9834-1B6CCF10531F}"/>
              </a:ext>
            </a:extLst>
          </p:cNvPr>
          <p:cNvSpPr txBox="1">
            <a:spLocks noGrp="1"/>
          </p:cNvSpPr>
          <p:nvPr>
            <p:ph type="ftr" sz="quarter" idx="9"/>
          </p:nvPr>
        </p:nvSpPr>
        <p:spPr/>
        <p:txBody>
          <a:bodyPr/>
          <a:lstStyle>
            <a:lvl1pPr>
              <a:defRPr/>
            </a:lvl1pPr>
          </a:lstStyle>
          <a:p>
            <a:endParaRPr lang="zh-TW" altLang="en-US"/>
          </a:p>
        </p:txBody>
      </p:sp>
      <p:sp>
        <p:nvSpPr>
          <p:cNvPr id="9" name="投影片編號版面配置區 8">
            <a:extLst>
              <a:ext uri="{FF2B5EF4-FFF2-40B4-BE49-F238E27FC236}">
                <a16:creationId xmlns:a16="http://schemas.microsoft.com/office/drawing/2014/main" id="{E87FDA0D-E055-440A-8DBA-0539E4495C8F}"/>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891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D1A1A1-FEDA-46DF-A47C-B0E12DE615BE}"/>
              </a:ext>
            </a:extLst>
          </p:cNvPr>
          <p:cNvSpPr txBox="1">
            <a:spLocks noGrp="1"/>
          </p:cNvSpPr>
          <p:nvPr>
            <p:ph type="title"/>
          </p:nvPr>
        </p:nvSpPr>
        <p:spPr/>
        <p:txBody>
          <a:bodyPr/>
          <a:lstStyle>
            <a:lvl1pPr>
              <a:defRPr/>
            </a:lvl1pPr>
          </a:lstStyle>
          <a:p>
            <a:pPr lvl="0"/>
            <a:r>
              <a:rPr lang="zh-TW" altLang="en-US"/>
              <a:t>按一下以編輯母片標題樣式</a:t>
            </a:r>
            <a:endParaRPr lang="en-US"/>
          </a:p>
        </p:txBody>
      </p:sp>
      <p:sp>
        <p:nvSpPr>
          <p:cNvPr id="3" name="日期版面配置區 2">
            <a:extLst>
              <a:ext uri="{FF2B5EF4-FFF2-40B4-BE49-F238E27FC236}">
                <a16:creationId xmlns:a16="http://schemas.microsoft.com/office/drawing/2014/main" id="{357CAD9E-3CAC-49BF-BBCA-D1B11D9F2469}"/>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4" name="頁尾版面配置區 3">
            <a:extLst>
              <a:ext uri="{FF2B5EF4-FFF2-40B4-BE49-F238E27FC236}">
                <a16:creationId xmlns:a16="http://schemas.microsoft.com/office/drawing/2014/main" id="{7DF8A53B-F874-4EFB-8972-34C37DA211E8}"/>
              </a:ext>
            </a:extLst>
          </p:cNvPr>
          <p:cNvSpPr txBox="1">
            <a:spLocks noGrp="1"/>
          </p:cNvSpPr>
          <p:nvPr>
            <p:ph type="ftr" sz="quarter" idx="9"/>
          </p:nvPr>
        </p:nvSpPr>
        <p:spPr/>
        <p:txBody>
          <a:bodyPr/>
          <a:lstStyle>
            <a:lvl1pPr>
              <a:defRPr/>
            </a:lvl1pPr>
          </a:lstStyle>
          <a:p>
            <a:endParaRPr lang="zh-TW" altLang="en-US"/>
          </a:p>
        </p:txBody>
      </p:sp>
      <p:sp>
        <p:nvSpPr>
          <p:cNvPr id="5" name="投影片編號版面配置區 4">
            <a:extLst>
              <a:ext uri="{FF2B5EF4-FFF2-40B4-BE49-F238E27FC236}">
                <a16:creationId xmlns:a16="http://schemas.microsoft.com/office/drawing/2014/main" id="{5EBBCE05-197D-4B0F-9B52-E21F20E1C13A}"/>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239790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A4C8B0C-9689-43E4-BEE6-4A4AF38F93D5}"/>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3" name="頁尾版面配置區 2">
            <a:extLst>
              <a:ext uri="{FF2B5EF4-FFF2-40B4-BE49-F238E27FC236}">
                <a16:creationId xmlns:a16="http://schemas.microsoft.com/office/drawing/2014/main" id="{0C7930A7-F6F1-463B-A1A2-38B6C7EB2EEB}"/>
              </a:ext>
            </a:extLst>
          </p:cNvPr>
          <p:cNvSpPr txBox="1">
            <a:spLocks noGrp="1"/>
          </p:cNvSpPr>
          <p:nvPr>
            <p:ph type="ftr" sz="quarter" idx="9"/>
          </p:nvPr>
        </p:nvSpPr>
        <p:spPr/>
        <p:txBody>
          <a:bodyPr/>
          <a:lstStyle>
            <a:lvl1pPr>
              <a:defRPr/>
            </a:lvl1pPr>
          </a:lstStyle>
          <a:p>
            <a:endParaRPr lang="zh-TW" altLang="en-US"/>
          </a:p>
        </p:txBody>
      </p:sp>
      <p:sp>
        <p:nvSpPr>
          <p:cNvPr id="4" name="投影片編號版面配置區 3">
            <a:extLst>
              <a:ext uri="{FF2B5EF4-FFF2-40B4-BE49-F238E27FC236}">
                <a16:creationId xmlns:a16="http://schemas.microsoft.com/office/drawing/2014/main" id="{78412366-359C-4C47-9A7B-2837A2096D31}"/>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86882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26A724-4B22-4F1C-BE59-8FE6D4ED2160}"/>
              </a:ext>
            </a:extLst>
          </p:cNvPr>
          <p:cNvSpPr txBox="1">
            <a:spLocks noGrp="1"/>
          </p:cNvSpPr>
          <p:nvPr>
            <p:ph type="title"/>
          </p:nvPr>
        </p:nvSpPr>
        <p:spPr>
          <a:xfrm>
            <a:off x="609601" y="273048"/>
            <a:ext cx="4011081" cy="1162046"/>
          </a:xfrm>
        </p:spPr>
        <p:txBody>
          <a:bodyPr anchor="b" anchorCtr="0"/>
          <a:lstStyle>
            <a:lvl1pPr algn="l">
              <a:defRPr sz="2000" b="1"/>
            </a:lvl1pPr>
          </a:lstStyle>
          <a:p>
            <a:pPr lvl="0"/>
            <a:r>
              <a:rPr lang="zh-TW" altLang="en-US"/>
              <a:t>按一下以編輯母片標題樣式</a:t>
            </a:r>
            <a:endParaRPr lang="en-US"/>
          </a:p>
        </p:txBody>
      </p:sp>
      <p:sp>
        <p:nvSpPr>
          <p:cNvPr id="3" name="內容版面配置區 2">
            <a:extLst>
              <a:ext uri="{FF2B5EF4-FFF2-40B4-BE49-F238E27FC236}">
                <a16:creationId xmlns:a16="http://schemas.microsoft.com/office/drawing/2014/main" id="{E764AEEE-10A7-4783-BECC-AB4CA8D8FFE4}"/>
              </a:ext>
            </a:extLst>
          </p:cNvPr>
          <p:cNvSpPr txBox="1">
            <a:spLocks noGrp="1"/>
          </p:cNvSpPr>
          <p:nvPr>
            <p:ph idx="1"/>
          </p:nvPr>
        </p:nvSpPr>
        <p:spPr>
          <a:xfrm>
            <a:off x="4766730" y="273048"/>
            <a:ext cx="6815669" cy="5853110"/>
          </a:xfrm>
        </p:spPr>
        <p:txBody>
          <a:bodyPr/>
          <a:lstStyle>
            <a:lvl1pPr>
              <a:defRPr/>
            </a:lvl1pPr>
            <a:lvl2pPr>
              <a:defRPr/>
            </a:lvl2pPr>
            <a:lvl3pPr>
              <a:defRPr/>
            </a:lvl3pPr>
            <a:lvl4pPr>
              <a:defRPr/>
            </a:lvl4pPr>
            <a:lvl5pP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021B8935-FBC2-467B-A28C-0D6F8A855FF5}"/>
              </a:ext>
            </a:extLst>
          </p:cNvPr>
          <p:cNvSpPr txBox="1">
            <a:spLocks noGrp="1"/>
          </p:cNvSpPr>
          <p:nvPr>
            <p:ph type="body" idx="2"/>
          </p:nvPr>
        </p:nvSpPr>
        <p:spPr>
          <a:xfrm>
            <a:off x="609601" y="1435095"/>
            <a:ext cx="4011081" cy="4691064"/>
          </a:xfrm>
        </p:spPr>
        <p:txBody>
          <a:bodyPr/>
          <a:lstStyle>
            <a:lvl1pPr marL="0" indent="0">
              <a:spcBef>
                <a:spcPts val="300"/>
              </a:spcBef>
              <a:buNone/>
              <a:defRPr sz="1400"/>
            </a:lvl1pPr>
          </a:lstStyle>
          <a:p>
            <a:pPr lvl="0"/>
            <a:r>
              <a:rPr lang="zh-TW" altLang="en-US"/>
              <a:t>編輯母片文字樣式</a:t>
            </a:r>
          </a:p>
        </p:txBody>
      </p:sp>
      <p:sp>
        <p:nvSpPr>
          <p:cNvPr id="5" name="日期版面配置區 4">
            <a:extLst>
              <a:ext uri="{FF2B5EF4-FFF2-40B4-BE49-F238E27FC236}">
                <a16:creationId xmlns:a16="http://schemas.microsoft.com/office/drawing/2014/main" id="{49F3E8A1-FE46-4078-94CC-A3D184782F77}"/>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6" name="頁尾版面配置區 5">
            <a:extLst>
              <a:ext uri="{FF2B5EF4-FFF2-40B4-BE49-F238E27FC236}">
                <a16:creationId xmlns:a16="http://schemas.microsoft.com/office/drawing/2014/main" id="{1DE07C44-491C-4192-9CA5-1747392D02D4}"/>
              </a:ext>
            </a:extLst>
          </p:cNvPr>
          <p:cNvSpPr txBox="1">
            <a:spLocks noGrp="1"/>
          </p:cNvSpPr>
          <p:nvPr>
            <p:ph type="ftr" sz="quarter" idx="9"/>
          </p:nvPr>
        </p:nvSpPr>
        <p:spPr/>
        <p:txBody>
          <a:bodyPr/>
          <a:lstStyle>
            <a:lvl1pPr>
              <a:defRPr/>
            </a:lvl1pPr>
          </a:lstStyle>
          <a:p>
            <a:endParaRPr lang="zh-TW" altLang="en-US"/>
          </a:p>
        </p:txBody>
      </p:sp>
      <p:sp>
        <p:nvSpPr>
          <p:cNvPr id="7" name="投影片編號版面配置區 6">
            <a:extLst>
              <a:ext uri="{FF2B5EF4-FFF2-40B4-BE49-F238E27FC236}">
                <a16:creationId xmlns:a16="http://schemas.microsoft.com/office/drawing/2014/main" id="{2813DB54-4311-47DA-BE9E-64130B1CA8A3}"/>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226335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D97D20-27DD-4372-A536-570E8A3E4073}"/>
              </a:ext>
            </a:extLst>
          </p:cNvPr>
          <p:cNvSpPr txBox="1">
            <a:spLocks noGrp="1"/>
          </p:cNvSpPr>
          <p:nvPr>
            <p:ph type="title"/>
          </p:nvPr>
        </p:nvSpPr>
        <p:spPr>
          <a:xfrm>
            <a:off x="2389717" y="4800601"/>
            <a:ext cx="7315200" cy="566735"/>
          </a:xfrm>
        </p:spPr>
        <p:txBody>
          <a:bodyPr anchor="b" anchorCtr="0"/>
          <a:lstStyle>
            <a:lvl1pPr algn="l">
              <a:defRPr sz="2000" b="1"/>
            </a:lvl1pPr>
          </a:lstStyle>
          <a:p>
            <a:pPr lvl="0"/>
            <a:r>
              <a:rPr lang="zh-TW" altLang="en-US"/>
              <a:t>按一下以編輯母片標題樣式</a:t>
            </a:r>
            <a:endParaRPr lang="en-US"/>
          </a:p>
        </p:txBody>
      </p:sp>
      <p:sp>
        <p:nvSpPr>
          <p:cNvPr id="3" name="圖片版面配置區 2">
            <a:extLst>
              <a:ext uri="{FF2B5EF4-FFF2-40B4-BE49-F238E27FC236}">
                <a16:creationId xmlns:a16="http://schemas.microsoft.com/office/drawing/2014/main" id="{9A4EFB6B-B120-4FB8-BF79-59AD1FF2320D}"/>
              </a:ext>
            </a:extLst>
          </p:cNvPr>
          <p:cNvSpPr txBox="1">
            <a:spLocks noGrp="1"/>
          </p:cNvSpPr>
          <p:nvPr>
            <p:ph type="pic" idx="1"/>
          </p:nvPr>
        </p:nvSpPr>
        <p:spPr>
          <a:xfrm>
            <a:off x="2389717" y="612776"/>
            <a:ext cx="7315200" cy="4114800"/>
          </a:xfrm>
        </p:spPr>
        <p:txBody>
          <a:bodyPr/>
          <a:lstStyle>
            <a:lvl1pPr marL="0" indent="0">
              <a:buNone/>
              <a:defRPr/>
            </a:lvl1pPr>
          </a:lstStyle>
          <a:p>
            <a:pPr lvl="0"/>
            <a:r>
              <a:rPr lang="zh-TW" altLang="en-US"/>
              <a:t>按一下圖示以新增圖片</a:t>
            </a:r>
            <a:endParaRPr lang="en-US"/>
          </a:p>
        </p:txBody>
      </p:sp>
      <p:sp>
        <p:nvSpPr>
          <p:cNvPr id="4" name="文字版面配置區 3">
            <a:extLst>
              <a:ext uri="{FF2B5EF4-FFF2-40B4-BE49-F238E27FC236}">
                <a16:creationId xmlns:a16="http://schemas.microsoft.com/office/drawing/2014/main" id="{CD788230-6E45-4CFF-8AD5-6613D6A14C47}"/>
              </a:ext>
            </a:extLst>
          </p:cNvPr>
          <p:cNvSpPr txBox="1">
            <a:spLocks noGrp="1"/>
          </p:cNvSpPr>
          <p:nvPr>
            <p:ph type="body" idx="2"/>
          </p:nvPr>
        </p:nvSpPr>
        <p:spPr>
          <a:xfrm>
            <a:off x="2389717" y="5367335"/>
            <a:ext cx="7315200" cy="804864"/>
          </a:xfrm>
        </p:spPr>
        <p:txBody>
          <a:bodyPr/>
          <a:lstStyle>
            <a:lvl1pPr marL="0" indent="0">
              <a:spcBef>
                <a:spcPts val="300"/>
              </a:spcBef>
              <a:buNone/>
              <a:defRPr sz="1400"/>
            </a:lvl1pPr>
          </a:lstStyle>
          <a:p>
            <a:pPr lvl="0"/>
            <a:r>
              <a:rPr lang="zh-TW" altLang="en-US"/>
              <a:t>編輯母片文字樣式</a:t>
            </a:r>
          </a:p>
        </p:txBody>
      </p:sp>
      <p:sp>
        <p:nvSpPr>
          <p:cNvPr id="5" name="日期版面配置區 4">
            <a:extLst>
              <a:ext uri="{FF2B5EF4-FFF2-40B4-BE49-F238E27FC236}">
                <a16:creationId xmlns:a16="http://schemas.microsoft.com/office/drawing/2014/main" id="{4DAAC887-4EE4-4C89-99A7-2B831F48085E}"/>
              </a:ext>
            </a:extLst>
          </p:cNvPr>
          <p:cNvSpPr txBox="1">
            <a:spLocks noGrp="1"/>
          </p:cNvSpPr>
          <p:nvPr>
            <p:ph type="dt" sz="half" idx="7"/>
          </p:nvPr>
        </p:nvSpPr>
        <p:spPr/>
        <p:txBody>
          <a:bodyPr/>
          <a:lstStyle>
            <a:lvl1pPr>
              <a:defRPr/>
            </a:lvl1pPr>
          </a:lstStyle>
          <a:p>
            <a:fld id="{FB02901E-C63E-45A6-AD85-6894F6FD1213}" type="datetimeFigureOut">
              <a:rPr lang="zh-TW" altLang="en-US" smtClean="0"/>
              <a:t>2018/5/9</a:t>
            </a:fld>
            <a:endParaRPr lang="zh-TW" altLang="en-US"/>
          </a:p>
        </p:txBody>
      </p:sp>
      <p:sp>
        <p:nvSpPr>
          <p:cNvPr id="6" name="頁尾版面配置區 5">
            <a:extLst>
              <a:ext uri="{FF2B5EF4-FFF2-40B4-BE49-F238E27FC236}">
                <a16:creationId xmlns:a16="http://schemas.microsoft.com/office/drawing/2014/main" id="{01C8CB0E-E487-42E0-8EC7-02CB46021BB1}"/>
              </a:ext>
            </a:extLst>
          </p:cNvPr>
          <p:cNvSpPr txBox="1">
            <a:spLocks noGrp="1"/>
          </p:cNvSpPr>
          <p:nvPr>
            <p:ph type="ftr" sz="quarter" idx="9"/>
          </p:nvPr>
        </p:nvSpPr>
        <p:spPr/>
        <p:txBody>
          <a:bodyPr/>
          <a:lstStyle>
            <a:lvl1pPr>
              <a:defRPr/>
            </a:lvl1pPr>
          </a:lstStyle>
          <a:p>
            <a:endParaRPr lang="zh-TW" altLang="en-US"/>
          </a:p>
        </p:txBody>
      </p:sp>
      <p:sp>
        <p:nvSpPr>
          <p:cNvPr id="7" name="投影片編號版面配置區 6">
            <a:extLst>
              <a:ext uri="{FF2B5EF4-FFF2-40B4-BE49-F238E27FC236}">
                <a16:creationId xmlns:a16="http://schemas.microsoft.com/office/drawing/2014/main" id="{53619AFD-DB3D-47CE-B6C5-329B6A7126CD}"/>
              </a:ext>
            </a:extLst>
          </p:cNvPr>
          <p:cNvSpPr txBox="1">
            <a:spLocks noGrp="1"/>
          </p:cNvSpPr>
          <p:nvPr>
            <p:ph type="sldNum" sz="quarter" idx="8"/>
          </p:nvPr>
        </p:nvSpPr>
        <p:spPr/>
        <p:txBody>
          <a:bodyPr/>
          <a:lstStyle>
            <a:lvl1pPr>
              <a:defRPr/>
            </a:lvl1pPr>
          </a:lstStyle>
          <a:p>
            <a:fld id="{5EA86495-D4E1-4D28-8B27-7DEF36F6B59C}" type="slidenum">
              <a:rPr lang="zh-TW" altLang="en-US" smtClean="0"/>
              <a:t>‹#›</a:t>
            </a:fld>
            <a:endParaRPr lang="zh-TW" altLang="en-US"/>
          </a:p>
        </p:txBody>
      </p:sp>
    </p:spTree>
    <p:extLst>
      <p:ext uri="{BB962C8B-B14F-4D97-AF65-F5344CB8AC3E}">
        <p14:creationId xmlns:p14="http://schemas.microsoft.com/office/powerpoint/2010/main" val="19095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9D7CF21-14CA-49E0-9B8D-F6131691B5A9}"/>
              </a:ext>
            </a:extLst>
          </p:cNvPr>
          <p:cNvSpPr txBox="1">
            <a:spLocks noGrp="1"/>
          </p:cNvSpPr>
          <p:nvPr>
            <p:ph type="title"/>
          </p:nvPr>
        </p:nvSpPr>
        <p:spPr>
          <a:xfrm>
            <a:off x="609600" y="274640"/>
            <a:ext cx="109728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id="{118F8B24-5DB5-47AC-B9AF-0198BFE94BB8}"/>
              </a:ext>
            </a:extLst>
          </p:cNvPr>
          <p:cNvSpPr txBox="1">
            <a:spLocks noGrp="1"/>
          </p:cNvSpPr>
          <p:nvPr>
            <p:ph type="body" idx="1"/>
          </p:nvPr>
        </p:nvSpPr>
        <p:spPr>
          <a:xfrm>
            <a:off x="609600" y="1600201"/>
            <a:ext cx="109728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id="{B9D75051-E8D3-4CBB-8DF3-28353498026F}"/>
              </a:ext>
            </a:extLst>
          </p:cNvPr>
          <p:cNvSpPr txBox="1">
            <a:spLocks noGrp="1"/>
          </p:cNvSpPr>
          <p:nvPr>
            <p:ph type="dt" sz="half" idx="2"/>
          </p:nvPr>
        </p:nvSpPr>
        <p:spPr>
          <a:xfrm>
            <a:off x="609600"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fld id="{FB02901E-C63E-45A6-AD85-6894F6FD1213}" type="datetimeFigureOut">
              <a:rPr lang="zh-TW" altLang="en-US" smtClean="0"/>
              <a:t>2018/5/9</a:t>
            </a:fld>
            <a:endParaRPr lang="zh-TW" altLang="en-US"/>
          </a:p>
        </p:txBody>
      </p:sp>
      <p:sp>
        <p:nvSpPr>
          <p:cNvPr id="5" name="頁尾版面配置區 4">
            <a:extLst>
              <a:ext uri="{FF2B5EF4-FFF2-40B4-BE49-F238E27FC236}">
                <a16:creationId xmlns:a16="http://schemas.microsoft.com/office/drawing/2014/main" id="{40224FBE-00AB-4674-9746-C256CB171F39}"/>
              </a:ext>
            </a:extLst>
          </p:cNvPr>
          <p:cNvSpPr txBox="1">
            <a:spLocks noGrp="1"/>
          </p:cNvSpPr>
          <p:nvPr>
            <p:ph type="ftr" sz="quarter" idx="3"/>
          </p:nvPr>
        </p:nvSpPr>
        <p:spPr>
          <a:xfrm>
            <a:off x="4165605" y="6356352"/>
            <a:ext cx="3860804"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endParaRPr lang="zh-TW" altLang="en-US"/>
          </a:p>
        </p:txBody>
      </p:sp>
      <p:sp>
        <p:nvSpPr>
          <p:cNvPr id="6" name="投影片編號版面配置區 5">
            <a:extLst>
              <a:ext uri="{FF2B5EF4-FFF2-40B4-BE49-F238E27FC236}">
                <a16:creationId xmlns:a16="http://schemas.microsoft.com/office/drawing/2014/main" id="{85ACB2D4-CF27-4C65-A396-84BABBE323F6}"/>
              </a:ext>
            </a:extLst>
          </p:cNvPr>
          <p:cNvSpPr txBox="1">
            <a:spLocks noGrp="1"/>
          </p:cNvSpPr>
          <p:nvPr>
            <p:ph type="sldNum" sz="quarter" idx="4"/>
          </p:nvPr>
        </p:nvSpPr>
        <p:spPr>
          <a:xfrm>
            <a:off x="8737604" y="6356352"/>
            <a:ext cx="284479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fld id="{5EA86495-D4E1-4D28-8B27-7DEF36F6B59C}" type="slidenum">
              <a:rPr lang="zh-TW" altLang="en-US" smtClean="0"/>
              <a:t>‹#›</a:t>
            </a:fld>
            <a:endParaRPr lang="zh-TW" altLang="en-US"/>
          </a:p>
        </p:txBody>
      </p:sp>
      <p:pic>
        <p:nvPicPr>
          <p:cNvPr id="7" name="Picture 2" descr="C:\Users\BPC\Downloads\教育部logo991006-1.png">
            <a:extLst>
              <a:ext uri="{FF2B5EF4-FFF2-40B4-BE49-F238E27FC236}">
                <a16:creationId xmlns:a16="http://schemas.microsoft.com/office/drawing/2014/main" id="{7BDD7F7E-D591-48D8-A541-9D89AC7886E6}"/>
              </a:ext>
            </a:extLst>
          </p:cNvPr>
          <p:cNvPicPr>
            <a:picLocks noChangeAspect="1"/>
          </p:cNvPicPr>
          <p:nvPr/>
        </p:nvPicPr>
        <p:blipFill>
          <a:blip r:embed="rId13"/>
          <a:srcRect/>
          <a:stretch>
            <a:fillRect/>
          </a:stretch>
        </p:blipFill>
        <p:spPr>
          <a:xfrm>
            <a:off x="0" y="6411443"/>
            <a:ext cx="1967544"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id="{B22DCF8D-C7AF-4D40-AAED-B150D6BFB9FE}"/>
              </a:ext>
            </a:extLst>
          </p:cNvPr>
          <p:cNvPicPr>
            <a:picLocks noChangeAspect="1"/>
          </p:cNvPicPr>
          <p:nvPr/>
        </p:nvPicPr>
        <p:blipFill>
          <a:blip r:embed="rId14"/>
          <a:srcRect/>
          <a:stretch>
            <a:fillRect/>
          </a:stretch>
        </p:blipFill>
        <p:spPr>
          <a:xfrm>
            <a:off x="2063556" y="6508351"/>
            <a:ext cx="1684909" cy="252740"/>
          </a:xfrm>
          <a:prstGeom prst="rect">
            <a:avLst/>
          </a:prstGeom>
          <a:noFill/>
          <a:ln>
            <a:noFill/>
          </a:ln>
        </p:spPr>
      </p:pic>
    </p:spTree>
    <p:extLst>
      <p:ext uri="{BB962C8B-B14F-4D97-AF65-F5344CB8AC3E}">
        <p14:creationId xmlns:p14="http://schemas.microsoft.com/office/powerpoint/2010/main" val="51175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ctr" defTabSz="914400" rtl="0" eaLnBrk="1"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C1F7A5-A38E-43E8-9F93-B2C413DAB05F}"/>
              </a:ext>
            </a:extLst>
          </p:cNvPr>
          <p:cNvSpPr txBox="1">
            <a:spLocks noGrp="1"/>
          </p:cNvSpPr>
          <p:nvPr>
            <p:ph type="ctrTitle"/>
          </p:nvPr>
        </p:nvSpPr>
        <p:spPr>
          <a:xfrm>
            <a:off x="2261829" y="476667"/>
            <a:ext cx="7772400" cy="1470026"/>
          </a:xfrm>
        </p:spPr>
        <p:txBody>
          <a:bodyPr/>
          <a:lstStyle/>
          <a:p>
            <a:pPr lvl="0"/>
            <a:r>
              <a:rPr lang="zh-TW" altLang="en-US" dirty="0"/>
              <a:t>運動、政策與政治</a:t>
            </a:r>
            <a:endParaRPr lang="zh-TW" dirty="0"/>
          </a:p>
        </p:txBody>
      </p:sp>
      <p:sp>
        <p:nvSpPr>
          <p:cNvPr id="3" name="副標題 2">
            <a:extLst>
              <a:ext uri="{FF2B5EF4-FFF2-40B4-BE49-F238E27FC236}">
                <a16:creationId xmlns:a16="http://schemas.microsoft.com/office/drawing/2014/main" id="{FCB64474-FE45-41F0-94C8-6E710350EF29}"/>
              </a:ext>
            </a:extLst>
          </p:cNvPr>
          <p:cNvSpPr txBox="1">
            <a:spLocks noGrp="1"/>
          </p:cNvSpPr>
          <p:nvPr>
            <p:ph type="subTitle" idx="1"/>
          </p:nvPr>
        </p:nvSpPr>
        <p:spPr>
          <a:xfrm>
            <a:off x="2999658" y="1988839"/>
            <a:ext cx="6400800" cy="648071"/>
          </a:xfrm>
        </p:spPr>
        <p:txBody>
          <a:bodyPr/>
          <a:lstStyle/>
          <a:p>
            <a:pPr lvl="0"/>
            <a:r>
              <a:rPr lang="zh-TW" altLang="en-US" dirty="0"/>
              <a:t>鍾怡純</a:t>
            </a:r>
            <a:endParaRPr lang="en-US" dirty="0"/>
          </a:p>
        </p:txBody>
      </p:sp>
      <p:sp>
        <p:nvSpPr>
          <p:cNvPr id="6" name="副標題 2">
            <a:extLst>
              <a:ext uri="{FF2B5EF4-FFF2-40B4-BE49-F238E27FC236}">
                <a16:creationId xmlns:a16="http://schemas.microsoft.com/office/drawing/2014/main" id="{C8232A3A-7411-4041-8DBA-D61AE6BA7A9A}"/>
              </a:ext>
            </a:extLst>
          </p:cNvPr>
          <p:cNvSpPr txBox="1"/>
          <p:nvPr/>
        </p:nvSpPr>
        <p:spPr>
          <a:xfrm>
            <a:off x="3059579" y="2996956"/>
            <a:ext cx="6400800" cy="648071"/>
          </a:xfrm>
          <a:prstGeom prst="rect">
            <a:avLst/>
          </a:prstGeom>
          <a:noFill/>
          <a:ln>
            <a:noFill/>
          </a:ln>
        </p:spPr>
        <p:txBody>
          <a:bodyPr vert="horz" wrap="square" lIns="91440" tIns="45720" rIns="91440" bIns="45720" anchor="t" anchorCtr="1" compatLnSpc="1">
            <a:noAutofit/>
          </a:bodyPr>
          <a:lstStyle/>
          <a:p>
            <a:pPr algn="ctr">
              <a:spcBef>
                <a:spcPts val="800"/>
              </a:spcBef>
              <a:defRPr sz="1800" b="0" i="0" u="none" strike="noStrike" kern="0" cap="none" spc="0" baseline="0">
                <a:solidFill>
                  <a:srgbClr val="000000"/>
                </a:solidFill>
                <a:uFillTx/>
              </a:defRPr>
            </a:pPr>
            <a:r>
              <a:rPr lang="en-US" sz="3200" dirty="0">
                <a:solidFill>
                  <a:srgbClr val="898989"/>
                </a:solidFill>
                <a:latin typeface="Calibri"/>
                <a:ea typeface="新細明體"/>
                <a:cs typeface=""/>
              </a:rPr>
              <a:t>0</a:t>
            </a:r>
            <a:r>
              <a:rPr lang="en-US" altLang="zh-TW" sz="3200" dirty="0">
                <a:solidFill>
                  <a:srgbClr val="898989"/>
                </a:solidFill>
                <a:latin typeface="Calibri"/>
                <a:ea typeface="新細明體"/>
                <a:cs typeface=""/>
              </a:rPr>
              <a:t>2</a:t>
            </a:r>
            <a:endParaRPr lang="en-US" sz="3200" dirty="0">
              <a:solidFill>
                <a:srgbClr val="898989"/>
              </a:solidFill>
              <a:latin typeface="Calibri"/>
              <a:ea typeface="新細明體"/>
              <a:cs typeface=""/>
            </a:endParaRPr>
          </a:p>
        </p:txBody>
      </p:sp>
    </p:spTree>
    <p:extLst>
      <p:ext uri="{BB962C8B-B14F-4D97-AF65-F5344CB8AC3E}">
        <p14:creationId xmlns:p14="http://schemas.microsoft.com/office/powerpoint/2010/main" val="33856414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r>
              <a:rPr lang="zh-TW" altLang="en-US" dirty="0"/>
              <a:t>中央</a:t>
            </a:r>
            <a:r>
              <a:rPr lang="en-US" altLang="zh-TW" dirty="0"/>
              <a:t>/</a:t>
            </a:r>
            <a:r>
              <a:rPr lang="zh-TW" altLang="en-US" dirty="0"/>
              <a:t>地方體育運動組織</a:t>
            </a:r>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pPr marL="514350" indent="-514350">
              <a:buFont typeface="+mj-lt"/>
              <a:buAutoNum type="arabicPeriod"/>
            </a:pPr>
            <a:r>
              <a:rPr lang="zh-TW" altLang="en-US" dirty="0">
                <a:solidFill>
                  <a:schemeClr val="tx1"/>
                </a:solidFill>
                <a:latin typeface="標楷體" panose="03000509000000000000" pitchFamily="65" charset="-120"/>
                <a:ea typeface="標楷體" panose="03000509000000000000" pitchFamily="65" charset="-120"/>
              </a:rPr>
              <a:t>中央政府獨有功能：</a:t>
            </a:r>
            <a:r>
              <a:rPr lang="zh-TW" altLang="en-US" dirty="0">
                <a:solidFill>
                  <a:srgbClr val="FF0000"/>
                </a:solidFill>
                <a:latin typeface="標楷體" panose="03000509000000000000" pitchFamily="65" charset="-120"/>
                <a:ea typeface="標楷體" panose="03000509000000000000" pitchFamily="65" charset="-120"/>
              </a:rPr>
              <a:t>學校體育</a:t>
            </a:r>
            <a:r>
              <a:rPr lang="zh-TW" altLang="en-US" dirty="0">
                <a:solidFill>
                  <a:schemeClr val="tx1"/>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國際與兩岸</a:t>
            </a:r>
            <a:endParaRPr lang="en-US" altLang="zh-TW" dirty="0">
              <a:solidFill>
                <a:srgbClr val="FF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a:solidFill>
                  <a:schemeClr val="tx1"/>
                </a:solidFill>
                <a:latin typeface="標楷體" panose="03000509000000000000" pitchFamily="65" charset="-120"/>
                <a:ea typeface="標楷體" panose="03000509000000000000" pitchFamily="65" charset="-120"/>
              </a:rPr>
              <a:t>學校體育需有全國一致性的管理標準，而國際與兩岸交流賽會與會議均涉及涉及主權，須審慎處理。</a:t>
            </a:r>
            <a:endParaRPr lang="en-US" altLang="zh-TW" dirty="0">
              <a:solidFill>
                <a:schemeClr val="tx1"/>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chemeClr val="tx1"/>
                </a:solidFill>
                <a:latin typeface="標楷體" panose="03000509000000000000" pitchFamily="65" charset="-120"/>
                <a:ea typeface="標楷體" panose="03000509000000000000" pitchFamily="65" charset="-120"/>
              </a:rPr>
              <a:t>其中「</a:t>
            </a:r>
            <a:r>
              <a:rPr lang="zh-TW" altLang="en-US" dirty="0">
                <a:solidFill>
                  <a:srgbClr val="FF0000"/>
                </a:solidFill>
                <a:latin typeface="標楷體" panose="03000509000000000000" pitchFamily="65" charset="-120"/>
                <a:ea typeface="標楷體" panose="03000509000000000000" pitchFamily="65" charset="-120"/>
              </a:rPr>
              <a:t>綜合規劃</a:t>
            </a:r>
            <a:r>
              <a:rPr lang="zh-TW" altLang="en-US" dirty="0">
                <a:solidFill>
                  <a:schemeClr val="tx1"/>
                </a:solidFill>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運動產業</a:t>
            </a:r>
            <a:r>
              <a:rPr lang="zh-TW" altLang="en-US" dirty="0">
                <a:solidFill>
                  <a:schemeClr val="tx1"/>
                </a:solidFill>
                <a:latin typeface="標楷體" panose="03000509000000000000" pitchFamily="65" charset="-120"/>
                <a:ea typeface="標楷體" panose="03000509000000000000" pitchFamily="65" charset="-120"/>
              </a:rPr>
              <a:t>」交替存在</a:t>
            </a:r>
            <a:endParaRPr lang="en-US" altLang="zh-TW" dirty="0">
              <a:solidFill>
                <a:schemeClr val="tx1"/>
              </a:solidFill>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a:solidFill>
                  <a:schemeClr val="tx1"/>
                </a:solidFill>
                <a:latin typeface="標楷體" panose="03000509000000000000" pitchFamily="65" charset="-120"/>
                <a:ea typeface="標楷體" panose="03000509000000000000" pitchFamily="65" charset="-120"/>
              </a:rPr>
              <a:t>綜合規劃或運動產業單位的功能執掌，大致以運動產業發展為主軸，以不同名稱存在。</a:t>
            </a:r>
            <a:endParaRPr lang="en-US" altLang="zh-TW" dirty="0">
              <a:solidFill>
                <a:schemeClr val="tx1"/>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chemeClr val="tx1"/>
                </a:solidFill>
                <a:latin typeface="標楷體" panose="03000509000000000000" pitchFamily="65" charset="-120"/>
                <a:ea typeface="標楷體" panose="03000509000000000000" pitchFamily="65" charset="-120"/>
              </a:rPr>
              <a:t>共有功能：</a:t>
            </a:r>
            <a:r>
              <a:rPr lang="zh-TW" altLang="en-US" dirty="0">
                <a:solidFill>
                  <a:srgbClr val="FF0000"/>
                </a:solidFill>
                <a:latin typeface="標楷體" panose="03000509000000000000" pitchFamily="65" charset="-120"/>
                <a:ea typeface="標楷體" panose="03000509000000000000" pitchFamily="65" charset="-120"/>
              </a:rPr>
              <a:t>全民運動、競技運動、運動設施</a:t>
            </a:r>
            <a:endParaRPr lang="en-US" altLang="zh-TW" dirty="0">
              <a:solidFill>
                <a:srgbClr val="FF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a:solidFill>
                  <a:schemeClr val="tx1"/>
                </a:solidFill>
                <a:latin typeface="標楷體" panose="03000509000000000000" pitchFamily="65" charset="-120"/>
                <a:ea typeface="標楷體" panose="03000509000000000000" pitchFamily="65" charset="-120"/>
              </a:rPr>
              <a:t>顯示全民運動、競技運動與運動設施，不管在中央或地方都是重要功能執掌。</a:t>
            </a:r>
            <a:endParaRPr lang="en-US" altLang="zh-TW" dirty="0">
              <a:solidFill>
                <a:schemeClr val="tx1"/>
              </a:solidFill>
              <a:latin typeface="標楷體" panose="03000509000000000000" pitchFamily="65" charset="-120"/>
              <a:ea typeface="標楷體" panose="03000509000000000000" pitchFamily="65" charset="-120"/>
            </a:endParaRPr>
          </a:p>
          <a:p>
            <a:pPr lvl="1">
              <a:buFont typeface="Wingdings" panose="05000000000000000000" pitchFamily="2" charset="2"/>
              <a:buChar char="Ø"/>
            </a:pPr>
            <a:endParaRPr lang="en-US" altLang="zh-TW" dirty="0">
              <a:solidFill>
                <a:schemeClr val="tx1"/>
              </a:solidFill>
              <a:latin typeface="標楷體" panose="03000509000000000000" pitchFamily="65" charset="-120"/>
              <a:ea typeface="標楷體" panose="03000509000000000000" pitchFamily="65" charset="-120"/>
            </a:endParaRPr>
          </a:p>
          <a:p>
            <a:endParaRPr lang="en-US" altLang="zh-TW" dirty="0">
              <a:solidFill>
                <a:schemeClr val="tx1"/>
              </a:solidFill>
              <a:latin typeface="標楷體" panose="03000509000000000000" pitchFamily="65" charset="-120"/>
              <a:ea typeface="標楷體" panose="03000509000000000000" pitchFamily="65" charset="-120"/>
            </a:endParaRPr>
          </a:p>
          <a:p>
            <a:endParaRPr lang="zh-TW" altLang="en-US" dirty="0">
              <a:solidFill>
                <a:schemeClr val="tx1"/>
              </a:solidFill>
            </a:endParaRPr>
          </a:p>
        </p:txBody>
      </p:sp>
    </p:spTree>
    <p:extLst>
      <p:ext uri="{BB962C8B-B14F-4D97-AF65-F5344CB8AC3E}">
        <p14:creationId xmlns:p14="http://schemas.microsoft.com/office/powerpoint/2010/main" val="46886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r>
              <a:rPr lang="zh-TW" altLang="en-US" dirty="0"/>
              <a:t>教育部體育署工作執掌摘要</a:t>
            </a:r>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pPr lvl="1">
              <a:buFont typeface="Wingdings" panose="05000000000000000000" pitchFamily="2" charset="2"/>
              <a:buChar char="Ø"/>
            </a:pPr>
            <a:endParaRPr lang="en-US" altLang="zh-TW" dirty="0">
              <a:solidFill>
                <a:schemeClr val="tx1"/>
              </a:solidFill>
              <a:latin typeface="標楷體" panose="03000509000000000000" pitchFamily="65" charset="-120"/>
              <a:ea typeface="標楷體" panose="03000509000000000000" pitchFamily="65" charset="-120"/>
            </a:endParaRPr>
          </a:p>
          <a:p>
            <a:endParaRPr lang="en-US" altLang="zh-TW" dirty="0">
              <a:solidFill>
                <a:schemeClr val="tx1"/>
              </a:solidFill>
              <a:latin typeface="標楷體" panose="03000509000000000000" pitchFamily="65" charset="-120"/>
              <a:ea typeface="標楷體" panose="03000509000000000000" pitchFamily="65" charset="-120"/>
            </a:endParaRPr>
          </a:p>
          <a:p>
            <a:endParaRPr lang="zh-TW" altLang="en-US" dirty="0">
              <a:solidFill>
                <a:schemeClr val="tx1"/>
              </a:solidFill>
            </a:endParaRPr>
          </a:p>
        </p:txBody>
      </p:sp>
      <p:graphicFrame>
        <p:nvGraphicFramePr>
          <p:cNvPr id="4" name="資料庫圖表 3">
            <a:extLst>
              <a:ext uri="{FF2B5EF4-FFF2-40B4-BE49-F238E27FC236}">
                <a16:creationId xmlns:a16="http://schemas.microsoft.com/office/drawing/2014/main" id="{52A88BDB-D4E8-4165-BFCA-F64C168E1740}"/>
              </a:ext>
            </a:extLst>
          </p:cNvPr>
          <p:cNvGraphicFramePr/>
          <p:nvPr>
            <p:extLst>
              <p:ext uri="{D42A27DB-BD31-4B8C-83A1-F6EECF244321}">
                <p14:modId xmlns:p14="http://schemas.microsoft.com/office/powerpoint/2010/main" val="4114482635"/>
              </p:ext>
            </p:extLst>
          </p:nvPr>
        </p:nvGraphicFramePr>
        <p:xfrm>
          <a:off x="609600" y="1890943"/>
          <a:ext cx="11330867" cy="688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04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r>
              <a:rPr lang="zh-TW" altLang="en-US" dirty="0"/>
              <a:t>教育部體育署工作執掌摘要</a:t>
            </a:r>
            <a:r>
              <a:rPr lang="en-US" altLang="zh-TW" dirty="0"/>
              <a:t>(</a:t>
            </a:r>
            <a:r>
              <a:rPr lang="zh-TW" altLang="en-US" dirty="0"/>
              <a:t>續</a:t>
            </a:r>
            <a:r>
              <a:rPr lang="en-US" altLang="zh-TW" dirty="0"/>
              <a:t>)</a:t>
            </a:r>
            <a:endParaRPr lang="zh-TW" altLang="en-US" dirty="0"/>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pPr lvl="1">
              <a:buFont typeface="Wingdings" panose="05000000000000000000" pitchFamily="2" charset="2"/>
              <a:buChar char="Ø"/>
            </a:pPr>
            <a:endParaRPr lang="en-US" altLang="zh-TW" dirty="0">
              <a:solidFill>
                <a:schemeClr val="tx1"/>
              </a:solidFill>
              <a:latin typeface="標楷體" panose="03000509000000000000" pitchFamily="65" charset="-120"/>
              <a:ea typeface="標楷體" panose="03000509000000000000" pitchFamily="65" charset="-120"/>
            </a:endParaRPr>
          </a:p>
          <a:p>
            <a:endParaRPr lang="en-US" altLang="zh-TW" dirty="0">
              <a:solidFill>
                <a:schemeClr val="tx1"/>
              </a:solidFill>
              <a:latin typeface="標楷體" panose="03000509000000000000" pitchFamily="65" charset="-120"/>
              <a:ea typeface="標楷體" panose="03000509000000000000" pitchFamily="65" charset="-120"/>
            </a:endParaRPr>
          </a:p>
          <a:p>
            <a:endParaRPr lang="zh-TW" altLang="en-US" dirty="0">
              <a:solidFill>
                <a:schemeClr val="tx1"/>
              </a:solidFill>
            </a:endParaRPr>
          </a:p>
        </p:txBody>
      </p:sp>
      <p:graphicFrame>
        <p:nvGraphicFramePr>
          <p:cNvPr id="4" name="資料庫圖表 3">
            <a:extLst>
              <a:ext uri="{FF2B5EF4-FFF2-40B4-BE49-F238E27FC236}">
                <a16:creationId xmlns:a16="http://schemas.microsoft.com/office/drawing/2014/main" id="{52A88BDB-D4E8-4165-BFCA-F64C168E1740}"/>
              </a:ext>
            </a:extLst>
          </p:cNvPr>
          <p:cNvGraphicFramePr/>
          <p:nvPr>
            <p:extLst>
              <p:ext uri="{D42A27DB-BD31-4B8C-83A1-F6EECF244321}">
                <p14:modId xmlns:p14="http://schemas.microsoft.com/office/powerpoint/2010/main" val="2746519212"/>
              </p:ext>
            </p:extLst>
          </p:nvPr>
        </p:nvGraphicFramePr>
        <p:xfrm>
          <a:off x="609600" y="1890943"/>
          <a:ext cx="11330867" cy="688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27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33A7D-9DBC-4EA1-87DC-6CB569C2D9B1}"/>
              </a:ext>
            </a:extLst>
          </p:cNvPr>
          <p:cNvSpPr>
            <a:spLocks noGrp="1"/>
          </p:cNvSpPr>
          <p:nvPr>
            <p:ph type="title"/>
          </p:nvPr>
        </p:nvSpPr>
        <p:spPr/>
        <p:txBody>
          <a:bodyPr/>
          <a:lstStyle/>
          <a:p>
            <a:r>
              <a:rPr lang="zh-TW" altLang="en-US" dirty="0"/>
              <a:t>想一想</a:t>
            </a:r>
            <a:r>
              <a:rPr lang="en-US" altLang="zh-TW" dirty="0"/>
              <a:t>…</a:t>
            </a:r>
            <a:endParaRPr lang="zh-TW" altLang="en-US" dirty="0"/>
          </a:p>
        </p:txBody>
      </p:sp>
      <p:sp>
        <p:nvSpPr>
          <p:cNvPr id="3" name="直排文字版面配置區 2">
            <a:extLst>
              <a:ext uri="{FF2B5EF4-FFF2-40B4-BE49-F238E27FC236}">
                <a16:creationId xmlns:a16="http://schemas.microsoft.com/office/drawing/2014/main" id="{FED81460-50E4-4B36-923F-36490B7EAA28}"/>
              </a:ext>
            </a:extLst>
          </p:cNvPr>
          <p:cNvSpPr>
            <a:spLocks noGrp="1"/>
          </p:cNvSpPr>
          <p:nvPr>
            <p:ph type="body" orient="vert" idx="1"/>
          </p:nvPr>
        </p:nvSpPr>
        <p:spPr/>
        <p:txBody>
          <a:bodyPr vert="horz"/>
          <a:lstStyle/>
          <a:p>
            <a:pPr marL="514350" indent="-514350">
              <a:buFont typeface="+mj-lt"/>
              <a:buAutoNum type="arabicPeriod"/>
            </a:pPr>
            <a:r>
              <a:rPr lang="zh-TW" altLang="en-US" dirty="0">
                <a:solidFill>
                  <a:schemeClr val="tx1"/>
                </a:solidFill>
              </a:rPr>
              <a:t>哪個單位將電子競技與運動經紀及管理顧問納入運動產業的範疇？</a:t>
            </a:r>
            <a:endParaRPr lang="en-US" altLang="zh-TW" dirty="0">
              <a:solidFill>
                <a:schemeClr val="tx1"/>
              </a:solidFill>
            </a:endParaRPr>
          </a:p>
          <a:p>
            <a:pPr marL="514350" indent="-514350">
              <a:buFont typeface="+mj-lt"/>
              <a:buAutoNum type="arabicPeriod"/>
            </a:pPr>
            <a:r>
              <a:rPr lang="zh-TW" altLang="en-US" dirty="0">
                <a:solidFill>
                  <a:schemeClr val="tx1"/>
                </a:solidFill>
              </a:rPr>
              <a:t>各位選手參與訓練的國訓中心，是哪個單位所管轄？</a:t>
            </a:r>
            <a:endParaRPr lang="en-US" altLang="zh-TW" dirty="0">
              <a:solidFill>
                <a:schemeClr val="tx1"/>
              </a:solidFill>
            </a:endParaRPr>
          </a:p>
          <a:p>
            <a:pPr marL="514350" indent="-514350">
              <a:buFont typeface="+mj-lt"/>
              <a:buAutoNum type="arabicPeriod"/>
            </a:pPr>
            <a:r>
              <a:rPr lang="zh-TW" altLang="en-US" dirty="0">
                <a:solidFill>
                  <a:schemeClr val="tx1"/>
                </a:solidFill>
              </a:rPr>
              <a:t>專任運動教練與體育班跟哪個單位有關？</a:t>
            </a:r>
            <a:endParaRPr lang="en-US" altLang="zh-TW" dirty="0">
              <a:solidFill>
                <a:schemeClr val="tx1"/>
              </a:solidFill>
            </a:endParaRPr>
          </a:p>
          <a:p>
            <a:pPr marL="514350" indent="-514350">
              <a:buFont typeface="+mj-lt"/>
              <a:buAutoNum type="arabicPeriod"/>
            </a:pPr>
            <a:r>
              <a:rPr lang="zh-TW" altLang="en-US" dirty="0">
                <a:solidFill>
                  <a:schemeClr val="tx1"/>
                </a:solidFill>
              </a:rPr>
              <a:t>中央政府投置在體育運動的經費比較多，還是各地方政府投置的經費</a:t>
            </a:r>
            <a:r>
              <a:rPr lang="zh-TW" altLang="en-US" dirty="0">
                <a:solidFill>
                  <a:schemeClr val="tx1"/>
                </a:solidFill>
                <a:latin typeface="標楷體" panose="03000509000000000000" pitchFamily="65" charset="-120"/>
                <a:ea typeface="標楷體" panose="03000509000000000000" pitchFamily="65" charset="-120"/>
              </a:rPr>
              <a:t>（各縣市加總）比較多呢？</a:t>
            </a:r>
          </a:p>
        </p:txBody>
      </p:sp>
    </p:spTree>
    <p:extLst>
      <p:ext uri="{BB962C8B-B14F-4D97-AF65-F5344CB8AC3E}">
        <p14:creationId xmlns:p14="http://schemas.microsoft.com/office/powerpoint/2010/main" val="171441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33A7D-9DBC-4EA1-87DC-6CB569C2D9B1}"/>
              </a:ext>
            </a:extLst>
          </p:cNvPr>
          <p:cNvSpPr>
            <a:spLocks noGrp="1"/>
          </p:cNvSpPr>
          <p:nvPr>
            <p:ph type="title"/>
          </p:nvPr>
        </p:nvSpPr>
        <p:spPr/>
        <p:txBody>
          <a:bodyPr/>
          <a:lstStyle/>
          <a:p>
            <a:r>
              <a:rPr lang="zh-TW" altLang="en-US" dirty="0"/>
              <a:t>想一想</a:t>
            </a:r>
            <a:r>
              <a:rPr lang="en-US" altLang="zh-TW" dirty="0"/>
              <a:t>…</a:t>
            </a:r>
            <a:endParaRPr lang="zh-TW" altLang="en-US" dirty="0"/>
          </a:p>
        </p:txBody>
      </p:sp>
      <p:sp>
        <p:nvSpPr>
          <p:cNvPr id="3" name="直排文字版面配置區 2">
            <a:extLst>
              <a:ext uri="{FF2B5EF4-FFF2-40B4-BE49-F238E27FC236}">
                <a16:creationId xmlns:a16="http://schemas.microsoft.com/office/drawing/2014/main" id="{FED81460-50E4-4B36-923F-36490B7EAA28}"/>
              </a:ext>
            </a:extLst>
          </p:cNvPr>
          <p:cNvSpPr>
            <a:spLocks noGrp="1"/>
          </p:cNvSpPr>
          <p:nvPr>
            <p:ph type="body" orient="vert" idx="1"/>
          </p:nvPr>
        </p:nvSpPr>
        <p:spPr/>
        <p:txBody>
          <a:bodyPr vert="horz"/>
          <a:lstStyle/>
          <a:p>
            <a:pPr marL="514350" indent="-514350">
              <a:buFont typeface="+mj-lt"/>
              <a:buAutoNum type="arabicPeriod"/>
            </a:pPr>
            <a:r>
              <a:rPr lang="zh-TW" altLang="en-US" dirty="0">
                <a:solidFill>
                  <a:schemeClr val="tx1"/>
                </a:solidFill>
              </a:rPr>
              <a:t>哪個單位將電子競技與運動經紀及管理顧問納入運動產業的範疇？</a:t>
            </a:r>
            <a:r>
              <a:rPr lang="zh-TW" altLang="en-US" dirty="0">
                <a:solidFill>
                  <a:srgbClr val="FF0000"/>
                </a:solidFill>
              </a:rPr>
              <a:t>綜合規劃</a:t>
            </a:r>
            <a:endParaRPr lang="en-US" altLang="zh-TW" dirty="0">
              <a:solidFill>
                <a:srgbClr val="FF0000"/>
              </a:solidFill>
            </a:endParaRPr>
          </a:p>
          <a:p>
            <a:pPr marL="514350" indent="-514350">
              <a:buFont typeface="+mj-lt"/>
              <a:buAutoNum type="arabicPeriod"/>
            </a:pPr>
            <a:r>
              <a:rPr lang="zh-TW" altLang="en-US" dirty="0">
                <a:solidFill>
                  <a:schemeClr val="tx1"/>
                </a:solidFill>
              </a:rPr>
              <a:t>各位選手參與訓練的國訓中心，是哪個單位所管轄？</a:t>
            </a:r>
            <a:endParaRPr lang="en-US" altLang="zh-TW" dirty="0">
              <a:solidFill>
                <a:schemeClr val="tx1"/>
              </a:solidFill>
            </a:endParaRPr>
          </a:p>
          <a:p>
            <a:pPr marL="0" indent="0">
              <a:buNone/>
            </a:pPr>
            <a:r>
              <a:rPr lang="zh-TW" altLang="en-US" dirty="0">
                <a:solidFill>
                  <a:schemeClr val="tx1"/>
                </a:solidFill>
              </a:rPr>
              <a:t>    </a:t>
            </a:r>
            <a:r>
              <a:rPr lang="zh-TW" altLang="en-US" dirty="0">
                <a:solidFill>
                  <a:srgbClr val="FF0000"/>
                </a:solidFill>
              </a:rPr>
              <a:t>競技運動</a:t>
            </a:r>
            <a:endParaRPr lang="en-US" altLang="zh-TW" dirty="0">
              <a:solidFill>
                <a:srgbClr val="FF0000"/>
              </a:solidFill>
            </a:endParaRPr>
          </a:p>
          <a:p>
            <a:pPr marL="514350" indent="-514350">
              <a:buFont typeface="+mj-lt"/>
              <a:buAutoNum type="arabicPeriod" startAt="3"/>
            </a:pPr>
            <a:r>
              <a:rPr lang="zh-TW" altLang="en-US" dirty="0">
                <a:solidFill>
                  <a:schemeClr val="tx1"/>
                </a:solidFill>
              </a:rPr>
              <a:t>專任運動教練與體育班跟哪個單位有關？</a:t>
            </a:r>
            <a:r>
              <a:rPr lang="zh-TW" altLang="en-US" dirty="0">
                <a:solidFill>
                  <a:srgbClr val="FF0000"/>
                </a:solidFill>
              </a:rPr>
              <a:t>學校體育</a:t>
            </a:r>
            <a:endParaRPr lang="en-US" altLang="zh-TW" dirty="0">
              <a:solidFill>
                <a:srgbClr val="FF0000"/>
              </a:solidFill>
            </a:endParaRPr>
          </a:p>
          <a:p>
            <a:pPr marL="514350" indent="-514350">
              <a:buFont typeface="+mj-lt"/>
              <a:buAutoNum type="arabicPeriod" startAt="3"/>
            </a:pPr>
            <a:r>
              <a:rPr lang="zh-TW" altLang="en-US" dirty="0">
                <a:solidFill>
                  <a:schemeClr val="tx1"/>
                </a:solidFill>
              </a:rPr>
              <a:t>中央政府投置在體育運動的經費比較多，還是各地方政府投置的經費</a:t>
            </a:r>
            <a:r>
              <a:rPr lang="zh-TW" altLang="en-US" dirty="0">
                <a:solidFill>
                  <a:schemeClr val="tx1"/>
                </a:solidFill>
                <a:latin typeface="標楷體" panose="03000509000000000000" pitchFamily="65" charset="-120"/>
                <a:ea typeface="標楷體" panose="03000509000000000000" pitchFamily="65" charset="-120"/>
              </a:rPr>
              <a:t>（各縣市加總）比較多呢？</a:t>
            </a:r>
            <a:r>
              <a:rPr lang="zh-TW" altLang="en-US" dirty="0">
                <a:solidFill>
                  <a:srgbClr val="FF0000"/>
                </a:solidFill>
                <a:latin typeface="標楷體" panose="03000509000000000000" pitchFamily="65" charset="-120"/>
                <a:ea typeface="標楷體" panose="03000509000000000000" pitchFamily="65" charset="-120"/>
              </a:rPr>
              <a:t>地方政府</a:t>
            </a:r>
          </a:p>
        </p:txBody>
      </p:sp>
    </p:spTree>
    <p:extLst>
      <p:ext uri="{BB962C8B-B14F-4D97-AF65-F5344CB8AC3E}">
        <p14:creationId xmlns:p14="http://schemas.microsoft.com/office/powerpoint/2010/main" val="251720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E559A75F-90CF-4C2C-AF07-9B87449C31DD}"/>
              </a:ext>
            </a:extLst>
          </p:cNvPr>
          <p:cNvSpPr>
            <a:spLocks noGrp="1"/>
          </p:cNvSpPr>
          <p:nvPr>
            <p:ph type="body" orient="vert" idx="1"/>
          </p:nvPr>
        </p:nvSpPr>
        <p:spPr>
          <a:xfrm>
            <a:off x="609601" y="1651247"/>
            <a:ext cx="10256668" cy="4287914"/>
          </a:xfrm>
        </p:spPr>
        <p:txBody>
          <a:bodyPr vert="horz" rtlCol="0">
            <a:normAutofit/>
          </a:bodyPr>
          <a:lstStyle/>
          <a:p>
            <a:pPr marL="0" indent="0">
              <a:buNone/>
            </a:pPr>
            <a:endParaRPr lang="en-US" altLang="zh-TW" dirty="0">
              <a:solidFill>
                <a:schemeClr val="tx1"/>
              </a:solidFill>
            </a:endParaRPr>
          </a:p>
          <a:p>
            <a:pPr>
              <a:buFont typeface="Arial"/>
              <a:buChar char="•"/>
              <a:defRPr/>
            </a:pPr>
            <a:endParaRPr lang="en-US" altLang="zh-TW" dirty="0">
              <a:solidFill>
                <a:srgbClr val="FF0000"/>
              </a:solidFill>
            </a:endParaRPr>
          </a:p>
        </p:txBody>
      </p:sp>
      <p:pic>
        <p:nvPicPr>
          <p:cNvPr id="2" name="圖片 1">
            <a:extLst>
              <a:ext uri="{FF2B5EF4-FFF2-40B4-BE49-F238E27FC236}">
                <a16:creationId xmlns:a16="http://schemas.microsoft.com/office/drawing/2014/main" id="{EA315872-1C33-4901-812A-C725BAF24DFA}"/>
              </a:ext>
            </a:extLst>
          </p:cNvPr>
          <p:cNvPicPr>
            <a:picLocks noChangeAspect="1"/>
          </p:cNvPicPr>
          <p:nvPr/>
        </p:nvPicPr>
        <p:blipFill rotWithShape="1">
          <a:blip r:embed="rId3"/>
          <a:srcRect l="15872" t="22946" r="13401" b="13398"/>
          <a:stretch/>
        </p:blipFill>
        <p:spPr>
          <a:xfrm>
            <a:off x="839414" y="550085"/>
            <a:ext cx="10513172" cy="5322473"/>
          </a:xfrm>
          <a:prstGeom prst="rect">
            <a:avLst/>
          </a:prstGeom>
        </p:spPr>
      </p:pic>
      <p:sp>
        <p:nvSpPr>
          <p:cNvPr id="4" name="文字方塊 3">
            <a:extLst>
              <a:ext uri="{FF2B5EF4-FFF2-40B4-BE49-F238E27FC236}">
                <a16:creationId xmlns:a16="http://schemas.microsoft.com/office/drawing/2014/main" id="{27B9648B-A1F9-48E0-844D-FF0AE48AB61F}"/>
              </a:ext>
            </a:extLst>
          </p:cNvPr>
          <p:cNvSpPr txBox="1"/>
          <p:nvPr/>
        </p:nvSpPr>
        <p:spPr>
          <a:xfrm>
            <a:off x="8208335" y="6209414"/>
            <a:ext cx="2349795" cy="369332"/>
          </a:xfrm>
          <a:prstGeom prst="rect">
            <a:avLst/>
          </a:prstGeom>
          <a:noFill/>
        </p:spPr>
        <p:txBody>
          <a:bodyPr wrap="square" rtlCol="0">
            <a:spAutoFit/>
          </a:bodyPr>
          <a:lstStyle/>
          <a:p>
            <a:r>
              <a:rPr lang="zh-TW" altLang="en-US" dirty="0"/>
              <a:t>取自</a:t>
            </a:r>
            <a:r>
              <a:rPr lang="en-US" altLang="zh-TW" dirty="0"/>
              <a:t>106</a:t>
            </a:r>
            <a:r>
              <a:rPr lang="zh-TW" altLang="en-US" dirty="0"/>
              <a:t>年體育統計</a:t>
            </a:r>
          </a:p>
        </p:txBody>
      </p:sp>
    </p:spTree>
    <p:extLst>
      <p:ext uri="{BB962C8B-B14F-4D97-AF65-F5344CB8AC3E}">
        <p14:creationId xmlns:p14="http://schemas.microsoft.com/office/powerpoint/2010/main" val="24631564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DF536A2-626E-4A53-98DF-4335A1A46B7B}"/>
              </a:ext>
            </a:extLst>
          </p:cNvPr>
          <p:cNvPicPr>
            <a:picLocks noChangeAspect="1"/>
          </p:cNvPicPr>
          <p:nvPr/>
        </p:nvPicPr>
        <p:blipFill rotWithShape="1">
          <a:blip r:embed="rId2"/>
          <a:srcRect l="22238" t="19225" r="24302" b="16280"/>
          <a:stretch/>
        </p:blipFill>
        <p:spPr>
          <a:xfrm>
            <a:off x="1486786" y="76038"/>
            <a:ext cx="9218428" cy="6255900"/>
          </a:xfrm>
          <a:prstGeom prst="rect">
            <a:avLst/>
          </a:prstGeom>
        </p:spPr>
      </p:pic>
      <p:sp>
        <p:nvSpPr>
          <p:cNvPr id="3" name="文字方塊 2">
            <a:extLst>
              <a:ext uri="{FF2B5EF4-FFF2-40B4-BE49-F238E27FC236}">
                <a16:creationId xmlns:a16="http://schemas.microsoft.com/office/drawing/2014/main" id="{8ABD284D-D253-46BF-BC13-22FAAA936F11}"/>
              </a:ext>
            </a:extLst>
          </p:cNvPr>
          <p:cNvSpPr txBox="1"/>
          <p:nvPr/>
        </p:nvSpPr>
        <p:spPr>
          <a:xfrm>
            <a:off x="8729331" y="6412630"/>
            <a:ext cx="2349795" cy="369332"/>
          </a:xfrm>
          <a:prstGeom prst="rect">
            <a:avLst/>
          </a:prstGeom>
          <a:noFill/>
        </p:spPr>
        <p:txBody>
          <a:bodyPr wrap="square" rtlCol="0">
            <a:spAutoFit/>
          </a:bodyPr>
          <a:lstStyle/>
          <a:p>
            <a:r>
              <a:rPr lang="zh-TW" altLang="en-US" dirty="0"/>
              <a:t>取自</a:t>
            </a:r>
            <a:r>
              <a:rPr lang="en-US" altLang="zh-TW" dirty="0"/>
              <a:t>106</a:t>
            </a:r>
            <a:r>
              <a:rPr lang="zh-TW" altLang="en-US" dirty="0"/>
              <a:t>年體育統計</a:t>
            </a:r>
          </a:p>
        </p:txBody>
      </p:sp>
    </p:spTree>
    <p:extLst>
      <p:ext uri="{BB962C8B-B14F-4D97-AF65-F5344CB8AC3E}">
        <p14:creationId xmlns:p14="http://schemas.microsoft.com/office/powerpoint/2010/main" val="109543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B276E72F-15D8-416C-8F4E-020533944B31}"/>
              </a:ext>
            </a:extLst>
          </p:cNvPr>
          <p:cNvGraphicFramePr>
            <a:graphicFrameLocks noGrp="1"/>
          </p:cNvGraphicFramePr>
          <p:nvPr>
            <p:extLst>
              <p:ext uri="{D42A27DB-BD31-4B8C-83A1-F6EECF244321}">
                <p14:modId xmlns:p14="http://schemas.microsoft.com/office/powerpoint/2010/main" val="1942547960"/>
              </p:ext>
            </p:extLst>
          </p:nvPr>
        </p:nvGraphicFramePr>
        <p:xfrm>
          <a:off x="1541721" y="1073889"/>
          <a:ext cx="9622465" cy="5156790"/>
        </p:xfrm>
        <a:graphic>
          <a:graphicData uri="http://schemas.openxmlformats.org/drawingml/2006/table">
            <a:tbl>
              <a:tblPr>
                <a:tableStyleId>{0505E3EF-67EA-436B-97B2-0124C06EBD24}</a:tableStyleId>
              </a:tblPr>
              <a:tblGrid>
                <a:gridCol w="2029330">
                  <a:extLst>
                    <a:ext uri="{9D8B030D-6E8A-4147-A177-3AD203B41FA5}">
                      <a16:colId xmlns:a16="http://schemas.microsoft.com/office/drawing/2014/main" val="20000"/>
                    </a:ext>
                  </a:extLst>
                </a:gridCol>
                <a:gridCol w="3812882">
                  <a:extLst>
                    <a:ext uri="{9D8B030D-6E8A-4147-A177-3AD203B41FA5}">
                      <a16:colId xmlns:a16="http://schemas.microsoft.com/office/drawing/2014/main" val="20001"/>
                    </a:ext>
                  </a:extLst>
                </a:gridCol>
                <a:gridCol w="3780253">
                  <a:extLst>
                    <a:ext uri="{9D8B030D-6E8A-4147-A177-3AD203B41FA5}">
                      <a16:colId xmlns:a16="http://schemas.microsoft.com/office/drawing/2014/main" val="20002"/>
                    </a:ext>
                  </a:extLst>
                </a:gridCol>
              </a:tblGrid>
              <a:tr h="668151">
                <a:tc>
                  <a:txBody>
                    <a:bodyPr/>
                    <a:lstStyle/>
                    <a:p>
                      <a:pPr algn="ctr">
                        <a:spcAft>
                          <a:spcPts val="0"/>
                        </a:spcAft>
                      </a:pP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中央政府</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地方政府</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extLst>
                  <a:ext uri="{0D108BD9-81ED-4DB2-BD59-A6C34878D82A}">
                    <a16:rowId xmlns:a16="http://schemas.microsoft.com/office/drawing/2014/main" val="10000"/>
                  </a:ext>
                </a:extLst>
              </a:tr>
              <a:tr h="721503">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決策幅度</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大方向的決策</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多元化的決策</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extLst>
                  <a:ext uri="{0D108BD9-81ED-4DB2-BD59-A6C34878D82A}">
                    <a16:rowId xmlns:a16="http://schemas.microsoft.com/office/drawing/2014/main" val="10001"/>
                  </a:ext>
                </a:extLst>
              </a:tr>
              <a:tr h="979006">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提供服務</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運動場館設施的興建</a:t>
                      </a:r>
                      <a:endParaRPr lang="en-US" altLang="zh-TW" sz="2400" kern="100" dirty="0">
                        <a:latin typeface="標楷體" panose="03000509000000000000" pitchFamily="65" charset="-120"/>
                        <a:ea typeface="標楷體" panose="03000509000000000000" pitchFamily="65" charset="-120"/>
                      </a:endParaRPr>
                    </a:p>
                    <a:p>
                      <a:pPr algn="ctr">
                        <a:spcAft>
                          <a:spcPts val="0"/>
                        </a:spcAft>
                      </a:pPr>
                      <a:r>
                        <a:rPr lang="zh-TW" sz="2400" kern="100" dirty="0">
                          <a:latin typeface="標楷體" panose="03000509000000000000" pitchFamily="65" charset="-120"/>
                          <a:ea typeface="標楷體" panose="03000509000000000000" pitchFamily="65" charset="-120"/>
                        </a:rPr>
                        <a:t>（硬體）</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運動休閒方案</a:t>
                      </a:r>
                      <a:endParaRPr lang="en-US" altLang="zh-TW" sz="2400" kern="100" dirty="0">
                        <a:latin typeface="標楷體" panose="03000509000000000000" pitchFamily="65" charset="-120"/>
                        <a:ea typeface="標楷體" panose="03000509000000000000" pitchFamily="65" charset="-120"/>
                      </a:endParaRPr>
                    </a:p>
                    <a:p>
                      <a:pPr algn="ctr">
                        <a:spcAft>
                          <a:spcPts val="0"/>
                        </a:spcAft>
                      </a:pPr>
                      <a:r>
                        <a:rPr lang="zh-TW" sz="2400" kern="100" dirty="0">
                          <a:latin typeface="標楷體" panose="03000509000000000000" pitchFamily="65" charset="-120"/>
                          <a:ea typeface="標楷體" panose="03000509000000000000" pitchFamily="65" charset="-120"/>
                        </a:rPr>
                        <a:t>（軟體）</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extLst>
                  <a:ext uri="{0D108BD9-81ED-4DB2-BD59-A6C34878D82A}">
                    <a16:rowId xmlns:a16="http://schemas.microsoft.com/office/drawing/2014/main" val="10002"/>
                  </a:ext>
                </a:extLst>
              </a:tr>
              <a:tr h="1868306">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關切方向</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產業發展</a:t>
                      </a:r>
                    </a:p>
                    <a:p>
                      <a:pPr algn="ctr">
                        <a:spcAft>
                          <a:spcPts val="0"/>
                        </a:spcAft>
                      </a:pPr>
                      <a:r>
                        <a:rPr lang="zh-TW" sz="2400" kern="100" dirty="0">
                          <a:latin typeface="標楷體" panose="03000509000000000000" pitchFamily="65" charset="-120"/>
                          <a:ea typeface="標楷體" panose="03000509000000000000" pitchFamily="65" charset="-120"/>
                        </a:rPr>
                        <a:t>人民就業</a:t>
                      </a:r>
                    </a:p>
                    <a:p>
                      <a:pPr algn="ctr">
                        <a:spcAft>
                          <a:spcPts val="0"/>
                        </a:spcAft>
                      </a:pPr>
                      <a:r>
                        <a:rPr lang="zh-TW" sz="2400" kern="100" dirty="0">
                          <a:latin typeface="標楷體" panose="03000509000000000000" pitchFamily="65" charset="-120"/>
                          <a:ea typeface="標楷體" panose="03000509000000000000" pitchFamily="65" charset="-120"/>
                        </a:rPr>
                        <a:t>職業運動發展</a:t>
                      </a:r>
                    </a:p>
                    <a:p>
                      <a:pPr algn="ctr">
                        <a:spcAft>
                          <a:spcPts val="0"/>
                        </a:spcAft>
                      </a:pPr>
                      <a:r>
                        <a:rPr lang="zh-TW" sz="2400" kern="100" dirty="0">
                          <a:latin typeface="標楷體" panose="03000509000000000000" pitchFamily="65" charset="-120"/>
                          <a:ea typeface="標楷體" panose="03000509000000000000" pitchFamily="65" charset="-120"/>
                        </a:rPr>
                        <a:t>國家競爭力展現</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民眾的健康與福利</a:t>
                      </a:r>
                    </a:p>
                    <a:p>
                      <a:pPr algn="ctr">
                        <a:spcAft>
                          <a:spcPts val="0"/>
                        </a:spcAft>
                      </a:pPr>
                      <a:r>
                        <a:rPr lang="zh-TW" sz="2400" kern="100" dirty="0">
                          <a:latin typeface="標楷體" panose="03000509000000000000" pitchFamily="65" charset="-120"/>
                          <a:ea typeface="標楷體" panose="03000509000000000000" pitchFamily="65" charset="-120"/>
                        </a:rPr>
                        <a:t>社會安定</a:t>
                      </a:r>
                    </a:p>
                    <a:p>
                      <a:pPr algn="ctr">
                        <a:spcAft>
                          <a:spcPts val="0"/>
                        </a:spcAft>
                      </a:pPr>
                      <a:r>
                        <a:rPr lang="zh-TW" sz="2400" kern="100" dirty="0">
                          <a:latin typeface="標楷體" panose="03000509000000000000" pitchFamily="65" charset="-120"/>
                          <a:ea typeface="標楷體" panose="03000509000000000000" pitchFamily="65" charset="-120"/>
                        </a:rPr>
                        <a:t>觀光發展</a:t>
                      </a:r>
                    </a:p>
                    <a:p>
                      <a:pPr algn="ctr">
                        <a:spcAft>
                          <a:spcPts val="0"/>
                        </a:spcAft>
                      </a:pPr>
                      <a:r>
                        <a:rPr lang="zh-TW" sz="2400" kern="100" dirty="0">
                          <a:latin typeface="標楷體" panose="03000509000000000000" pitchFamily="65" charset="-120"/>
                          <a:ea typeface="標楷體" panose="03000509000000000000" pitchFamily="65" charset="-120"/>
                        </a:rPr>
                        <a:t>吸引投資</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extLst>
                  <a:ext uri="{0D108BD9-81ED-4DB2-BD59-A6C34878D82A}">
                    <a16:rowId xmlns:a16="http://schemas.microsoft.com/office/drawing/2014/main" val="10003"/>
                  </a:ext>
                </a:extLst>
              </a:tr>
              <a:tr h="919824">
                <a:tc>
                  <a:txBody>
                    <a:bodyPr/>
                    <a:lstStyle/>
                    <a:p>
                      <a:pPr algn="ctr">
                        <a:spcAft>
                          <a:spcPts val="0"/>
                        </a:spcAft>
                      </a:pPr>
                      <a:r>
                        <a:rPr lang="zh-TW" sz="2400" b="1" kern="100" dirty="0">
                          <a:latin typeface="標楷體" panose="03000509000000000000" pitchFamily="65" charset="-120"/>
                          <a:ea typeface="標楷體" panose="03000509000000000000" pitchFamily="65" charset="-120"/>
                        </a:rPr>
                        <a:t>關注主題</a:t>
                      </a:r>
                      <a:endParaRPr lang="zh-TW" sz="2400" b="1"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altLang="en-US" sz="2400" kern="100" dirty="0">
                          <a:latin typeface="標楷體" panose="03000509000000000000" pitchFamily="65" charset="-120"/>
                          <a:ea typeface="標楷體" panose="03000509000000000000" pitchFamily="65" charset="-120"/>
                        </a:rPr>
                        <a:t>競技</a:t>
                      </a:r>
                      <a:r>
                        <a:rPr lang="zh-TW" sz="2400" kern="100" dirty="0">
                          <a:latin typeface="標楷體" panose="03000509000000000000" pitchFamily="65" charset="-120"/>
                          <a:ea typeface="標楷體" panose="03000509000000000000" pitchFamily="65" charset="-120"/>
                        </a:rPr>
                        <a:t>運動</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tc>
                  <a:txBody>
                    <a:bodyPr/>
                    <a:lstStyle/>
                    <a:p>
                      <a:pPr algn="ctr">
                        <a:spcAft>
                          <a:spcPts val="0"/>
                        </a:spcAft>
                      </a:pPr>
                      <a:r>
                        <a:rPr lang="zh-TW" sz="2400" kern="100" dirty="0">
                          <a:latin typeface="標楷體" panose="03000509000000000000" pitchFamily="65" charset="-120"/>
                          <a:ea typeface="標楷體" panose="03000509000000000000" pitchFamily="65" charset="-120"/>
                        </a:rPr>
                        <a:t>全民運動</a:t>
                      </a:r>
                      <a:endParaRPr lang="zh-TW" sz="2400" kern="100" dirty="0">
                        <a:latin typeface="標楷體" panose="03000509000000000000" pitchFamily="65" charset="-120"/>
                        <a:ea typeface="標楷體" panose="03000509000000000000" pitchFamily="65" charset="-120"/>
                        <a:cs typeface="Cordia New"/>
                      </a:endParaRPr>
                    </a:p>
                  </a:txBody>
                  <a:tcPr marL="17780" marR="17780" marT="0" marB="0"/>
                </a:tc>
                <a:extLst>
                  <a:ext uri="{0D108BD9-81ED-4DB2-BD59-A6C34878D82A}">
                    <a16:rowId xmlns:a16="http://schemas.microsoft.com/office/drawing/2014/main" val="10004"/>
                  </a:ext>
                </a:extLst>
              </a:tr>
            </a:tbl>
          </a:graphicData>
        </a:graphic>
      </p:graphicFrame>
      <p:sp>
        <p:nvSpPr>
          <p:cNvPr id="5" name="標題 1">
            <a:extLst>
              <a:ext uri="{FF2B5EF4-FFF2-40B4-BE49-F238E27FC236}">
                <a16:creationId xmlns:a16="http://schemas.microsoft.com/office/drawing/2014/main" id="{8D76CE0B-E342-4E04-9BBA-C2E84BFE51D0}"/>
              </a:ext>
            </a:extLst>
          </p:cNvPr>
          <p:cNvSpPr txBox="1">
            <a:spLocks/>
          </p:cNvSpPr>
          <p:nvPr/>
        </p:nvSpPr>
        <p:spPr>
          <a:xfrm>
            <a:off x="503275" y="150336"/>
            <a:ext cx="10972800" cy="1143000"/>
          </a:xfrm>
          <a:prstGeom prst="rect">
            <a:avLst/>
          </a:prstGeom>
        </p:spPr>
        <p:txBody>
          <a:bodyPr/>
          <a:lstStyle>
            <a:lvl1pPr marL="0" marR="0" lvl="0" indent="0" algn="ctr" defTabSz="914400" rtl="0" eaLnBrk="1"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a:lstStyle>
          <a:p>
            <a:r>
              <a:rPr lang="zh-TW" altLang="en-US" dirty="0"/>
              <a:t>中央與地方政府體育政策比較</a:t>
            </a:r>
          </a:p>
        </p:txBody>
      </p:sp>
    </p:spTree>
    <p:extLst>
      <p:ext uri="{BB962C8B-B14F-4D97-AF65-F5344CB8AC3E}">
        <p14:creationId xmlns:p14="http://schemas.microsoft.com/office/powerpoint/2010/main" val="321924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F2A8E6C-D36A-4B89-89BD-F0453398773B}"/>
              </a:ext>
            </a:extLst>
          </p:cNvPr>
          <p:cNvSpPr>
            <a:spLocks noGrp="1" noChangeArrowheads="1"/>
          </p:cNvSpPr>
          <p:nvPr>
            <p:ph type="title"/>
          </p:nvPr>
        </p:nvSpPr>
        <p:spPr/>
        <p:txBody>
          <a:bodyPr/>
          <a:lstStyle/>
          <a:p>
            <a:pPr eaLnBrk="1" hangingPunct="1"/>
            <a:r>
              <a:rPr lang="zh-TW" altLang="en-US" dirty="0">
                <a:ln>
                  <a:noFill/>
                </a:ln>
              </a:rPr>
              <a:t>結語</a:t>
            </a:r>
          </a:p>
        </p:txBody>
      </p:sp>
      <p:sp>
        <p:nvSpPr>
          <p:cNvPr id="3" name="直排文字版面配置區 2">
            <a:extLst>
              <a:ext uri="{FF2B5EF4-FFF2-40B4-BE49-F238E27FC236}">
                <a16:creationId xmlns:a16="http://schemas.microsoft.com/office/drawing/2014/main" id="{E559A75F-90CF-4C2C-AF07-9B87449C31DD}"/>
              </a:ext>
            </a:extLst>
          </p:cNvPr>
          <p:cNvSpPr>
            <a:spLocks noGrp="1"/>
          </p:cNvSpPr>
          <p:nvPr>
            <p:ph type="body" orient="vert" idx="1"/>
          </p:nvPr>
        </p:nvSpPr>
        <p:spPr>
          <a:xfrm>
            <a:off x="870013" y="1615737"/>
            <a:ext cx="9996256" cy="4323424"/>
          </a:xfrm>
        </p:spPr>
        <p:txBody>
          <a:bodyPr vert="horz" rtlCol="0">
            <a:normAutofit/>
          </a:bodyPr>
          <a:lstStyle/>
          <a:p>
            <a:pPr marL="1371600" indent="-1371600">
              <a:buFont typeface="+mj-lt"/>
              <a:buAutoNum type="arabicPeriod"/>
              <a:defRPr/>
            </a:pPr>
            <a:r>
              <a:rPr lang="zh-TW" altLang="en-US" dirty="0">
                <a:solidFill>
                  <a:schemeClr val="tx1"/>
                </a:solidFill>
              </a:rPr>
              <a:t>運動與</a:t>
            </a:r>
            <a:r>
              <a:rPr lang="zh-TW" altLang="en-US" dirty="0">
                <a:solidFill>
                  <a:srgbClr val="FF0000"/>
                </a:solidFill>
              </a:rPr>
              <a:t>政治、經濟、健康</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rPr>
              <a:t>軍事</a:t>
            </a:r>
            <a:r>
              <a:rPr lang="zh-TW" altLang="en-US" dirty="0">
                <a:solidFill>
                  <a:schemeClr val="tx1"/>
                </a:solidFill>
              </a:rPr>
              <a:t>等</a:t>
            </a:r>
            <a:r>
              <a:rPr lang="zh-TW" altLang="en-US" dirty="0">
                <a:solidFill>
                  <a:srgbClr val="FF0000"/>
                </a:solidFill>
              </a:rPr>
              <a:t>社會現象</a:t>
            </a:r>
            <a:r>
              <a:rPr lang="zh-TW" altLang="en-US" dirty="0">
                <a:solidFill>
                  <a:schemeClr val="tx1"/>
                </a:solidFill>
              </a:rPr>
              <a:t>環環相扣，其功能廣泛而多元，因此歷史上古今中外各國都將體育運動政策視為整體國家政策的重要環節。</a:t>
            </a:r>
            <a:endParaRPr lang="en-US" altLang="zh-TW" dirty="0">
              <a:solidFill>
                <a:schemeClr val="tx1"/>
              </a:solidFill>
            </a:endParaRPr>
          </a:p>
          <a:p>
            <a:pPr marL="1371600" indent="-1371600">
              <a:buFont typeface="+mj-lt"/>
              <a:buAutoNum type="arabicPeriod"/>
              <a:defRPr/>
            </a:pPr>
            <a:r>
              <a:rPr lang="zh-TW" altLang="en-US" dirty="0">
                <a:solidFill>
                  <a:schemeClr val="tx1"/>
                </a:solidFill>
              </a:rPr>
              <a:t>國家體育政策的觀察可以從</a:t>
            </a:r>
            <a:r>
              <a:rPr lang="zh-TW" altLang="en-US" dirty="0">
                <a:solidFill>
                  <a:srgbClr val="FF0000"/>
                </a:solidFill>
              </a:rPr>
              <a:t>中央</a:t>
            </a:r>
            <a:r>
              <a:rPr lang="zh-TW" altLang="en-US" dirty="0">
                <a:solidFill>
                  <a:schemeClr val="tx1"/>
                </a:solidFill>
              </a:rPr>
              <a:t>政府與</a:t>
            </a:r>
            <a:r>
              <a:rPr lang="zh-TW" altLang="en-US" dirty="0">
                <a:solidFill>
                  <a:srgbClr val="FF0000"/>
                </a:solidFill>
              </a:rPr>
              <a:t>地方</a:t>
            </a:r>
            <a:r>
              <a:rPr lang="zh-TW" altLang="en-US" dirty="0">
                <a:solidFill>
                  <a:schemeClr val="tx1"/>
                </a:solidFill>
              </a:rPr>
              <a:t>政府的角度來思考。其中</a:t>
            </a:r>
            <a:r>
              <a:rPr lang="zh-TW" altLang="en-US" dirty="0">
                <a:solidFill>
                  <a:srgbClr val="FF0000"/>
                </a:solidFill>
              </a:rPr>
              <a:t>運動</a:t>
            </a:r>
            <a:r>
              <a:rPr lang="zh-TW" altLang="zh-TW" kern="100" dirty="0">
                <a:solidFill>
                  <a:srgbClr val="FF0000"/>
                </a:solidFill>
                <a:latin typeface="標楷體" panose="03000509000000000000" pitchFamily="65" charset="-120"/>
                <a:ea typeface="標楷體" panose="03000509000000000000" pitchFamily="65" charset="-120"/>
              </a:rPr>
              <a:t>產業</a:t>
            </a:r>
            <a:r>
              <a:rPr lang="zh-TW" altLang="en-US" kern="100" dirty="0">
                <a:solidFill>
                  <a:schemeClr val="tx1"/>
                </a:solidFill>
                <a:latin typeface="標楷體" panose="03000509000000000000" pitchFamily="65" charset="-120"/>
                <a:ea typeface="標楷體" panose="03000509000000000000" pitchFamily="65" charset="-120"/>
              </a:rPr>
              <a:t>與</a:t>
            </a:r>
            <a:r>
              <a:rPr lang="zh-TW" altLang="zh-TW" kern="100" dirty="0">
                <a:solidFill>
                  <a:srgbClr val="FF0000"/>
                </a:solidFill>
                <a:latin typeface="標楷體" panose="03000509000000000000" pitchFamily="65" charset="-120"/>
                <a:ea typeface="標楷體" panose="03000509000000000000" pitchFamily="65" charset="-120"/>
              </a:rPr>
              <a:t>競爭</a:t>
            </a:r>
            <a:r>
              <a:rPr lang="zh-TW" altLang="en-US" kern="100" dirty="0">
                <a:solidFill>
                  <a:srgbClr val="FF0000"/>
                </a:solidFill>
                <a:latin typeface="標楷體" panose="03000509000000000000" pitchFamily="65" charset="-120"/>
                <a:ea typeface="標楷體" panose="03000509000000000000" pitchFamily="65" charset="-120"/>
              </a:rPr>
              <a:t>運動</a:t>
            </a:r>
            <a:r>
              <a:rPr lang="zh-TW" altLang="en-US" kern="100" dirty="0">
                <a:solidFill>
                  <a:schemeClr val="tx1"/>
                </a:solidFill>
                <a:latin typeface="標楷體" panose="03000509000000000000" pitchFamily="65" charset="-120"/>
                <a:ea typeface="標楷體" panose="03000509000000000000" pitchFamily="65" charset="-120"/>
              </a:rPr>
              <a:t>的發展</a:t>
            </a:r>
            <a:r>
              <a:rPr lang="zh-TW" altLang="zh-TW" kern="100" dirty="0">
                <a:solidFill>
                  <a:schemeClr val="tx1"/>
                </a:solidFill>
                <a:latin typeface="標楷體" panose="03000509000000000000" pitchFamily="65" charset="-120"/>
                <a:ea typeface="標楷體" panose="03000509000000000000" pitchFamily="65" charset="-120"/>
              </a:rPr>
              <a:t>現</a:t>
            </a:r>
            <a:r>
              <a:rPr lang="zh-TW" altLang="en-US" kern="100" dirty="0">
                <a:solidFill>
                  <a:schemeClr val="tx1"/>
                </a:solidFill>
                <a:latin typeface="標楷體" panose="03000509000000000000" pitchFamily="65" charset="-120"/>
                <a:ea typeface="標楷體" panose="03000509000000000000" pitchFamily="65" charset="-120"/>
              </a:rPr>
              <a:t>是體育署很關切的議題，而民眾的</a:t>
            </a:r>
            <a:r>
              <a:rPr lang="zh-TW" altLang="en-US" kern="100" dirty="0">
                <a:solidFill>
                  <a:srgbClr val="FF0000"/>
                </a:solidFill>
                <a:latin typeface="標楷體" panose="03000509000000000000" pitchFamily="65" charset="-120"/>
                <a:ea typeface="標楷體" panose="03000509000000000000" pitchFamily="65" charset="-120"/>
              </a:rPr>
              <a:t>健康福祉</a:t>
            </a:r>
            <a:r>
              <a:rPr lang="zh-TW" altLang="en-US" kern="100" dirty="0">
                <a:solidFill>
                  <a:schemeClr val="tx1"/>
                </a:solidFill>
                <a:latin typeface="標楷體" panose="03000509000000000000" pitchFamily="65" charset="-120"/>
                <a:ea typeface="標楷體" panose="03000509000000000000" pitchFamily="65" charset="-120"/>
              </a:rPr>
              <a:t>與</a:t>
            </a:r>
            <a:r>
              <a:rPr lang="zh-TW" altLang="en-US" kern="100" dirty="0">
                <a:solidFill>
                  <a:srgbClr val="FF0000"/>
                </a:solidFill>
                <a:latin typeface="標楷體" panose="03000509000000000000" pitchFamily="65" charset="-120"/>
                <a:ea typeface="標楷體" panose="03000509000000000000" pitchFamily="65" charset="-120"/>
              </a:rPr>
              <a:t>觀光投資</a:t>
            </a:r>
            <a:r>
              <a:rPr lang="zh-TW" altLang="en-US" kern="100" dirty="0">
                <a:solidFill>
                  <a:schemeClr val="tx1"/>
                </a:solidFill>
                <a:latin typeface="標楷體" panose="03000509000000000000" pitchFamily="65" charset="-120"/>
                <a:ea typeface="標楷體" panose="03000509000000000000" pitchFamily="65" charset="-120"/>
              </a:rPr>
              <a:t>則較為地方政府所重視。</a:t>
            </a:r>
            <a:endParaRPr lang="zh-TW" altLang="zh-TW" kern="100" dirty="0">
              <a:solidFill>
                <a:schemeClr val="tx1"/>
              </a:solidFill>
              <a:latin typeface="標楷體" panose="03000509000000000000" pitchFamily="65" charset="-120"/>
              <a:ea typeface="標楷體" panose="03000509000000000000" pitchFamily="65" charset="-120"/>
              <a:cs typeface="Cordia New"/>
            </a:endParaRPr>
          </a:p>
          <a:p>
            <a:pPr>
              <a:buFont typeface="Arial"/>
              <a:buChar char="•"/>
              <a:defRPr/>
            </a:pPr>
            <a:endParaRPr lang="en-US" altLang="zh-TW" dirty="0">
              <a:solidFill>
                <a:srgbClr val="FF0000"/>
              </a:solidFill>
            </a:endParaRPr>
          </a:p>
        </p:txBody>
      </p:sp>
    </p:spTree>
    <p:extLst>
      <p:ext uri="{BB962C8B-B14F-4D97-AF65-F5344CB8AC3E}">
        <p14:creationId xmlns:p14="http://schemas.microsoft.com/office/powerpoint/2010/main" val="40302265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F2A8E6C-D36A-4B89-89BD-F0453398773B}"/>
              </a:ext>
            </a:extLst>
          </p:cNvPr>
          <p:cNvSpPr>
            <a:spLocks noGrp="1" noChangeArrowheads="1"/>
          </p:cNvSpPr>
          <p:nvPr>
            <p:ph type="title"/>
          </p:nvPr>
        </p:nvSpPr>
        <p:spPr/>
        <p:txBody>
          <a:bodyPr/>
          <a:lstStyle/>
          <a:p>
            <a:pPr eaLnBrk="1" hangingPunct="1"/>
            <a:r>
              <a:rPr lang="zh-TW" altLang="en-US" dirty="0">
                <a:ln>
                  <a:noFill/>
                </a:ln>
              </a:rPr>
              <a:t>結語</a:t>
            </a:r>
          </a:p>
        </p:txBody>
      </p:sp>
      <p:sp>
        <p:nvSpPr>
          <p:cNvPr id="3" name="直排文字版面配置區 2">
            <a:extLst>
              <a:ext uri="{FF2B5EF4-FFF2-40B4-BE49-F238E27FC236}">
                <a16:creationId xmlns:a16="http://schemas.microsoft.com/office/drawing/2014/main" id="{E559A75F-90CF-4C2C-AF07-9B87449C31DD}"/>
              </a:ext>
            </a:extLst>
          </p:cNvPr>
          <p:cNvSpPr>
            <a:spLocks noGrp="1"/>
          </p:cNvSpPr>
          <p:nvPr>
            <p:ph type="body" orient="vert" idx="1"/>
          </p:nvPr>
        </p:nvSpPr>
        <p:spPr>
          <a:xfrm>
            <a:off x="609601" y="1651247"/>
            <a:ext cx="10256668" cy="4287914"/>
          </a:xfrm>
        </p:spPr>
        <p:txBody>
          <a:bodyPr vert="horz" rtlCol="0">
            <a:normAutofit lnSpcReduction="10000"/>
          </a:bodyPr>
          <a:lstStyle/>
          <a:p>
            <a:pPr marL="1371600" indent="-1371600">
              <a:buFont typeface="+mj-lt"/>
              <a:buAutoNum type="arabicPeriod" startAt="3"/>
              <a:defRPr/>
            </a:pPr>
            <a:r>
              <a:rPr lang="zh-TW" altLang="en-US" dirty="0">
                <a:solidFill>
                  <a:srgbClr val="FF0000"/>
                </a:solidFill>
              </a:rPr>
              <a:t>台灣</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在國際</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外交</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上屢屢受挫，利用運動達成</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國際曝光</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的意圖更加明顯，因而相當看重運動競技選手的培訓與參賽，企圖在運動場上展現</a:t>
            </a:r>
            <a:r>
              <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國家</a:t>
            </a:r>
            <a:r>
              <a:rPr lang="zh-TW" altLang="en-US"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競爭</a:t>
            </a:r>
            <a:r>
              <a:rPr lang="zh-TW" altLang="en-US"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力</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、凸顯</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能見度</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1371600" indent="-1371600">
              <a:buFont typeface="+mj-lt"/>
              <a:buAutoNum type="arabicPeriod" startAt="3"/>
              <a:defRPr/>
            </a:pPr>
            <a:r>
              <a:rPr lang="zh-TW" altLang="en-US" dirty="0">
                <a:solidFill>
                  <a:srgbClr val="FF0000"/>
                </a:solidFill>
                <a:latin typeface="標楷體" panose="03000509000000000000" pitchFamily="65" charset="-120"/>
                <a:ea typeface="標楷體" panose="03000509000000000000" pitchFamily="65" charset="-120"/>
              </a:rPr>
              <a:t>優秀的競技運動選手</a:t>
            </a:r>
            <a:r>
              <a:rPr lang="zh-TW" altLang="en-US" dirty="0">
                <a:solidFill>
                  <a:srgbClr val="000000"/>
                </a:solidFill>
                <a:latin typeface="標楷體" panose="03000509000000000000" pitchFamily="65" charset="-120"/>
                <a:ea typeface="標楷體" panose="03000509000000000000" pitchFamily="65" charset="-120"/>
              </a:rPr>
              <a:t>可以成為</a:t>
            </a:r>
            <a:r>
              <a:rPr lang="zh-TW" altLang="en-US" dirty="0">
                <a:solidFill>
                  <a:srgbClr val="FF0000"/>
                </a:solidFill>
                <a:latin typeface="標楷體" panose="03000509000000000000" pitchFamily="65" charset="-120"/>
                <a:ea typeface="標楷體" panose="03000509000000000000" pitchFamily="65" charset="-120"/>
              </a:rPr>
              <a:t>產業龍頭</a:t>
            </a:r>
            <a:r>
              <a:rPr lang="zh-TW" altLang="en-US" dirty="0">
                <a:solidFill>
                  <a:srgbClr val="000000"/>
                </a:solidFill>
                <a:latin typeface="標楷體" panose="03000509000000000000" pitchFamily="65" charset="-120"/>
                <a:ea typeface="標楷體" panose="03000509000000000000" pitchFamily="65" charset="-120"/>
              </a:rPr>
              <a:t>，帶動特定產業積極發展。從王建民、曾雅妮到戴姿穎的熱潮可見台灣民眾一頭熱的參與特定運動。但運動產業的發展與當代社會</a:t>
            </a:r>
            <a:r>
              <a:rPr lang="zh-TW" altLang="en-US" dirty="0">
                <a:solidFill>
                  <a:srgbClr val="FF0000"/>
                </a:solidFill>
                <a:latin typeface="標楷體" panose="03000509000000000000" pitchFamily="65" charset="-120"/>
                <a:ea typeface="標楷體" panose="03000509000000000000" pitchFamily="65" charset="-120"/>
              </a:rPr>
              <a:t>經濟</a:t>
            </a:r>
            <a:r>
              <a:rPr lang="zh-TW" altLang="en-US" dirty="0">
                <a:solidFill>
                  <a:srgbClr val="000000"/>
                </a:solidFill>
                <a:latin typeface="標楷體" panose="03000509000000000000" pitchFamily="65" charset="-120"/>
                <a:ea typeface="標楷體" panose="03000509000000000000" pitchFamily="65" charset="-120"/>
              </a:rPr>
              <a:t>局勢更有所關聯，人民往往在經濟成長時，有較大的消費力。</a:t>
            </a:r>
            <a:endParaRPr lang="en-US" altLang="zh-TW" dirty="0">
              <a:solidFill>
                <a:srgbClr val="000000"/>
              </a:solidFill>
              <a:latin typeface="標楷體" panose="03000509000000000000" pitchFamily="65" charset="-120"/>
              <a:ea typeface="標楷體" panose="03000509000000000000" pitchFamily="65" charset="-120"/>
            </a:endParaRPr>
          </a:p>
          <a:p>
            <a:pPr marL="1371600" indent="-1371600">
              <a:buFont typeface="+mj-lt"/>
              <a:buAutoNum type="arabicPeriod" startAt="3"/>
            </a:pP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a:buFont typeface="Arial"/>
              <a:buChar char="•"/>
              <a:defRPr/>
            </a:pPr>
            <a:endParaRPr lang="en-US" altLang="zh-TW" dirty="0">
              <a:solidFill>
                <a:srgbClr val="FF0000"/>
              </a:solidFill>
            </a:endParaRPr>
          </a:p>
        </p:txBody>
      </p:sp>
    </p:spTree>
    <p:extLst>
      <p:ext uri="{BB962C8B-B14F-4D97-AF65-F5344CB8AC3E}">
        <p14:creationId xmlns:p14="http://schemas.microsoft.com/office/powerpoint/2010/main" val="26800797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F5B1A43B-345E-4A30-8F38-AFFD73A66121}"/>
              </a:ext>
            </a:extLst>
          </p:cNvPr>
          <p:cNvSpPr>
            <a:spLocks noGrp="1" noChangeArrowheads="1"/>
          </p:cNvSpPr>
          <p:nvPr>
            <p:ph type="title"/>
          </p:nvPr>
        </p:nvSpPr>
        <p:spPr/>
        <p:txBody>
          <a:bodyPr/>
          <a:lstStyle/>
          <a:p>
            <a:pPr eaLnBrk="1" hangingPunct="1"/>
            <a:r>
              <a:rPr lang="zh-TW" altLang="en-US" dirty="0"/>
              <a:t>前情提要</a:t>
            </a:r>
            <a:endParaRPr lang="zh-TW" altLang="en-US" dirty="0">
              <a:ln>
                <a:noFill/>
              </a:ln>
            </a:endParaRPr>
          </a:p>
        </p:txBody>
      </p:sp>
      <p:sp>
        <p:nvSpPr>
          <p:cNvPr id="3" name="內容版面配置區 2">
            <a:extLst>
              <a:ext uri="{FF2B5EF4-FFF2-40B4-BE49-F238E27FC236}">
                <a16:creationId xmlns:a16="http://schemas.microsoft.com/office/drawing/2014/main" id="{407F6432-1541-4EB4-9209-E9089E1F635A}"/>
              </a:ext>
            </a:extLst>
          </p:cNvPr>
          <p:cNvSpPr>
            <a:spLocks noGrp="1"/>
          </p:cNvSpPr>
          <p:nvPr>
            <p:ph idx="1"/>
          </p:nvPr>
        </p:nvSpPr>
        <p:spPr>
          <a:xfrm>
            <a:off x="726764" y="1544767"/>
            <a:ext cx="10972800" cy="4525959"/>
          </a:xfrm>
        </p:spPr>
        <p:txBody>
          <a:bodyPr rtlCol="0">
            <a:normAutofit/>
          </a:bodyPr>
          <a:lstStyle/>
          <a:p>
            <a:pPr marL="0" indent="0">
              <a:buNone/>
              <a:defRPr/>
            </a:pPr>
            <a:r>
              <a:rPr lang="zh-TW" altLang="en-US" dirty="0">
                <a:solidFill>
                  <a:schemeClr val="tx1"/>
                </a:solidFill>
              </a:rPr>
              <a:t>上一單元提到</a:t>
            </a:r>
            <a:r>
              <a:rPr lang="zh-TW" altLang="en-US" dirty="0">
                <a:solidFill>
                  <a:schemeClr val="tx1"/>
                </a:solidFill>
                <a:latin typeface="標楷體" panose="03000509000000000000" pitchFamily="65" charset="-120"/>
              </a:rPr>
              <a:t>常見的運動政治目的：</a:t>
            </a:r>
            <a:endParaRPr lang="en-US" altLang="zh-TW" dirty="0">
              <a:solidFill>
                <a:schemeClr val="tx1"/>
              </a:solidFill>
              <a:latin typeface="標楷體" panose="03000509000000000000" pitchFamily="65" charset="-120"/>
            </a:endParaRPr>
          </a:p>
          <a:p>
            <a:pPr marL="971550" lvl="1" indent="-514350">
              <a:buFont typeface="+mj-lt"/>
              <a:buAutoNum type="arabicPeriod"/>
              <a:defRPr/>
            </a:pPr>
            <a:r>
              <a:rPr lang="zh-TW" altLang="en-US" sz="3200" dirty="0">
                <a:solidFill>
                  <a:schemeClr val="tx1">
                    <a:lumMod val="85000"/>
                    <a:lumOff val="15000"/>
                  </a:schemeClr>
                </a:solidFill>
                <a:latin typeface="標楷體" panose="03000509000000000000" pitchFamily="65" charset="-120"/>
              </a:rPr>
              <a:t>運動對</a:t>
            </a:r>
            <a:r>
              <a:rPr lang="zh-TW" altLang="en-US" sz="3200" dirty="0">
                <a:solidFill>
                  <a:srgbClr val="FF0000"/>
                </a:solidFill>
                <a:latin typeface="標楷體" panose="03000509000000000000" pitchFamily="65" charset="-120"/>
              </a:rPr>
              <a:t>國民健康</a:t>
            </a:r>
            <a:r>
              <a:rPr lang="zh-TW" altLang="en-US" sz="3200" dirty="0">
                <a:solidFill>
                  <a:schemeClr val="tx1">
                    <a:lumMod val="85000"/>
                    <a:lumOff val="15000"/>
                  </a:schemeClr>
                </a:solidFill>
                <a:latin typeface="標楷體" panose="03000509000000000000" pitchFamily="65" charset="-120"/>
              </a:rPr>
              <a:t>有益</a:t>
            </a:r>
            <a:endParaRPr lang="en-US" altLang="zh-TW" sz="3200" dirty="0">
              <a:solidFill>
                <a:schemeClr val="tx1">
                  <a:lumMod val="85000"/>
                  <a:lumOff val="15000"/>
                </a:schemeClr>
              </a:solidFill>
              <a:latin typeface="標楷體" panose="03000509000000000000" pitchFamily="65" charset="-120"/>
            </a:endParaRPr>
          </a:p>
          <a:p>
            <a:pPr marL="971550" lvl="1" indent="-514350">
              <a:buFont typeface="+mj-lt"/>
              <a:buAutoNum type="arabicPeriod"/>
              <a:defRPr/>
            </a:pPr>
            <a:r>
              <a:rPr lang="zh-TW" altLang="en-US" sz="3200" dirty="0">
                <a:solidFill>
                  <a:schemeClr val="tx1">
                    <a:lumMod val="85000"/>
                    <a:lumOff val="15000"/>
                  </a:schemeClr>
                </a:solidFill>
                <a:latin typeface="標楷體" panose="03000509000000000000" pitchFamily="65" charset="-120"/>
              </a:rPr>
              <a:t>運動可</a:t>
            </a:r>
            <a:r>
              <a:rPr lang="zh-TW" altLang="en-US" sz="3200" dirty="0">
                <a:solidFill>
                  <a:srgbClr val="FF0000"/>
                </a:solidFill>
                <a:latin typeface="標楷體" panose="03000509000000000000" pitchFamily="65" charset="-120"/>
              </a:rPr>
              <a:t>減少犯罪</a:t>
            </a:r>
            <a:endParaRPr lang="en-US" altLang="zh-TW" sz="3200" dirty="0">
              <a:solidFill>
                <a:srgbClr val="FF0000"/>
              </a:solidFill>
              <a:latin typeface="標楷體" panose="03000509000000000000" pitchFamily="65" charset="-120"/>
            </a:endParaRPr>
          </a:p>
          <a:p>
            <a:pPr marL="971550" lvl="1" indent="-514350">
              <a:buFont typeface="+mj-lt"/>
              <a:buAutoNum type="arabicPeriod"/>
              <a:defRPr/>
            </a:pPr>
            <a:r>
              <a:rPr lang="zh-TW" altLang="en-US" sz="3200" dirty="0">
                <a:solidFill>
                  <a:schemeClr val="tx1">
                    <a:lumMod val="85000"/>
                    <a:lumOff val="15000"/>
                  </a:schemeClr>
                </a:solidFill>
                <a:latin typeface="標楷體" panose="03000509000000000000" pitchFamily="65" charset="-120"/>
              </a:rPr>
              <a:t>運動可訓練國民進行</a:t>
            </a:r>
            <a:r>
              <a:rPr lang="zh-TW" altLang="en-US" sz="3200" dirty="0">
                <a:solidFill>
                  <a:srgbClr val="FF0000"/>
                </a:solidFill>
                <a:latin typeface="標楷體" panose="03000509000000000000" pitchFamily="65" charset="-120"/>
              </a:rPr>
              <a:t>軍事準備</a:t>
            </a:r>
            <a:endParaRPr lang="en-US" altLang="zh-TW" sz="3200" dirty="0">
              <a:solidFill>
                <a:srgbClr val="FF0000"/>
              </a:solidFill>
              <a:latin typeface="標楷體" panose="03000509000000000000" pitchFamily="65" charset="-120"/>
            </a:endParaRPr>
          </a:p>
          <a:p>
            <a:pPr marL="971550" lvl="1" indent="-514350">
              <a:buFont typeface="+mj-lt"/>
              <a:buAutoNum type="arabicPeriod"/>
              <a:defRPr/>
            </a:pPr>
            <a:r>
              <a:rPr lang="zh-TW" altLang="en-US" sz="3200" dirty="0">
                <a:solidFill>
                  <a:schemeClr val="tx1">
                    <a:lumMod val="85000"/>
                    <a:lumOff val="15000"/>
                  </a:schemeClr>
                </a:solidFill>
                <a:latin typeface="標楷體" panose="03000509000000000000" pitchFamily="65" charset="-120"/>
              </a:rPr>
              <a:t>運動能凸顯</a:t>
            </a:r>
            <a:r>
              <a:rPr lang="zh-TW" altLang="en-US" sz="3200" dirty="0">
                <a:solidFill>
                  <a:srgbClr val="FF0000"/>
                </a:solidFill>
                <a:latin typeface="標楷體" panose="03000509000000000000" pitchFamily="65" charset="-120"/>
              </a:rPr>
              <a:t>外交能見度</a:t>
            </a:r>
            <a:endParaRPr lang="en-US" altLang="zh-TW" sz="3200" dirty="0">
              <a:solidFill>
                <a:srgbClr val="FF0000"/>
              </a:solidFill>
              <a:latin typeface="標楷體" panose="03000509000000000000" pitchFamily="65" charset="-120"/>
            </a:endParaRPr>
          </a:p>
          <a:p>
            <a:pPr marL="971550" lvl="1" indent="-514350">
              <a:buFont typeface="+mj-lt"/>
              <a:buAutoNum type="arabicPeriod"/>
              <a:defRPr/>
            </a:pPr>
            <a:r>
              <a:rPr lang="zh-TW" altLang="en-US" sz="3200" dirty="0">
                <a:solidFill>
                  <a:schemeClr val="tx1">
                    <a:lumMod val="85000"/>
                    <a:lumOff val="15000"/>
                  </a:schemeClr>
                </a:solidFill>
                <a:latin typeface="標楷體" panose="03000509000000000000" pitchFamily="65" charset="-120"/>
              </a:rPr>
              <a:t>運動產業的</a:t>
            </a:r>
            <a:r>
              <a:rPr lang="zh-TW" altLang="en-US" sz="3200" dirty="0">
                <a:solidFill>
                  <a:srgbClr val="FF0000"/>
                </a:solidFill>
                <a:latin typeface="標楷體" panose="03000509000000000000" pitchFamily="65" charset="-120"/>
              </a:rPr>
              <a:t>經濟效益</a:t>
            </a:r>
            <a:endParaRPr lang="en-US" altLang="zh-TW" dirty="0">
              <a:solidFill>
                <a:srgbClr val="FF0000"/>
              </a:solidFill>
              <a:latin typeface="新細明體"/>
            </a:endParaRPr>
          </a:p>
          <a:p>
            <a:pPr marL="457200" lvl="1" indent="0">
              <a:buNone/>
              <a:defRPr/>
            </a:pPr>
            <a:endParaRPr lang="en-US" altLang="zh-TW" dirty="0">
              <a:solidFill>
                <a:schemeClr val="tx1">
                  <a:lumMod val="85000"/>
                  <a:lumOff val="15000"/>
                </a:schemeClr>
              </a:solidFill>
              <a:latin typeface="新細明體"/>
            </a:endParaRPr>
          </a:p>
          <a:p>
            <a:pPr marL="57150" indent="0">
              <a:buNone/>
              <a:defRPr/>
            </a:pPr>
            <a:endParaRPr lang="en-US" altLang="zh-TW" dirty="0">
              <a:solidFill>
                <a:schemeClr val="tx1">
                  <a:lumMod val="85000"/>
                  <a:lumOff val="15000"/>
                </a:schemeClr>
              </a:solidFill>
              <a:latin typeface="新細明體"/>
            </a:endParaRPr>
          </a:p>
        </p:txBody>
      </p:sp>
    </p:spTree>
    <p:extLst>
      <p:ext uri="{BB962C8B-B14F-4D97-AF65-F5344CB8AC3E}">
        <p14:creationId xmlns:p14="http://schemas.microsoft.com/office/powerpoint/2010/main" val="12696558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F2A8E6C-D36A-4B89-89BD-F0453398773B}"/>
              </a:ext>
            </a:extLst>
          </p:cNvPr>
          <p:cNvSpPr>
            <a:spLocks noGrp="1" noChangeArrowheads="1"/>
          </p:cNvSpPr>
          <p:nvPr>
            <p:ph type="title"/>
          </p:nvPr>
        </p:nvSpPr>
        <p:spPr/>
        <p:txBody>
          <a:bodyPr/>
          <a:lstStyle/>
          <a:p>
            <a:pPr eaLnBrk="1" hangingPunct="1"/>
            <a:r>
              <a:rPr lang="zh-TW" altLang="en-US" dirty="0">
                <a:ln>
                  <a:noFill/>
                </a:ln>
              </a:rPr>
              <a:t>結語</a:t>
            </a:r>
          </a:p>
        </p:txBody>
      </p:sp>
      <p:sp>
        <p:nvSpPr>
          <p:cNvPr id="3" name="直排文字版面配置區 2">
            <a:extLst>
              <a:ext uri="{FF2B5EF4-FFF2-40B4-BE49-F238E27FC236}">
                <a16:creationId xmlns:a16="http://schemas.microsoft.com/office/drawing/2014/main" id="{E559A75F-90CF-4C2C-AF07-9B87449C31DD}"/>
              </a:ext>
            </a:extLst>
          </p:cNvPr>
          <p:cNvSpPr>
            <a:spLocks noGrp="1"/>
          </p:cNvSpPr>
          <p:nvPr>
            <p:ph type="body" orient="vert" idx="1"/>
          </p:nvPr>
        </p:nvSpPr>
        <p:spPr>
          <a:xfrm>
            <a:off x="609601" y="1651247"/>
            <a:ext cx="10256668" cy="4287914"/>
          </a:xfrm>
        </p:spPr>
        <p:txBody>
          <a:bodyPr vert="horz" rtlCol="0">
            <a:normAutofit/>
          </a:bodyPr>
          <a:lstStyle/>
          <a:p>
            <a:pPr marL="1371600" indent="-1371600">
              <a:buFont typeface="+mj-lt"/>
              <a:buAutoNum type="arabicPeriod" startAt="5"/>
            </a:pP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近年</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人口老化</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與</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少子化</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的社會趨勢發展，使得</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民眾</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健康</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成為關鍵議題。如何透過運動政策達到</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健康促進</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的效果，也是政府關注的焦點之一。</a:t>
            </a:r>
            <a:endParaRPr lang="en-US" altLang="zh-TW" dirty="0">
              <a:solidFill>
                <a:schemeClr val="tx1"/>
              </a:solidFill>
              <a:latin typeface="標楷體" panose="03000509000000000000" pitchFamily="65" charset="-120"/>
              <a:ea typeface="標楷體" panose="03000509000000000000" pitchFamily="65" charset="-120"/>
            </a:endParaRPr>
          </a:p>
          <a:p>
            <a:pPr marL="1371600" indent="-1371600">
              <a:buFont typeface="+mj-lt"/>
              <a:buAutoNum type="arabicPeriod" startAt="5"/>
            </a:pPr>
            <a:r>
              <a:rPr lang="zh-TW" altLang="en-US" dirty="0">
                <a:solidFill>
                  <a:schemeClr val="tx1"/>
                </a:solidFill>
                <a:latin typeface="標楷體" panose="03000509000000000000" pitchFamily="65" charset="-120"/>
                <a:ea typeface="標楷體" panose="03000509000000000000" pitchFamily="65" charset="-120"/>
              </a:rPr>
              <a:t>我國的教育政策中，從小將</a:t>
            </a:r>
            <a:r>
              <a:rPr lang="zh-TW" altLang="en-US" dirty="0">
                <a:solidFill>
                  <a:srgbClr val="FF0000"/>
                </a:solidFill>
                <a:latin typeface="標楷體" panose="03000509000000000000" pitchFamily="65" charset="-120"/>
                <a:ea typeface="標楷體" panose="03000509000000000000" pitchFamily="65" charset="-120"/>
              </a:rPr>
              <a:t>體育課程</a:t>
            </a:r>
            <a:r>
              <a:rPr lang="zh-TW" altLang="en-US" dirty="0">
                <a:solidFill>
                  <a:schemeClr val="tx1"/>
                </a:solidFill>
                <a:latin typeface="標楷體" panose="03000509000000000000" pitchFamily="65" charset="-120"/>
                <a:ea typeface="標楷體" panose="03000509000000000000" pitchFamily="65" charset="-120"/>
              </a:rPr>
              <a:t>或</a:t>
            </a:r>
            <a:r>
              <a:rPr lang="zh-TW" altLang="en-US" dirty="0">
                <a:solidFill>
                  <a:srgbClr val="FF0000"/>
                </a:solidFill>
                <a:latin typeface="標楷體" panose="03000509000000000000" pitchFamily="65" charset="-120"/>
                <a:ea typeface="標楷體" panose="03000509000000000000" pitchFamily="65" charset="-120"/>
              </a:rPr>
              <a:t>健體領域</a:t>
            </a:r>
            <a:r>
              <a:rPr lang="zh-TW" altLang="en-US" dirty="0">
                <a:solidFill>
                  <a:schemeClr val="tx1"/>
                </a:solidFill>
                <a:latin typeface="標楷體" panose="03000509000000000000" pitchFamily="65" charset="-120"/>
                <a:ea typeface="標楷體" panose="03000509000000000000" pitchFamily="65" charset="-120"/>
              </a:rPr>
              <a:t>列入必修，就是希望建立國民長久的運動習慣，維持身心健康，減少社會醫療</a:t>
            </a:r>
            <a:r>
              <a:rPr lang="zh-CN" altLang="en-US" dirty="0">
                <a:solidFill>
                  <a:schemeClr val="tx1"/>
                </a:solidFill>
                <a:latin typeface="標楷體" panose="03000509000000000000" pitchFamily="65" charset="-120"/>
                <a:ea typeface="標楷體" panose="03000509000000000000" pitchFamily="65" charset="-120"/>
              </a:rPr>
              <a:t>負擔。</a:t>
            </a:r>
            <a:endParaRPr lang="en-US" altLang="zh-TW" dirty="0">
              <a:solidFill>
                <a:schemeClr val="tx1"/>
              </a:solidFill>
              <a:latin typeface="標楷體" panose="03000509000000000000" pitchFamily="65" charset="-120"/>
              <a:ea typeface="標楷體" panose="03000509000000000000" pitchFamily="65" charset="-120"/>
            </a:endParaRPr>
          </a:p>
          <a:p>
            <a:pPr>
              <a:buFont typeface="Arial"/>
              <a:buChar char="•"/>
              <a:defRPr/>
            </a:pPr>
            <a:endParaRPr lang="en-US" altLang="zh-TW" dirty="0">
              <a:solidFill>
                <a:srgbClr val="FF0000"/>
              </a:solidFill>
            </a:endParaRPr>
          </a:p>
        </p:txBody>
      </p:sp>
    </p:spTree>
    <p:extLst>
      <p:ext uri="{BB962C8B-B14F-4D97-AF65-F5344CB8AC3E}">
        <p14:creationId xmlns:p14="http://schemas.microsoft.com/office/powerpoint/2010/main" val="110470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F2A8E6C-D36A-4B89-89BD-F0453398773B}"/>
              </a:ext>
            </a:extLst>
          </p:cNvPr>
          <p:cNvSpPr>
            <a:spLocks noGrp="1" noChangeArrowheads="1"/>
          </p:cNvSpPr>
          <p:nvPr>
            <p:ph type="title"/>
          </p:nvPr>
        </p:nvSpPr>
        <p:spPr/>
        <p:txBody>
          <a:bodyPr/>
          <a:lstStyle/>
          <a:p>
            <a:pPr eaLnBrk="1" hangingPunct="1"/>
            <a:r>
              <a:rPr lang="zh-TW" altLang="en-US" dirty="0">
                <a:ln>
                  <a:noFill/>
                </a:ln>
              </a:rPr>
              <a:t>結語</a:t>
            </a:r>
          </a:p>
        </p:txBody>
      </p:sp>
      <p:sp>
        <p:nvSpPr>
          <p:cNvPr id="3" name="直排文字版面配置區 2">
            <a:extLst>
              <a:ext uri="{FF2B5EF4-FFF2-40B4-BE49-F238E27FC236}">
                <a16:creationId xmlns:a16="http://schemas.microsoft.com/office/drawing/2014/main" id="{E559A75F-90CF-4C2C-AF07-9B87449C31DD}"/>
              </a:ext>
            </a:extLst>
          </p:cNvPr>
          <p:cNvSpPr>
            <a:spLocks noGrp="1"/>
          </p:cNvSpPr>
          <p:nvPr>
            <p:ph type="body" orient="vert" idx="1"/>
          </p:nvPr>
        </p:nvSpPr>
        <p:spPr>
          <a:xfrm>
            <a:off x="609601" y="1651247"/>
            <a:ext cx="10256668" cy="4287914"/>
          </a:xfrm>
        </p:spPr>
        <p:txBody>
          <a:bodyPr vert="horz" rtlCol="0">
            <a:normAutofit/>
          </a:bodyPr>
          <a:lstStyle/>
          <a:p>
            <a:pPr marL="1371600" indent="-1371600">
              <a:buFont typeface="+mj-lt"/>
              <a:buAutoNum type="arabicPeriod" startAt="7"/>
            </a:pP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職業運動</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的發展與國際運動賽會促成的</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運動觀光</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風潮，能夠吸引</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投資</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、促進人民</a:t>
            </a:r>
            <a:r>
              <a:rPr lang="zh-TW" altLang="en-US"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就業</a:t>
            </a:r>
            <a:r>
              <a:rPr lang="zh-TW" altLang="en-US"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，促使經濟發展、社會安定，因此運動的經濟效益也是中央及地方運動組織所重視的面向。</a:t>
            </a:r>
            <a:endParaRPr lang="en-US" altLang="zh-TW" kern="1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1371600" indent="-1371600">
              <a:buFont typeface="+mj-lt"/>
              <a:buAutoNum type="arabicPeriod" startAt="7"/>
            </a:pPr>
            <a:r>
              <a:rPr lang="zh-TW" altLang="en-US" dirty="0">
                <a:solidFill>
                  <a:schemeClr val="tx1"/>
                </a:solidFill>
                <a:latin typeface="標楷體" panose="03000509000000000000" pitchFamily="65" charset="-120"/>
                <a:ea typeface="標楷體" panose="03000509000000000000" pitchFamily="65" charset="-120"/>
              </a:rPr>
              <a:t>近年</a:t>
            </a:r>
            <a:r>
              <a:rPr lang="zh-TW" altLang="en-US" dirty="0">
                <a:solidFill>
                  <a:srgbClr val="FF0000"/>
                </a:solidFill>
                <a:latin typeface="標楷體" panose="03000509000000000000" pitchFamily="65" charset="-120"/>
                <a:ea typeface="標楷體" panose="03000509000000000000" pitchFamily="65" charset="-120"/>
              </a:rPr>
              <a:t>運動彩卷</a:t>
            </a:r>
            <a:r>
              <a:rPr lang="zh-TW" altLang="en-US" dirty="0">
                <a:solidFill>
                  <a:schemeClr val="tx1"/>
                </a:solidFill>
                <a:latin typeface="標楷體" panose="03000509000000000000" pitchFamily="65" charset="-120"/>
                <a:ea typeface="標楷體" panose="03000509000000000000" pitchFamily="65" charset="-120"/>
              </a:rPr>
              <a:t>的盈餘投注於運動產業發展，許多運動產業大數據與消費趨勢才慢慢有所掌握，</a:t>
            </a:r>
            <a:r>
              <a:rPr lang="zh-TW" altLang="en-US">
                <a:solidFill>
                  <a:schemeClr val="tx1"/>
                </a:solidFill>
                <a:latin typeface="標楷體" panose="03000509000000000000" pitchFamily="65" charset="-120"/>
                <a:ea typeface="標楷體" panose="03000509000000000000" pitchFamily="65" charset="-120"/>
              </a:rPr>
              <a:t>相信有助於未來產業</a:t>
            </a:r>
            <a:r>
              <a:rPr lang="zh-TW" altLang="en-US" dirty="0">
                <a:solidFill>
                  <a:schemeClr val="tx1"/>
                </a:solidFill>
                <a:latin typeface="標楷體" panose="03000509000000000000" pitchFamily="65" charset="-120"/>
                <a:ea typeface="標楷體" panose="03000509000000000000" pitchFamily="65" charset="-120"/>
              </a:rPr>
              <a:t>蓬勃發展。</a:t>
            </a:r>
            <a:endParaRPr lang="en-US" altLang="zh-TW" dirty="0">
              <a:solidFill>
                <a:schemeClr val="tx1"/>
              </a:solidFill>
              <a:latin typeface="標楷體" panose="03000509000000000000" pitchFamily="65" charset="-120"/>
              <a:ea typeface="標楷體" panose="03000509000000000000" pitchFamily="65" charset="-120"/>
            </a:endParaRPr>
          </a:p>
          <a:p>
            <a:pPr marL="1371600" indent="-1371600">
              <a:buFont typeface="+mj-lt"/>
              <a:buAutoNum type="arabicPeriod" startAt="7"/>
            </a:pPr>
            <a:endPar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371600" indent="-1371600">
              <a:buFont typeface="+mj-lt"/>
              <a:buAutoNum type="arabicPeriod" startAt="7"/>
            </a:pPr>
            <a:endParaRPr lang="zh-TW" altLang="zh-TW" kern="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buFont typeface="Arial"/>
              <a:buChar char="•"/>
              <a:defRPr/>
            </a:pPr>
            <a:endParaRPr lang="en-US" altLang="zh-TW" dirty="0">
              <a:solidFill>
                <a:srgbClr val="FF0000"/>
              </a:solidFill>
            </a:endParaRPr>
          </a:p>
        </p:txBody>
      </p:sp>
    </p:spTree>
    <p:extLst>
      <p:ext uri="{BB962C8B-B14F-4D97-AF65-F5344CB8AC3E}">
        <p14:creationId xmlns:p14="http://schemas.microsoft.com/office/powerpoint/2010/main" val="2161168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72D7CCA5-A5BB-413A-AB84-D94F5E7F4E40}"/>
              </a:ext>
            </a:extLst>
          </p:cNvPr>
          <p:cNvSpPr>
            <a:spLocks noGrp="1" noChangeArrowheads="1"/>
          </p:cNvSpPr>
          <p:nvPr>
            <p:ph type="title"/>
          </p:nvPr>
        </p:nvSpPr>
        <p:spPr/>
        <p:txBody>
          <a:bodyPr/>
          <a:lstStyle/>
          <a:p>
            <a:pPr eaLnBrk="1" hangingPunct="1"/>
            <a:r>
              <a:rPr lang="zh-TW" altLang="en-US" dirty="0">
                <a:ln>
                  <a:noFill/>
                </a:ln>
              </a:rPr>
              <a:t>參考資料</a:t>
            </a:r>
          </a:p>
        </p:txBody>
      </p:sp>
      <p:sp>
        <p:nvSpPr>
          <p:cNvPr id="3" name="直排文字版面配置區 2">
            <a:extLst>
              <a:ext uri="{FF2B5EF4-FFF2-40B4-BE49-F238E27FC236}">
                <a16:creationId xmlns:a16="http://schemas.microsoft.com/office/drawing/2014/main" id="{BC1FB4D3-0ED2-41CA-98C2-A72BB41004FB}"/>
              </a:ext>
            </a:extLst>
          </p:cNvPr>
          <p:cNvSpPr>
            <a:spLocks noGrp="1"/>
          </p:cNvSpPr>
          <p:nvPr>
            <p:ph type="body" orient="vert" idx="1"/>
          </p:nvPr>
        </p:nvSpPr>
        <p:spPr>
          <a:xfrm>
            <a:off x="994299" y="1500327"/>
            <a:ext cx="9738803" cy="4572000"/>
          </a:xfrm>
        </p:spPr>
        <p:txBody>
          <a:bodyPr vert="horz" rtlCol="0">
            <a:normAutofit/>
          </a:bodyPr>
          <a:lstStyle/>
          <a:p>
            <a:pPr>
              <a:lnSpc>
                <a:spcPct val="170000"/>
              </a:lnSpc>
              <a:buFont typeface="Wingdings" panose="05000000000000000000" pitchFamily="2" charset="2"/>
              <a:buChar char="Ø"/>
              <a:defRPr/>
            </a:pPr>
            <a:r>
              <a:rPr lang="zh-TW" altLang="zh-TW" sz="2400" dirty="0">
                <a:solidFill>
                  <a:schemeClr val="tx1"/>
                </a:solidFill>
                <a:latin typeface="Times New Roman" panose="02020603050405020304" pitchFamily="18" charset="0"/>
                <a:cs typeface="Times New Roman" panose="02020603050405020304" pitchFamily="18" charset="0"/>
              </a:rPr>
              <a:t>陳金盈、徐耀輝（譯）（</a:t>
            </a:r>
            <a:r>
              <a:rPr lang="en-US" altLang="zh-TW" sz="2400" dirty="0">
                <a:solidFill>
                  <a:schemeClr val="tx1"/>
                </a:solidFill>
                <a:latin typeface="Times New Roman" panose="02020603050405020304" pitchFamily="18" charset="0"/>
                <a:cs typeface="Times New Roman" panose="02020603050405020304" pitchFamily="18" charset="0"/>
              </a:rPr>
              <a:t>2003</a:t>
            </a:r>
            <a:r>
              <a:rPr lang="zh-TW" altLang="zh-TW" sz="2400" dirty="0">
                <a:solidFill>
                  <a:schemeClr val="tx1"/>
                </a:solidFill>
                <a:latin typeface="Times New Roman" panose="02020603050405020304" pitchFamily="18" charset="0"/>
                <a:cs typeface="Times New Roman" panose="02020603050405020304" pitchFamily="18" charset="0"/>
              </a:rPr>
              <a:t>）。</a:t>
            </a:r>
            <a:r>
              <a:rPr lang="en-US" altLang="zh-TW" sz="2400" dirty="0">
                <a:solidFill>
                  <a:schemeClr val="tx1"/>
                </a:solidFill>
                <a:latin typeface="Times New Roman" panose="02020603050405020304" pitchFamily="18" charset="0"/>
                <a:cs typeface="Times New Roman" panose="02020603050405020304" pitchFamily="18" charset="0"/>
              </a:rPr>
              <a:t>B. </a:t>
            </a:r>
            <a:r>
              <a:rPr lang="en-US" altLang="zh-TW" sz="2400" dirty="0" err="1">
                <a:solidFill>
                  <a:schemeClr val="tx1"/>
                </a:solidFill>
                <a:latin typeface="Times New Roman" panose="02020603050405020304" pitchFamily="18" charset="0"/>
                <a:cs typeface="Times New Roman" panose="02020603050405020304" pitchFamily="18" charset="0"/>
              </a:rPr>
              <a:t>Houlihan</a:t>
            </a:r>
            <a:r>
              <a:rPr lang="zh-TW" altLang="zh-TW" sz="2400" dirty="0">
                <a:solidFill>
                  <a:schemeClr val="tx1"/>
                </a:solidFill>
                <a:latin typeface="Times New Roman" panose="02020603050405020304" pitchFamily="18" charset="0"/>
                <a:cs typeface="Times New Roman" panose="02020603050405020304" pitchFamily="18" charset="0"/>
              </a:rPr>
              <a:t>著。</a:t>
            </a:r>
            <a:r>
              <a:rPr lang="zh-TW" altLang="zh-TW" sz="2400" i="1" dirty="0">
                <a:solidFill>
                  <a:schemeClr val="tx1"/>
                </a:solidFill>
                <a:latin typeface="Times New Roman" panose="02020603050405020304" pitchFamily="18" charset="0"/>
                <a:cs typeface="Times New Roman" panose="02020603050405020304" pitchFamily="18" charset="0"/>
              </a:rPr>
              <a:t>運動政治學：運動、政策與政治</a:t>
            </a:r>
            <a:r>
              <a:rPr lang="zh-TW" altLang="zh-TW" sz="2400" dirty="0">
                <a:solidFill>
                  <a:schemeClr val="tx1"/>
                </a:solidFill>
                <a:latin typeface="Times New Roman" panose="02020603050405020304" pitchFamily="18" charset="0"/>
                <a:cs typeface="Times New Roman" panose="02020603050405020304" pitchFamily="18" charset="0"/>
              </a:rPr>
              <a:t>。台北市：風雲論壇。</a:t>
            </a:r>
            <a:endParaRPr lang="en-US" altLang="zh-TW" sz="2400" dirty="0">
              <a:solidFill>
                <a:schemeClr val="tx1"/>
              </a:solidFill>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defRPr/>
            </a:pPr>
            <a:r>
              <a:rPr lang="zh-TW" altLang="en-US" sz="2400" dirty="0">
                <a:solidFill>
                  <a:schemeClr val="tx1"/>
                </a:solidFill>
                <a:latin typeface="Times New Roman" panose="02020603050405020304" pitchFamily="18" charset="0"/>
                <a:cs typeface="Times New Roman" panose="02020603050405020304" pitchFamily="18" charset="0"/>
              </a:rPr>
              <a:t>教育部體育署</a:t>
            </a:r>
            <a:r>
              <a:rPr lang="zh-TW" altLang="en-US" sz="2400" dirty="0">
                <a:solidFill>
                  <a:schemeClr val="tx1"/>
                </a:solidFill>
                <a:latin typeface="PMingLiU" panose="02020500000000000000" pitchFamily="18" charset="-120"/>
                <a:ea typeface="PMingLiU" panose="02020500000000000000" pitchFamily="18" charset="-120"/>
                <a:cs typeface="Times New Roman" panose="02020603050405020304" pitchFamily="18" charset="0"/>
              </a:rPr>
              <a:t>（</a:t>
            </a:r>
            <a:r>
              <a:rPr lang="en-US" altLang="zh-TW" sz="2400" dirty="0">
                <a:solidFill>
                  <a:schemeClr val="tx1"/>
                </a:solidFill>
                <a:latin typeface="PMingLiU" panose="02020500000000000000" pitchFamily="18" charset="-120"/>
                <a:ea typeface="PMingLiU" panose="02020500000000000000" pitchFamily="18" charset="-120"/>
                <a:cs typeface="Times New Roman" panose="02020603050405020304" pitchFamily="18" charset="0"/>
              </a:rPr>
              <a:t>106</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i="1"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106</a:t>
            </a:r>
            <a:r>
              <a:rPr lang="zh-TW" altLang="en-US" sz="2400" i="1"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年體育統計</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。台北市：作者。</a:t>
            </a:r>
            <a:endParaRPr lang="en-US" altLang="zh-TW" sz="2400" dirty="0">
              <a:solidFill>
                <a:schemeClr val="tx1"/>
              </a:solidFill>
              <a:latin typeface="Times New Roman" panose="02020603050405020304" pitchFamily="18" charset="0"/>
              <a:cs typeface="Times New Roman" panose="02020603050405020304" pitchFamily="18" charset="0"/>
            </a:endParaRPr>
          </a:p>
          <a:p>
            <a:pPr>
              <a:buFont typeface="Arial"/>
              <a:buChar char="•"/>
              <a:defRPr/>
            </a:pPr>
            <a:endParaRPr lang="zh-TW" alt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6266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02D40D-0439-487A-878A-94C5842330A1}"/>
              </a:ext>
            </a:extLst>
          </p:cNvPr>
          <p:cNvSpPr>
            <a:spLocks noGrp="1"/>
          </p:cNvSpPr>
          <p:nvPr>
            <p:ph type="title"/>
          </p:nvPr>
        </p:nvSpPr>
        <p:spPr/>
        <p:txBody>
          <a:bodyPr/>
          <a:lstStyle/>
          <a:p>
            <a:r>
              <a:rPr lang="zh-TW" altLang="en-US" dirty="0"/>
              <a:t>大綱</a:t>
            </a:r>
          </a:p>
        </p:txBody>
      </p:sp>
      <p:sp>
        <p:nvSpPr>
          <p:cNvPr id="3" name="直排文字版面配置區 2">
            <a:extLst>
              <a:ext uri="{FF2B5EF4-FFF2-40B4-BE49-F238E27FC236}">
                <a16:creationId xmlns:a16="http://schemas.microsoft.com/office/drawing/2014/main" id="{BE839DC0-71A5-43ED-ADD5-C96226F6299F}"/>
              </a:ext>
            </a:extLst>
          </p:cNvPr>
          <p:cNvSpPr>
            <a:spLocks noGrp="1"/>
          </p:cNvSpPr>
          <p:nvPr>
            <p:ph type="body" orient="vert" idx="1"/>
          </p:nvPr>
        </p:nvSpPr>
        <p:spPr>
          <a:xfrm>
            <a:off x="609600" y="1515141"/>
            <a:ext cx="10972800" cy="4525959"/>
          </a:xfrm>
        </p:spPr>
        <p:txBody>
          <a:bodyPr vert="horz"/>
          <a:lstStyle/>
          <a:p>
            <a:pPr marL="0" indent="0">
              <a:buNone/>
            </a:pPr>
            <a:r>
              <a:rPr lang="zh-TW" altLang="en-US" dirty="0">
                <a:solidFill>
                  <a:schemeClr val="tx1"/>
                </a:solidFill>
                <a:latin typeface="標楷體" panose="03000509000000000000" pitchFamily="65" charset="-120"/>
                <a:ea typeface="標楷體" panose="03000509000000000000" pitchFamily="65" charset="-120"/>
              </a:rPr>
              <a:t>這個單元我們將分別從中央與地方政府的角度，來觀察體育政策的焦點。這個單元的學習重點：</a:t>
            </a:r>
            <a:endParaRPr lang="en-US" altLang="zh-TW" dirty="0">
              <a:solidFill>
                <a:schemeClr val="tx1"/>
              </a:solidFill>
              <a:latin typeface="標楷體" panose="03000509000000000000" pitchFamily="65" charset="-120"/>
              <a:ea typeface="標楷體" panose="03000509000000000000" pitchFamily="65" charset="-120"/>
            </a:endParaRPr>
          </a:p>
          <a:p>
            <a:pPr marL="914400" lvl="1" indent="-514350">
              <a:buFont typeface="+mj-lt"/>
              <a:buAutoNum type="arabicPeriod"/>
            </a:pPr>
            <a:r>
              <a:rPr lang="zh-TW" altLang="en-US" sz="3200" dirty="0">
                <a:solidFill>
                  <a:schemeClr val="tx1"/>
                </a:solidFill>
                <a:latin typeface="標楷體" panose="03000509000000000000" pitchFamily="65" charset="-120"/>
                <a:ea typeface="標楷體" panose="03000509000000000000" pitchFamily="65" charset="-120"/>
              </a:rPr>
              <a:t>中央與地方政府體育</a:t>
            </a:r>
            <a:r>
              <a:rPr lang="zh-TW" altLang="en-US" sz="3200" dirty="0">
                <a:solidFill>
                  <a:srgbClr val="FF0000"/>
                </a:solidFill>
                <a:latin typeface="標楷體" panose="03000509000000000000" pitchFamily="65" charset="-120"/>
                <a:ea typeface="標楷體" panose="03000509000000000000" pitchFamily="65" charset="-120"/>
              </a:rPr>
              <a:t>組織</a:t>
            </a:r>
            <a:r>
              <a:rPr lang="zh-TW" altLang="en-US" sz="3200" dirty="0">
                <a:solidFill>
                  <a:schemeClr val="tx1"/>
                </a:solidFill>
                <a:latin typeface="標楷體" panose="03000509000000000000" pitchFamily="65" charset="-120"/>
                <a:ea typeface="標楷體" panose="03000509000000000000" pitchFamily="65" charset="-120"/>
              </a:rPr>
              <a:t>概觀</a:t>
            </a:r>
            <a:endParaRPr lang="en-US" altLang="zh-TW" sz="3200" dirty="0">
              <a:solidFill>
                <a:schemeClr val="tx1"/>
              </a:solidFill>
              <a:latin typeface="標楷體" panose="03000509000000000000" pitchFamily="65" charset="-120"/>
              <a:ea typeface="標楷體" panose="03000509000000000000" pitchFamily="65" charset="-120"/>
            </a:endParaRPr>
          </a:p>
          <a:p>
            <a:pPr marL="914400" lvl="1" indent="-514350">
              <a:buFont typeface="+mj-lt"/>
              <a:buAutoNum type="arabicPeriod"/>
            </a:pPr>
            <a:r>
              <a:rPr lang="zh-TW" altLang="en-US" sz="3200" dirty="0">
                <a:solidFill>
                  <a:schemeClr val="tx1"/>
                </a:solidFill>
                <a:latin typeface="標楷體" panose="03000509000000000000" pitchFamily="65" charset="-120"/>
                <a:ea typeface="標楷體" panose="03000509000000000000" pitchFamily="65" charset="-120"/>
              </a:rPr>
              <a:t>教育部體育署的</a:t>
            </a:r>
            <a:r>
              <a:rPr lang="zh-TW" altLang="en-US" sz="3200" dirty="0">
                <a:solidFill>
                  <a:srgbClr val="FF0000"/>
                </a:solidFill>
                <a:latin typeface="標楷體" panose="03000509000000000000" pitchFamily="65" charset="-120"/>
                <a:ea typeface="標楷體" panose="03000509000000000000" pitchFamily="65" charset="-120"/>
              </a:rPr>
              <a:t>業務職掌</a:t>
            </a:r>
            <a:endParaRPr lang="en-US" altLang="zh-TW" sz="3200" dirty="0">
              <a:solidFill>
                <a:srgbClr val="FF0000"/>
              </a:solidFill>
              <a:latin typeface="標楷體" panose="03000509000000000000" pitchFamily="65" charset="-120"/>
              <a:ea typeface="標楷體" panose="03000509000000000000" pitchFamily="65" charset="-120"/>
            </a:endParaRPr>
          </a:p>
          <a:p>
            <a:pPr marL="914400" lvl="1" indent="-514350">
              <a:buFont typeface="+mj-lt"/>
              <a:buAutoNum type="arabicPeriod"/>
            </a:pPr>
            <a:r>
              <a:rPr lang="zh-TW" altLang="en-US" sz="3200" dirty="0">
                <a:solidFill>
                  <a:schemeClr val="tx1"/>
                </a:solidFill>
                <a:latin typeface="標楷體" panose="03000509000000000000" pitchFamily="65" charset="-120"/>
                <a:ea typeface="標楷體" panose="03000509000000000000" pitchFamily="65" charset="-120"/>
              </a:rPr>
              <a:t>認識</a:t>
            </a:r>
            <a:r>
              <a:rPr lang="zh-TW" altLang="en-US" sz="3200" dirty="0">
                <a:solidFill>
                  <a:srgbClr val="FF0000"/>
                </a:solidFill>
                <a:latin typeface="標楷體" panose="03000509000000000000" pitchFamily="65" charset="-120"/>
                <a:ea typeface="標楷體" panose="03000509000000000000" pitchFamily="65" charset="-120"/>
              </a:rPr>
              <a:t>中央</a:t>
            </a:r>
            <a:r>
              <a:rPr lang="zh-TW" altLang="en-US" sz="3200" dirty="0">
                <a:solidFill>
                  <a:schemeClr val="tx1"/>
                </a:solidFill>
                <a:latin typeface="標楷體" panose="03000509000000000000" pitchFamily="65" charset="-120"/>
                <a:ea typeface="標楷體" panose="03000509000000000000" pitchFamily="65" charset="-120"/>
              </a:rPr>
              <a:t>政府與</a:t>
            </a:r>
            <a:r>
              <a:rPr lang="zh-TW" altLang="en-US" sz="3200" dirty="0">
                <a:solidFill>
                  <a:srgbClr val="FF0000"/>
                </a:solidFill>
                <a:latin typeface="標楷體" panose="03000509000000000000" pitchFamily="65" charset="-120"/>
                <a:ea typeface="標楷體" panose="03000509000000000000" pitchFamily="65" charset="-120"/>
              </a:rPr>
              <a:t>地方</a:t>
            </a:r>
            <a:r>
              <a:rPr lang="zh-TW" altLang="en-US" sz="3200" dirty="0">
                <a:solidFill>
                  <a:schemeClr val="tx1"/>
                </a:solidFill>
                <a:latin typeface="標楷體" panose="03000509000000000000" pitchFamily="65" charset="-120"/>
                <a:ea typeface="標楷體" panose="03000509000000000000" pitchFamily="65" charset="-120"/>
              </a:rPr>
              <a:t>政府體育政策的焦點</a:t>
            </a:r>
            <a:endParaRPr lang="en-US" altLang="zh-TW" sz="3200" dirty="0">
              <a:solidFill>
                <a:schemeClr val="tx1"/>
              </a:solidFill>
              <a:latin typeface="標楷體" panose="03000509000000000000" pitchFamily="65" charset="-120"/>
              <a:ea typeface="標楷體" panose="03000509000000000000" pitchFamily="65" charset="-120"/>
            </a:endParaRPr>
          </a:p>
          <a:p>
            <a:pPr marL="400050" lvl="1" indent="0">
              <a:buNone/>
            </a:pPr>
            <a:endParaRPr lang="en-US" altLang="zh-TW" sz="32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dirty="0">
                <a:solidFill>
                  <a:schemeClr val="tx1"/>
                </a:solidFill>
              </a:rPr>
              <a:t>希望同學能在這個單元的課程中，除了認識台灣的體育政策，同時思考自己與那些環節有所關聯。</a:t>
            </a:r>
            <a:endParaRPr lang="en-US" altLang="zh-TW" dirty="0">
              <a:solidFill>
                <a:schemeClr val="tx1"/>
              </a:solidFill>
            </a:endParaRPr>
          </a:p>
          <a:p>
            <a:pPr marL="0" indent="0">
              <a:buNone/>
            </a:pPr>
            <a:endParaRPr lang="en-US" altLang="zh-TW" dirty="0"/>
          </a:p>
          <a:p>
            <a:endParaRPr lang="en-US" altLang="zh-TW" dirty="0"/>
          </a:p>
          <a:p>
            <a:endParaRPr lang="en-US" altLang="zh-TW" dirty="0"/>
          </a:p>
          <a:p>
            <a:endParaRPr lang="en-US" altLang="zh-TW" dirty="0">
              <a:latin typeface="新細明體" panose="02020500000000000000" pitchFamily="18" charset="-120"/>
              <a:ea typeface="新細明體" panose="02020500000000000000" pitchFamily="18" charset="-120"/>
            </a:endParaRPr>
          </a:p>
          <a:p>
            <a:endParaRPr lang="en-US" altLang="zh-TW" dirty="0"/>
          </a:p>
        </p:txBody>
      </p:sp>
    </p:spTree>
    <p:extLst>
      <p:ext uri="{BB962C8B-B14F-4D97-AF65-F5344CB8AC3E}">
        <p14:creationId xmlns:p14="http://schemas.microsoft.com/office/powerpoint/2010/main" val="57159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dirty="0"/>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5" name="圖片 4">
            <a:extLst>
              <a:ext uri="{FF2B5EF4-FFF2-40B4-BE49-F238E27FC236}">
                <a16:creationId xmlns:a16="http://schemas.microsoft.com/office/drawing/2014/main" id="{BAABD6FD-B8AE-4DA5-8B68-55DB6372F349}"/>
              </a:ext>
            </a:extLst>
          </p:cNvPr>
          <p:cNvPicPr>
            <a:picLocks noChangeAspect="1"/>
          </p:cNvPicPr>
          <p:nvPr/>
        </p:nvPicPr>
        <p:blipFill rotWithShape="1">
          <a:blip r:embed="rId2"/>
          <a:srcRect l="30851" t="17457" r="21211" b="14960"/>
          <a:stretch/>
        </p:blipFill>
        <p:spPr>
          <a:xfrm>
            <a:off x="2290439" y="301321"/>
            <a:ext cx="7417722" cy="5882260"/>
          </a:xfrm>
          <a:prstGeom prst="rect">
            <a:avLst/>
          </a:prstGeom>
        </p:spPr>
      </p:pic>
      <p:pic>
        <p:nvPicPr>
          <p:cNvPr id="7" name="圖片 6">
            <a:extLst>
              <a:ext uri="{FF2B5EF4-FFF2-40B4-BE49-F238E27FC236}">
                <a16:creationId xmlns:a16="http://schemas.microsoft.com/office/drawing/2014/main" id="{874646CE-644F-437D-924C-8BA475B26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818" y="364980"/>
            <a:ext cx="1718791" cy="336119"/>
          </a:xfrm>
          <a:prstGeom prst="rect">
            <a:avLst/>
          </a:prstGeom>
        </p:spPr>
      </p:pic>
      <p:sp>
        <p:nvSpPr>
          <p:cNvPr id="4" name="文字方塊 3">
            <a:extLst>
              <a:ext uri="{FF2B5EF4-FFF2-40B4-BE49-F238E27FC236}">
                <a16:creationId xmlns:a16="http://schemas.microsoft.com/office/drawing/2014/main" id="{834AE748-B27A-4D16-B4FA-0774E69BFB86}"/>
              </a:ext>
            </a:extLst>
          </p:cNvPr>
          <p:cNvSpPr txBox="1"/>
          <p:nvPr/>
        </p:nvSpPr>
        <p:spPr>
          <a:xfrm>
            <a:off x="5459768" y="6241002"/>
            <a:ext cx="6436310" cy="276999"/>
          </a:xfrm>
          <a:prstGeom prst="rect">
            <a:avLst/>
          </a:prstGeom>
          <a:noFill/>
        </p:spPr>
        <p:txBody>
          <a:bodyPr wrap="square" rtlCol="0">
            <a:spAutoFit/>
          </a:bodyPr>
          <a:lstStyle/>
          <a:p>
            <a:r>
              <a:rPr lang="zh-TW" altLang="en-US" sz="1200" dirty="0"/>
              <a:t>取自教育部體育署網頁</a:t>
            </a:r>
            <a:r>
              <a:rPr lang="en-US" altLang="zh-TW" sz="1200" dirty="0"/>
              <a:t>https://www.sa.gov.tw/wSite/ct?xItem=3118&amp;ctNode=276&amp;mp=11</a:t>
            </a:r>
            <a:endParaRPr lang="zh-TW" altLang="en-US" sz="1200" dirty="0"/>
          </a:p>
        </p:txBody>
      </p:sp>
    </p:spTree>
    <p:extLst>
      <p:ext uri="{BB962C8B-B14F-4D97-AF65-F5344CB8AC3E}">
        <p14:creationId xmlns:p14="http://schemas.microsoft.com/office/powerpoint/2010/main" val="35015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4" name="圖片 3">
            <a:extLst>
              <a:ext uri="{FF2B5EF4-FFF2-40B4-BE49-F238E27FC236}">
                <a16:creationId xmlns:a16="http://schemas.microsoft.com/office/drawing/2014/main" id="{CCEBB7C9-83C3-4C61-B974-26B0220600D0}"/>
              </a:ext>
            </a:extLst>
          </p:cNvPr>
          <p:cNvPicPr>
            <a:picLocks noChangeAspect="1"/>
          </p:cNvPicPr>
          <p:nvPr/>
        </p:nvPicPr>
        <p:blipFill rotWithShape="1">
          <a:blip r:embed="rId2"/>
          <a:srcRect l="23119" t="15257" r="12629" b="5979"/>
          <a:stretch/>
        </p:blipFill>
        <p:spPr>
          <a:xfrm>
            <a:off x="1554631" y="274640"/>
            <a:ext cx="8905186" cy="6140400"/>
          </a:xfrm>
          <a:prstGeom prst="rect">
            <a:avLst/>
          </a:prstGeom>
        </p:spPr>
      </p:pic>
      <p:sp>
        <p:nvSpPr>
          <p:cNvPr id="5" name="文字方塊 4">
            <a:extLst>
              <a:ext uri="{FF2B5EF4-FFF2-40B4-BE49-F238E27FC236}">
                <a16:creationId xmlns:a16="http://schemas.microsoft.com/office/drawing/2014/main" id="{C50C81AD-BEED-403D-96AF-45EAB625AA30}"/>
              </a:ext>
            </a:extLst>
          </p:cNvPr>
          <p:cNvSpPr txBox="1"/>
          <p:nvPr/>
        </p:nvSpPr>
        <p:spPr>
          <a:xfrm>
            <a:off x="5078028" y="6031722"/>
            <a:ext cx="5681708" cy="276999"/>
          </a:xfrm>
          <a:prstGeom prst="rect">
            <a:avLst/>
          </a:prstGeom>
          <a:noFill/>
        </p:spPr>
        <p:txBody>
          <a:bodyPr wrap="square" rtlCol="0">
            <a:spAutoFit/>
          </a:bodyPr>
          <a:lstStyle/>
          <a:p>
            <a:r>
              <a:rPr lang="zh-TW" altLang="en-US" sz="1200" dirty="0"/>
              <a:t>取自台北市體育局網頁 </a:t>
            </a:r>
            <a:r>
              <a:rPr lang="en-US" altLang="zh-TW" sz="1200" dirty="0"/>
              <a:t>https://sports.gov.taipei/cp.aspx?n=A8510B4DA93A6F92</a:t>
            </a:r>
            <a:endParaRPr lang="zh-TW" altLang="en-US" sz="1200" dirty="0"/>
          </a:p>
        </p:txBody>
      </p:sp>
    </p:spTree>
    <p:extLst>
      <p:ext uri="{BB962C8B-B14F-4D97-AF65-F5344CB8AC3E}">
        <p14:creationId xmlns:p14="http://schemas.microsoft.com/office/powerpoint/2010/main" val="238036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dirty="0"/>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4" name="圖片 3">
            <a:extLst>
              <a:ext uri="{FF2B5EF4-FFF2-40B4-BE49-F238E27FC236}">
                <a16:creationId xmlns:a16="http://schemas.microsoft.com/office/drawing/2014/main" id="{4F83E300-D589-461D-92E8-7FFADBA4FD96}"/>
              </a:ext>
            </a:extLst>
          </p:cNvPr>
          <p:cNvPicPr>
            <a:picLocks noChangeAspect="1"/>
          </p:cNvPicPr>
          <p:nvPr/>
        </p:nvPicPr>
        <p:blipFill rotWithShape="1">
          <a:blip r:embed="rId2"/>
          <a:srcRect l="32629" t="24032" r="27319" b="6804"/>
          <a:stretch/>
        </p:blipFill>
        <p:spPr>
          <a:xfrm>
            <a:off x="2271859" y="50426"/>
            <a:ext cx="6890994" cy="6693676"/>
          </a:xfrm>
          <a:prstGeom prst="rect">
            <a:avLst/>
          </a:prstGeom>
        </p:spPr>
      </p:pic>
      <p:pic>
        <p:nvPicPr>
          <p:cNvPr id="6" name="圖片 5">
            <a:extLst>
              <a:ext uri="{FF2B5EF4-FFF2-40B4-BE49-F238E27FC236}">
                <a16:creationId xmlns:a16="http://schemas.microsoft.com/office/drawing/2014/main" id="{1C5ABAA3-6E01-4390-9C54-353515A5E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859" y="274640"/>
            <a:ext cx="2531441" cy="658020"/>
          </a:xfrm>
          <a:prstGeom prst="rect">
            <a:avLst/>
          </a:prstGeom>
        </p:spPr>
      </p:pic>
      <p:sp>
        <p:nvSpPr>
          <p:cNvPr id="5" name="文字方塊 4">
            <a:extLst>
              <a:ext uri="{FF2B5EF4-FFF2-40B4-BE49-F238E27FC236}">
                <a16:creationId xmlns:a16="http://schemas.microsoft.com/office/drawing/2014/main" id="{9E6E54E5-1FED-48CF-8A93-AA59C1564472}"/>
              </a:ext>
            </a:extLst>
          </p:cNvPr>
          <p:cNvSpPr txBox="1"/>
          <p:nvPr/>
        </p:nvSpPr>
        <p:spPr>
          <a:xfrm>
            <a:off x="3187083" y="6462944"/>
            <a:ext cx="5975769" cy="276999"/>
          </a:xfrm>
          <a:prstGeom prst="rect">
            <a:avLst/>
          </a:prstGeom>
          <a:noFill/>
        </p:spPr>
        <p:txBody>
          <a:bodyPr wrap="square" rtlCol="0">
            <a:spAutoFit/>
          </a:bodyPr>
          <a:lstStyle/>
          <a:p>
            <a:r>
              <a:rPr lang="zh-TW" altLang="en-US" sz="1200" dirty="0"/>
              <a:t>取自新北市體育處網頁</a:t>
            </a:r>
            <a:r>
              <a:rPr lang="en-US" altLang="zh-TW" sz="1200" dirty="0"/>
              <a:t>http://www.t-sports.ntpc.gov.tw/content/?parent_id=10034</a:t>
            </a:r>
            <a:endParaRPr lang="zh-TW" altLang="en-US" sz="1200" dirty="0"/>
          </a:p>
        </p:txBody>
      </p:sp>
    </p:spTree>
    <p:extLst>
      <p:ext uri="{BB962C8B-B14F-4D97-AF65-F5344CB8AC3E}">
        <p14:creationId xmlns:p14="http://schemas.microsoft.com/office/powerpoint/2010/main" val="296414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4" name="圖片 3">
            <a:extLst>
              <a:ext uri="{FF2B5EF4-FFF2-40B4-BE49-F238E27FC236}">
                <a16:creationId xmlns:a16="http://schemas.microsoft.com/office/drawing/2014/main" id="{A13D596B-29D5-4554-A8A9-AB137315DA70}"/>
              </a:ext>
            </a:extLst>
          </p:cNvPr>
          <p:cNvPicPr>
            <a:picLocks noChangeAspect="1"/>
          </p:cNvPicPr>
          <p:nvPr/>
        </p:nvPicPr>
        <p:blipFill rotWithShape="1">
          <a:blip r:embed="rId2"/>
          <a:srcRect l="29691" t="28715" r="20515" b="8453"/>
          <a:stretch/>
        </p:blipFill>
        <p:spPr>
          <a:xfrm>
            <a:off x="1310326" y="330020"/>
            <a:ext cx="8810295" cy="6253340"/>
          </a:xfrm>
          <a:prstGeom prst="rect">
            <a:avLst/>
          </a:prstGeom>
        </p:spPr>
      </p:pic>
      <p:pic>
        <p:nvPicPr>
          <p:cNvPr id="6" name="圖片 5">
            <a:extLst>
              <a:ext uri="{FF2B5EF4-FFF2-40B4-BE49-F238E27FC236}">
                <a16:creationId xmlns:a16="http://schemas.microsoft.com/office/drawing/2014/main" id="{8A490C29-1960-4C8C-96C0-8FB60CDEF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646" y="826297"/>
            <a:ext cx="2876550" cy="638175"/>
          </a:xfrm>
          <a:prstGeom prst="rect">
            <a:avLst/>
          </a:prstGeom>
        </p:spPr>
      </p:pic>
      <p:sp>
        <p:nvSpPr>
          <p:cNvPr id="7" name="文字方塊 6">
            <a:extLst>
              <a:ext uri="{FF2B5EF4-FFF2-40B4-BE49-F238E27FC236}">
                <a16:creationId xmlns:a16="http://schemas.microsoft.com/office/drawing/2014/main" id="{11A29DC6-F050-410D-8F60-F68E6B0E316F}"/>
              </a:ext>
            </a:extLst>
          </p:cNvPr>
          <p:cNvSpPr txBox="1"/>
          <p:nvPr/>
        </p:nvSpPr>
        <p:spPr>
          <a:xfrm>
            <a:off x="4074851" y="6308721"/>
            <a:ext cx="6134470" cy="276999"/>
          </a:xfrm>
          <a:prstGeom prst="rect">
            <a:avLst/>
          </a:prstGeom>
          <a:noFill/>
        </p:spPr>
        <p:txBody>
          <a:bodyPr wrap="square" rtlCol="0">
            <a:spAutoFit/>
          </a:bodyPr>
          <a:lstStyle/>
          <a:p>
            <a:r>
              <a:rPr lang="zh-TW" altLang="en-US" sz="1200" dirty="0"/>
              <a:t>取自桃園市體育局網頁</a:t>
            </a:r>
            <a:r>
              <a:rPr lang="en-US" altLang="zh-TW" sz="1200" dirty="0"/>
              <a:t>http://www.dst.tycg.gov.tw/home.jsp?id=34&amp;parentpath=0,12</a:t>
            </a:r>
            <a:endParaRPr lang="zh-TW" altLang="en-US" sz="1200" dirty="0"/>
          </a:p>
        </p:txBody>
      </p:sp>
    </p:spTree>
    <p:extLst>
      <p:ext uri="{BB962C8B-B14F-4D97-AF65-F5344CB8AC3E}">
        <p14:creationId xmlns:p14="http://schemas.microsoft.com/office/powerpoint/2010/main" val="250115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4" name="圖片 3">
            <a:extLst>
              <a:ext uri="{FF2B5EF4-FFF2-40B4-BE49-F238E27FC236}">
                <a16:creationId xmlns:a16="http://schemas.microsoft.com/office/drawing/2014/main" id="{6FE1430F-9A69-463B-B27C-EDEAF2B36F77}"/>
              </a:ext>
            </a:extLst>
          </p:cNvPr>
          <p:cNvPicPr>
            <a:picLocks noChangeAspect="1"/>
          </p:cNvPicPr>
          <p:nvPr/>
        </p:nvPicPr>
        <p:blipFill rotWithShape="1">
          <a:blip r:embed="rId2"/>
          <a:srcRect l="41443" t="31699" r="21134" b="6255"/>
          <a:stretch/>
        </p:blipFill>
        <p:spPr>
          <a:xfrm>
            <a:off x="3181546" y="899664"/>
            <a:ext cx="5828907" cy="5436106"/>
          </a:xfrm>
          <a:prstGeom prst="rect">
            <a:avLst/>
          </a:prstGeom>
        </p:spPr>
      </p:pic>
      <p:pic>
        <p:nvPicPr>
          <p:cNvPr id="6" name="圖片 5">
            <a:extLst>
              <a:ext uri="{FF2B5EF4-FFF2-40B4-BE49-F238E27FC236}">
                <a16:creationId xmlns:a16="http://schemas.microsoft.com/office/drawing/2014/main" id="{E7F0C98F-E7E1-41A1-BBEA-16D1AD5B6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30" y="223389"/>
            <a:ext cx="2895600" cy="676275"/>
          </a:xfrm>
          <a:prstGeom prst="rect">
            <a:avLst/>
          </a:prstGeom>
        </p:spPr>
      </p:pic>
      <p:sp>
        <p:nvSpPr>
          <p:cNvPr id="5" name="文字方塊 4">
            <a:extLst>
              <a:ext uri="{FF2B5EF4-FFF2-40B4-BE49-F238E27FC236}">
                <a16:creationId xmlns:a16="http://schemas.microsoft.com/office/drawing/2014/main" id="{025A11AE-C3A5-4147-859A-856F4270A780}"/>
              </a:ext>
            </a:extLst>
          </p:cNvPr>
          <p:cNvSpPr txBox="1"/>
          <p:nvPr/>
        </p:nvSpPr>
        <p:spPr>
          <a:xfrm>
            <a:off x="6232124" y="6379831"/>
            <a:ext cx="5450507" cy="276999"/>
          </a:xfrm>
          <a:prstGeom prst="rect">
            <a:avLst/>
          </a:prstGeom>
          <a:noFill/>
        </p:spPr>
        <p:txBody>
          <a:bodyPr wrap="square" rtlCol="0">
            <a:spAutoFit/>
          </a:bodyPr>
          <a:lstStyle/>
          <a:p>
            <a:r>
              <a:rPr lang="zh-TW" altLang="en-US" sz="1200" dirty="0"/>
              <a:t>取自高雄市體育處網頁 </a:t>
            </a:r>
            <a:r>
              <a:rPr lang="en-US" altLang="zh-TW" sz="1200" dirty="0"/>
              <a:t>https://www.khms.gov.tw/AboutUs/Org/OrgStructure.htm</a:t>
            </a:r>
            <a:endParaRPr lang="zh-TW" altLang="en-US" sz="1200" dirty="0"/>
          </a:p>
        </p:txBody>
      </p:sp>
    </p:spTree>
    <p:extLst>
      <p:ext uri="{BB962C8B-B14F-4D97-AF65-F5344CB8AC3E}">
        <p14:creationId xmlns:p14="http://schemas.microsoft.com/office/powerpoint/2010/main" val="201981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340C3-520C-43C8-B975-0DD2DB32A703}"/>
              </a:ext>
            </a:extLst>
          </p:cNvPr>
          <p:cNvSpPr>
            <a:spLocks noGrp="1"/>
          </p:cNvSpPr>
          <p:nvPr>
            <p:ph type="title"/>
          </p:nvPr>
        </p:nvSpPr>
        <p:spPr/>
        <p:txBody>
          <a:bodyPr/>
          <a:lstStyle/>
          <a:p>
            <a:endParaRPr lang="zh-TW" altLang="en-US"/>
          </a:p>
        </p:txBody>
      </p:sp>
      <p:sp>
        <p:nvSpPr>
          <p:cNvPr id="3" name="直排文字版面配置區 2">
            <a:extLst>
              <a:ext uri="{FF2B5EF4-FFF2-40B4-BE49-F238E27FC236}">
                <a16:creationId xmlns:a16="http://schemas.microsoft.com/office/drawing/2014/main" id="{69B20D76-8C46-4FD8-B509-E74C0C97A052}"/>
              </a:ext>
            </a:extLst>
          </p:cNvPr>
          <p:cNvSpPr>
            <a:spLocks noGrp="1"/>
          </p:cNvSpPr>
          <p:nvPr>
            <p:ph type="body" orient="vert" idx="1"/>
          </p:nvPr>
        </p:nvSpPr>
        <p:spPr/>
        <p:txBody>
          <a:bodyPr vert="horz"/>
          <a:lstStyle/>
          <a:p>
            <a:endParaRPr lang="zh-TW" altLang="en-US" dirty="0"/>
          </a:p>
        </p:txBody>
      </p:sp>
      <p:pic>
        <p:nvPicPr>
          <p:cNvPr id="4" name="圖片 3">
            <a:extLst>
              <a:ext uri="{FF2B5EF4-FFF2-40B4-BE49-F238E27FC236}">
                <a16:creationId xmlns:a16="http://schemas.microsoft.com/office/drawing/2014/main" id="{52D95209-B3F9-4025-9106-7FF2B6BCF040}"/>
              </a:ext>
            </a:extLst>
          </p:cNvPr>
          <p:cNvPicPr>
            <a:picLocks noChangeAspect="1"/>
          </p:cNvPicPr>
          <p:nvPr/>
        </p:nvPicPr>
        <p:blipFill rotWithShape="1">
          <a:blip r:embed="rId2"/>
          <a:srcRect l="27743" t="12427" r="14296" b="9126"/>
          <a:stretch/>
        </p:blipFill>
        <p:spPr>
          <a:xfrm>
            <a:off x="1784412" y="274640"/>
            <a:ext cx="7918881" cy="6028696"/>
          </a:xfrm>
          <a:prstGeom prst="rect">
            <a:avLst/>
          </a:prstGeom>
        </p:spPr>
      </p:pic>
      <p:sp>
        <p:nvSpPr>
          <p:cNvPr id="5" name="文字方塊 4">
            <a:extLst>
              <a:ext uri="{FF2B5EF4-FFF2-40B4-BE49-F238E27FC236}">
                <a16:creationId xmlns:a16="http://schemas.microsoft.com/office/drawing/2014/main" id="{7DCD01D8-B225-4D68-8CF6-F098484026D1}"/>
              </a:ext>
            </a:extLst>
          </p:cNvPr>
          <p:cNvSpPr txBox="1"/>
          <p:nvPr/>
        </p:nvSpPr>
        <p:spPr>
          <a:xfrm>
            <a:off x="4998129" y="6303336"/>
            <a:ext cx="7119891" cy="280024"/>
          </a:xfrm>
          <a:prstGeom prst="rect">
            <a:avLst/>
          </a:prstGeom>
          <a:noFill/>
        </p:spPr>
        <p:txBody>
          <a:bodyPr wrap="square" rtlCol="0">
            <a:spAutoFit/>
          </a:bodyPr>
          <a:lstStyle/>
          <a:p>
            <a:r>
              <a:rPr lang="zh-TW" altLang="en-US" sz="1200" dirty="0"/>
              <a:t>取自台中市運動局網頁</a:t>
            </a:r>
            <a:r>
              <a:rPr lang="en-US" altLang="zh-TW" sz="1200" dirty="0"/>
              <a:t>http://www.sport.taichung.gov.tw/ct.asp?xItem=51266&amp;ctNode=4039&amp;mp=104020</a:t>
            </a:r>
            <a:endParaRPr lang="zh-TW" altLang="en-US" sz="1200" dirty="0"/>
          </a:p>
        </p:txBody>
      </p:sp>
    </p:spTree>
    <p:extLst>
      <p:ext uri="{BB962C8B-B14F-4D97-AF65-F5344CB8AC3E}">
        <p14:creationId xmlns:p14="http://schemas.microsoft.com/office/powerpoint/2010/main" val="1362576569"/>
      </p:ext>
    </p:extLst>
  </p:cSld>
  <p:clrMapOvr>
    <a:masterClrMapping/>
  </p:clrMapOvr>
</p:sld>
</file>

<file path=ppt/theme/theme1.xml><?xml version="1.0" encoding="utf-8"?>
<a:theme xmlns:a="http://schemas.openxmlformats.org/drawingml/2006/main" name="運動社會學e化">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運動社會學e化" id="{8DF2E536-17DE-4167-A138-10E43B135C3E}" vid="{02426AA2-87CE-4FA8-B816-7F38DBDB643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運動社會學e化</Template>
  <TotalTime>3810</TotalTime>
  <Words>1283</Words>
  <Application>Microsoft Office PowerPoint</Application>
  <PresentationFormat>寬螢幕</PresentationFormat>
  <Paragraphs>133</Paragraphs>
  <Slides>22</Slides>
  <Notes>12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新細明體</vt:lpstr>
      <vt:lpstr>新細明體</vt:lpstr>
      <vt:lpstr>標楷體</vt:lpstr>
      <vt:lpstr>Arial</vt:lpstr>
      <vt:lpstr>Calibri</vt:lpstr>
      <vt:lpstr>Cordia New</vt:lpstr>
      <vt:lpstr>Times New Roman</vt:lpstr>
      <vt:lpstr>Wingdings</vt:lpstr>
      <vt:lpstr>運動社會學e化</vt:lpstr>
      <vt:lpstr>運動、政策與政治</vt:lpstr>
      <vt:lpstr>前情提要</vt:lpstr>
      <vt:lpstr>大綱</vt:lpstr>
      <vt:lpstr>PowerPoint 簡報</vt:lpstr>
      <vt:lpstr>PowerPoint 簡報</vt:lpstr>
      <vt:lpstr>PowerPoint 簡報</vt:lpstr>
      <vt:lpstr>PowerPoint 簡報</vt:lpstr>
      <vt:lpstr>PowerPoint 簡報</vt:lpstr>
      <vt:lpstr>PowerPoint 簡報</vt:lpstr>
      <vt:lpstr>中央/地方體育運動組織</vt:lpstr>
      <vt:lpstr>教育部體育署工作執掌摘要</vt:lpstr>
      <vt:lpstr>教育部體育署工作執掌摘要(續)</vt:lpstr>
      <vt:lpstr>想一想…</vt:lpstr>
      <vt:lpstr>想一想…</vt:lpstr>
      <vt:lpstr>PowerPoint 簡報</vt:lpstr>
      <vt:lpstr>PowerPoint 簡報</vt:lpstr>
      <vt:lpstr>PowerPoint 簡報</vt:lpstr>
      <vt:lpstr>結語</vt:lpstr>
      <vt:lpstr>結語</vt:lpstr>
      <vt:lpstr>結語</vt:lpstr>
      <vt:lpstr>結語</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運動、政策與政治</dc:title>
  <dc:creator>鍾怡純</dc:creator>
  <cp:lastModifiedBy>怡純 鍾</cp:lastModifiedBy>
  <cp:revision>31</cp:revision>
  <cp:lastPrinted>2018-03-20T01:53:21Z</cp:lastPrinted>
  <dcterms:created xsi:type="dcterms:W3CDTF">2018-03-16T14:16:12Z</dcterms:created>
  <dcterms:modified xsi:type="dcterms:W3CDTF">2018-05-09T01:53:14Z</dcterms:modified>
</cp:coreProperties>
</file>