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2" r:id="rId2"/>
    <p:sldId id="267" r:id="rId3"/>
    <p:sldId id="268" r:id="rId4"/>
    <p:sldId id="360" r:id="rId5"/>
    <p:sldId id="270" r:id="rId6"/>
    <p:sldId id="353" r:id="rId7"/>
    <p:sldId id="356" r:id="rId8"/>
    <p:sldId id="357" r:id="rId9"/>
    <p:sldId id="358" r:id="rId10"/>
    <p:sldId id="359" r:id="rId11"/>
    <p:sldId id="271" r:id="rId12"/>
    <p:sldId id="361" r:id="rId13"/>
    <p:sldId id="362" r:id="rId14"/>
    <p:sldId id="272" r:id="rId15"/>
    <p:sldId id="363" r:id="rId16"/>
    <p:sldId id="274" r:id="rId17"/>
    <p:sldId id="37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C5C06549-9DD0-4074-8A11-CCBA93A0DCD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7C5E2F3F-8F31-4D61-996A-AA0A4E22EB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4F17F6-75CB-4AA3-8E31-D225EEC72E7E}" type="slidenum">
              <a:t>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41266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4F17F6-75CB-4AA3-8E31-D225EEC72E7E}" type="slidenum">
              <a:t>4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12703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17A95-36EF-40C5-A9B6-B2A0AB3D525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E9449-73C8-418D-A7EC-79EC6E8709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C2E949-049D-48F7-A846-7FCD0B9BD7F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0E0FB-740B-42A7-894A-137949D0FA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5F82D-425B-4EA7-8710-AFED5E69504E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88FE2A-CB4B-483E-927C-E967C46E4E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>
                <a:latin typeface="新細明體" pitchFamily="18"/>
                <a:ea typeface="新細明體" pitchFamily="18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內容版面配置區 4"/>
          <p:cNvSpPr txBox="1">
            <a:spLocks noGrp="1"/>
          </p:cNvSpPr>
          <p:nvPr>
            <p:ph idx="3"/>
          </p:nvPr>
        </p:nvSpPr>
        <p:spPr>
          <a:xfrm>
            <a:off x="5102223" y="3960815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日期版面配置區 5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頁尾版面配置區 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投影片編號版面配置區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079A4470-F298-4ECD-AFC4-9662F42DB1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3A40C-4189-4AB8-B3A1-6D8D7C3078A0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CD205-0FD3-4E81-A2C4-75F21B3682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2B1AF-1DA3-4D81-B6C6-0BE8B5EAA383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9D616-F67A-4C5F-BCCB-29581843E8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B9A5C6-BAE9-40CC-9E82-8F213966FFE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1DF249-4109-4819-A80C-EADBF0CF63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2655E-DA66-4E75-BBDC-19FE04783BF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CE8BA-CC08-4BCD-82DA-2D42E2A2DB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C76E3A-B868-490C-92B9-D19F7B1EA5A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F53EC1-9856-48C4-B19F-B95EE6F342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5AD94-3426-4BCB-8F1C-37F4C8EC07D8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DA3B86-8986-44BB-B81F-5BAD8DD593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F6553-E057-4FE5-BC4A-B970CEC548B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31FF78-9C78-40B1-8E2D-98BE6531F8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9FA5F3-3BDC-454B-B2B9-90929C32D22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FB6794-67DF-45C5-92B5-00A6F61A6D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641D8AE-5D69-4030-9D8A-DA5C30006EB8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線動力學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5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903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461595" y="2829263"/>
            <a:ext cx="5974374" cy="3013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的改變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I =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F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t</a:t>
            </a:r>
            <a:endParaRPr lang="en-US" altLang="zh-CN" sz="2400" baseline="-25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 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=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200×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lvl="0"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250×0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=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200×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lvl="0"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000</a:t>
            </a:r>
            <a:endParaRPr lang="en-US" sz="2400" b="0" i="0" u="none" strike="noStrike" kern="1200" cap="none" spc="0" baseline="0" dirty="0" smtClean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0"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TW" sz="24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(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秒鐘後跳上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雪橇前進的速度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853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714375" y="1357317"/>
            <a:ext cx="7786692" cy="4216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正衝量（增加動量） 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在一物體上施與很大的外力，即使是只經過極短的時間，亦可使物體的動量產生很大的改變。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例如：棒球擊球，球棒觸擊球的時間極短，但因力量很大，所以使球產生很大的動量，且相對於揮擊的人體重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+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球棒重而言，球的質量小許多，故碰撞後此球可以很快的速度飛出，產生很大的飛行距離。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增加施與力量的時間，如高爾夫、棒球揮擊的拉球動作。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4" name="矩形 3"/>
          <p:cNvSpPr/>
          <p:nvPr/>
        </p:nvSpPr>
        <p:spPr>
          <a:xfrm>
            <a:off x="1398784" y="1934280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動量的改變量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714375" y="1357317"/>
            <a:ext cx="7786692" cy="16209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正衝量（增加動量） </a:t>
            </a:r>
            <a:r>
              <a:rPr lang="en-US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實例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：丟水球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4" name="矩形 3"/>
          <p:cNvSpPr/>
          <p:nvPr/>
        </p:nvSpPr>
        <p:spPr>
          <a:xfrm>
            <a:off x="1398784" y="1934280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動量的改變量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11266" name="Picture 2" descr="ãthrow water balloon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74" y="2972908"/>
            <a:ext cx="3279533" cy="32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714375" y="1357317"/>
            <a:ext cx="7786692" cy="16209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lvl="0" indent="-180978">
              <a:spcBef>
                <a:spcPts val="17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負衝量（減少動量） 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實例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：接水球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4" name="矩形 3"/>
          <p:cNvSpPr/>
          <p:nvPr/>
        </p:nvSpPr>
        <p:spPr>
          <a:xfrm>
            <a:off x="1398784" y="1934280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動量的改變量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10" y="2972908"/>
            <a:ext cx="2973928" cy="29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684208" y="1285875"/>
            <a:ext cx="7459666" cy="3846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負衝量（減少動量） </a:t>
            </a:r>
            <a:r>
              <a:rPr lang="en-US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當一很小的外力施與一物體上很長的時間，亦可使物體的動量產生很大的改變。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例如：在草地上滾動的高爾夫球。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球落地開始滾動後，草地上微小的摩擦力開始作用其上，會使得球的動量減少，作用一段時間後，球便停止滾動了。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4" name="矩形 3"/>
          <p:cNvSpPr/>
          <p:nvPr/>
        </p:nvSpPr>
        <p:spPr>
          <a:xfrm>
            <a:off x="1398784" y="1934280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動量的改變量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684208" y="1285875"/>
            <a:ext cx="7459666" cy="2169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負衝量（減少動量） </a:t>
            </a:r>
            <a:r>
              <a:rPr lang="en-US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跳高和撐竿跳著地</a:t>
            </a:r>
            <a:endParaRPr lang="en-US" altLang="zh-TW" sz="2400" b="0" i="0" u="none" strike="noStrike" kern="1200" cap="none" spc="0" baseline="0" dirty="0" smtClean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體操著地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4" name="矩形 3"/>
          <p:cNvSpPr/>
          <p:nvPr/>
        </p:nvSpPr>
        <p:spPr>
          <a:xfrm>
            <a:off x="1398784" y="1934280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動量的改變量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13314" name="Picture 2" descr="ãpole vault landing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48" y="3142388"/>
            <a:ext cx="4817933" cy="29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ãgymnastics landing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70" y="3746986"/>
            <a:ext cx="2329962" cy="23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660840" y="1261230"/>
            <a:ext cx="7929557" cy="5019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lvl="0" indent="-180978">
              <a:spcBef>
                <a:spcPts val="17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負衝量（減少動量</a:t>
            </a:r>
            <a:r>
              <a:rPr lang="zh-TW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  <a:endParaRPr lang="en-US" altLang="zh-TW" sz="28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lvl="0" indent="-180978">
              <a:spcBef>
                <a:spcPts val="17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</a:t>
            </a:r>
            <a:endParaRPr lang="en-US" altLang="zh-CN" sz="28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在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棒球接球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動作</a:t>
            </a:r>
            <a:endParaRPr lang="en-US" altLang="zh-TW" sz="2400" b="0" i="0" u="none" strike="noStrike" kern="1200" cap="none" spc="0" baseline="0" dirty="0" smtClean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TW" sz="24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TW" sz="2400" b="0" i="0" u="none" strike="noStrike" kern="1200" cap="none" spc="0" baseline="0" dirty="0" smtClean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</a:t>
            </a:r>
            <a:r>
              <a:rPr lang="zh-TW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欲接住來球，便要使此球由快速之飛行速度降至為零，此過程便是動量的改變</a:t>
            </a:r>
            <a:endParaRPr lang="en-US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若接球的手以手臂僵直的擋住來球，手掌便會有刺痛的感覺，因在衝量的形成過程中作用時間極短，手便要承受極大的力量</a:t>
            </a:r>
            <a:endParaRPr lang="en-US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若手隨球後收，便能增加緩衝力量的動作時間，降低手之受力，減緩接球時疼痛感。</a:t>
            </a:r>
            <a:r>
              <a:rPr lang="en-US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4" name="矩形 3"/>
          <p:cNvSpPr/>
          <p:nvPr/>
        </p:nvSpPr>
        <p:spPr>
          <a:xfrm>
            <a:off x="1137527" y="1819341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動量的改變量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16386" name="Picture 2" descr="ãcatch baseball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89" y="2395945"/>
            <a:ext cx="2414624" cy="17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線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動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力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  <a:r>
              <a:rPr lang="en-US" sz="3200" kern="0" dirty="0" smtClean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5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00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8874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000125" y="1643067"/>
            <a:ext cx="7643817" cy="3026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當一外力作用時，改變系統的總動量，即改變物體的運動狀態。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動量的改變是源自於衝量的作用。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動量的改變量等於衝量。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I 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1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△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m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sz="2400" b="0" i="0" u="none" strike="noStrike" kern="1200" cap="none" spc="0" baseline="-2500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sz="2400" b="0" i="0" u="none" strike="noStrike" kern="1200" cap="none" spc="0" baseline="-2500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0" y="2749033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18988" y="406285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875938" y="1232811"/>
            <a:ext cx="7675565" cy="1938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動量的改變，除了受到 “外力的大小”影響外，也與與此外力所作用的“時間長短”因子所影響。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I = F t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sz="2400" b="0" i="0" u="none" strike="noStrike" kern="1200" cap="none" spc="0" baseline="-25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動量與衝量間的關係可由牛頓第二定律推導得知：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2661941" y="3385709"/>
            <a:ext cx="2587067" cy="2151917"/>
            <a:chOff x="2547641" y="3305111"/>
            <a:chExt cx="2587067" cy="2151917"/>
          </a:xfrm>
        </p:grpSpPr>
        <p:sp>
          <p:nvSpPr>
            <p:cNvPr id="10" name="矩形 9"/>
            <p:cNvSpPr/>
            <p:nvPr/>
          </p:nvSpPr>
          <p:spPr>
            <a:xfrm>
              <a:off x="2547641" y="3305111"/>
              <a:ext cx="2587067" cy="21519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4" name="Object 2"/>
            <p:cNvGraphicFramePr/>
            <p:nvPr>
              <p:extLst>
                <p:ext uri="{D42A27DB-BD31-4B8C-83A1-F6EECF244321}">
                  <p14:modId xmlns:p14="http://schemas.microsoft.com/office/powerpoint/2010/main" val="872897815"/>
                </p:ext>
              </p:extLst>
            </p:nvPr>
          </p:nvGraphicFramePr>
          <p:xfrm>
            <a:off x="2843217" y="3460747"/>
            <a:ext cx="720720" cy="258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" name="方程式" r:id="rId4" imgW="507780" imgH="177723" progId="">
                    <p:embed/>
                  </p:oleObj>
                </mc:Choice>
                <mc:Fallback>
                  <p:oleObj name="方程式" r:id="rId4" imgW="507780" imgH="177723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43217" y="3460747"/>
                          <a:ext cx="720720" cy="2587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"/>
            <p:cNvGraphicFramePr/>
            <p:nvPr>
              <p:extLst>
                <p:ext uri="{D42A27DB-BD31-4B8C-83A1-F6EECF244321}">
                  <p14:modId xmlns:p14="http://schemas.microsoft.com/office/powerpoint/2010/main" val="3294542666"/>
                </p:ext>
              </p:extLst>
            </p:nvPr>
          </p:nvGraphicFramePr>
          <p:xfrm>
            <a:off x="2866972" y="3819954"/>
            <a:ext cx="1511302" cy="623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" name="方程式" r:id="rId6" imgW="990170" imgH="406224" progId="">
                    <p:embed/>
                  </p:oleObj>
                </mc:Choice>
                <mc:Fallback>
                  <p:oleObj name="方程式" r:id="rId6" imgW="990170" imgH="406224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66972" y="3819954"/>
                          <a:ext cx="1511302" cy="62388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"/>
            <p:cNvGraphicFramePr/>
            <p:nvPr>
              <p:extLst>
                <p:ext uri="{D42A27DB-BD31-4B8C-83A1-F6EECF244321}">
                  <p14:modId xmlns:p14="http://schemas.microsoft.com/office/powerpoint/2010/main" val="420968200"/>
                </p:ext>
              </p:extLst>
            </p:nvPr>
          </p:nvGraphicFramePr>
          <p:xfrm>
            <a:off x="2843217" y="4478338"/>
            <a:ext cx="1944691" cy="357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" name="方程式" r:id="rId8" imgW="1193800" imgH="215900" progId="">
                    <p:embed/>
                  </p:oleObj>
                </mc:Choice>
                <mc:Fallback>
                  <p:oleObj name="方程式" r:id="rId8" imgW="1193800" imgH="2159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43217" y="4478338"/>
                          <a:ext cx="1944691" cy="35718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5"/>
            <p:cNvGraphicFramePr/>
            <p:nvPr>
              <p:extLst>
                <p:ext uri="{D42A27DB-BD31-4B8C-83A1-F6EECF244321}">
                  <p14:modId xmlns:p14="http://schemas.microsoft.com/office/powerpoint/2010/main" val="2305516669"/>
                </p:ext>
              </p:extLst>
            </p:nvPr>
          </p:nvGraphicFramePr>
          <p:xfrm>
            <a:off x="2828809" y="5037136"/>
            <a:ext cx="1008061" cy="304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" name="方程式" r:id="rId10" imgW="596641" imgH="177723" progId="">
                    <p:embed/>
                  </p:oleObj>
                </mc:Choice>
                <mc:Fallback>
                  <p:oleObj name="方程式" r:id="rId10" imgW="596641" imgH="177723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28809" y="5037136"/>
                          <a:ext cx="1008061" cy="30479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9"/>
          <p:cNvSpPr/>
          <p:nvPr/>
        </p:nvSpPr>
        <p:spPr>
          <a:xfrm>
            <a:off x="0" y="2749033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1146302" y="5624146"/>
            <a:ext cx="7929557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物體動量</a:t>
            </a:r>
            <a:r>
              <a:rPr lang="en-US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(mv)</a:t>
            </a:r>
            <a:r>
              <a:rPr lang="zh-TW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改變 → 速度改變</a:t>
            </a:r>
            <a:r>
              <a:rPr lang="en-US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zh-TW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△</a:t>
            </a:r>
            <a:r>
              <a:rPr lang="en-US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v) → </a:t>
            </a:r>
            <a:r>
              <a:rPr lang="en-US" sz="2000" b="0" i="0" u="none" strike="noStrike" kern="1200" cap="none" spc="0" baseline="0" dirty="0" err="1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有加速度</a:t>
            </a:r>
            <a:r>
              <a:rPr lang="en-US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(a) </a:t>
            </a:r>
            <a:r>
              <a:rPr lang="en-US" sz="2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→</a:t>
            </a:r>
          </a:p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→ </a:t>
            </a:r>
            <a:r>
              <a:rPr lang="en-US" sz="2000" b="0" i="0" u="none" strike="noStrike" kern="1200" cap="none" spc="0" baseline="0" dirty="0" err="1" smtClean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由力量</a:t>
            </a:r>
            <a:r>
              <a:rPr lang="en-US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(F=ma)</a:t>
            </a:r>
            <a:r>
              <a:rPr lang="zh-TW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而來 → 力量作用一段時間（即衝量</a:t>
            </a:r>
            <a:r>
              <a:rPr lang="en-US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Ft</a:t>
            </a:r>
            <a:r>
              <a:rPr lang="zh-TW" sz="20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18988" y="406285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8" name="Rectangle 9"/>
          <p:cNvSpPr/>
          <p:nvPr/>
        </p:nvSpPr>
        <p:spPr>
          <a:xfrm>
            <a:off x="0" y="2749033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624255" y="1838528"/>
            <a:ext cx="7570176" cy="10951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zh-TW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</a:t>
            </a:r>
            <a:r>
              <a:rPr lang="zh-TW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的改變</a:t>
            </a:r>
            <a:r>
              <a:rPr lang="zh-TW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量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8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I     =    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8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8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en-US" altLang="zh-CN" sz="28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8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8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 </a:t>
            </a:r>
            <a:r>
              <a:rPr lang="en-US" altLang="zh-CN" sz="28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     F 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t</a:t>
            </a:r>
            <a:endParaRPr lang="en-US" sz="2800" b="0" u="none" strike="noStrike" kern="1200" cap="none" spc="0" baseline="-2500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9870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秒鐘後跳上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雪橇前進的速度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461595" y="2829263"/>
            <a:ext cx="5974374" cy="9720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的改變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I =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F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t</a:t>
            </a:r>
            <a:endParaRPr lang="en-US" sz="2400" b="0" i="0" u="none" strike="noStrike" kern="1200" cap="none" spc="0" baseline="-2500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秒鐘後跳上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雪橇前進的速度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811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461595" y="2829263"/>
            <a:ext cx="5974374" cy="14824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的改變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I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F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t</a:t>
            </a:r>
            <a:endParaRPr lang="en-US" altLang="zh-CN" sz="2400" baseline="-25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 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=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200×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5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秒鐘後跳上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雪橇前進的速度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142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461595" y="2829263"/>
            <a:ext cx="5974374" cy="1992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的改變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I =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F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t</a:t>
            </a:r>
            <a:endParaRPr lang="en-US" altLang="zh-CN" sz="2400" baseline="-25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 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=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200×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lvl="0"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250×0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=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200×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5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秒鐘後跳上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雪橇前進的速度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7045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461595" y="2829263"/>
            <a:ext cx="5974374" cy="2503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衝量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動量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的改變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量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外力作用的時間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I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F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t</a:t>
            </a:r>
            <a:endParaRPr lang="en-US" altLang="zh-CN" sz="2400" baseline="-25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 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250×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=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200×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lvl="0"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250×0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=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200×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lvl="0"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250×v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000</a:t>
            </a:r>
            <a:endParaRPr lang="en-US" sz="2400" b="0" i="0" u="none" strike="noStrike" kern="1200" cap="none" spc="0" baseline="0" dirty="0" smtClean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秒鐘後跳上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雪橇前進的速度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5754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1747</TotalTime>
  <Words>1233</Words>
  <Application>Microsoft Office PowerPoint</Application>
  <PresentationFormat>如螢幕大小 (4:3)</PresentationFormat>
  <Paragraphs>94</Paragraphs>
  <Slides>17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等线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方程式</vt:lpstr>
      <vt:lpstr>線動力學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72</cp:revision>
  <dcterms:created xsi:type="dcterms:W3CDTF">2017-11-07T02:54:43Z</dcterms:created>
  <dcterms:modified xsi:type="dcterms:W3CDTF">2018-09-08T07:21:12Z</dcterms:modified>
</cp:coreProperties>
</file>