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6" r:id="rId3"/>
    <p:sldId id="305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279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8" autoAdjust="0"/>
    <p:restoredTop sz="94648"/>
  </p:normalViewPr>
  <p:slideViewPr>
    <p:cSldViewPr snapToGrid="0">
      <p:cViewPr varScale="1">
        <p:scale>
          <a:sx n="81" d="100"/>
          <a:sy n="81" d="100"/>
        </p:scale>
        <p:origin x="16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21B57-E9C1-4898-B467-08E9A6421A21}" type="datetimeFigureOut">
              <a:rPr lang="zh-TW" altLang="en-US" smtClean="0"/>
              <a:t>2018/6/2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36CCA-FDEB-4069-836E-3F0BD38B7F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08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9FD96D-C6D9-40EF-8FE1-14D3AC892444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62862F-5670-4486-888A-53CB5D6865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EE9961-6D71-40A2-A964-51BD2FE72388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91889C-91E1-42BC-AD66-0EF89AEFD7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F4BE9B-BDB1-4EDF-A80A-50F868C3718F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15A3A0-E0B6-4474-BB1D-9527034BF3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AED4BD-770D-4A02-8B5B-42F3BD57FE5B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817256-01CD-4AD4-B021-A60EF1D93A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ABCAF7-4CBD-49A0-8673-AA9EF5D1B32D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D6442A-D587-4DF1-ADDF-FC22FBCC07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D006C0-4095-4B20-B047-4CF260BB6334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B5A5CD-5D68-47BA-854A-FAF22F1F4A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36AC24-E39D-4366-B653-6E736CE45EF2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A44C62-693F-4108-A34C-370DBC0A04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1BE2B0-60FC-491F-9F3F-DE56A4195B6F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7F696C-4EAC-48A1-8A2A-862F4D21B0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A91B2B-6D4A-4FDE-8435-BAB6A492D230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14554E-D8BF-4D80-8378-F1EF046A4B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DE08DA-5BE0-4BAF-871B-8C0E808E521E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719DA9-4397-474D-A8D8-509683F78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36676-2CA5-4929-BFA4-6C0F0BD0292B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5EF52A-F1F2-4303-9611-475E7E6485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9D78770A-92D2-409B-B2A2-564C322B4747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運動訓練學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 smtClean="0"/>
              <a:t>鄭景峰</a:t>
            </a:r>
            <a:endParaRPr lang="en-US" dirty="0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訓練週期</a:t>
            </a:r>
            <a:r>
              <a:rPr 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02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恢復與再生小週期</a:t>
            </a:r>
          </a:p>
        </p:txBody>
      </p:sp>
      <p:pic>
        <p:nvPicPr>
          <p:cNvPr id="4" name="Picture 2" descr="D:\工作站\藝軒\jpg\08\表8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88" y="1648086"/>
            <a:ext cx="7462548" cy="464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7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訓練的量化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9454"/>
          </a:xfrm>
        </p:spPr>
        <p:txBody>
          <a:bodyPr/>
          <a:lstStyle/>
          <a:p>
            <a:r>
              <a:rPr lang="zh-TW" altLang="en-US" sz="2800" dirty="0" smtClean="0"/>
              <a:t>以客觀的方法來設定訓練強度或負荷</a:t>
            </a:r>
            <a:endParaRPr lang="en-US" altLang="zh-TW" sz="2800" dirty="0" smtClean="0"/>
          </a:p>
          <a:p>
            <a:r>
              <a:rPr lang="zh-TW" altLang="en-US" sz="2800" dirty="0" smtClean="0"/>
              <a:t>訓練量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田徑、游泳與划船，以總里程數計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投擲項目，以投擲次數計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阻力訓練，以總噸數計</a:t>
            </a:r>
            <a:endParaRPr lang="en-US" altLang="zh-TW" sz="2400" dirty="0" smtClean="0"/>
          </a:p>
          <a:p>
            <a:r>
              <a:rPr lang="zh-TW" altLang="en-US" sz="2800" dirty="0" smtClean="0"/>
              <a:t>訓練強度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彈跳或投擲的距離、最大速度或最大功率或最大心跳率的百分比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最大肌力或</a:t>
            </a:r>
            <a:r>
              <a:rPr lang="en-US" altLang="zh-TW" sz="2400" dirty="0" smtClean="0"/>
              <a:t>1RM</a:t>
            </a:r>
            <a:r>
              <a:rPr lang="zh-TW" altLang="en-US" sz="2400" dirty="0" smtClean="0"/>
              <a:t>的百分比</a:t>
            </a:r>
            <a:endParaRPr lang="en-US" altLang="zh-TW" sz="2400" dirty="0" smtClean="0"/>
          </a:p>
          <a:p>
            <a:r>
              <a:rPr lang="zh-TW" altLang="en-US" sz="2800" dirty="0" smtClean="0"/>
              <a:t>團隊項目不易量化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0898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訓練的量化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依據運動專項的生理需求，設定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3-5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種訓練強度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D:\工作站\藝軒\jpg\08\表8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253" y="2151999"/>
            <a:ext cx="5715081" cy="415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49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訓練的量化</a:t>
            </a:r>
          </a:p>
        </p:txBody>
      </p:sp>
      <p:pic>
        <p:nvPicPr>
          <p:cNvPr id="4" name="Picture 2" descr="D:\工作站\藝軒\jpg\08\表8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93" y="1409246"/>
            <a:ext cx="7430933" cy="49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4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訓練的量化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沒有客觀量化指標時，可主觀地將技術拆解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種強度區間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最大強度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高於比賽或競賽的速度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比賽或競賽的速度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低於比賽或競賽的速度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補償作用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0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訓練的量化</a:t>
            </a:r>
          </a:p>
        </p:txBody>
      </p:sp>
      <p:pic>
        <p:nvPicPr>
          <p:cNvPr id="4" name="Picture 2" descr="D:\工作站\藝軒\jpg\08\表8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57" y="1417640"/>
            <a:ext cx="7946343" cy="49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93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訓練的量化</a:t>
            </a:r>
          </a:p>
        </p:txBody>
      </p:sp>
      <p:pic>
        <p:nvPicPr>
          <p:cNvPr id="4" name="Picture 2" descr="D:\工作站\藝軒\jpg\08\表8-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18" y="2535810"/>
            <a:ext cx="8144397" cy="240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37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依據能量系統交替安排訓練強度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磷化物、醣解、有氧系統</a:t>
            </a:r>
            <a:endParaRPr lang="en-US" altLang="zh-TW" sz="2400" dirty="0" smtClean="0"/>
          </a:p>
          <a:p>
            <a:r>
              <a:rPr lang="zh-TW" altLang="en-US" sz="2400" dirty="0" smtClean="0"/>
              <a:t>在準備期時，不需進行完全的恢復，讓選手可持續受到身體上的挑戰</a:t>
            </a:r>
            <a:endParaRPr lang="zh-TW" altLang="en-US" sz="2400" dirty="0"/>
          </a:p>
        </p:txBody>
      </p:sp>
      <p:pic>
        <p:nvPicPr>
          <p:cNvPr id="4" name="Picture 2" descr="D:\工作站\藝軒\jpg\08\表8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87512"/>
            <a:ext cx="8447087" cy="30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26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依據能量系統交替安排訓練強度</a:t>
            </a:r>
          </a:p>
        </p:txBody>
      </p:sp>
      <p:pic>
        <p:nvPicPr>
          <p:cNvPr id="4" name="Picture 2" descr="D:\工作站\藝軒\jpg\08\圖8.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6" y="1706997"/>
            <a:ext cx="7500507" cy="451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56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依據能量系統交替安排訓練強度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爆發耐力，每組實施連續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10-25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次的爆發力動作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工作站\藝軒\jpg\08\圖8.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64" y="2097220"/>
            <a:ext cx="6930272" cy="434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05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小週期的類型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發展小週期</a:t>
            </a:r>
            <a:endParaRPr lang="en-US" altLang="zh-TW" dirty="0" smtClean="0"/>
          </a:p>
          <a:p>
            <a:r>
              <a:rPr lang="zh-TW" altLang="en-US" dirty="0" smtClean="0"/>
              <a:t>震撼小週期</a:t>
            </a:r>
            <a:endParaRPr lang="en-US" altLang="zh-TW" dirty="0" smtClean="0"/>
          </a:p>
          <a:p>
            <a:r>
              <a:rPr lang="zh-TW" altLang="en-US" dirty="0" smtClean="0"/>
              <a:t>恢復</a:t>
            </a:r>
            <a:r>
              <a:rPr lang="en-US" altLang="zh-TW" dirty="0" smtClean="0"/>
              <a:t>-</a:t>
            </a:r>
            <a:r>
              <a:rPr lang="zh-TW" altLang="en-US" dirty="0" smtClean="0"/>
              <a:t>再生小週期</a:t>
            </a:r>
            <a:endParaRPr lang="en-US" altLang="zh-TW" dirty="0" smtClean="0"/>
          </a:p>
          <a:p>
            <a:r>
              <a:rPr lang="zh-TW" altLang="en-US" dirty="0" smtClean="0"/>
              <a:t>顛峰與無負荷小週期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653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依據能量系統交替安排訓練強度</a:t>
            </a:r>
          </a:p>
        </p:txBody>
      </p:sp>
      <p:pic>
        <p:nvPicPr>
          <p:cNvPr id="4" name="Picture 2" descr="D:\工作站\藝軒\jpg\08\圖8.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1" y="1590176"/>
            <a:ext cx="7868597" cy="473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36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依據能量系統交替安排訓練強度</a:t>
            </a:r>
          </a:p>
        </p:txBody>
      </p:sp>
      <p:pic>
        <p:nvPicPr>
          <p:cNvPr id="4" name="Picture 2" descr="D:\工作站\藝軒\jpg\08\圖8.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3" y="1577473"/>
            <a:ext cx="8112857" cy="478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63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大週期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2-7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週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累積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蛻變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實現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大週期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工作站\藝軒\jpg\08\表8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93457"/>
            <a:ext cx="8439150" cy="33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7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</a:t>
            </a:r>
            <a:r>
              <a:rPr lang="zh-TW" altLang="en-US" dirty="0" smtClean="0"/>
              <a:t>週期的結構考量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依據目標、訓練季期與比賽賽程而定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準備階段是計畫的重要部分，也是比賽的基礎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4" name="Picture 2" descr="D:\工作站\藝軒\jpg\08\圖8.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89" y="3052515"/>
            <a:ext cx="5746422" cy="33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5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大週期的結構考量</a:t>
            </a:r>
          </a:p>
        </p:txBody>
      </p:sp>
      <p:pic>
        <p:nvPicPr>
          <p:cNvPr id="4" name="Picture 2" descr="D:\工作站\藝軒\jpg\08\圖8.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37" y="1848499"/>
            <a:ext cx="7339726" cy="415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960271"/>
          </a:xfrm>
        </p:spPr>
        <p:txBody>
          <a:bodyPr/>
          <a:lstStyle/>
          <a:p>
            <a:r>
              <a:rPr lang="zh-TW" altLang="en-US" dirty="0"/>
              <a:t>大週期的結構考量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19518"/>
            <a:ext cx="8229600" cy="935610"/>
          </a:xfrm>
        </p:spPr>
        <p:txBody>
          <a:bodyPr/>
          <a:lstStyle/>
          <a:p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比賽期依據賽程來編排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D:\工作站\藝軒\jpg\08\圖8.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31" y="2055128"/>
            <a:ext cx="5903536" cy="466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935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參考文獻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43959"/>
            <a:ext cx="8229600" cy="4053526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林正常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(2011)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運動訓練法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。臺北市：藝軒圖書出版社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8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比賽期的小週期變化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根據比賽時間來安排再生與無負荷訓練日</a:t>
            </a:r>
            <a:endParaRPr lang="en-US" altLang="zh-TW" sz="2400" dirty="0" smtClean="0"/>
          </a:p>
          <a:p>
            <a:r>
              <a:rPr lang="zh-TW" altLang="en-US" sz="2400" dirty="0" smtClean="0"/>
              <a:t>個人項目</a:t>
            </a:r>
            <a:endParaRPr lang="zh-TW" altLang="en-US" sz="2400" dirty="0"/>
          </a:p>
        </p:txBody>
      </p:sp>
      <p:pic>
        <p:nvPicPr>
          <p:cNvPr id="4" name="Picture 2" descr="D:\工作站\藝軒\jpg\08\圖8.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5" y="2545239"/>
            <a:ext cx="7132830" cy="38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73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比賽期的小週期變化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對手程度較差或比賽較不重要</a:t>
            </a:r>
            <a:endParaRPr lang="en-US" altLang="zh-TW" sz="2400" dirty="0" smtClean="0"/>
          </a:p>
          <a:p>
            <a:r>
              <a:rPr lang="zh-TW" altLang="en-US" sz="2400" dirty="0" smtClean="0"/>
              <a:t>星期一的恢復日，改為額外的技戰術訓練</a:t>
            </a:r>
            <a:endParaRPr lang="zh-TW" altLang="en-US" sz="2400" dirty="0"/>
          </a:p>
        </p:txBody>
      </p:sp>
      <p:pic>
        <p:nvPicPr>
          <p:cNvPr id="4" name="Picture 2" descr="D:\工作站\藝軒\jpg\08\圖8.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5" y="2545239"/>
            <a:ext cx="7132830" cy="38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13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比賽期的小週期變化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一週有多場比賽時</a:t>
            </a:r>
            <a:endParaRPr lang="en-US" altLang="zh-TW" sz="2400" dirty="0" smtClean="0"/>
          </a:p>
          <a:p>
            <a:r>
              <a:rPr lang="zh-TW" altLang="en-US" sz="2400" dirty="0" smtClean="0"/>
              <a:t>團隊項目</a:t>
            </a:r>
            <a:endParaRPr lang="zh-TW" altLang="en-US" sz="2400" dirty="0"/>
          </a:p>
        </p:txBody>
      </p:sp>
      <p:pic>
        <p:nvPicPr>
          <p:cNvPr id="4" name="Picture 2" descr="D:\工作站\藝軒\jpg\08\圖8.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99" y="2545670"/>
            <a:ext cx="7075602" cy="376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47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比賽期的小週期變化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週末連續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天比賽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工作站\藝軒\jpg\08\圖8.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1" y="2335037"/>
            <a:ext cx="7159658" cy="37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7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比賽期的小週期變化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連續多天的錦標賽，可安排動態恢復</a:t>
            </a:r>
            <a:endParaRPr lang="en-US" altLang="zh-TW" sz="2400" dirty="0" smtClean="0"/>
          </a:p>
          <a:p>
            <a:r>
              <a:rPr lang="zh-TW" altLang="en-US" sz="2400" dirty="0" smtClean="0"/>
              <a:t>營養增補，肝醣含量的再補足</a:t>
            </a:r>
            <a:endParaRPr lang="zh-TW" altLang="en-US" sz="2400" dirty="0"/>
          </a:p>
        </p:txBody>
      </p:sp>
      <p:pic>
        <p:nvPicPr>
          <p:cNvPr id="4" name="Picture 2" descr="D:\工作站\藝軒\jpg\08\圖8.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1" y="2934491"/>
            <a:ext cx="8589963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99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恢復與再生小週期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疲勞管理對於訓練過程很重要</a:t>
            </a:r>
            <a:endParaRPr lang="zh-TW" altLang="en-US" sz="2400" dirty="0"/>
          </a:p>
        </p:txBody>
      </p:sp>
      <p:pic>
        <p:nvPicPr>
          <p:cNvPr id="4" name="Picture 2" descr="D:\工作站\藝軒\jpg\08\圖8.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33" y="2187008"/>
            <a:ext cx="7057534" cy="393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90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恢復與再生小週期</a:t>
            </a:r>
          </a:p>
        </p:txBody>
      </p:sp>
      <p:pic>
        <p:nvPicPr>
          <p:cNvPr id="4" name="Picture 2" descr="D:\工作站\藝軒\jpg\08\圖8.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96" y="1989055"/>
            <a:ext cx="7644036" cy="39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34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3052</TotalTime>
  <Words>464</Words>
  <Application>Microsoft Office PowerPoint</Application>
  <PresentationFormat>如螢幕大小 (4:3)</PresentationFormat>
  <Paragraphs>70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2" baseType="lpstr">
      <vt:lpstr>新細明體</vt:lpstr>
      <vt:lpstr>標楷體</vt:lpstr>
      <vt:lpstr>Arial</vt:lpstr>
      <vt:lpstr>Calibri</vt:lpstr>
      <vt:lpstr>Times New Roman</vt:lpstr>
      <vt:lpstr>課程名稱</vt:lpstr>
      <vt:lpstr>運動訓練學</vt:lpstr>
      <vt:lpstr>小週期的類型</vt:lpstr>
      <vt:lpstr>比賽期的小週期變化</vt:lpstr>
      <vt:lpstr>比賽期的小週期變化</vt:lpstr>
      <vt:lpstr>比賽期的小週期變化</vt:lpstr>
      <vt:lpstr>比賽期的小週期變化</vt:lpstr>
      <vt:lpstr>比賽期的小週期變化</vt:lpstr>
      <vt:lpstr>恢復與再生小週期</vt:lpstr>
      <vt:lpstr>恢復與再生小週期</vt:lpstr>
      <vt:lpstr>恢復與再生小週期</vt:lpstr>
      <vt:lpstr>訓練的量化</vt:lpstr>
      <vt:lpstr>訓練的量化</vt:lpstr>
      <vt:lpstr>訓練的量化</vt:lpstr>
      <vt:lpstr>訓練的量化</vt:lpstr>
      <vt:lpstr>訓練的量化</vt:lpstr>
      <vt:lpstr>訓練的量化</vt:lpstr>
      <vt:lpstr>依據能量系統交替安排訓練強度</vt:lpstr>
      <vt:lpstr>依據能量系統交替安排訓練強度</vt:lpstr>
      <vt:lpstr>依據能量系統交替安排訓練強度</vt:lpstr>
      <vt:lpstr>依據能量系統交替安排訓練強度</vt:lpstr>
      <vt:lpstr>依據能量系統交替安排訓練強度</vt:lpstr>
      <vt:lpstr>大週期</vt:lpstr>
      <vt:lpstr>大週期的結構考量</vt:lpstr>
      <vt:lpstr>大週期的結構考量</vt:lpstr>
      <vt:lpstr>大週期的結構考量</vt:lpstr>
      <vt:lpstr>參考文獻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Andes</cp:lastModifiedBy>
  <cp:revision>231</cp:revision>
  <dcterms:created xsi:type="dcterms:W3CDTF">2017-11-07T02:54:43Z</dcterms:created>
  <dcterms:modified xsi:type="dcterms:W3CDTF">2018-06-02T04:07:26Z</dcterms:modified>
</cp:coreProperties>
</file>