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7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3" r:id="rId17"/>
    <p:sldId id="274" r:id="rId18"/>
    <p:sldId id="276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81" autoAdjust="0"/>
    <p:restoredTop sz="90679" autoAdjust="0"/>
  </p:normalViewPr>
  <p:slideViewPr>
    <p:cSldViewPr snapToGrid="0" snapToObjects="1">
      <p:cViewPr varScale="1">
        <p:scale>
          <a:sx n="118" d="100"/>
          <a:sy n="118" d="100"/>
        </p:scale>
        <p:origin x="2392" y="200"/>
      </p:cViewPr>
      <p:guideLst/>
    </p:cSldViewPr>
  </p:slideViewPr>
  <p:outlineViewPr>
    <p:cViewPr>
      <p:scale>
        <a:sx n="33" d="100"/>
        <a:sy n="33" d="100"/>
      </p:scale>
      <p:origin x="0" y="-1168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D6808-7608-D742-98C4-A033ACB79DDF}" type="datetimeFigureOut">
              <a:rPr kumimoji="1" lang="zh-TW" altLang="en-US" smtClean="0"/>
              <a:t>2018/7/1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57CA60-997A-B14B-8C4F-812F93238D9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46727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7CA60-997A-B14B-8C4F-812F93238D99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53143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7CA60-997A-B14B-8C4F-812F93238D99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1650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7CA60-997A-B14B-8C4F-812F93238D99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03751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7CA60-997A-B14B-8C4F-812F93238D99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0544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7CA60-997A-B14B-8C4F-812F93238D99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6724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7CA60-997A-B14B-8C4F-812F93238D99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77369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57CA60-997A-B14B-8C4F-812F93238D99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84512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32510E4-5710-0048-A91E-57063B8CACC2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0DD7FFD-2F6D-C84F-B9E5-F279E7AEA260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CB655D8-A9C8-5B4C-A57A-D7F04E57CB1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F960F2-A008-4146-9D6F-690F222C25BB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58AC54D-5302-F340-9BB5-C43D40497410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2F5A275-3B29-A242-A9EA-9BCF0F8DE71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="" xmlns:a16="http://schemas.microsoft.com/office/drawing/2014/main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BA228D6-CE14-F44F-9879-5A3C97E0ACA9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="" xmlns:a16="http://schemas.microsoft.com/office/drawing/2014/main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25AEB69-AEFC-0E4A-8623-473DC46A8AFF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="" xmlns:a16="http://schemas.microsoft.com/office/drawing/2014/main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C8A2B4E-A2AA-A84D-8FA4-3B70ADD16F7A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79387EB-2175-6743-97D2-A10C5EDD401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="" xmlns:a16="http://schemas.microsoft.com/office/drawing/2014/main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74AAA68-31F4-AA4F-8820-5D667E87E752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3048262-2013-3045-91E1-59BCE2DCD9FD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earch.books.com.tw/search/query/cat/all/key/Toril+Moi/adv_author/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lang="zh-CN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吳忠誼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="" xmlns:a16="http://schemas.microsoft.com/office/drawing/2014/main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22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對構成運動與性別現象的反思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專業體育知識的缺乏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男性中心思想的結構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陽剛男性與陰柔女性的播報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對性別敏感度的提升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自我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意識察覺與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尊重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多元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二、影響兩性看法的重要推手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154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9186" y="201067"/>
            <a:ext cx="8765627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三、台灣推動女性參與運動的策略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3269" y="1642242"/>
            <a:ext cx="4508938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推廣女性參與運動白皮書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健康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提高女性規律運動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人口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友善環境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營造包容、支持的運動文化氛圍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培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提升女性運動參與地位及價值 </a:t>
            </a: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328745" y="3905221"/>
            <a:ext cx="36260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全方位女性參與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策略規劃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>
              <a:spcBef>
                <a:spcPts val="1200"/>
              </a:spcBef>
            </a:pP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多元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包容的運動文化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營造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>
              <a:spcBef>
                <a:spcPts val="1200"/>
              </a:spcBef>
            </a:pP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運動曝光及價值提升 </a:t>
            </a:r>
          </a:p>
          <a:p>
            <a:endParaRPr kumimoji="1" lang="zh-TW" altLang="en-US" dirty="0"/>
          </a:p>
        </p:txBody>
      </p:sp>
      <p:sp>
        <p:nvSpPr>
          <p:cNvPr id="6" name="向右箭號 5"/>
          <p:cNvSpPr/>
          <p:nvPr/>
        </p:nvSpPr>
        <p:spPr>
          <a:xfrm>
            <a:off x="4708634" y="4393324"/>
            <a:ext cx="515007" cy="6516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883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4274"/>
            <a:ext cx="8229600" cy="4525959"/>
          </a:xfrm>
        </p:spPr>
        <p:txBody>
          <a:bodyPr/>
          <a:lstStyle/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四項主軸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促進女性運動與休閒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活動參與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提升規律運動人口與增進女性參與運動</a:t>
            </a:r>
            <a:endParaRPr lang="en-US" altLang="zh-TW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營造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友善運動空間與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環境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建置友善環境（便利性與多樣性）與活動策略結合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提高女性參與戶外活動</a:t>
            </a:r>
            <a:endParaRPr lang="en-US" altLang="zh-TW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培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力女性與運動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參與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於校園融入兩性概念並辦理增能教育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擴大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女性運動能見度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建置女性運動典範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鼓勵與規劃提升社會文化中的性別意識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65386" y="201067"/>
            <a:ext cx="8613228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三、台灣推動女性參與運動的策略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266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523" y="1784694"/>
            <a:ext cx="8162092" cy="370752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Font typeface="Arial" pitchFamily="34"/>
              <a:buChar char="•"/>
            </a:pPr>
            <a:r>
              <a:rPr lang="zh-TW" altLang="en-US" sz="32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促進女性運動與休閒活動</a:t>
            </a:r>
            <a:r>
              <a:rPr lang="zh-TW" altLang="en-US" sz="32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參與發展策略</a:t>
            </a:r>
            <a:endParaRPr lang="en-US" altLang="zh-TW" sz="32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spcBef>
                <a:spcPts val="60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促進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性別平等，重視學齡女性運動共同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參與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60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釋放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生活壓力，啟動成年女性運動共生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權益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60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組織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運動指導團，建立銀髮族女性運動與健康共存概念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60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落實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社會關懷，創造身心障礙女性運動共享機會 </a:t>
            </a: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94442" y="243109"/>
            <a:ext cx="8613228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三、台灣推動女性參與運動的策略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274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5239" y="1901519"/>
            <a:ext cx="8006053" cy="3995188"/>
          </a:xfrm>
        </p:spPr>
        <p:txBody>
          <a:bodyPr/>
          <a:lstStyle/>
          <a:p>
            <a:pPr marL="342900" lvl="1" indent="-342900">
              <a:spcBef>
                <a:spcPts val="800"/>
              </a:spcBef>
              <a:buFont typeface="Arial" pitchFamily="34"/>
              <a:buChar char="•"/>
            </a:pPr>
            <a:r>
              <a:rPr lang="zh-TW" altLang="en-US" sz="32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營造友善運動空間與環境</a:t>
            </a:r>
            <a:endParaRPr lang="en-US" altLang="zh-TW" sz="32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依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不同性別需求規劃校園運動場地、更衣與淋浴設施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合理配置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依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不同族群女性需求建置全民運動場所與配套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方案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多元文化意義建構戶外休閒觀念與環境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94442" y="243109"/>
            <a:ext cx="8613228" cy="1143000"/>
          </a:xfrm>
        </p:spPr>
        <p:txBody>
          <a:bodyPr/>
          <a:lstStyle/>
          <a:p>
            <a:r>
              <a:rPr kumimoji="1"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三、台灣推動女性參與運動的策略</a:t>
            </a:r>
            <a:endParaRPr kumimoji="1"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58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854462" cy="4525959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培力女性與運動參與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性別平等帶入家庭及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校園，重視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自我認同之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重要性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強化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女性參與體育活動及培力的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連結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建立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運動與產業之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網絡，創造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女性就業機會 </a:t>
            </a: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04951" y="180047"/>
            <a:ext cx="8581697" cy="1143000"/>
          </a:xfrm>
        </p:spPr>
        <p:txBody>
          <a:bodyPr/>
          <a:lstStyle/>
          <a:p>
            <a:r>
              <a:rPr kumimoji="1"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三、台灣推動女性參與運動的策略</a:t>
            </a:r>
            <a:endParaRPr kumimoji="1"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549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0565" y="1600200"/>
            <a:ext cx="8190389" cy="4284785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擴大女性運動能見度 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建置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優秀女性運動員媒體影音資料，形塑正向女性運動員 形象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鼓勵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媒體執行性別均衡的運動報導計畫及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措施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擴大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具性別意識且多元的媒體參與，建立分眾行銷策略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提升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媒體工作者性別意識 </a:t>
            </a: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04951" y="180047"/>
            <a:ext cx="8581697" cy="1143000"/>
          </a:xfrm>
        </p:spPr>
        <p:txBody>
          <a:bodyPr/>
          <a:lstStyle/>
          <a:p>
            <a:r>
              <a:rPr kumimoji="1"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三、台灣推動女性參與運動的策略</a:t>
            </a:r>
            <a:endParaRPr kumimoji="1"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04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四、結語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性別建構的轉向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生物性別與社會性別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陽剛身體與陰柔身體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活生生的身體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女性主義的崛起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爭取回復平權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顛覆父權主義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回歸女性主體的生存態度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61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6475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四、結語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49475"/>
            <a:ext cx="8229600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性別平等的概念建構與推動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不設限的無差別教學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創造嶄新的運動平台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做自己身體的主人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尊重他人身體的主體性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建置友善兩性運動空間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政府法規的建立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社會文化氛圍的轉型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運動與媒體的重新鏈結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475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0440"/>
          </a:xfrm>
        </p:spPr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4462" y="960440"/>
            <a:ext cx="8616461" cy="522934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Hoffman . S.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(2013). Introduction to kinesiology. Human Kinetics.</a:t>
            </a:r>
            <a:endParaRPr lang="zh-TW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王奕婷（譯）（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）。性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文本政治：女性主義文學理論。（</a:t>
            </a:r>
            <a:r>
              <a:rPr lang="sk-SK" altLang="zh-TW" sz="1600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 tooltip="Toril Moi"/>
              </a:rPr>
              <a:t> </a:t>
            </a:r>
            <a:r>
              <a:rPr lang="sk-SK" altLang="zh-TW" sz="16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Toril</a:t>
            </a:r>
            <a:r>
              <a:rPr lang="sk-SK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sk-SK" altLang="zh-TW" sz="16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Moi</a:t>
            </a:r>
            <a:r>
              <a:rPr lang="sk-SK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2002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王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瑞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香（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1997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）。基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進女性主義”， 女性主義理論與流派，顧燕翎編，頁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105-138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。台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北：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女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書店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何定照（譯）（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2007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）。像女孩那樣丟球：論女性身體經驗。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台北市：商周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Iris Marion 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Young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2005</a:t>
            </a:r>
            <a:r>
              <a:rPr lang="zh-TW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朱崇儀（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）。伊瑞葛來：堅持性別差異的哲學。台北：國立台灣大學。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林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芳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玫（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1997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）。自由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主義女性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主義，女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性主義理論與流派，顧燕翎編，頁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1-26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台北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女書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店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邱瑞鑾（譯）（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2015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）。第二性。台北市：貓頭鷹。（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Simone de Beauvoir, 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1949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/>
              <a:t>陳益</a:t>
            </a:r>
            <a:r>
              <a:rPr lang="zh-TW" altLang="en-US" sz="1600" dirty="0" smtClean="0"/>
              <a:t>祥（</a:t>
            </a:r>
            <a:r>
              <a:rPr lang="en-US" altLang="zh-TW" sz="1600" dirty="0" smtClean="0"/>
              <a:t>1999</a:t>
            </a:r>
            <a:r>
              <a:rPr lang="zh-TW" altLang="en-US" sz="1600" dirty="0" smtClean="0"/>
              <a:t>）。</a:t>
            </a:r>
            <a:r>
              <a:rPr lang="zh-TW" altLang="en-US" sz="1600" dirty="0"/>
              <a:t>運動世界中的性別刻板印象。國民教育，</a:t>
            </a:r>
            <a:r>
              <a:rPr lang="en-US" altLang="zh-TW" sz="1600" dirty="0"/>
              <a:t>39(5)</a:t>
            </a:r>
            <a:r>
              <a:rPr lang="zh-TW" altLang="en-US" sz="1600" dirty="0"/>
              <a:t>，</a:t>
            </a:r>
            <a:r>
              <a:rPr lang="en-US" altLang="zh-TW" sz="1600" dirty="0"/>
              <a:t>46-50</a:t>
            </a:r>
            <a:r>
              <a:rPr lang="zh-TW" altLang="en-US" sz="1600" dirty="0"/>
              <a:t>。 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/>
              <a:t>畢恆達（</a:t>
            </a:r>
            <a:r>
              <a:rPr lang="en-US" altLang="zh-TW" sz="1600" dirty="0" smtClean="0"/>
              <a:t>2000b</a:t>
            </a:r>
            <a:r>
              <a:rPr lang="zh-TW" altLang="en-US" sz="1600" dirty="0" smtClean="0"/>
              <a:t>）。</a:t>
            </a:r>
            <a:r>
              <a:rPr lang="zh-TW" altLang="en-US" sz="1600" dirty="0"/>
              <a:t>走入歧途的男性氣概養成過程。兩性平等教育季刊，</a:t>
            </a:r>
            <a:r>
              <a:rPr lang="en-US" altLang="zh-TW" sz="1600" dirty="0"/>
              <a:t>12</a:t>
            </a:r>
            <a:r>
              <a:rPr lang="zh-TW" altLang="en-US" sz="1600" dirty="0"/>
              <a:t>，</a:t>
            </a:r>
            <a:r>
              <a:rPr lang="en-US" altLang="zh-TW" sz="1600" dirty="0"/>
              <a:t>44-46</a:t>
            </a:r>
            <a:r>
              <a:rPr lang="zh-TW" altLang="en-US" sz="1600" dirty="0"/>
              <a:t>。 </a:t>
            </a:r>
            <a:endParaRPr lang="en-US" altLang="zh-TW" sz="1600" dirty="0"/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/>
              <a:t>畢恆達（</a:t>
            </a:r>
            <a:r>
              <a:rPr lang="en-US" altLang="zh-TW" sz="1600" dirty="0" smtClean="0"/>
              <a:t>2004</a:t>
            </a:r>
            <a:r>
              <a:rPr lang="zh-TW" altLang="en-US" sz="1600" dirty="0" smtClean="0"/>
              <a:t>）。</a:t>
            </a:r>
            <a:r>
              <a:rPr lang="zh-TW" altLang="en-US" sz="1600" dirty="0"/>
              <a:t>空間就是性別。台北</a:t>
            </a:r>
            <a:r>
              <a:rPr lang="en-US" altLang="zh-TW" sz="1600" dirty="0"/>
              <a:t>:</a:t>
            </a:r>
            <a:r>
              <a:rPr lang="zh-TW" altLang="en-US" sz="1600" dirty="0"/>
              <a:t>心靈工坊。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黃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淑玲</a:t>
            </a:r>
            <a:r>
              <a:rPr lang="en-US" altLang="zh-TW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(1997)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。烏托邦社會主義／馬克斯主義女性主義，</a:t>
            </a:r>
            <a:r>
              <a:rPr lang="zh-TW" altLang="en-US" sz="16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女性主義理論與流派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，顧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燕翎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編，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頁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27-70</a:t>
            </a:r>
            <a:r>
              <a:rPr lang="zh-TW" altLang="en-US" sz="1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。台北：女書店。</a:t>
            </a:r>
            <a:endParaRPr lang="en-US" altLang="zh-TW" sz="1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劉亞蘭（</a:t>
            </a:r>
            <a:r>
              <a:rPr lang="en-US" altLang="zh-TW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2008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）。平等與差異：漫遊女性主義。台北：三民</a:t>
            </a:r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zh-TW" altLang="en-US" sz="1600" dirty="0"/>
              <a:t>附註：</a:t>
            </a:r>
            <a:r>
              <a:rPr lang="en-US" altLang="zh-TW" sz="1600" dirty="0"/>
              <a:t>PPT</a:t>
            </a:r>
            <a:r>
              <a:rPr lang="zh-TW" altLang="en-US" sz="1600" dirty="0"/>
              <a:t>中相關圖片皆透過</a:t>
            </a:r>
            <a:r>
              <a:rPr lang="en-US" altLang="zh-TW" sz="1600" dirty="0"/>
              <a:t>Google</a:t>
            </a:r>
            <a:r>
              <a:rPr lang="zh-TW" altLang="en-US" sz="1600" dirty="0"/>
              <a:t>搜尋獲得（</a:t>
            </a:r>
            <a:r>
              <a:rPr lang="en-US" altLang="zh-TW" sz="1600" dirty="0"/>
              <a:t>2018.6.10</a:t>
            </a:r>
            <a:r>
              <a:rPr lang="zh-TW" altLang="en-US" sz="1600" dirty="0"/>
              <a:t>搜尋）</a:t>
            </a:r>
            <a:endParaRPr lang="zh-TW" altLang="zh-TW" sz="1600" dirty="0"/>
          </a:p>
          <a:p>
            <a:pPr marL="0" indent="0">
              <a:buNone/>
            </a:pP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1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sz="1800" b="1" dirty="0">
              <a:latin typeface="Kaiti TC" charset="-120"/>
              <a:ea typeface="Kaiti TC" charset="-120"/>
              <a:cs typeface="Kaiti TC" charset="-120"/>
            </a:endParaRPr>
          </a:p>
          <a:p>
            <a:pPr marL="0" indent="0">
              <a:buNone/>
            </a:pPr>
            <a:endParaRPr lang="zh-TW" altLang="en-US" sz="1800" b="1" dirty="0"/>
          </a:p>
          <a:p>
            <a:pPr marL="0" indent="0">
              <a:buNone/>
            </a:pPr>
            <a:endParaRPr lang="zh-TW" altLang="zh-TW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kumimoji="1" lang="zh-TW" altLang="en-US" sz="1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70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lang="zh-CN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性別～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部分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07138" y="1946693"/>
            <a:ext cx="8233782" cy="3775442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、學校體育中的兩性平等教育</a:t>
            </a:r>
            <a:endParaRPr lang="en-US" altLang="zh-TW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二、影響兩性看法的重要推手</a:t>
            </a:r>
            <a:endParaRPr lang="en-US" altLang="zh-TW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三、台灣推動女性參與運動策略</a:t>
            </a:r>
            <a:endParaRPr lang="en-US" altLang="zh-TW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四、結語</a:t>
            </a:r>
            <a:endParaRPr lang="en-US" altLang="zh-TW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一、學校體育中的兩性平等教育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美國性平立法與要點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1972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年教育修正案第九條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禁止性別歧視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1974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年女性平等教育法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推廣兩性平等教育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防治性騷擾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1976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年職業教育法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檢視職業教育方案中歧視的可能</a:t>
            </a:r>
            <a:endParaRPr kumimoji="1"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796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1220"/>
            <a:ext cx="8229600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台灣性平立法及要點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2004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年性別平等教育法立法通過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學習環境與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資源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課程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、教材與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教學法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師資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之培育與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聘任：職前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與在職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教育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性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侵害與性騷擾之防治等項目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2010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設計性平教育白皮書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課綱與課程納入性別教育（分手暴力、性侵害）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廣開性平課程</a:t>
            </a:r>
            <a:endParaRPr kumimoji="1"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一、學校體育中的兩性平等教育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038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6180" y="1143000"/>
            <a:ext cx="8229600" cy="5456125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校園中的運動空間與兩性問題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男外女內的運動空間配置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運動設計的性別角色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潛移默化的運動歸屬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運動設施與空間不足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以大肌肉活動為主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冒險性、探索性及遊戲性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男性的凝視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惡意對待</a:t>
            </a: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有意無意的侵擾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既定的意識形態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36180" y="0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一、學校體育中的兩性平等教育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57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女性遭遇的運動學習狀況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男女有別的遊戲經驗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成就感低落的學習脈絡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世俗身體意象的影響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身體接觸的不適應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一、學校體育中的兩性平等教育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08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體育課是性平推展的最佳場域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無性別偏差的活動設計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製造女性「玩」體育的活動平台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避免僵化的課程或技能思維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「競爭」與「合作」的交互運用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精神與態度的教育感召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打破傳統男女教師授課的科目（球類、舞蹈等）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打造兩性共同的運動平台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一、學校體育中的兩性平等教育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36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9187" y="190558"/>
            <a:ext cx="8602717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二、影響兩性看法的重要推手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男性氣概與女性氣質的影響</a:t>
            </a:r>
            <a:endParaRPr kumimoji="1" lang="zh-TW" altLang="en-US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社會文化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運動是男性專屬的場域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男性是暴力、對抗的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女性是被動、依賴與順從的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成就一套行為準則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推波助瀾的第三隻手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-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媒體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55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165" y="2690726"/>
            <a:ext cx="3344671" cy="255510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178" y="2126342"/>
            <a:ext cx="2393560" cy="368387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164" y="2690726"/>
            <a:ext cx="3344671" cy="2555109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9696" y="1705303"/>
            <a:ext cx="5295927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媒體對運動與性別的影響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媒體的報導增進運動發展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接受其信仰價值的觀點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形成某些文化的認知與看法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實際案例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Billie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Jean King</a:t>
            </a:r>
          </a:p>
          <a:p>
            <a:pPr lvl="2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Martina 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Navrátilová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charset="0"/>
            </a:endParaRPr>
          </a:p>
          <a:p>
            <a:pPr lvl="2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Sabina </a:t>
            </a:r>
            <a:r>
              <a:rPr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charset="0"/>
              </a:rPr>
              <a:t>Altynbekova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charset="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許淑淨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二、影響兩性看法的重要推手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163" y="2690726"/>
            <a:ext cx="3363213" cy="255511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723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1243</TotalTime>
  <Words>1278</Words>
  <Application>Microsoft Macintosh PowerPoint</Application>
  <PresentationFormat>如螢幕大小 (4:3)</PresentationFormat>
  <Paragraphs>193</Paragraphs>
  <Slides>19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7" baseType="lpstr">
      <vt:lpstr>Calibri</vt:lpstr>
      <vt:lpstr>KaiTi</vt:lpstr>
      <vt:lpstr>Kaiti TC</vt:lpstr>
      <vt:lpstr>Times New Roman</vt:lpstr>
      <vt:lpstr>新細明體</vt:lpstr>
      <vt:lpstr>標楷體</vt:lpstr>
      <vt:lpstr>Arial</vt:lpstr>
      <vt:lpstr>課程名稱</vt:lpstr>
      <vt:lpstr>運動與性別</vt:lpstr>
      <vt:lpstr>運動與性別～第二部分</vt:lpstr>
      <vt:lpstr>一、學校體育中的兩性平等教育</vt:lpstr>
      <vt:lpstr>一、學校體育中的兩性平等教育</vt:lpstr>
      <vt:lpstr>一、學校體育中的兩性平等教育</vt:lpstr>
      <vt:lpstr>一、學校體育中的兩性平等教育</vt:lpstr>
      <vt:lpstr>一、學校體育中的兩性平等教育</vt:lpstr>
      <vt:lpstr>二、影響兩性看法的重要推手</vt:lpstr>
      <vt:lpstr>二、影響兩性看法的重要推手</vt:lpstr>
      <vt:lpstr>二、影響兩性看法的重要推手</vt:lpstr>
      <vt:lpstr>三、台灣推動女性參與運動的策略</vt:lpstr>
      <vt:lpstr>三、台灣推動女性參與運動的策略</vt:lpstr>
      <vt:lpstr>三、台灣推動女性參與運動的策略</vt:lpstr>
      <vt:lpstr>三、台灣推動女性參與運動的策略</vt:lpstr>
      <vt:lpstr>三、台灣推動女性參與運動的策略</vt:lpstr>
      <vt:lpstr>三、台灣推動女性參與運動的策略</vt:lpstr>
      <vt:lpstr>四、結語</vt:lpstr>
      <vt:lpstr>四、結語</vt:lpstr>
      <vt:lpstr>參考文獻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使用者</cp:lastModifiedBy>
  <cp:revision>42</cp:revision>
  <dcterms:created xsi:type="dcterms:W3CDTF">2017-11-07T02:54:43Z</dcterms:created>
  <dcterms:modified xsi:type="dcterms:W3CDTF">2018-07-01T04:12:41Z</dcterms:modified>
</cp:coreProperties>
</file>