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8" r:id="rId4"/>
    <p:sldId id="262" r:id="rId5"/>
    <p:sldId id="259" r:id="rId6"/>
    <p:sldId id="260" r:id="rId7"/>
    <p:sldId id="265" r:id="rId8"/>
    <p:sldId id="264" r:id="rId9"/>
    <p:sldId id="267" r:id="rId10"/>
    <p:sldId id="266" r:id="rId11"/>
    <p:sldId id="268" r:id="rId12"/>
    <p:sldId id="270" r:id="rId13"/>
    <p:sldId id="271" r:id="rId14"/>
    <p:sldId id="272" r:id="rId15"/>
    <p:sldId id="273" r:id="rId16"/>
    <p:sldId id="274" r:id="rId17"/>
    <p:sldId id="269" r:id="rId1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FFFFCC"/>
    <a:srgbClr val="FFCCFF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134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E7E39D-7F03-4E41-A368-F6980DE2A81E}" type="doc">
      <dgm:prSet loTypeId="urn:microsoft.com/office/officeart/2005/8/layout/vList3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01F583B5-67CE-478A-AD81-2C6C9F20CF3E}">
      <dgm:prSet phldrT="[文字]"/>
      <dgm:spPr/>
      <dgm:t>
        <a:bodyPr/>
        <a:lstStyle/>
        <a:p>
          <a:r>
            <a:rPr lang="zh-TW" altLang="en-US" b="1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釐清因果關係</a:t>
          </a:r>
          <a:endParaRPr lang="zh-TW" altLang="en-US" b="1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7221A8B-77C2-4CFE-93A4-5A5DC41B23D3}" type="parTrans" cxnId="{993DC1EB-F05A-45B0-9C9B-1095AB70158A}">
      <dgm:prSet/>
      <dgm:spPr/>
      <dgm:t>
        <a:bodyPr/>
        <a:lstStyle/>
        <a:p>
          <a:endParaRPr lang="zh-TW" altLang="en-US" b="1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FE87FE8-4BEA-410B-947F-DA5475B282C8}" type="sibTrans" cxnId="{993DC1EB-F05A-45B0-9C9B-1095AB70158A}">
      <dgm:prSet/>
      <dgm:spPr/>
      <dgm:t>
        <a:bodyPr/>
        <a:lstStyle/>
        <a:p>
          <a:endParaRPr lang="zh-TW" altLang="en-US" b="1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3A19FF6-17AD-4897-82F3-F9C8B5BC7805}">
      <dgm:prSet phldrT="[文字]"/>
      <dgm:spPr/>
      <dgm:t>
        <a:bodyPr/>
        <a:lstStyle/>
        <a:p>
          <a:r>
            <a:rPr lang="zh-TW" altLang="en-US" b="1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具有較好的內在效度</a:t>
          </a:r>
          <a:endParaRPr lang="zh-TW" altLang="en-US" b="1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8E64020-8074-4C1E-AD4A-43AA940AB770}" type="parTrans" cxnId="{8FC1D528-6622-4700-AC6F-B12EB81FBB9C}">
      <dgm:prSet/>
      <dgm:spPr/>
      <dgm:t>
        <a:bodyPr/>
        <a:lstStyle/>
        <a:p>
          <a:endParaRPr lang="zh-TW" altLang="en-US" b="1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FA254AC5-3E81-4CF6-8C16-3A17A8EB6F18}" type="sibTrans" cxnId="{8FC1D528-6622-4700-AC6F-B12EB81FBB9C}">
      <dgm:prSet/>
      <dgm:spPr/>
      <dgm:t>
        <a:bodyPr/>
        <a:lstStyle/>
        <a:p>
          <a:endParaRPr lang="zh-TW" altLang="en-US" b="1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0F96B0D-09C5-49AC-B311-87989B675E81}">
      <dgm:prSet phldrT="[文字]"/>
      <dgm:spPr/>
      <dgm:t>
        <a:bodyPr/>
        <a:lstStyle/>
        <a:p>
          <a:r>
            <a:rPr lang="zh-TW" altLang="en-US" b="1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控制研究效果的混淆變項</a:t>
          </a:r>
          <a:endParaRPr lang="zh-TW" altLang="en-US" b="1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4E28B9C-1EB9-4734-81B5-D4292938C2F5}" type="parTrans" cxnId="{B8A551A0-2F31-447A-9116-944309F64C26}">
      <dgm:prSet/>
      <dgm:spPr/>
      <dgm:t>
        <a:bodyPr/>
        <a:lstStyle/>
        <a:p>
          <a:endParaRPr lang="zh-TW" altLang="en-US" b="1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93E18BA-20BA-43A4-B2FC-ADB6F609D68B}" type="sibTrans" cxnId="{B8A551A0-2F31-447A-9116-944309F64C26}">
      <dgm:prSet/>
      <dgm:spPr/>
      <dgm:t>
        <a:bodyPr/>
        <a:lstStyle/>
        <a:p>
          <a:endParaRPr lang="zh-TW" altLang="en-US" b="1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7B0DEE3E-7E8C-4147-825F-DEF16027B51E}" type="pres">
      <dgm:prSet presAssocID="{4BE7E39D-7F03-4E41-A368-F6980DE2A81E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3E5120C-67B2-42E8-9858-3BC4AEDD5EC2}" type="pres">
      <dgm:prSet presAssocID="{01F583B5-67CE-478A-AD81-2C6C9F20CF3E}" presName="composite" presStyleCnt="0"/>
      <dgm:spPr/>
    </dgm:pt>
    <dgm:pt modelId="{33779247-3F76-4339-B91D-FF4B38124ED4}" type="pres">
      <dgm:prSet presAssocID="{01F583B5-67CE-478A-AD81-2C6C9F20CF3E}" presName="imgShp" presStyleLbl="fgImgPlace1" presStyleIdx="0" presStyleCnt="3"/>
      <dgm:spPr/>
    </dgm:pt>
    <dgm:pt modelId="{E1F4B751-E598-4A5F-A4F7-CCD1DD02011C}" type="pres">
      <dgm:prSet presAssocID="{01F583B5-67CE-478A-AD81-2C6C9F20CF3E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5BDD0C0-380C-4837-A64E-5855EC329D57}" type="pres">
      <dgm:prSet presAssocID="{5FE87FE8-4BEA-410B-947F-DA5475B282C8}" presName="spacing" presStyleCnt="0"/>
      <dgm:spPr/>
    </dgm:pt>
    <dgm:pt modelId="{9329F04B-5FAE-4508-BF5E-F56F31B9A4FD}" type="pres">
      <dgm:prSet presAssocID="{90F96B0D-09C5-49AC-B311-87989B675E81}" presName="composite" presStyleCnt="0"/>
      <dgm:spPr/>
    </dgm:pt>
    <dgm:pt modelId="{319E5918-45F9-4CD1-844A-AA81845DD1B1}" type="pres">
      <dgm:prSet presAssocID="{90F96B0D-09C5-49AC-B311-87989B675E81}" presName="imgShp" presStyleLbl="fgImgPlace1" presStyleIdx="1" presStyleCnt="3"/>
      <dgm:spPr/>
    </dgm:pt>
    <dgm:pt modelId="{F878DE98-3C9F-4F5E-AD3D-3E17290687D3}" type="pres">
      <dgm:prSet presAssocID="{90F96B0D-09C5-49AC-B311-87989B675E81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5379E4A-9999-4E48-A226-B2494A56E1D2}" type="pres">
      <dgm:prSet presAssocID="{593E18BA-20BA-43A4-B2FC-ADB6F609D68B}" presName="spacing" presStyleCnt="0"/>
      <dgm:spPr/>
    </dgm:pt>
    <dgm:pt modelId="{7DED398F-6505-4F67-BD7A-0889660B3A29}" type="pres">
      <dgm:prSet presAssocID="{93A19FF6-17AD-4897-82F3-F9C8B5BC7805}" presName="composite" presStyleCnt="0"/>
      <dgm:spPr/>
    </dgm:pt>
    <dgm:pt modelId="{8B1C7096-E6D1-4CF0-BC1C-2A9DEA27F9F1}" type="pres">
      <dgm:prSet presAssocID="{93A19FF6-17AD-4897-82F3-F9C8B5BC7805}" presName="imgShp" presStyleLbl="fgImgPlace1" presStyleIdx="2" presStyleCnt="3"/>
      <dgm:spPr/>
    </dgm:pt>
    <dgm:pt modelId="{CDC1C3CC-F98B-40C0-9308-B6CE58D17E95}" type="pres">
      <dgm:prSet presAssocID="{93A19FF6-17AD-4897-82F3-F9C8B5BC7805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8A551A0-2F31-447A-9116-944309F64C26}" srcId="{4BE7E39D-7F03-4E41-A368-F6980DE2A81E}" destId="{90F96B0D-09C5-49AC-B311-87989B675E81}" srcOrd="1" destOrd="0" parTransId="{B4E28B9C-1EB9-4734-81B5-D4292938C2F5}" sibTransId="{593E18BA-20BA-43A4-B2FC-ADB6F609D68B}"/>
    <dgm:cxn modelId="{8FC1D528-6622-4700-AC6F-B12EB81FBB9C}" srcId="{4BE7E39D-7F03-4E41-A368-F6980DE2A81E}" destId="{93A19FF6-17AD-4897-82F3-F9C8B5BC7805}" srcOrd="2" destOrd="0" parTransId="{B8E64020-8074-4C1E-AD4A-43AA940AB770}" sibTransId="{FA254AC5-3E81-4CF6-8C16-3A17A8EB6F18}"/>
    <dgm:cxn modelId="{0A3C1196-8056-4DE2-8007-58EE7730A028}" type="presOf" srcId="{90F96B0D-09C5-49AC-B311-87989B675E81}" destId="{F878DE98-3C9F-4F5E-AD3D-3E17290687D3}" srcOrd="0" destOrd="0" presId="urn:microsoft.com/office/officeart/2005/8/layout/vList3"/>
    <dgm:cxn modelId="{8943ABF5-6D4F-4AF7-970D-15AB8BD285F0}" type="presOf" srcId="{01F583B5-67CE-478A-AD81-2C6C9F20CF3E}" destId="{E1F4B751-E598-4A5F-A4F7-CCD1DD02011C}" srcOrd="0" destOrd="0" presId="urn:microsoft.com/office/officeart/2005/8/layout/vList3"/>
    <dgm:cxn modelId="{2760EB51-9B0A-44F2-ADD0-FE7C5DC25189}" type="presOf" srcId="{4BE7E39D-7F03-4E41-A368-F6980DE2A81E}" destId="{7B0DEE3E-7E8C-4147-825F-DEF16027B51E}" srcOrd="0" destOrd="0" presId="urn:microsoft.com/office/officeart/2005/8/layout/vList3"/>
    <dgm:cxn modelId="{993DC1EB-F05A-45B0-9C9B-1095AB70158A}" srcId="{4BE7E39D-7F03-4E41-A368-F6980DE2A81E}" destId="{01F583B5-67CE-478A-AD81-2C6C9F20CF3E}" srcOrd="0" destOrd="0" parTransId="{E7221A8B-77C2-4CFE-93A4-5A5DC41B23D3}" sibTransId="{5FE87FE8-4BEA-410B-947F-DA5475B282C8}"/>
    <dgm:cxn modelId="{EF149390-B39E-4FB4-A489-18C274BD14C6}" type="presOf" srcId="{93A19FF6-17AD-4897-82F3-F9C8B5BC7805}" destId="{CDC1C3CC-F98B-40C0-9308-B6CE58D17E95}" srcOrd="0" destOrd="0" presId="urn:microsoft.com/office/officeart/2005/8/layout/vList3"/>
    <dgm:cxn modelId="{C37E9B51-D88F-4839-9CE4-6E119E8941A1}" type="presParOf" srcId="{7B0DEE3E-7E8C-4147-825F-DEF16027B51E}" destId="{73E5120C-67B2-42E8-9858-3BC4AEDD5EC2}" srcOrd="0" destOrd="0" presId="urn:microsoft.com/office/officeart/2005/8/layout/vList3"/>
    <dgm:cxn modelId="{F213D8C5-FB5A-434F-A54F-3503AE42AB2F}" type="presParOf" srcId="{73E5120C-67B2-42E8-9858-3BC4AEDD5EC2}" destId="{33779247-3F76-4339-B91D-FF4B38124ED4}" srcOrd="0" destOrd="0" presId="urn:microsoft.com/office/officeart/2005/8/layout/vList3"/>
    <dgm:cxn modelId="{DF3422B6-068A-4161-931B-AE39F00EEA67}" type="presParOf" srcId="{73E5120C-67B2-42E8-9858-3BC4AEDD5EC2}" destId="{E1F4B751-E598-4A5F-A4F7-CCD1DD02011C}" srcOrd="1" destOrd="0" presId="urn:microsoft.com/office/officeart/2005/8/layout/vList3"/>
    <dgm:cxn modelId="{6DC8A134-2CBC-4E0E-9B29-70A53F045683}" type="presParOf" srcId="{7B0DEE3E-7E8C-4147-825F-DEF16027B51E}" destId="{05BDD0C0-380C-4837-A64E-5855EC329D57}" srcOrd="1" destOrd="0" presId="urn:microsoft.com/office/officeart/2005/8/layout/vList3"/>
    <dgm:cxn modelId="{EF61336F-EEBC-40E8-836E-FFB817A17DFC}" type="presParOf" srcId="{7B0DEE3E-7E8C-4147-825F-DEF16027B51E}" destId="{9329F04B-5FAE-4508-BF5E-F56F31B9A4FD}" srcOrd="2" destOrd="0" presId="urn:microsoft.com/office/officeart/2005/8/layout/vList3"/>
    <dgm:cxn modelId="{1EB18549-8960-45F6-83FC-9050CBE516C8}" type="presParOf" srcId="{9329F04B-5FAE-4508-BF5E-F56F31B9A4FD}" destId="{319E5918-45F9-4CD1-844A-AA81845DD1B1}" srcOrd="0" destOrd="0" presId="urn:microsoft.com/office/officeart/2005/8/layout/vList3"/>
    <dgm:cxn modelId="{3EA17932-4A3D-4778-960B-44DBEAFE978C}" type="presParOf" srcId="{9329F04B-5FAE-4508-BF5E-F56F31B9A4FD}" destId="{F878DE98-3C9F-4F5E-AD3D-3E17290687D3}" srcOrd="1" destOrd="0" presId="urn:microsoft.com/office/officeart/2005/8/layout/vList3"/>
    <dgm:cxn modelId="{4A382E34-6189-474E-993A-990969A904BC}" type="presParOf" srcId="{7B0DEE3E-7E8C-4147-825F-DEF16027B51E}" destId="{05379E4A-9999-4E48-A226-B2494A56E1D2}" srcOrd="3" destOrd="0" presId="urn:microsoft.com/office/officeart/2005/8/layout/vList3"/>
    <dgm:cxn modelId="{E148FF3A-243C-42ED-8F91-BBC1D993BEED}" type="presParOf" srcId="{7B0DEE3E-7E8C-4147-825F-DEF16027B51E}" destId="{7DED398F-6505-4F67-BD7A-0889660B3A29}" srcOrd="4" destOrd="0" presId="urn:microsoft.com/office/officeart/2005/8/layout/vList3"/>
    <dgm:cxn modelId="{015C5A7D-0FC0-4887-9E88-8DD0B35111E8}" type="presParOf" srcId="{7DED398F-6505-4F67-BD7A-0889660B3A29}" destId="{8B1C7096-E6D1-4CF0-BC1C-2A9DEA27F9F1}" srcOrd="0" destOrd="0" presId="urn:microsoft.com/office/officeart/2005/8/layout/vList3"/>
    <dgm:cxn modelId="{A0D77227-0EC0-4412-99A3-F2872EF308DA}" type="presParOf" srcId="{7DED398F-6505-4F67-BD7A-0889660B3A29}" destId="{CDC1C3CC-F98B-40C0-9308-B6CE58D17E95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E4996DB-CDA8-4BFE-B6DB-7D8B68C0EF74}" type="doc">
      <dgm:prSet loTypeId="urn:microsoft.com/office/officeart/2005/8/layout/arrow1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2E3CD690-0303-4989-A50C-010B4A449AE0}">
      <dgm:prSet phldrT="[文字]"/>
      <dgm:spPr/>
      <dgm:t>
        <a:bodyPr/>
        <a:lstStyle/>
        <a:p>
          <a:r>
            <a:rPr lang="zh-TW" altLang="en-US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運動表現好的人比較有自信</a:t>
          </a:r>
          <a:endParaRPr lang="zh-TW" altLang="en-US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DA1F1DE-659F-4EBE-8DDC-2568DBE3A06C}" type="parTrans" cxnId="{BD9E306C-ADD9-4A1E-A56E-5548E8333297}">
      <dgm:prSet/>
      <dgm:spPr/>
      <dgm:t>
        <a:bodyPr/>
        <a:lstStyle/>
        <a:p>
          <a:endParaRPr lang="zh-TW" altLang="en-US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FEED5193-AE49-4D9A-83C1-33D2D36CA63E}" type="sibTrans" cxnId="{BD9E306C-ADD9-4A1E-A56E-5548E8333297}">
      <dgm:prSet/>
      <dgm:spPr/>
      <dgm:t>
        <a:bodyPr/>
        <a:lstStyle/>
        <a:p>
          <a:endParaRPr lang="zh-TW" altLang="en-US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3E4E2F9-6AFD-4E84-B2FF-FB5C9E1A759F}">
      <dgm:prSet phldrT="[文字]"/>
      <dgm:spPr/>
      <dgm:t>
        <a:bodyPr/>
        <a:lstStyle/>
        <a:p>
          <a:r>
            <a:rPr lang="zh-TW" altLang="en-US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有自信的人運動表現比較好</a:t>
          </a:r>
          <a:endParaRPr lang="zh-TW" altLang="en-US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FB14FAF-5F74-4A00-A436-B0FA77BD3E2F}" type="parTrans" cxnId="{8E833AB3-A297-41A9-B99A-CABF8A528588}">
      <dgm:prSet/>
      <dgm:spPr/>
      <dgm:t>
        <a:bodyPr/>
        <a:lstStyle/>
        <a:p>
          <a:endParaRPr lang="zh-TW" altLang="en-US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8C32DED-DE35-44F9-A191-C367EDE42EBC}" type="sibTrans" cxnId="{8E833AB3-A297-41A9-B99A-CABF8A528588}">
      <dgm:prSet/>
      <dgm:spPr/>
      <dgm:t>
        <a:bodyPr/>
        <a:lstStyle/>
        <a:p>
          <a:endParaRPr lang="zh-TW" altLang="en-US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7B9AC7E-23D4-4A28-8876-F16B0B584DA9}" type="pres">
      <dgm:prSet presAssocID="{BE4996DB-CDA8-4BFE-B6DB-7D8B68C0EF7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7143733-4F17-4D85-A535-5E9E3251D6D6}" type="pres">
      <dgm:prSet presAssocID="{2E3CD690-0303-4989-A50C-010B4A449AE0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49A6D1E-D89C-4A3F-8085-8BEBC953143D}" type="pres">
      <dgm:prSet presAssocID="{03E4E2F9-6AFD-4E84-B2FF-FB5C9E1A759F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D9E306C-ADD9-4A1E-A56E-5548E8333297}" srcId="{BE4996DB-CDA8-4BFE-B6DB-7D8B68C0EF74}" destId="{2E3CD690-0303-4989-A50C-010B4A449AE0}" srcOrd="0" destOrd="0" parTransId="{EDA1F1DE-659F-4EBE-8DDC-2568DBE3A06C}" sibTransId="{FEED5193-AE49-4D9A-83C1-33D2D36CA63E}"/>
    <dgm:cxn modelId="{6B451FF1-F2C6-49A1-A38A-8338EBEA644C}" type="presOf" srcId="{BE4996DB-CDA8-4BFE-B6DB-7D8B68C0EF74}" destId="{67B9AC7E-23D4-4A28-8876-F16B0B584DA9}" srcOrd="0" destOrd="0" presId="urn:microsoft.com/office/officeart/2005/8/layout/arrow1"/>
    <dgm:cxn modelId="{141B211A-E426-4ECE-A68C-35E5C8C3D88E}" type="presOf" srcId="{03E4E2F9-6AFD-4E84-B2FF-FB5C9E1A759F}" destId="{D49A6D1E-D89C-4A3F-8085-8BEBC953143D}" srcOrd="0" destOrd="0" presId="urn:microsoft.com/office/officeart/2005/8/layout/arrow1"/>
    <dgm:cxn modelId="{8E833AB3-A297-41A9-B99A-CABF8A528588}" srcId="{BE4996DB-CDA8-4BFE-B6DB-7D8B68C0EF74}" destId="{03E4E2F9-6AFD-4E84-B2FF-FB5C9E1A759F}" srcOrd="1" destOrd="0" parTransId="{2FB14FAF-5F74-4A00-A436-B0FA77BD3E2F}" sibTransId="{38C32DED-DE35-44F9-A191-C367EDE42EBC}"/>
    <dgm:cxn modelId="{9E18B8CC-EE9A-4FB5-975D-633BA6651903}" type="presOf" srcId="{2E3CD690-0303-4989-A50C-010B4A449AE0}" destId="{97143733-4F17-4D85-A535-5E9E3251D6D6}" srcOrd="0" destOrd="0" presId="urn:microsoft.com/office/officeart/2005/8/layout/arrow1"/>
    <dgm:cxn modelId="{42BFE237-AD2F-4BFF-9EF8-C602458E2604}" type="presParOf" srcId="{67B9AC7E-23D4-4A28-8876-F16B0B584DA9}" destId="{97143733-4F17-4D85-A535-5E9E3251D6D6}" srcOrd="0" destOrd="0" presId="urn:microsoft.com/office/officeart/2005/8/layout/arrow1"/>
    <dgm:cxn modelId="{BE6415E9-EAD3-4203-BE51-4F80C620FD75}" type="presParOf" srcId="{67B9AC7E-23D4-4A28-8876-F16B0B584DA9}" destId="{D49A6D1E-D89C-4A3F-8085-8BEBC953143D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E4996DB-CDA8-4BFE-B6DB-7D8B68C0EF74}" type="doc">
      <dgm:prSet loTypeId="urn:microsoft.com/office/officeart/2005/8/layout/process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2E3CD690-0303-4989-A50C-010B4A449AE0}">
      <dgm:prSet phldrT="[文字]"/>
      <dgm:spPr/>
      <dgm:t>
        <a:bodyPr/>
        <a:lstStyle/>
        <a:p>
          <a:r>
            <a:rPr lang="zh-TW" altLang="en-US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自變項</a:t>
          </a:r>
          <a:r>
            <a: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X</a:t>
          </a:r>
          <a:endParaRPr lang="zh-TW" altLang="en-US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DA1F1DE-659F-4EBE-8DDC-2568DBE3A06C}" type="parTrans" cxnId="{BD9E306C-ADD9-4A1E-A56E-5548E8333297}">
      <dgm:prSet/>
      <dgm:spPr/>
      <dgm:t>
        <a:bodyPr/>
        <a:lstStyle/>
        <a:p>
          <a:endParaRPr lang="zh-TW" altLang="en-US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FEED5193-AE49-4D9A-83C1-33D2D36CA63E}" type="sibTrans" cxnId="{BD9E306C-ADD9-4A1E-A56E-5548E8333297}">
      <dgm:prSet/>
      <dgm:spPr>
        <a:solidFill>
          <a:srgbClr val="FFCCCC"/>
        </a:solidFill>
      </dgm:spPr>
      <dgm:t>
        <a:bodyPr/>
        <a:lstStyle/>
        <a:p>
          <a:endParaRPr lang="zh-TW" altLang="en-US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3E4E2F9-6AFD-4E84-B2FF-FB5C9E1A759F}">
      <dgm:prSet phldrT="[文字]"/>
      <dgm:spPr/>
      <dgm:t>
        <a:bodyPr/>
        <a:lstStyle/>
        <a:p>
          <a:r>
            <a:rPr lang="zh-TW" altLang="en-US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依變項</a:t>
          </a:r>
          <a:r>
            <a: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Y</a:t>
          </a:r>
          <a:endParaRPr lang="zh-TW" altLang="en-US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FB14FAF-5F74-4A00-A436-B0FA77BD3E2F}" type="parTrans" cxnId="{8E833AB3-A297-41A9-B99A-CABF8A528588}">
      <dgm:prSet/>
      <dgm:spPr/>
      <dgm:t>
        <a:bodyPr/>
        <a:lstStyle/>
        <a:p>
          <a:endParaRPr lang="zh-TW" altLang="en-US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8C32DED-DE35-44F9-A191-C367EDE42EBC}" type="sibTrans" cxnId="{8E833AB3-A297-41A9-B99A-CABF8A528588}">
      <dgm:prSet/>
      <dgm:spPr/>
      <dgm:t>
        <a:bodyPr/>
        <a:lstStyle/>
        <a:p>
          <a:endParaRPr lang="zh-TW" altLang="en-US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B37B575-0A17-45E4-B2B5-D13B0DD8B045}" type="pres">
      <dgm:prSet presAssocID="{BE4996DB-CDA8-4BFE-B6DB-7D8B68C0EF7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574E666-3271-4252-83AB-82715E55DF7B}" type="pres">
      <dgm:prSet presAssocID="{2E3CD690-0303-4989-A50C-010B4A449AE0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9F1B105-D167-4173-BE10-7846C502BC02}" type="pres">
      <dgm:prSet presAssocID="{FEED5193-AE49-4D9A-83C1-33D2D36CA63E}" presName="sibTrans" presStyleLbl="sibTrans2D1" presStyleIdx="0" presStyleCnt="1"/>
      <dgm:spPr/>
      <dgm:t>
        <a:bodyPr/>
        <a:lstStyle/>
        <a:p>
          <a:endParaRPr lang="zh-TW" altLang="en-US"/>
        </a:p>
      </dgm:t>
    </dgm:pt>
    <dgm:pt modelId="{BE73C39D-BD4F-4B26-AE15-12BF44D07DDC}" type="pres">
      <dgm:prSet presAssocID="{FEED5193-AE49-4D9A-83C1-33D2D36CA63E}" presName="connectorText" presStyleLbl="sibTrans2D1" presStyleIdx="0" presStyleCnt="1"/>
      <dgm:spPr/>
      <dgm:t>
        <a:bodyPr/>
        <a:lstStyle/>
        <a:p>
          <a:endParaRPr lang="zh-TW" altLang="en-US"/>
        </a:p>
      </dgm:t>
    </dgm:pt>
    <dgm:pt modelId="{28B196BC-2B39-4E82-9C33-0FCCB3ADBFB4}" type="pres">
      <dgm:prSet presAssocID="{03E4E2F9-6AFD-4E84-B2FF-FB5C9E1A759F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D9E306C-ADD9-4A1E-A56E-5548E8333297}" srcId="{BE4996DB-CDA8-4BFE-B6DB-7D8B68C0EF74}" destId="{2E3CD690-0303-4989-A50C-010B4A449AE0}" srcOrd="0" destOrd="0" parTransId="{EDA1F1DE-659F-4EBE-8DDC-2568DBE3A06C}" sibTransId="{FEED5193-AE49-4D9A-83C1-33D2D36CA63E}"/>
    <dgm:cxn modelId="{3FD3723D-60B0-4124-9234-642CF0CC0F82}" type="presOf" srcId="{03E4E2F9-6AFD-4E84-B2FF-FB5C9E1A759F}" destId="{28B196BC-2B39-4E82-9C33-0FCCB3ADBFB4}" srcOrd="0" destOrd="0" presId="urn:microsoft.com/office/officeart/2005/8/layout/process1"/>
    <dgm:cxn modelId="{ACB21013-85FD-4934-B307-24EEF91231BA}" type="presOf" srcId="{FEED5193-AE49-4D9A-83C1-33D2D36CA63E}" destId="{BE73C39D-BD4F-4B26-AE15-12BF44D07DDC}" srcOrd="1" destOrd="0" presId="urn:microsoft.com/office/officeart/2005/8/layout/process1"/>
    <dgm:cxn modelId="{63682DC2-2FB0-4823-A3E2-6CFA6239E860}" type="presOf" srcId="{BE4996DB-CDA8-4BFE-B6DB-7D8B68C0EF74}" destId="{DB37B575-0A17-45E4-B2B5-D13B0DD8B045}" srcOrd="0" destOrd="0" presId="urn:microsoft.com/office/officeart/2005/8/layout/process1"/>
    <dgm:cxn modelId="{8E833AB3-A297-41A9-B99A-CABF8A528588}" srcId="{BE4996DB-CDA8-4BFE-B6DB-7D8B68C0EF74}" destId="{03E4E2F9-6AFD-4E84-B2FF-FB5C9E1A759F}" srcOrd="1" destOrd="0" parTransId="{2FB14FAF-5F74-4A00-A436-B0FA77BD3E2F}" sibTransId="{38C32DED-DE35-44F9-A191-C367EDE42EBC}"/>
    <dgm:cxn modelId="{0ECD31E0-4717-443B-ABFA-D949AA396509}" type="presOf" srcId="{2E3CD690-0303-4989-A50C-010B4A449AE0}" destId="{7574E666-3271-4252-83AB-82715E55DF7B}" srcOrd="0" destOrd="0" presId="urn:microsoft.com/office/officeart/2005/8/layout/process1"/>
    <dgm:cxn modelId="{37CBB788-9D8E-4EC9-B3BA-07552EA9A020}" type="presOf" srcId="{FEED5193-AE49-4D9A-83C1-33D2D36CA63E}" destId="{09F1B105-D167-4173-BE10-7846C502BC02}" srcOrd="0" destOrd="0" presId="urn:microsoft.com/office/officeart/2005/8/layout/process1"/>
    <dgm:cxn modelId="{B56EE1C6-7690-44EB-905A-75C7D00AB50F}" type="presParOf" srcId="{DB37B575-0A17-45E4-B2B5-D13B0DD8B045}" destId="{7574E666-3271-4252-83AB-82715E55DF7B}" srcOrd="0" destOrd="0" presId="urn:microsoft.com/office/officeart/2005/8/layout/process1"/>
    <dgm:cxn modelId="{E5488D1B-39B3-491E-8F8C-FFC2B75034F5}" type="presParOf" srcId="{DB37B575-0A17-45E4-B2B5-D13B0DD8B045}" destId="{09F1B105-D167-4173-BE10-7846C502BC02}" srcOrd="1" destOrd="0" presId="urn:microsoft.com/office/officeart/2005/8/layout/process1"/>
    <dgm:cxn modelId="{E985D1A4-66E2-4B4C-B445-B94A1D28BB01}" type="presParOf" srcId="{09F1B105-D167-4173-BE10-7846C502BC02}" destId="{BE73C39D-BD4F-4B26-AE15-12BF44D07DDC}" srcOrd="0" destOrd="0" presId="urn:microsoft.com/office/officeart/2005/8/layout/process1"/>
    <dgm:cxn modelId="{E36ACE8B-F8AA-475F-8368-F10519A27B9F}" type="presParOf" srcId="{DB37B575-0A17-45E4-B2B5-D13B0DD8B045}" destId="{28B196BC-2B39-4E82-9C33-0FCCB3ADBFB4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974D17C-BB9D-46EC-BF96-C36725584156}" type="doc">
      <dgm:prSet loTypeId="urn:microsoft.com/office/officeart/2005/8/layout/lProcess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32B90269-6E7A-4C85-B144-5F4FB96CC6F1}">
      <dgm:prSet phldrT="[文字]" custT="1"/>
      <dgm:spPr/>
      <dgm:t>
        <a:bodyPr/>
        <a:lstStyle/>
        <a:p>
          <a:r>
            <a:rPr lang="zh-TW" altLang="en-US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時序上</a:t>
          </a:r>
          <a:r>
            <a:rPr lang="en-US" altLang="zh-TW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X</a:t>
          </a:r>
          <a:r>
            <a:rPr lang="zh-TW" altLang="en-US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先於</a:t>
          </a:r>
          <a:r>
            <a:rPr lang="en-US" altLang="zh-TW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Y</a:t>
          </a:r>
          <a:endParaRPr lang="zh-TW" altLang="en-US" sz="2400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FDAB8A3-BCAF-4A6C-B42E-285F26088F57}" type="parTrans" cxnId="{D1C07798-F376-4886-A9B3-52F8D9E4B566}">
      <dgm:prSet/>
      <dgm:spPr/>
      <dgm:t>
        <a:bodyPr/>
        <a:lstStyle/>
        <a:p>
          <a:endParaRPr lang="zh-TW" altLang="en-US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FFB6016-843D-481A-A710-EA067D1B9497}" type="sibTrans" cxnId="{D1C07798-F376-4886-A9B3-52F8D9E4B566}">
      <dgm:prSet/>
      <dgm:spPr/>
      <dgm:t>
        <a:bodyPr/>
        <a:lstStyle/>
        <a:p>
          <a:endParaRPr lang="zh-TW" altLang="en-US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6B82BCF-E52B-4096-A6A2-86E440C501F6}">
      <dgm:prSet phldrT="[文字]"/>
      <dgm:spPr/>
      <dgm:t>
        <a:bodyPr/>
        <a:lstStyle/>
        <a:p>
          <a:r>
            <a:rPr lang="zh-TW" altLang="en-US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先行</a:t>
          </a:r>
          <a:endParaRPr lang="zh-TW" altLang="en-US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F2707FF-9463-42A6-8CC6-95BAC192D02D}" type="parTrans" cxnId="{CF5B2ED0-BCF6-4FC4-AFFC-E6A64F41B383}">
      <dgm:prSet/>
      <dgm:spPr/>
      <dgm:t>
        <a:bodyPr/>
        <a:lstStyle/>
        <a:p>
          <a:endParaRPr lang="zh-TW" altLang="en-US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F80D6850-E404-4035-85EE-4A5EF6A55DF6}" type="sibTrans" cxnId="{CF5B2ED0-BCF6-4FC4-AFFC-E6A64F41B383}">
      <dgm:prSet/>
      <dgm:spPr/>
      <dgm:t>
        <a:bodyPr/>
        <a:lstStyle/>
        <a:p>
          <a:endParaRPr lang="zh-TW" altLang="en-US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880DC60-B997-4F8A-ACD5-6ED2232478B8}">
      <dgm:prSet phldrT="[文字]" custT="1"/>
      <dgm:spPr/>
      <dgm:t>
        <a:bodyPr/>
        <a:lstStyle/>
        <a:p>
          <a:r>
            <a:rPr lang="en-US" altLang="zh-TW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XY</a:t>
          </a:r>
          <a:r>
            <a:rPr lang="zh-TW" altLang="en-US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間有共變關係</a:t>
          </a:r>
          <a:endParaRPr lang="zh-TW" altLang="en-US" sz="2400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179AEE0-96CF-4A6F-AA93-089CEB903F40}" type="parTrans" cxnId="{8AFEB268-A83C-4888-9751-1B19E03687DE}">
      <dgm:prSet/>
      <dgm:spPr/>
      <dgm:t>
        <a:bodyPr/>
        <a:lstStyle/>
        <a:p>
          <a:endParaRPr lang="zh-TW" altLang="en-US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16B36BFA-9F32-4219-9FCC-DB50EA9C23A2}" type="sibTrans" cxnId="{8AFEB268-A83C-4888-9751-1B19E03687DE}">
      <dgm:prSet/>
      <dgm:spPr/>
      <dgm:t>
        <a:bodyPr/>
        <a:lstStyle/>
        <a:p>
          <a:endParaRPr lang="zh-TW" altLang="en-US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1BDF9128-A98D-4880-A0A6-38332254F1CD}">
      <dgm:prSet phldrT="[文字]"/>
      <dgm:spPr/>
      <dgm:t>
        <a:bodyPr/>
        <a:lstStyle/>
        <a:p>
          <a:r>
            <a:rPr lang="zh-TW" altLang="en-US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相關</a:t>
          </a:r>
          <a:endParaRPr lang="zh-TW" altLang="en-US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F2F875CA-5467-4623-B29C-ADD2F9862F4F}" type="parTrans" cxnId="{5D70AAF1-E3F6-44ED-BE3E-76A7C6B57A1B}">
      <dgm:prSet/>
      <dgm:spPr/>
      <dgm:t>
        <a:bodyPr/>
        <a:lstStyle/>
        <a:p>
          <a:endParaRPr lang="zh-TW" altLang="en-US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F6EC4BDA-1668-4B0E-B7FA-E410F43FAC41}" type="sibTrans" cxnId="{5D70AAF1-E3F6-44ED-BE3E-76A7C6B57A1B}">
      <dgm:prSet/>
      <dgm:spPr/>
      <dgm:t>
        <a:bodyPr/>
        <a:lstStyle/>
        <a:p>
          <a:endParaRPr lang="zh-TW" altLang="en-US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6F29B8E-C545-4A24-A74A-8BE0760FD1DC}">
      <dgm:prSet phldrT="[文字]"/>
      <dgm:spPr/>
      <dgm:t>
        <a:bodyPr/>
        <a:lstStyle/>
        <a:p>
          <a:r>
            <a:rPr lang="zh-TW" altLang="en-US" smtClean="0">
              <a:latin typeface="微軟正黑體" panose="020B0604030504040204" pitchFamily="34" charset="-120"/>
              <a:ea typeface="微軟正黑體" panose="020B0604030504040204" pitchFamily="34" charset="-120"/>
            </a:rPr>
            <a:t>關聯性</a:t>
          </a:r>
          <a:endParaRPr lang="zh-TW" altLang="en-US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F4350C95-41E1-40C0-9793-A59A79B3EECC}" type="parTrans" cxnId="{DA54FDD7-AB62-4FC6-927D-865980B76B11}">
      <dgm:prSet/>
      <dgm:spPr/>
      <dgm:t>
        <a:bodyPr/>
        <a:lstStyle/>
        <a:p>
          <a:endParaRPr lang="zh-TW" altLang="en-US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CE69795-3768-4E9A-B8B2-0B8ABA1A3B2F}" type="sibTrans" cxnId="{DA54FDD7-AB62-4FC6-927D-865980B76B11}">
      <dgm:prSet/>
      <dgm:spPr/>
      <dgm:t>
        <a:bodyPr/>
        <a:lstStyle/>
        <a:p>
          <a:endParaRPr lang="zh-TW" altLang="en-US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FACEDD1-34CF-447C-AADB-0E69F64D95F2}">
      <dgm:prSet phldrT="[文字]"/>
      <dgm:spPr/>
      <dgm:t>
        <a:bodyPr/>
        <a:lstStyle/>
        <a:p>
          <a:r>
            <a:rPr lang="zh-TW" altLang="en-US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獨離性</a:t>
          </a:r>
          <a:endParaRPr lang="zh-TW" altLang="en-US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D23E72E-0542-4B96-A3F7-432370E6F384}" type="parTrans" cxnId="{732A7120-65D2-431D-B435-F7C095A79979}">
      <dgm:prSet/>
      <dgm:spPr/>
      <dgm:t>
        <a:bodyPr/>
        <a:lstStyle/>
        <a:p>
          <a:endParaRPr lang="zh-TW" altLang="en-US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782F214C-AE47-4EA1-A5B4-E1098E94EAC8}" type="sibTrans" cxnId="{732A7120-65D2-431D-B435-F7C095A79979}">
      <dgm:prSet/>
      <dgm:spPr/>
      <dgm:t>
        <a:bodyPr/>
        <a:lstStyle/>
        <a:p>
          <a:endParaRPr lang="zh-TW" altLang="en-US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1E586EA0-D9C7-48E3-9B89-7D5BAB1DEE91}">
      <dgm:prSet phldrT="[文字]"/>
      <dgm:spPr/>
      <dgm:t>
        <a:bodyPr/>
        <a:lstStyle/>
        <a:p>
          <a:r>
            <a:rPr lang="zh-TW" altLang="en-US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方向性</a:t>
          </a:r>
          <a:endParaRPr lang="zh-TW" altLang="en-US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B8054D0-9543-4155-BE04-E47C8309D7F8}" type="parTrans" cxnId="{B08EDF2D-5E41-444F-857D-B6CEE0A83EDE}">
      <dgm:prSet/>
      <dgm:spPr/>
      <dgm:t>
        <a:bodyPr/>
        <a:lstStyle/>
        <a:p>
          <a:endParaRPr lang="zh-TW" altLang="en-US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E28AABA-6780-4DBB-B8A6-5D113F858513}" type="sibTrans" cxnId="{B08EDF2D-5E41-444F-857D-B6CEE0A83EDE}">
      <dgm:prSet/>
      <dgm:spPr/>
      <dgm:t>
        <a:bodyPr/>
        <a:lstStyle/>
        <a:p>
          <a:endParaRPr lang="zh-TW" altLang="en-US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57EF4A3-F800-41A8-8E46-CD02EDE459A1}">
      <dgm:prSet phldrT="[文字]" custT="1"/>
      <dgm:spPr/>
      <dgm:t>
        <a:bodyPr/>
        <a:lstStyle/>
        <a:p>
          <a:r>
            <a:rPr lang="en-US" altLang="zh-TW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Y</a:t>
          </a:r>
          <a:r>
            <a:rPr lang="zh-TW" altLang="en-US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的變化是因為</a:t>
          </a:r>
          <a:r>
            <a:rPr lang="en-US" altLang="zh-TW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X</a:t>
          </a:r>
          <a:endParaRPr lang="zh-TW" altLang="en-US" sz="2400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F260328-4675-46EC-88C9-8C5AFF770EF6}" type="parTrans" cxnId="{FB99A038-740E-495F-BFB4-EE6E53F6CA08}">
      <dgm:prSet/>
      <dgm:spPr/>
      <dgm:t>
        <a:bodyPr/>
        <a:lstStyle/>
        <a:p>
          <a:endParaRPr lang="zh-TW" altLang="en-US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6E1F8ED-6243-4106-A8FC-57AAE2BB30CC}" type="sibTrans" cxnId="{FB99A038-740E-495F-BFB4-EE6E53F6CA08}">
      <dgm:prSet/>
      <dgm:spPr/>
      <dgm:t>
        <a:bodyPr/>
        <a:lstStyle/>
        <a:p>
          <a:endParaRPr lang="zh-TW" altLang="en-US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736437F6-5DE9-4BE5-9307-A4546FA71EBD}">
      <dgm:prSet phldrT="[文字]"/>
      <dgm:spPr/>
      <dgm:t>
        <a:bodyPr/>
        <a:lstStyle/>
        <a:p>
          <a:r>
            <a:rPr lang="zh-TW" altLang="en-US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虛假性</a:t>
          </a:r>
          <a:endParaRPr lang="zh-TW" altLang="en-US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3B1CD30-9EEE-41CD-B892-8F3C4A20D9A7}" type="parTrans" cxnId="{D998338B-890C-4DE4-B021-8EF44317DAFF}">
      <dgm:prSet/>
      <dgm:spPr/>
      <dgm:t>
        <a:bodyPr/>
        <a:lstStyle/>
        <a:p>
          <a:endParaRPr lang="zh-TW" altLang="en-US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6F7FC19-72F3-4568-87FD-0E5E39DAF608}" type="sibTrans" cxnId="{D998338B-890C-4DE4-B021-8EF44317DAFF}">
      <dgm:prSet/>
      <dgm:spPr/>
      <dgm:t>
        <a:bodyPr/>
        <a:lstStyle/>
        <a:p>
          <a:endParaRPr lang="zh-TW" altLang="en-US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A956B77-E0F0-4CB2-906F-1478281BAA43}" type="pres">
      <dgm:prSet presAssocID="{2974D17C-BB9D-46EC-BF96-C36725584156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A9D8B5D-C46A-43ED-91F1-E0A1CE878918}" type="pres">
      <dgm:prSet presAssocID="{32B90269-6E7A-4C85-B144-5F4FB96CC6F1}" presName="compNode" presStyleCnt="0"/>
      <dgm:spPr/>
    </dgm:pt>
    <dgm:pt modelId="{BD9EFBCB-E1B4-40EC-825D-21468E69A0C6}" type="pres">
      <dgm:prSet presAssocID="{32B90269-6E7A-4C85-B144-5F4FB96CC6F1}" presName="aNode" presStyleLbl="bgShp" presStyleIdx="0" presStyleCnt="3"/>
      <dgm:spPr/>
      <dgm:t>
        <a:bodyPr/>
        <a:lstStyle/>
        <a:p>
          <a:endParaRPr lang="zh-TW" altLang="en-US"/>
        </a:p>
      </dgm:t>
    </dgm:pt>
    <dgm:pt modelId="{3416EA86-94F9-4539-B925-1E6E3618B765}" type="pres">
      <dgm:prSet presAssocID="{32B90269-6E7A-4C85-B144-5F4FB96CC6F1}" presName="textNode" presStyleLbl="bgShp" presStyleIdx="0" presStyleCnt="3"/>
      <dgm:spPr/>
      <dgm:t>
        <a:bodyPr/>
        <a:lstStyle/>
        <a:p>
          <a:endParaRPr lang="zh-TW" altLang="en-US"/>
        </a:p>
      </dgm:t>
    </dgm:pt>
    <dgm:pt modelId="{DA690F6C-5781-467A-9156-38B687F744B8}" type="pres">
      <dgm:prSet presAssocID="{32B90269-6E7A-4C85-B144-5F4FB96CC6F1}" presName="compChildNode" presStyleCnt="0"/>
      <dgm:spPr/>
    </dgm:pt>
    <dgm:pt modelId="{FA6D488E-06A5-478B-9D2D-5F0C367EDCC0}" type="pres">
      <dgm:prSet presAssocID="{32B90269-6E7A-4C85-B144-5F4FB96CC6F1}" presName="theInnerList" presStyleCnt="0"/>
      <dgm:spPr/>
    </dgm:pt>
    <dgm:pt modelId="{8F346D11-B01E-4C2B-AB62-A1F240253756}" type="pres">
      <dgm:prSet presAssocID="{26B82BCF-E52B-4096-A6A2-86E440C501F6}" presName="child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37394D7-A88C-4702-A9B8-BA1FC2293ACD}" type="pres">
      <dgm:prSet presAssocID="{26B82BCF-E52B-4096-A6A2-86E440C501F6}" presName="aSpace2" presStyleCnt="0"/>
      <dgm:spPr/>
    </dgm:pt>
    <dgm:pt modelId="{AFC15D2C-6D07-4568-9901-2F78C4112DEE}" type="pres">
      <dgm:prSet presAssocID="{1E586EA0-D9C7-48E3-9B89-7D5BAB1DEE91}" presName="child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7115621-8115-4677-BCF9-74A29436C330}" type="pres">
      <dgm:prSet presAssocID="{32B90269-6E7A-4C85-B144-5F4FB96CC6F1}" presName="aSpace" presStyleCnt="0"/>
      <dgm:spPr/>
    </dgm:pt>
    <dgm:pt modelId="{E5F769DC-875A-45F6-B099-08E107A961EF}" type="pres">
      <dgm:prSet presAssocID="{E880DC60-B997-4F8A-ACD5-6ED2232478B8}" presName="compNode" presStyleCnt="0"/>
      <dgm:spPr/>
    </dgm:pt>
    <dgm:pt modelId="{DB17EC82-3F13-4C66-B9BA-4247DEE77C6A}" type="pres">
      <dgm:prSet presAssocID="{E880DC60-B997-4F8A-ACD5-6ED2232478B8}" presName="aNode" presStyleLbl="bgShp" presStyleIdx="1" presStyleCnt="3"/>
      <dgm:spPr/>
      <dgm:t>
        <a:bodyPr/>
        <a:lstStyle/>
        <a:p>
          <a:endParaRPr lang="zh-TW" altLang="en-US"/>
        </a:p>
      </dgm:t>
    </dgm:pt>
    <dgm:pt modelId="{771D78DC-BF13-4A27-B6EB-C4D5C1AA26F1}" type="pres">
      <dgm:prSet presAssocID="{E880DC60-B997-4F8A-ACD5-6ED2232478B8}" presName="textNode" presStyleLbl="bgShp" presStyleIdx="1" presStyleCnt="3"/>
      <dgm:spPr/>
      <dgm:t>
        <a:bodyPr/>
        <a:lstStyle/>
        <a:p>
          <a:endParaRPr lang="zh-TW" altLang="en-US"/>
        </a:p>
      </dgm:t>
    </dgm:pt>
    <dgm:pt modelId="{B2181F5C-DB9F-4CD9-8E2A-5DA4C94DB2C2}" type="pres">
      <dgm:prSet presAssocID="{E880DC60-B997-4F8A-ACD5-6ED2232478B8}" presName="compChildNode" presStyleCnt="0"/>
      <dgm:spPr/>
    </dgm:pt>
    <dgm:pt modelId="{1C04B455-919D-411F-92E0-E94EA242A7C0}" type="pres">
      <dgm:prSet presAssocID="{E880DC60-B997-4F8A-ACD5-6ED2232478B8}" presName="theInnerList" presStyleCnt="0"/>
      <dgm:spPr/>
    </dgm:pt>
    <dgm:pt modelId="{3C846546-0108-414E-868A-0279AA0BB9A1}" type="pres">
      <dgm:prSet presAssocID="{1BDF9128-A98D-4880-A0A6-38332254F1CD}" presName="child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EFD4967-CC9F-440F-828F-DD6AB15B449F}" type="pres">
      <dgm:prSet presAssocID="{1BDF9128-A98D-4880-A0A6-38332254F1CD}" presName="aSpace2" presStyleCnt="0"/>
      <dgm:spPr/>
    </dgm:pt>
    <dgm:pt modelId="{75F06E04-4743-4A65-BA1D-A087B68717DE}" type="pres">
      <dgm:prSet presAssocID="{06F29B8E-C545-4A24-A74A-8BE0760FD1DC}" presName="child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E95BBE2-24FA-415D-AA8B-63FD55EEAA7B}" type="pres">
      <dgm:prSet presAssocID="{E880DC60-B997-4F8A-ACD5-6ED2232478B8}" presName="aSpace" presStyleCnt="0"/>
      <dgm:spPr/>
    </dgm:pt>
    <dgm:pt modelId="{BBAFEAED-0BAB-4DCF-B748-6A13D5958CE9}" type="pres">
      <dgm:prSet presAssocID="{057EF4A3-F800-41A8-8E46-CD02EDE459A1}" presName="compNode" presStyleCnt="0"/>
      <dgm:spPr/>
    </dgm:pt>
    <dgm:pt modelId="{657A112C-0483-4D15-994F-0C96729F7E7D}" type="pres">
      <dgm:prSet presAssocID="{057EF4A3-F800-41A8-8E46-CD02EDE459A1}" presName="aNode" presStyleLbl="bgShp" presStyleIdx="2" presStyleCnt="3"/>
      <dgm:spPr/>
      <dgm:t>
        <a:bodyPr/>
        <a:lstStyle/>
        <a:p>
          <a:endParaRPr lang="zh-TW" altLang="en-US"/>
        </a:p>
      </dgm:t>
    </dgm:pt>
    <dgm:pt modelId="{A919D389-974A-40AC-94C2-41BCCF117E6B}" type="pres">
      <dgm:prSet presAssocID="{057EF4A3-F800-41A8-8E46-CD02EDE459A1}" presName="textNode" presStyleLbl="bgShp" presStyleIdx="2" presStyleCnt="3"/>
      <dgm:spPr/>
      <dgm:t>
        <a:bodyPr/>
        <a:lstStyle/>
        <a:p>
          <a:endParaRPr lang="zh-TW" altLang="en-US"/>
        </a:p>
      </dgm:t>
    </dgm:pt>
    <dgm:pt modelId="{E8DC02E9-594B-4C2D-91DA-407AC097FD86}" type="pres">
      <dgm:prSet presAssocID="{057EF4A3-F800-41A8-8E46-CD02EDE459A1}" presName="compChildNode" presStyleCnt="0"/>
      <dgm:spPr/>
    </dgm:pt>
    <dgm:pt modelId="{6BB4D11C-9D5F-4477-BFD3-EFDBAF8F9797}" type="pres">
      <dgm:prSet presAssocID="{057EF4A3-F800-41A8-8E46-CD02EDE459A1}" presName="theInnerList" presStyleCnt="0"/>
      <dgm:spPr/>
    </dgm:pt>
    <dgm:pt modelId="{ABEA8EC4-FD88-4E70-A459-0EE182BAE0F4}" type="pres">
      <dgm:prSet presAssocID="{736437F6-5DE9-4BE5-9307-A4546FA71EBD}" presName="child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97DC6FD-7CA1-4AA7-AC6A-97EDA7964D15}" type="pres">
      <dgm:prSet presAssocID="{736437F6-5DE9-4BE5-9307-A4546FA71EBD}" presName="aSpace2" presStyleCnt="0"/>
      <dgm:spPr/>
    </dgm:pt>
    <dgm:pt modelId="{E011CC70-5C39-45C0-A41A-F807F47D36E4}" type="pres">
      <dgm:prSet presAssocID="{9FACEDD1-34CF-447C-AADB-0E69F64D95F2}" presName="child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BE6F007-4478-4FA5-98F1-B37F9CF55C9E}" type="presOf" srcId="{1E586EA0-D9C7-48E3-9B89-7D5BAB1DEE91}" destId="{AFC15D2C-6D07-4568-9901-2F78C4112DEE}" srcOrd="0" destOrd="0" presId="urn:microsoft.com/office/officeart/2005/8/layout/lProcess2"/>
    <dgm:cxn modelId="{5D70AAF1-E3F6-44ED-BE3E-76A7C6B57A1B}" srcId="{E880DC60-B997-4F8A-ACD5-6ED2232478B8}" destId="{1BDF9128-A98D-4880-A0A6-38332254F1CD}" srcOrd="0" destOrd="0" parTransId="{F2F875CA-5467-4623-B29C-ADD2F9862F4F}" sibTransId="{F6EC4BDA-1668-4B0E-B7FA-E410F43FAC41}"/>
    <dgm:cxn modelId="{D1C07798-F376-4886-A9B3-52F8D9E4B566}" srcId="{2974D17C-BB9D-46EC-BF96-C36725584156}" destId="{32B90269-6E7A-4C85-B144-5F4FB96CC6F1}" srcOrd="0" destOrd="0" parTransId="{AFDAB8A3-BCAF-4A6C-B42E-285F26088F57}" sibTransId="{3FFB6016-843D-481A-A710-EA067D1B9497}"/>
    <dgm:cxn modelId="{F62A0AA3-D08D-4080-A7D3-FDF3423FA415}" type="presOf" srcId="{736437F6-5DE9-4BE5-9307-A4546FA71EBD}" destId="{ABEA8EC4-FD88-4E70-A459-0EE182BAE0F4}" srcOrd="0" destOrd="0" presId="urn:microsoft.com/office/officeart/2005/8/layout/lProcess2"/>
    <dgm:cxn modelId="{89017DF4-3584-461D-A7C2-4DC3A5085B25}" type="presOf" srcId="{057EF4A3-F800-41A8-8E46-CD02EDE459A1}" destId="{A919D389-974A-40AC-94C2-41BCCF117E6B}" srcOrd="1" destOrd="0" presId="urn:microsoft.com/office/officeart/2005/8/layout/lProcess2"/>
    <dgm:cxn modelId="{20D99F6F-11C8-4518-A90F-F0210ED9668C}" type="presOf" srcId="{9FACEDD1-34CF-447C-AADB-0E69F64D95F2}" destId="{E011CC70-5C39-45C0-A41A-F807F47D36E4}" srcOrd="0" destOrd="0" presId="urn:microsoft.com/office/officeart/2005/8/layout/lProcess2"/>
    <dgm:cxn modelId="{FB99A038-740E-495F-BFB4-EE6E53F6CA08}" srcId="{2974D17C-BB9D-46EC-BF96-C36725584156}" destId="{057EF4A3-F800-41A8-8E46-CD02EDE459A1}" srcOrd="2" destOrd="0" parTransId="{AF260328-4675-46EC-88C9-8C5AFF770EF6}" sibTransId="{C6E1F8ED-6243-4106-A8FC-57AAE2BB30CC}"/>
    <dgm:cxn modelId="{49A1DDDA-7CF4-474E-81AF-7D2F5F593B5C}" type="presOf" srcId="{057EF4A3-F800-41A8-8E46-CD02EDE459A1}" destId="{657A112C-0483-4D15-994F-0C96729F7E7D}" srcOrd="0" destOrd="0" presId="urn:microsoft.com/office/officeart/2005/8/layout/lProcess2"/>
    <dgm:cxn modelId="{BF28760D-4BC9-40B8-AE46-FDDABCB64EA1}" type="presOf" srcId="{26B82BCF-E52B-4096-A6A2-86E440C501F6}" destId="{8F346D11-B01E-4C2B-AB62-A1F240253756}" srcOrd="0" destOrd="0" presId="urn:microsoft.com/office/officeart/2005/8/layout/lProcess2"/>
    <dgm:cxn modelId="{833F69DF-1B10-4CAD-BD5C-425684BF5FEB}" type="presOf" srcId="{06F29B8E-C545-4A24-A74A-8BE0760FD1DC}" destId="{75F06E04-4743-4A65-BA1D-A087B68717DE}" srcOrd="0" destOrd="0" presId="urn:microsoft.com/office/officeart/2005/8/layout/lProcess2"/>
    <dgm:cxn modelId="{B08EDF2D-5E41-444F-857D-B6CEE0A83EDE}" srcId="{32B90269-6E7A-4C85-B144-5F4FB96CC6F1}" destId="{1E586EA0-D9C7-48E3-9B89-7D5BAB1DEE91}" srcOrd="1" destOrd="0" parTransId="{3B8054D0-9543-4155-BE04-E47C8309D7F8}" sibTransId="{3E28AABA-6780-4DBB-B8A6-5D113F858513}"/>
    <dgm:cxn modelId="{D998338B-890C-4DE4-B021-8EF44317DAFF}" srcId="{057EF4A3-F800-41A8-8E46-CD02EDE459A1}" destId="{736437F6-5DE9-4BE5-9307-A4546FA71EBD}" srcOrd="0" destOrd="0" parTransId="{D3B1CD30-9EEE-41CD-B892-8F3C4A20D9A7}" sibTransId="{46F7FC19-72F3-4568-87FD-0E5E39DAF608}"/>
    <dgm:cxn modelId="{F2451E39-0371-4F4A-9548-66E4AB9C7DCB}" type="presOf" srcId="{32B90269-6E7A-4C85-B144-5F4FB96CC6F1}" destId="{BD9EFBCB-E1B4-40EC-825D-21468E69A0C6}" srcOrd="0" destOrd="0" presId="urn:microsoft.com/office/officeart/2005/8/layout/lProcess2"/>
    <dgm:cxn modelId="{732A7120-65D2-431D-B435-F7C095A79979}" srcId="{057EF4A3-F800-41A8-8E46-CD02EDE459A1}" destId="{9FACEDD1-34CF-447C-AADB-0E69F64D95F2}" srcOrd="1" destOrd="0" parTransId="{ED23E72E-0542-4B96-A3F7-432370E6F384}" sibTransId="{782F214C-AE47-4EA1-A5B4-E1098E94EAC8}"/>
    <dgm:cxn modelId="{975B7ABB-8D4A-449D-9DB4-F3F8E2D5AB57}" type="presOf" srcId="{1BDF9128-A98D-4880-A0A6-38332254F1CD}" destId="{3C846546-0108-414E-868A-0279AA0BB9A1}" srcOrd="0" destOrd="0" presId="urn:microsoft.com/office/officeart/2005/8/layout/lProcess2"/>
    <dgm:cxn modelId="{8AFEB268-A83C-4888-9751-1B19E03687DE}" srcId="{2974D17C-BB9D-46EC-BF96-C36725584156}" destId="{E880DC60-B997-4F8A-ACD5-6ED2232478B8}" srcOrd="1" destOrd="0" parTransId="{0179AEE0-96CF-4A6F-AA93-089CEB903F40}" sibTransId="{16B36BFA-9F32-4219-9FCC-DB50EA9C23A2}"/>
    <dgm:cxn modelId="{CF5B2ED0-BCF6-4FC4-AFFC-E6A64F41B383}" srcId="{32B90269-6E7A-4C85-B144-5F4FB96CC6F1}" destId="{26B82BCF-E52B-4096-A6A2-86E440C501F6}" srcOrd="0" destOrd="0" parTransId="{5F2707FF-9463-42A6-8CC6-95BAC192D02D}" sibTransId="{F80D6850-E404-4035-85EE-4A5EF6A55DF6}"/>
    <dgm:cxn modelId="{2365416E-2417-4411-896F-95ABB37B794A}" type="presOf" srcId="{2974D17C-BB9D-46EC-BF96-C36725584156}" destId="{EA956B77-E0F0-4CB2-906F-1478281BAA43}" srcOrd="0" destOrd="0" presId="urn:microsoft.com/office/officeart/2005/8/layout/lProcess2"/>
    <dgm:cxn modelId="{0EC9B55B-9835-45F7-8B96-14634DB52C66}" type="presOf" srcId="{32B90269-6E7A-4C85-B144-5F4FB96CC6F1}" destId="{3416EA86-94F9-4539-B925-1E6E3618B765}" srcOrd="1" destOrd="0" presId="urn:microsoft.com/office/officeart/2005/8/layout/lProcess2"/>
    <dgm:cxn modelId="{56AA1605-B1DB-403C-821B-213926CDA98C}" type="presOf" srcId="{E880DC60-B997-4F8A-ACD5-6ED2232478B8}" destId="{DB17EC82-3F13-4C66-B9BA-4247DEE77C6A}" srcOrd="0" destOrd="0" presId="urn:microsoft.com/office/officeart/2005/8/layout/lProcess2"/>
    <dgm:cxn modelId="{8A4A8902-C617-460C-8299-D29121D9BBF3}" type="presOf" srcId="{E880DC60-B997-4F8A-ACD5-6ED2232478B8}" destId="{771D78DC-BF13-4A27-B6EB-C4D5C1AA26F1}" srcOrd="1" destOrd="0" presId="urn:microsoft.com/office/officeart/2005/8/layout/lProcess2"/>
    <dgm:cxn modelId="{DA54FDD7-AB62-4FC6-927D-865980B76B11}" srcId="{E880DC60-B997-4F8A-ACD5-6ED2232478B8}" destId="{06F29B8E-C545-4A24-A74A-8BE0760FD1DC}" srcOrd="1" destOrd="0" parTransId="{F4350C95-41E1-40C0-9793-A59A79B3EECC}" sibTransId="{ACE69795-3768-4E9A-B8B2-0B8ABA1A3B2F}"/>
    <dgm:cxn modelId="{2F30D25B-7219-404D-B8A6-022900F5E961}" type="presParOf" srcId="{EA956B77-E0F0-4CB2-906F-1478281BAA43}" destId="{BA9D8B5D-C46A-43ED-91F1-E0A1CE878918}" srcOrd="0" destOrd="0" presId="urn:microsoft.com/office/officeart/2005/8/layout/lProcess2"/>
    <dgm:cxn modelId="{96548FD6-8CCD-4963-AEED-FDA08204EB42}" type="presParOf" srcId="{BA9D8B5D-C46A-43ED-91F1-E0A1CE878918}" destId="{BD9EFBCB-E1B4-40EC-825D-21468E69A0C6}" srcOrd="0" destOrd="0" presId="urn:microsoft.com/office/officeart/2005/8/layout/lProcess2"/>
    <dgm:cxn modelId="{DEE71110-88C4-4A33-A04B-E4269ECB7CB2}" type="presParOf" srcId="{BA9D8B5D-C46A-43ED-91F1-E0A1CE878918}" destId="{3416EA86-94F9-4539-B925-1E6E3618B765}" srcOrd="1" destOrd="0" presId="urn:microsoft.com/office/officeart/2005/8/layout/lProcess2"/>
    <dgm:cxn modelId="{7E3F96F3-BD31-479D-B44E-56D7B15CA0EF}" type="presParOf" srcId="{BA9D8B5D-C46A-43ED-91F1-E0A1CE878918}" destId="{DA690F6C-5781-467A-9156-38B687F744B8}" srcOrd="2" destOrd="0" presId="urn:microsoft.com/office/officeart/2005/8/layout/lProcess2"/>
    <dgm:cxn modelId="{09377B0F-8100-400C-B577-A13D930B21FD}" type="presParOf" srcId="{DA690F6C-5781-467A-9156-38B687F744B8}" destId="{FA6D488E-06A5-478B-9D2D-5F0C367EDCC0}" srcOrd="0" destOrd="0" presId="urn:microsoft.com/office/officeart/2005/8/layout/lProcess2"/>
    <dgm:cxn modelId="{DA3713E7-77B7-4C79-9F5B-1CE1ACFED32A}" type="presParOf" srcId="{FA6D488E-06A5-478B-9D2D-5F0C367EDCC0}" destId="{8F346D11-B01E-4C2B-AB62-A1F240253756}" srcOrd="0" destOrd="0" presId="urn:microsoft.com/office/officeart/2005/8/layout/lProcess2"/>
    <dgm:cxn modelId="{27FBB62B-D4EB-4928-A4D3-254F4E1BB35D}" type="presParOf" srcId="{FA6D488E-06A5-478B-9D2D-5F0C367EDCC0}" destId="{137394D7-A88C-4702-A9B8-BA1FC2293ACD}" srcOrd="1" destOrd="0" presId="urn:microsoft.com/office/officeart/2005/8/layout/lProcess2"/>
    <dgm:cxn modelId="{F600B021-E8CD-4E0B-936B-8F72ABF940A4}" type="presParOf" srcId="{FA6D488E-06A5-478B-9D2D-5F0C367EDCC0}" destId="{AFC15D2C-6D07-4568-9901-2F78C4112DEE}" srcOrd="2" destOrd="0" presId="urn:microsoft.com/office/officeart/2005/8/layout/lProcess2"/>
    <dgm:cxn modelId="{10ADCAF7-2469-40A4-AAEC-BE3BAAB76494}" type="presParOf" srcId="{EA956B77-E0F0-4CB2-906F-1478281BAA43}" destId="{C7115621-8115-4677-BCF9-74A29436C330}" srcOrd="1" destOrd="0" presId="urn:microsoft.com/office/officeart/2005/8/layout/lProcess2"/>
    <dgm:cxn modelId="{0BCE0107-E4A1-4E89-90AD-22AEF1F911BF}" type="presParOf" srcId="{EA956B77-E0F0-4CB2-906F-1478281BAA43}" destId="{E5F769DC-875A-45F6-B099-08E107A961EF}" srcOrd="2" destOrd="0" presId="urn:microsoft.com/office/officeart/2005/8/layout/lProcess2"/>
    <dgm:cxn modelId="{031A4A60-E1EC-45F3-A115-30582ED12A17}" type="presParOf" srcId="{E5F769DC-875A-45F6-B099-08E107A961EF}" destId="{DB17EC82-3F13-4C66-B9BA-4247DEE77C6A}" srcOrd="0" destOrd="0" presId="urn:microsoft.com/office/officeart/2005/8/layout/lProcess2"/>
    <dgm:cxn modelId="{723D3324-44F0-49E2-94EB-B6749DE84358}" type="presParOf" srcId="{E5F769DC-875A-45F6-B099-08E107A961EF}" destId="{771D78DC-BF13-4A27-B6EB-C4D5C1AA26F1}" srcOrd="1" destOrd="0" presId="urn:microsoft.com/office/officeart/2005/8/layout/lProcess2"/>
    <dgm:cxn modelId="{3FA6FCF1-F02A-4E1D-8A73-D52AA179D762}" type="presParOf" srcId="{E5F769DC-875A-45F6-B099-08E107A961EF}" destId="{B2181F5C-DB9F-4CD9-8E2A-5DA4C94DB2C2}" srcOrd="2" destOrd="0" presId="urn:microsoft.com/office/officeart/2005/8/layout/lProcess2"/>
    <dgm:cxn modelId="{6FB10AD1-5255-44A7-A3F6-0CE34B28736A}" type="presParOf" srcId="{B2181F5C-DB9F-4CD9-8E2A-5DA4C94DB2C2}" destId="{1C04B455-919D-411F-92E0-E94EA242A7C0}" srcOrd="0" destOrd="0" presId="urn:microsoft.com/office/officeart/2005/8/layout/lProcess2"/>
    <dgm:cxn modelId="{EEB31CF9-1255-43A8-8F31-3FAAF3FAEE65}" type="presParOf" srcId="{1C04B455-919D-411F-92E0-E94EA242A7C0}" destId="{3C846546-0108-414E-868A-0279AA0BB9A1}" srcOrd="0" destOrd="0" presId="urn:microsoft.com/office/officeart/2005/8/layout/lProcess2"/>
    <dgm:cxn modelId="{DF6F1610-76CB-4797-AAB6-BE42C5763217}" type="presParOf" srcId="{1C04B455-919D-411F-92E0-E94EA242A7C0}" destId="{8EFD4967-CC9F-440F-828F-DD6AB15B449F}" srcOrd="1" destOrd="0" presId="urn:microsoft.com/office/officeart/2005/8/layout/lProcess2"/>
    <dgm:cxn modelId="{9EFA575D-930B-4B33-9F4C-9C5B014835BD}" type="presParOf" srcId="{1C04B455-919D-411F-92E0-E94EA242A7C0}" destId="{75F06E04-4743-4A65-BA1D-A087B68717DE}" srcOrd="2" destOrd="0" presId="urn:microsoft.com/office/officeart/2005/8/layout/lProcess2"/>
    <dgm:cxn modelId="{89CD7F2E-257F-4BD0-A283-8BEDB7C02CA6}" type="presParOf" srcId="{EA956B77-E0F0-4CB2-906F-1478281BAA43}" destId="{4E95BBE2-24FA-415D-AA8B-63FD55EEAA7B}" srcOrd="3" destOrd="0" presId="urn:microsoft.com/office/officeart/2005/8/layout/lProcess2"/>
    <dgm:cxn modelId="{923DA69C-FB03-47FF-BA05-4F60A828D4F4}" type="presParOf" srcId="{EA956B77-E0F0-4CB2-906F-1478281BAA43}" destId="{BBAFEAED-0BAB-4DCF-B748-6A13D5958CE9}" srcOrd="4" destOrd="0" presId="urn:microsoft.com/office/officeart/2005/8/layout/lProcess2"/>
    <dgm:cxn modelId="{F64E0125-8C80-4F3F-8D0D-A5E0711C987C}" type="presParOf" srcId="{BBAFEAED-0BAB-4DCF-B748-6A13D5958CE9}" destId="{657A112C-0483-4D15-994F-0C96729F7E7D}" srcOrd="0" destOrd="0" presId="urn:microsoft.com/office/officeart/2005/8/layout/lProcess2"/>
    <dgm:cxn modelId="{D535D283-1791-4966-975A-7D2E62E28411}" type="presParOf" srcId="{BBAFEAED-0BAB-4DCF-B748-6A13D5958CE9}" destId="{A919D389-974A-40AC-94C2-41BCCF117E6B}" srcOrd="1" destOrd="0" presId="urn:microsoft.com/office/officeart/2005/8/layout/lProcess2"/>
    <dgm:cxn modelId="{D3806F71-80B2-421C-993F-9B71F0CA13DA}" type="presParOf" srcId="{BBAFEAED-0BAB-4DCF-B748-6A13D5958CE9}" destId="{E8DC02E9-594B-4C2D-91DA-407AC097FD86}" srcOrd="2" destOrd="0" presId="urn:microsoft.com/office/officeart/2005/8/layout/lProcess2"/>
    <dgm:cxn modelId="{F997D096-CA01-497A-8F3C-338DD32B5BE9}" type="presParOf" srcId="{E8DC02E9-594B-4C2D-91DA-407AC097FD86}" destId="{6BB4D11C-9D5F-4477-BFD3-EFDBAF8F9797}" srcOrd="0" destOrd="0" presId="urn:microsoft.com/office/officeart/2005/8/layout/lProcess2"/>
    <dgm:cxn modelId="{8BC1CDD4-A4F9-4212-9889-E70BC874337B}" type="presParOf" srcId="{6BB4D11C-9D5F-4477-BFD3-EFDBAF8F9797}" destId="{ABEA8EC4-FD88-4E70-A459-0EE182BAE0F4}" srcOrd="0" destOrd="0" presId="urn:microsoft.com/office/officeart/2005/8/layout/lProcess2"/>
    <dgm:cxn modelId="{B6DA3720-4338-4500-AFBD-267FBBDEA73B}" type="presParOf" srcId="{6BB4D11C-9D5F-4477-BFD3-EFDBAF8F9797}" destId="{297DC6FD-7CA1-4AA7-AC6A-97EDA7964D15}" srcOrd="1" destOrd="0" presId="urn:microsoft.com/office/officeart/2005/8/layout/lProcess2"/>
    <dgm:cxn modelId="{DDB162F5-0B8B-422A-9A0C-40B32E7A26CB}" type="presParOf" srcId="{6BB4D11C-9D5F-4477-BFD3-EFDBAF8F9797}" destId="{E011CC70-5C39-45C0-A41A-F807F47D36E4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E4996DB-CDA8-4BFE-B6DB-7D8B68C0EF74}" type="doc">
      <dgm:prSet loTypeId="urn:microsoft.com/office/officeart/2005/8/layout/process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2E3CD690-0303-4989-A50C-010B4A449AE0}">
      <dgm:prSet phldrT="[文字]" custT="1"/>
      <dgm:spPr/>
      <dgm:t>
        <a:bodyPr/>
        <a:lstStyle/>
        <a:p>
          <a:r>
            <a:rPr lang="zh-TW" altLang="en-US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自變項</a:t>
          </a:r>
          <a:r>
            <a:rPr lang="en-US" altLang="zh-TW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X</a:t>
          </a:r>
        </a:p>
        <a:p>
          <a:r>
            <a:rPr lang="zh-TW" altLang="en-US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體感設備使用與否</a:t>
          </a:r>
          <a:endParaRPr lang="en-US" altLang="zh-TW" sz="2400" b="1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r>
            <a:rPr lang="en-US" altLang="zh-TW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1.</a:t>
          </a:r>
          <a:r>
            <a:rPr lang="zh-TW" altLang="en-US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有使用</a:t>
          </a:r>
          <a:endParaRPr lang="en-US" altLang="zh-TW" sz="2400" b="1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r>
            <a:rPr lang="en-US" altLang="zh-TW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2.</a:t>
          </a:r>
          <a:r>
            <a:rPr lang="zh-TW" altLang="en-US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未使用</a:t>
          </a:r>
          <a:endParaRPr lang="zh-TW" altLang="en-US" sz="2400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DA1F1DE-659F-4EBE-8DDC-2568DBE3A06C}" type="parTrans" cxnId="{BD9E306C-ADD9-4A1E-A56E-5548E8333297}">
      <dgm:prSet/>
      <dgm:spPr/>
      <dgm:t>
        <a:bodyPr/>
        <a:lstStyle/>
        <a:p>
          <a:endParaRPr lang="zh-TW" altLang="en-US" sz="2400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FEED5193-AE49-4D9A-83C1-33D2D36CA63E}" type="sibTrans" cxnId="{BD9E306C-ADD9-4A1E-A56E-5548E8333297}">
      <dgm:prSet custT="1"/>
      <dgm:spPr>
        <a:solidFill>
          <a:srgbClr val="FFCCCC"/>
        </a:solidFill>
      </dgm:spPr>
      <dgm:t>
        <a:bodyPr/>
        <a:lstStyle/>
        <a:p>
          <a:endParaRPr lang="zh-TW" altLang="en-US" sz="2400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3E4E2F9-6AFD-4E84-B2FF-FB5C9E1A759F}">
      <dgm:prSet phldrT="[文字]" custT="1"/>
      <dgm:spPr/>
      <dgm:t>
        <a:bodyPr/>
        <a:lstStyle/>
        <a:p>
          <a:r>
            <a:rPr lang="zh-TW" altLang="en-US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依變項</a:t>
          </a:r>
          <a:r>
            <a:rPr lang="en-US" altLang="zh-TW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Y</a:t>
          </a:r>
        </a:p>
        <a:p>
          <a:endParaRPr lang="en-US" altLang="zh-TW" sz="2400" b="1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r>
            <a:rPr lang="zh-TW" altLang="en-US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運動態度</a:t>
          </a:r>
          <a:endParaRPr lang="en-US" altLang="zh-TW" sz="2400" b="1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endParaRPr lang="zh-TW" altLang="en-US" sz="2400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FB14FAF-5F74-4A00-A436-B0FA77BD3E2F}" type="parTrans" cxnId="{8E833AB3-A297-41A9-B99A-CABF8A528588}">
      <dgm:prSet/>
      <dgm:spPr/>
      <dgm:t>
        <a:bodyPr/>
        <a:lstStyle/>
        <a:p>
          <a:endParaRPr lang="zh-TW" altLang="en-US" sz="2400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8C32DED-DE35-44F9-A191-C367EDE42EBC}" type="sibTrans" cxnId="{8E833AB3-A297-41A9-B99A-CABF8A528588}">
      <dgm:prSet/>
      <dgm:spPr/>
      <dgm:t>
        <a:bodyPr/>
        <a:lstStyle/>
        <a:p>
          <a:endParaRPr lang="zh-TW" altLang="en-US" sz="2400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B37B575-0A17-45E4-B2B5-D13B0DD8B045}" type="pres">
      <dgm:prSet presAssocID="{BE4996DB-CDA8-4BFE-B6DB-7D8B68C0EF7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574E666-3271-4252-83AB-82715E55DF7B}" type="pres">
      <dgm:prSet presAssocID="{2E3CD690-0303-4989-A50C-010B4A449AE0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9F1B105-D167-4173-BE10-7846C502BC02}" type="pres">
      <dgm:prSet presAssocID="{FEED5193-AE49-4D9A-83C1-33D2D36CA63E}" presName="sibTrans" presStyleLbl="sibTrans2D1" presStyleIdx="0" presStyleCnt="1"/>
      <dgm:spPr/>
      <dgm:t>
        <a:bodyPr/>
        <a:lstStyle/>
        <a:p>
          <a:endParaRPr lang="zh-TW" altLang="en-US"/>
        </a:p>
      </dgm:t>
    </dgm:pt>
    <dgm:pt modelId="{BE73C39D-BD4F-4B26-AE15-12BF44D07DDC}" type="pres">
      <dgm:prSet presAssocID="{FEED5193-AE49-4D9A-83C1-33D2D36CA63E}" presName="connectorText" presStyleLbl="sibTrans2D1" presStyleIdx="0" presStyleCnt="1"/>
      <dgm:spPr/>
      <dgm:t>
        <a:bodyPr/>
        <a:lstStyle/>
        <a:p>
          <a:endParaRPr lang="zh-TW" altLang="en-US"/>
        </a:p>
      </dgm:t>
    </dgm:pt>
    <dgm:pt modelId="{28B196BC-2B39-4E82-9C33-0FCCB3ADBFB4}" type="pres">
      <dgm:prSet presAssocID="{03E4E2F9-6AFD-4E84-B2FF-FB5C9E1A759F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D9E306C-ADD9-4A1E-A56E-5548E8333297}" srcId="{BE4996DB-CDA8-4BFE-B6DB-7D8B68C0EF74}" destId="{2E3CD690-0303-4989-A50C-010B4A449AE0}" srcOrd="0" destOrd="0" parTransId="{EDA1F1DE-659F-4EBE-8DDC-2568DBE3A06C}" sibTransId="{FEED5193-AE49-4D9A-83C1-33D2D36CA63E}"/>
    <dgm:cxn modelId="{3FD3723D-60B0-4124-9234-642CF0CC0F82}" type="presOf" srcId="{03E4E2F9-6AFD-4E84-B2FF-FB5C9E1A759F}" destId="{28B196BC-2B39-4E82-9C33-0FCCB3ADBFB4}" srcOrd="0" destOrd="0" presId="urn:microsoft.com/office/officeart/2005/8/layout/process1"/>
    <dgm:cxn modelId="{ACB21013-85FD-4934-B307-24EEF91231BA}" type="presOf" srcId="{FEED5193-AE49-4D9A-83C1-33D2D36CA63E}" destId="{BE73C39D-BD4F-4B26-AE15-12BF44D07DDC}" srcOrd="1" destOrd="0" presId="urn:microsoft.com/office/officeart/2005/8/layout/process1"/>
    <dgm:cxn modelId="{63682DC2-2FB0-4823-A3E2-6CFA6239E860}" type="presOf" srcId="{BE4996DB-CDA8-4BFE-B6DB-7D8B68C0EF74}" destId="{DB37B575-0A17-45E4-B2B5-D13B0DD8B045}" srcOrd="0" destOrd="0" presId="urn:microsoft.com/office/officeart/2005/8/layout/process1"/>
    <dgm:cxn modelId="{8E833AB3-A297-41A9-B99A-CABF8A528588}" srcId="{BE4996DB-CDA8-4BFE-B6DB-7D8B68C0EF74}" destId="{03E4E2F9-6AFD-4E84-B2FF-FB5C9E1A759F}" srcOrd="1" destOrd="0" parTransId="{2FB14FAF-5F74-4A00-A436-B0FA77BD3E2F}" sibTransId="{38C32DED-DE35-44F9-A191-C367EDE42EBC}"/>
    <dgm:cxn modelId="{0ECD31E0-4717-443B-ABFA-D949AA396509}" type="presOf" srcId="{2E3CD690-0303-4989-A50C-010B4A449AE0}" destId="{7574E666-3271-4252-83AB-82715E55DF7B}" srcOrd="0" destOrd="0" presId="urn:microsoft.com/office/officeart/2005/8/layout/process1"/>
    <dgm:cxn modelId="{37CBB788-9D8E-4EC9-B3BA-07552EA9A020}" type="presOf" srcId="{FEED5193-AE49-4D9A-83C1-33D2D36CA63E}" destId="{09F1B105-D167-4173-BE10-7846C502BC02}" srcOrd="0" destOrd="0" presId="urn:microsoft.com/office/officeart/2005/8/layout/process1"/>
    <dgm:cxn modelId="{B56EE1C6-7690-44EB-905A-75C7D00AB50F}" type="presParOf" srcId="{DB37B575-0A17-45E4-B2B5-D13B0DD8B045}" destId="{7574E666-3271-4252-83AB-82715E55DF7B}" srcOrd="0" destOrd="0" presId="urn:microsoft.com/office/officeart/2005/8/layout/process1"/>
    <dgm:cxn modelId="{E5488D1B-39B3-491E-8F8C-FFC2B75034F5}" type="presParOf" srcId="{DB37B575-0A17-45E4-B2B5-D13B0DD8B045}" destId="{09F1B105-D167-4173-BE10-7846C502BC02}" srcOrd="1" destOrd="0" presId="urn:microsoft.com/office/officeart/2005/8/layout/process1"/>
    <dgm:cxn modelId="{E985D1A4-66E2-4B4C-B445-B94A1D28BB01}" type="presParOf" srcId="{09F1B105-D167-4173-BE10-7846C502BC02}" destId="{BE73C39D-BD4F-4B26-AE15-12BF44D07DDC}" srcOrd="0" destOrd="0" presId="urn:microsoft.com/office/officeart/2005/8/layout/process1"/>
    <dgm:cxn modelId="{E36ACE8B-F8AA-475F-8368-F10519A27B9F}" type="presParOf" srcId="{DB37B575-0A17-45E4-B2B5-D13B0DD8B045}" destId="{28B196BC-2B39-4E82-9C33-0FCCB3ADBFB4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E4996DB-CDA8-4BFE-B6DB-7D8B68C0EF74}" type="doc">
      <dgm:prSet loTypeId="urn:microsoft.com/office/officeart/2005/8/layout/radial4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2E3CD690-0303-4989-A50C-010B4A449AE0}">
      <dgm:prSet phldrT="[文字]"/>
      <dgm:spPr/>
      <dgm:t>
        <a:bodyPr/>
        <a:lstStyle/>
        <a:p>
          <a:r>
            <a:rPr lang="zh-TW" altLang="en-US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操弄自變項</a:t>
          </a:r>
          <a:r>
            <a: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X</a:t>
          </a:r>
          <a:endParaRPr lang="zh-TW" altLang="en-US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DA1F1DE-659F-4EBE-8DDC-2568DBE3A06C}" type="parTrans" cxnId="{BD9E306C-ADD9-4A1E-A56E-5548E8333297}">
      <dgm:prSet/>
      <dgm:spPr/>
      <dgm:t>
        <a:bodyPr/>
        <a:lstStyle/>
        <a:p>
          <a:endParaRPr lang="zh-TW" altLang="en-US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FEED5193-AE49-4D9A-83C1-33D2D36CA63E}" type="sibTrans" cxnId="{BD9E306C-ADD9-4A1E-A56E-5548E8333297}">
      <dgm:prSet/>
      <dgm:spPr/>
      <dgm:t>
        <a:bodyPr/>
        <a:lstStyle/>
        <a:p>
          <a:endParaRPr lang="zh-TW" altLang="en-US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3E4E2F9-6AFD-4E84-B2FF-FB5C9E1A759F}">
      <dgm:prSet phldrT="[文字]"/>
      <dgm:spPr/>
      <dgm:t>
        <a:bodyPr/>
        <a:lstStyle/>
        <a:p>
          <a:r>
            <a:rPr lang="zh-TW" altLang="en-US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觀察依變項</a:t>
          </a:r>
          <a:r>
            <a: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Y</a:t>
          </a:r>
          <a:endParaRPr lang="zh-TW" altLang="en-US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FB14FAF-5F74-4A00-A436-B0FA77BD3E2F}" type="parTrans" cxnId="{8E833AB3-A297-41A9-B99A-CABF8A528588}">
      <dgm:prSet/>
      <dgm:spPr/>
      <dgm:t>
        <a:bodyPr/>
        <a:lstStyle/>
        <a:p>
          <a:endParaRPr lang="zh-TW" altLang="en-US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8C32DED-DE35-44F9-A191-C367EDE42EBC}" type="sibTrans" cxnId="{8E833AB3-A297-41A9-B99A-CABF8A528588}">
      <dgm:prSet/>
      <dgm:spPr/>
      <dgm:t>
        <a:bodyPr/>
        <a:lstStyle/>
        <a:p>
          <a:endParaRPr lang="zh-TW" altLang="en-US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9C0D6C3-FB09-4173-A1F5-519039A88B79}">
      <dgm:prSet phldrT="[文字]"/>
      <dgm:spPr/>
      <dgm:t>
        <a:bodyPr/>
        <a:lstStyle/>
        <a:p>
          <a:r>
            <a:rPr lang="zh-TW" altLang="en-US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實驗法</a:t>
          </a:r>
          <a:endParaRPr lang="zh-TW" altLang="en-US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F2C02B1-A91F-4A10-8FF5-A158AB7DC17A}" type="parTrans" cxnId="{966FD2D5-1654-424F-AE74-2BD04F7C1FE5}">
      <dgm:prSet/>
      <dgm:spPr/>
      <dgm:t>
        <a:bodyPr/>
        <a:lstStyle/>
        <a:p>
          <a:endParaRPr lang="zh-TW" altLang="en-US"/>
        </a:p>
      </dgm:t>
    </dgm:pt>
    <dgm:pt modelId="{E6C7DADA-C200-44DB-BFCA-F946B882B3CF}" type="sibTrans" cxnId="{966FD2D5-1654-424F-AE74-2BD04F7C1FE5}">
      <dgm:prSet/>
      <dgm:spPr/>
      <dgm:t>
        <a:bodyPr/>
        <a:lstStyle/>
        <a:p>
          <a:endParaRPr lang="zh-TW" altLang="en-US"/>
        </a:p>
      </dgm:t>
    </dgm:pt>
    <dgm:pt modelId="{EF1ACF9D-BBA5-40B0-9B97-9BA5BE92938E}">
      <dgm:prSet phldrT="[文字]"/>
      <dgm:spPr/>
      <dgm:t>
        <a:bodyPr/>
        <a:lstStyle/>
        <a:p>
          <a:r>
            <a:rPr lang="zh-TW" altLang="en-US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控制混淆變項</a:t>
          </a:r>
          <a:r>
            <a: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C</a:t>
          </a:r>
          <a:endParaRPr lang="zh-TW" altLang="en-US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F2E3A436-6826-420C-9251-C36653899DD7}" type="parTrans" cxnId="{92A414D4-9C27-410F-8A25-3C11570984A9}">
      <dgm:prSet/>
      <dgm:spPr/>
      <dgm:t>
        <a:bodyPr/>
        <a:lstStyle/>
        <a:p>
          <a:endParaRPr lang="zh-TW" altLang="en-US"/>
        </a:p>
      </dgm:t>
    </dgm:pt>
    <dgm:pt modelId="{C2C67F58-45BC-4142-9023-504F8E386083}" type="sibTrans" cxnId="{92A414D4-9C27-410F-8A25-3C11570984A9}">
      <dgm:prSet/>
      <dgm:spPr/>
      <dgm:t>
        <a:bodyPr/>
        <a:lstStyle/>
        <a:p>
          <a:endParaRPr lang="zh-TW" altLang="en-US"/>
        </a:p>
      </dgm:t>
    </dgm:pt>
    <dgm:pt modelId="{4A1646DF-3931-44C6-AFF7-279D2D4216F1}" type="pres">
      <dgm:prSet presAssocID="{BE4996DB-CDA8-4BFE-B6DB-7D8B68C0EF74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2005017-B167-4544-8342-B83486850B50}" type="pres">
      <dgm:prSet presAssocID="{99C0D6C3-FB09-4173-A1F5-519039A88B79}" presName="centerShape" presStyleLbl="node0" presStyleIdx="0" presStyleCnt="1"/>
      <dgm:spPr/>
      <dgm:t>
        <a:bodyPr/>
        <a:lstStyle/>
        <a:p>
          <a:endParaRPr lang="zh-TW" altLang="en-US"/>
        </a:p>
      </dgm:t>
    </dgm:pt>
    <dgm:pt modelId="{4C2B4AA2-428B-48AF-9FA2-5494565461F4}" type="pres">
      <dgm:prSet presAssocID="{EDA1F1DE-659F-4EBE-8DDC-2568DBE3A06C}" presName="parTrans" presStyleLbl="bgSibTrans2D1" presStyleIdx="0" presStyleCnt="3"/>
      <dgm:spPr/>
      <dgm:t>
        <a:bodyPr/>
        <a:lstStyle/>
        <a:p>
          <a:endParaRPr lang="zh-TW" altLang="en-US"/>
        </a:p>
      </dgm:t>
    </dgm:pt>
    <dgm:pt modelId="{26242CB9-A887-4097-BB89-4BD819CD7C57}" type="pres">
      <dgm:prSet presAssocID="{2E3CD690-0303-4989-A50C-010B4A449AE0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C6E44DA-F549-4C6B-AF36-D4144308D2B5}" type="pres">
      <dgm:prSet presAssocID="{2FB14FAF-5F74-4A00-A436-B0FA77BD3E2F}" presName="parTrans" presStyleLbl="bgSibTrans2D1" presStyleIdx="1" presStyleCnt="3"/>
      <dgm:spPr/>
      <dgm:t>
        <a:bodyPr/>
        <a:lstStyle/>
        <a:p>
          <a:endParaRPr lang="zh-TW" altLang="en-US"/>
        </a:p>
      </dgm:t>
    </dgm:pt>
    <dgm:pt modelId="{8CA06C3F-2FE8-4A19-8F76-1D663722886C}" type="pres">
      <dgm:prSet presAssocID="{03E4E2F9-6AFD-4E84-B2FF-FB5C9E1A759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3819634-D82F-413E-843C-659F4C46382E}" type="pres">
      <dgm:prSet presAssocID="{F2E3A436-6826-420C-9251-C36653899DD7}" presName="parTrans" presStyleLbl="bgSibTrans2D1" presStyleIdx="2" presStyleCnt="3"/>
      <dgm:spPr/>
      <dgm:t>
        <a:bodyPr/>
        <a:lstStyle/>
        <a:p>
          <a:endParaRPr lang="zh-TW" altLang="en-US"/>
        </a:p>
      </dgm:t>
    </dgm:pt>
    <dgm:pt modelId="{C6B82256-7215-4560-8A8D-28D20BAFC018}" type="pres">
      <dgm:prSet presAssocID="{EF1ACF9D-BBA5-40B0-9B97-9BA5BE92938E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1176EFD-E943-4197-AE83-4D6323A10888}" type="presOf" srcId="{2FB14FAF-5F74-4A00-A436-B0FA77BD3E2F}" destId="{2C6E44DA-F549-4C6B-AF36-D4144308D2B5}" srcOrd="0" destOrd="0" presId="urn:microsoft.com/office/officeart/2005/8/layout/radial4"/>
    <dgm:cxn modelId="{92A414D4-9C27-410F-8A25-3C11570984A9}" srcId="{99C0D6C3-FB09-4173-A1F5-519039A88B79}" destId="{EF1ACF9D-BBA5-40B0-9B97-9BA5BE92938E}" srcOrd="2" destOrd="0" parTransId="{F2E3A436-6826-420C-9251-C36653899DD7}" sibTransId="{C2C67F58-45BC-4142-9023-504F8E386083}"/>
    <dgm:cxn modelId="{C8478F94-6CB8-4BF5-954B-72D2230D51FE}" type="presOf" srcId="{F2E3A436-6826-420C-9251-C36653899DD7}" destId="{93819634-D82F-413E-843C-659F4C46382E}" srcOrd="0" destOrd="0" presId="urn:microsoft.com/office/officeart/2005/8/layout/radial4"/>
    <dgm:cxn modelId="{B723B898-ED65-4E79-B7CE-5192503D24C3}" type="presOf" srcId="{EDA1F1DE-659F-4EBE-8DDC-2568DBE3A06C}" destId="{4C2B4AA2-428B-48AF-9FA2-5494565461F4}" srcOrd="0" destOrd="0" presId="urn:microsoft.com/office/officeart/2005/8/layout/radial4"/>
    <dgm:cxn modelId="{8E833AB3-A297-41A9-B99A-CABF8A528588}" srcId="{99C0D6C3-FB09-4173-A1F5-519039A88B79}" destId="{03E4E2F9-6AFD-4E84-B2FF-FB5C9E1A759F}" srcOrd="1" destOrd="0" parTransId="{2FB14FAF-5F74-4A00-A436-B0FA77BD3E2F}" sibTransId="{38C32DED-DE35-44F9-A191-C367EDE42EBC}"/>
    <dgm:cxn modelId="{3CAD0F56-42B1-445E-B380-7A513B8F1E10}" type="presOf" srcId="{EF1ACF9D-BBA5-40B0-9B97-9BA5BE92938E}" destId="{C6B82256-7215-4560-8A8D-28D20BAFC018}" srcOrd="0" destOrd="0" presId="urn:microsoft.com/office/officeart/2005/8/layout/radial4"/>
    <dgm:cxn modelId="{E4250D7E-D39B-4554-8253-D633BFA262D6}" type="presOf" srcId="{2E3CD690-0303-4989-A50C-010B4A449AE0}" destId="{26242CB9-A887-4097-BB89-4BD819CD7C57}" srcOrd="0" destOrd="0" presId="urn:microsoft.com/office/officeart/2005/8/layout/radial4"/>
    <dgm:cxn modelId="{ABE42901-D2AF-4F61-8B84-32AEE6B84518}" type="presOf" srcId="{99C0D6C3-FB09-4173-A1F5-519039A88B79}" destId="{B2005017-B167-4544-8342-B83486850B50}" srcOrd="0" destOrd="0" presId="urn:microsoft.com/office/officeart/2005/8/layout/radial4"/>
    <dgm:cxn modelId="{3FE5AD58-C711-45A5-BACE-8C5889FBF81E}" type="presOf" srcId="{03E4E2F9-6AFD-4E84-B2FF-FB5C9E1A759F}" destId="{8CA06C3F-2FE8-4A19-8F76-1D663722886C}" srcOrd="0" destOrd="0" presId="urn:microsoft.com/office/officeart/2005/8/layout/radial4"/>
    <dgm:cxn modelId="{966FD2D5-1654-424F-AE74-2BD04F7C1FE5}" srcId="{BE4996DB-CDA8-4BFE-B6DB-7D8B68C0EF74}" destId="{99C0D6C3-FB09-4173-A1F5-519039A88B79}" srcOrd="0" destOrd="0" parTransId="{AF2C02B1-A91F-4A10-8FF5-A158AB7DC17A}" sibTransId="{E6C7DADA-C200-44DB-BFCA-F946B882B3CF}"/>
    <dgm:cxn modelId="{BD9E306C-ADD9-4A1E-A56E-5548E8333297}" srcId="{99C0D6C3-FB09-4173-A1F5-519039A88B79}" destId="{2E3CD690-0303-4989-A50C-010B4A449AE0}" srcOrd="0" destOrd="0" parTransId="{EDA1F1DE-659F-4EBE-8DDC-2568DBE3A06C}" sibTransId="{FEED5193-AE49-4D9A-83C1-33D2D36CA63E}"/>
    <dgm:cxn modelId="{7DE0C740-AF46-4D76-BDAD-8C82823EF76F}" type="presOf" srcId="{BE4996DB-CDA8-4BFE-B6DB-7D8B68C0EF74}" destId="{4A1646DF-3931-44C6-AFF7-279D2D4216F1}" srcOrd="0" destOrd="0" presId="urn:microsoft.com/office/officeart/2005/8/layout/radial4"/>
    <dgm:cxn modelId="{93C98935-7506-40EE-8C5C-224A115EA942}" type="presParOf" srcId="{4A1646DF-3931-44C6-AFF7-279D2D4216F1}" destId="{B2005017-B167-4544-8342-B83486850B50}" srcOrd="0" destOrd="0" presId="urn:microsoft.com/office/officeart/2005/8/layout/radial4"/>
    <dgm:cxn modelId="{0FB3651A-6A15-4F5D-93FD-04B0061D8E5F}" type="presParOf" srcId="{4A1646DF-3931-44C6-AFF7-279D2D4216F1}" destId="{4C2B4AA2-428B-48AF-9FA2-5494565461F4}" srcOrd="1" destOrd="0" presId="urn:microsoft.com/office/officeart/2005/8/layout/radial4"/>
    <dgm:cxn modelId="{7FFD1FA2-B8CB-44EC-B02F-D27A27B21DA4}" type="presParOf" srcId="{4A1646DF-3931-44C6-AFF7-279D2D4216F1}" destId="{26242CB9-A887-4097-BB89-4BD819CD7C57}" srcOrd="2" destOrd="0" presId="urn:microsoft.com/office/officeart/2005/8/layout/radial4"/>
    <dgm:cxn modelId="{6CAF72F9-B8FD-4362-A330-062D9A343C36}" type="presParOf" srcId="{4A1646DF-3931-44C6-AFF7-279D2D4216F1}" destId="{2C6E44DA-F549-4C6B-AF36-D4144308D2B5}" srcOrd="3" destOrd="0" presId="urn:microsoft.com/office/officeart/2005/8/layout/radial4"/>
    <dgm:cxn modelId="{E5FECDCC-0CFF-472C-B9CB-04FEE6B20627}" type="presParOf" srcId="{4A1646DF-3931-44C6-AFF7-279D2D4216F1}" destId="{8CA06C3F-2FE8-4A19-8F76-1D663722886C}" srcOrd="4" destOrd="0" presId="urn:microsoft.com/office/officeart/2005/8/layout/radial4"/>
    <dgm:cxn modelId="{BBD9E2E3-61E6-4699-AB8E-FCE2A8A59124}" type="presParOf" srcId="{4A1646DF-3931-44C6-AFF7-279D2D4216F1}" destId="{93819634-D82F-413E-843C-659F4C46382E}" srcOrd="5" destOrd="0" presId="urn:microsoft.com/office/officeart/2005/8/layout/radial4"/>
    <dgm:cxn modelId="{B9FCBBE3-E9B0-443C-8519-3492F6794D53}" type="presParOf" srcId="{4A1646DF-3931-44C6-AFF7-279D2D4216F1}" destId="{C6B82256-7215-4560-8A8D-28D20BAFC018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E4996DB-CDA8-4BFE-B6DB-7D8B68C0EF74}" type="doc">
      <dgm:prSet loTypeId="urn:microsoft.com/office/officeart/2005/8/layout/process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2E3CD690-0303-4989-A50C-010B4A449AE0}">
      <dgm:prSet phldrT="[文字]" custT="1"/>
      <dgm:spPr/>
      <dgm:t>
        <a:bodyPr/>
        <a:lstStyle/>
        <a:p>
          <a:r>
            <a:rPr lang="zh-TW" altLang="en-US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操控自變項</a:t>
          </a:r>
          <a:r>
            <a:rPr lang="en-US" altLang="zh-TW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X(</a:t>
          </a:r>
          <a:r>
            <a:rPr lang="zh-TW" altLang="en-US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體感設備使用與否</a:t>
          </a:r>
          <a:r>
            <a:rPr lang="en-US" altLang="zh-TW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)</a:t>
          </a:r>
          <a:r>
            <a:rPr lang="zh-TW" altLang="en-US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始自變項比依變項先發生</a:t>
          </a:r>
          <a:endParaRPr lang="en-US" altLang="zh-TW" sz="2400" b="1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DA1F1DE-659F-4EBE-8DDC-2568DBE3A06C}" type="parTrans" cxnId="{BD9E306C-ADD9-4A1E-A56E-5548E8333297}">
      <dgm:prSet/>
      <dgm:spPr/>
      <dgm:t>
        <a:bodyPr/>
        <a:lstStyle/>
        <a:p>
          <a:endParaRPr lang="zh-TW" altLang="en-US" sz="2400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FEED5193-AE49-4D9A-83C1-33D2D36CA63E}" type="sibTrans" cxnId="{BD9E306C-ADD9-4A1E-A56E-5548E8333297}">
      <dgm:prSet custT="1"/>
      <dgm:spPr>
        <a:solidFill>
          <a:srgbClr val="FFCCCC"/>
        </a:solidFill>
      </dgm:spPr>
      <dgm:t>
        <a:bodyPr/>
        <a:lstStyle/>
        <a:p>
          <a:endParaRPr lang="zh-TW" altLang="en-US" sz="2400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3E4E2F9-6AFD-4E84-B2FF-FB5C9E1A759F}">
      <dgm:prSet phldrT="[文字]" custT="1"/>
      <dgm:spPr/>
      <dgm:t>
        <a:bodyPr/>
        <a:lstStyle/>
        <a:p>
          <a:r>
            <a:rPr lang="zh-TW" altLang="en-US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觀察依變項</a:t>
          </a:r>
          <a:r>
            <a:rPr lang="en-US" altLang="zh-TW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Y(</a:t>
          </a:r>
          <a:r>
            <a:rPr lang="zh-TW" altLang="en-US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運動態度</a:t>
          </a:r>
          <a:r>
            <a:rPr lang="en-US" altLang="zh-TW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)</a:t>
          </a:r>
          <a:r>
            <a:rPr lang="zh-TW" altLang="en-US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是否隨著自變項而發生變化</a:t>
          </a:r>
          <a:endParaRPr lang="en-US" altLang="zh-TW" sz="2400" b="1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FB14FAF-5F74-4A00-A436-B0FA77BD3E2F}" type="parTrans" cxnId="{8E833AB3-A297-41A9-B99A-CABF8A528588}">
      <dgm:prSet/>
      <dgm:spPr/>
      <dgm:t>
        <a:bodyPr/>
        <a:lstStyle/>
        <a:p>
          <a:endParaRPr lang="zh-TW" altLang="en-US" sz="2400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8C32DED-DE35-44F9-A191-C367EDE42EBC}" type="sibTrans" cxnId="{8E833AB3-A297-41A9-B99A-CABF8A528588}">
      <dgm:prSet/>
      <dgm:spPr/>
      <dgm:t>
        <a:bodyPr/>
        <a:lstStyle/>
        <a:p>
          <a:endParaRPr lang="zh-TW" altLang="en-US" sz="2400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B37B575-0A17-45E4-B2B5-D13B0DD8B045}" type="pres">
      <dgm:prSet presAssocID="{BE4996DB-CDA8-4BFE-B6DB-7D8B68C0EF7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574E666-3271-4252-83AB-82715E55DF7B}" type="pres">
      <dgm:prSet presAssocID="{2E3CD690-0303-4989-A50C-010B4A449AE0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9F1B105-D167-4173-BE10-7846C502BC02}" type="pres">
      <dgm:prSet presAssocID="{FEED5193-AE49-4D9A-83C1-33D2D36CA63E}" presName="sibTrans" presStyleLbl="sibTrans2D1" presStyleIdx="0" presStyleCnt="1"/>
      <dgm:spPr/>
      <dgm:t>
        <a:bodyPr/>
        <a:lstStyle/>
        <a:p>
          <a:endParaRPr lang="zh-TW" altLang="en-US"/>
        </a:p>
      </dgm:t>
    </dgm:pt>
    <dgm:pt modelId="{BE73C39D-BD4F-4B26-AE15-12BF44D07DDC}" type="pres">
      <dgm:prSet presAssocID="{FEED5193-AE49-4D9A-83C1-33D2D36CA63E}" presName="connectorText" presStyleLbl="sibTrans2D1" presStyleIdx="0" presStyleCnt="1"/>
      <dgm:spPr/>
      <dgm:t>
        <a:bodyPr/>
        <a:lstStyle/>
        <a:p>
          <a:endParaRPr lang="zh-TW" altLang="en-US"/>
        </a:p>
      </dgm:t>
    </dgm:pt>
    <dgm:pt modelId="{28B196BC-2B39-4E82-9C33-0FCCB3ADBFB4}" type="pres">
      <dgm:prSet presAssocID="{03E4E2F9-6AFD-4E84-B2FF-FB5C9E1A759F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D9E306C-ADD9-4A1E-A56E-5548E8333297}" srcId="{BE4996DB-CDA8-4BFE-B6DB-7D8B68C0EF74}" destId="{2E3CD690-0303-4989-A50C-010B4A449AE0}" srcOrd="0" destOrd="0" parTransId="{EDA1F1DE-659F-4EBE-8DDC-2568DBE3A06C}" sibTransId="{FEED5193-AE49-4D9A-83C1-33D2D36CA63E}"/>
    <dgm:cxn modelId="{3FD3723D-60B0-4124-9234-642CF0CC0F82}" type="presOf" srcId="{03E4E2F9-6AFD-4E84-B2FF-FB5C9E1A759F}" destId="{28B196BC-2B39-4E82-9C33-0FCCB3ADBFB4}" srcOrd="0" destOrd="0" presId="urn:microsoft.com/office/officeart/2005/8/layout/process1"/>
    <dgm:cxn modelId="{ACB21013-85FD-4934-B307-24EEF91231BA}" type="presOf" srcId="{FEED5193-AE49-4D9A-83C1-33D2D36CA63E}" destId="{BE73C39D-BD4F-4B26-AE15-12BF44D07DDC}" srcOrd="1" destOrd="0" presId="urn:microsoft.com/office/officeart/2005/8/layout/process1"/>
    <dgm:cxn modelId="{63682DC2-2FB0-4823-A3E2-6CFA6239E860}" type="presOf" srcId="{BE4996DB-CDA8-4BFE-B6DB-7D8B68C0EF74}" destId="{DB37B575-0A17-45E4-B2B5-D13B0DD8B045}" srcOrd="0" destOrd="0" presId="urn:microsoft.com/office/officeart/2005/8/layout/process1"/>
    <dgm:cxn modelId="{8E833AB3-A297-41A9-B99A-CABF8A528588}" srcId="{BE4996DB-CDA8-4BFE-B6DB-7D8B68C0EF74}" destId="{03E4E2F9-6AFD-4E84-B2FF-FB5C9E1A759F}" srcOrd="1" destOrd="0" parTransId="{2FB14FAF-5F74-4A00-A436-B0FA77BD3E2F}" sibTransId="{38C32DED-DE35-44F9-A191-C367EDE42EBC}"/>
    <dgm:cxn modelId="{0ECD31E0-4717-443B-ABFA-D949AA396509}" type="presOf" srcId="{2E3CD690-0303-4989-A50C-010B4A449AE0}" destId="{7574E666-3271-4252-83AB-82715E55DF7B}" srcOrd="0" destOrd="0" presId="urn:microsoft.com/office/officeart/2005/8/layout/process1"/>
    <dgm:cxn modelId="{37CBB788-9D8E-4EC9-B3BA-07552EA9A020}" type="presOf" srcId="{FEED5193-AE49-4D9A-83C1-33D2D36CA63E}" destId="{09F1B105-D167-4173-BE10-7846C502BC02}" srcOrd="0" destOrd="0" presId="urn:microsoft.com/office/officeart/2005/8/layout/process1"/>
    <dgm:cxn modelId="{B56EE1C6-7690-44EB-905A-75C7D00AB50F}" type="presParOf" srcId="{DB37B575-0A17-45E4-B2B5-D13B0DD8B045}" destId="{7574E666-3271-4252-83AB-82715E55DF7B}" srcOrd="0" destOrd="0" presId="urn:microsoft.com/office/officeart/2005/8/layout/process1"/>
    <dgm:cxn modelId="{E5488D1B-39B3-491E-8F8C-FFC2B75034F5}" type="presParOf" srcId="{DB37B575-0A17-45E4-B2B5-D13B0DD8B045}" destId="{09F1B105-D167-4173-BE10-7846C502BC02}" srcOrd="1" destOrd="0" presId="urn:microsoft.com/office/officeart/2005/8/layout/process1"/>
    <dgm:cxn modelId="{E985D1A4-66E2-4B4C-B445-B94A1D28BB01}" type="presParOf" srcId="{09F1B105-D167-4173-BE10-7846C502BC02}" destId="{BE73C39D-BD4F-4B26-AE15-12BF44D07DDC}" srcOrd="0" destOrd="0" presId="urn:microsoft.com/office/officeart/2005/8/layout/process1"/>
    <dgm:cxn modelId="{E36ACE8B-F8AA-475F-8368-F10519A27B9F}" type="presParOf" srcId="{DB37B575-0A17-45E4-B2B5-D13B0DD8B045}" destId="{28B196BC-2B39-4E82-9C33-0FCCB3ADBFB4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974D17C-BB9D-46EC-BF96-C36725584156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32B90269-6E7A-4C85-B144-5F4FB96CC6F1}">
      <dgm:prSet phldrT="[文字]" custT="1"/>
      <dgm:spPr/>
      <dgm:t>
        <a:bodyPr/>
        <a:lstStyle/>
        <a:p>
          <a:r>
            <a:rPr lang="zh-TW" altLang="en-US" sz="28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因子</a:t>
          </a:r>
          <a:r>
            <a:rPr lang="en-US" altLang="zh-TW" sz="28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(factor)</a:t>
          </a:r>
          <a:endParaRPr lang="zh-TW" altLang="en-US" sz="2800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FDAB8A3-BCAF-4A6C-B42E-285F26088F57}" type="parTrans" cxnId="{D1C07798-F376-4886-A9B3-52F8D9E4B566}">
      <dgm:prSet/>
      <dgm:spPr/>
      <dgm:t>
        <a:bodyPr/>
        <a:lstStyle/>
        <a:p>
          <a:endParaRPr lang="zh-TW" altLang="en-US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FFB6016-843D-481A-A710-EA067D1B9497}" type="sibTrans" cxnId="{D1C07798-F376-4886-A9B3-52F8D9E4B566}">
      <dgm:prSet/>
      <dgm:spPr/>
      <dgm:t>
        <a:bodyPr/>
        <a:lstStyle/>
        <a:p>
          <a:endParaRPr lang="zh-TW" altLang="en-US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6B82BCF-E52B-4096-A6A2-86E440C501F6}">
      <dgm:prSet phldrT="[文字]"/>
      <dgm:spPr/>
      <dgm:t>
        <a:bodyPr/>
        <a:lstStyle/>
        <a:p>
          <a:r>
            <a:rPr lang="zh-TW" altLang="en-US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操弄的自變項數</a:t>
          </a:r>
          <a:endParaRPr lang="zh-TW" altLang="en-US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F2707FF-9463-42A6-8CC6-95BAC192D02D}" type="parTrans" cxnId="{CF5B2ED0-BCF6-4FC4-AFFC-E6A64F41B383}">
      <dgm:prSet/>
      <dgm:spPr/>
      <dgm:t>
        <a:bodyPr/>
        <a:lstStyle/>
        <a:p>
          <a:endParaRPr lang="zh-TW" altLang="en-US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F80D6850-E404-4035-85EE-4A5EF6A55DF6}" type="sibTrans" cxnId="{CF5B2ED0-BCF6-4FC4-AFFC-E6A64F41B383}">
      <dgm:prSet/>
      <dgm:spPr/>
      <dgm:t>
        <a:bodyPr/>
        <a:lstStyle/>
        <a:p>
          <a:endParaRPr lang="zh-TW" altLang="en-US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880DC60-B997-4F8A-ACD5-6ED2232478B8}">
      <dgm:prSet phldrT="[文字]" custT="1"/>
      <dgm:spPr/>
      <dgm:t>
        <a:bodyPr/>
        <a:lstStyle/>
        <a:p>
          <a:r>
            <a:rPr lang="zh-TW" altLang="en-US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水準</a:t>
          </a:r>
          <a:r>
            <a:rPr lang="en-US" altLang="zh-TW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(level)</a:t>
          </a:r>
          <a:endParaRPr lang="zh-TW" altLang="en-US" sz="2400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179AEE0-96CF-4A6F-AA93-089CEB903F40}" type="parTrans" cxnId="{8AFEB268-A83C-4888-9751-1B19E03687DE}">
      <dgm:prSet/>
      <dgm:spPr/>
      <dgm:t>
        <a:bodyPr/>
        <a:lstStyle/>
        <a:p>
          <a:endParaRPr lang="zh-TW" altLang="en-US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16B36BFA-9F32-4219-9FCC-DB50EA9C23A2}" type="sibTrans" cxnId="{8AFEB268-A83C-4888-9751-1B19E03687DE}">
      <dgm:prSet/>
      <dgm:spPr/>
      <dgm:t>
        <a:bodyPr/>
        <a:lstStyle/>
        <a:p>
          <a:endParaRPr lang="zh-TW" altLang="en-US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6F29B8E-C545-4A24-A74A-8BE0760FD1DC}">
      <dgm:prSet phldrT="[文字]"/>
      <dgm:spPr/>
      <dgm:t>
        <a:bodyPr/>
        <a:lstStyle/>
        <a:p>
          <a:r>
            <a:rPr lang="zh-TW" altLang="en-US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每個操弄變項的組別</a:t>
          </a:r>
          <a:endParaRPr lang="zh-TW" altLang="en-US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F4350C95-41E1-40C0-9793-A59A79B3EECC}" type="parTrans" cxnId="{DA54FDD7-AB62-4FC6-927D-865980B76B11}">
      <dgm:prSet/>
      <dgm:spPr/>
      <dgm:t>
        <a:bodyPr/>
        <a:lstStyle/>
        <a:p>
          <a:endParaRPr lang="zh-TW" altLang="en-US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CE69795-3768-4E9A-B8B2-0B8ABA1A3B2F}" type="sibTrans" cxnId="{DA54FDD7-AB62-4FC6-927D-865980B76B11}">
      <dgm:prSet/>
      <dgm:spPr/>
      <dgm:t>
        <a:bodyPr/>
        <a:lstStyle/>
        <a:p>
          <a:endParaRPr lang="zh-TW" altLang="en-US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FACEDD1-34CF-447C-AADB-0E69F64D95F2}">
      <dgm:prSet phldrT="[文字]"/>
      <dgm:spPr/>
      <dgm:t>
        <a:bodyPr/>
        <a:lstStyle/>
        <a:p>
          <a:r>
            <a:rPr lang="zh-TW" altLang="en-US" b="0" i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實驗處理</a:t>
          </a:r>
          <a:r>
            <a:rPr lang="en-US" altLang="zh-TW" b="0" i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(treatment)</a:t>
          </a:r>
          <a:endParaRPr lang="zh-TW" altLang="en-US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D23E72E-0542-4B96-A3F7-432370E6F384}" type="parTrans" cxnId="{732A7120-65D2-431D-B435-F7C095A79979}">
      <dgm:prSet/>
      <dgm:spPr/>
      <dgm:t>
        <a:bodyPr/>
        <a:lstStyle/>
        <a:p>
          <a:endParaRPr lang="zh-TW" altLang="en-US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782F214C-AE47-4EA1-A5B4-E1098E94EAC8}" type="sibTrans" cxnId="{732A7120-65D2-431D-B435-F7C095A79979}">
      <dgm:prSet/>
      <dgm:spPr/>
      <dgm:t>
        <a:bodyPr/>
        <a:lstStyle/>
        <a:p>
          <a:endParaRPr lang="zh-TW" altLang="en-US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57EF4A3-F800-41A8-8E46-CD02EDE459A1}">
      <dgm:prSet phldrT="[文字]" custT="1"/>
      <dgm:spPr/>
      <dgm:t>
        <a:bodyPr/>
        <a:lstStyle/>
        <a:p>
          <a:r>
            <a:rPr lang="zh-TW" altLang="en-US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情境</a:t>
          </a:r>
          <a:r>
            <a:rPr lang="en-US" altLang="zh-TW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(condition)</a:t>
          </a:r>
        </a:p>
      </dgm:t>
    </dgm:pt>
    <dgm:pt modelId="{AF260328-4675-46EC-88C9-8C5AFF770EF6}" type="parTrans" cxnId="{FB99A038-740E-495F-BFB4-EE6E53F6CA08}">
      <dgm:prSet/>
      <dgm:spPr/>
      <dgm:t>
        <a:bodyPr/>
        <a:lstStyle/>
        <a:p>
          <a:endParaRPr lang="zh-TW" altLang="en-US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6E1F8ED-6243-4106-A8FC-57AAE2BB30CC}" type="sibTrans" cxnId="{FB99A038-740E-495F-BFB4-EE6E53F6CA08}">
      <dgm:prSet/>
      <dgm:spPr/>
      <dgm:t>
        <a:bodyPr/>
        <a:lstStyle/>
        <a:p>
          <a:endParaRPr lang="zh-TW" altLang="en-US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7323AE1-CC51-468C-959E-86449895D3B0}" type="pres">
      <dgm:prSet presAssocID="{2974D17C-BB9D-46EC-BF96-C3672558415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7EBCD3B-998D-4072-B78A-35EE5ACCB598}" type="pres">
      <dgm:prSet presAssocID="{32B90269-6E7A-4C85-B144-5F4FB96CC6F1}" presName="linNode" presStyleCnt="0"/>
      <dgm:spPr/>
    </dgm:pt>
    <dgm:pt modelId="{1885E982-7E51-4EEA-9E62-25A0947B39C2}" type="pres">
      <dgm:prSet presAssocID="{32B90269-6E7A-4C85-B144-5F4FB96CC6F1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38C95C4-6893-47C6-9CF3-B253EC5A9F42}" type="pres">
      <dgm:prSet presAssocID="{32B90269-6E7A-4C85-B144-5F4FB96CC6F1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F8C9E0C-BB22-48E6-995E-349764D0B926}" type="pres">
      <dgm:prSet presAssocID="{3FFB6016-843D-481A-A710-EA067D1B9497}" presName="sp" presStyleCnt="0"/>
      <dgm:spPr/>
    </dgm:pt>
    <dgm:pt modelId="{FDD43D83-A6FA-48A4-99A4-4143F6363AEE}" type="pres">
      <dgm:prSet presAssocID="{E880DC60-B997-4F8A-ACD5-6ED2232478B8}" presName="linNode" presStyleCnt="0"/>
      <dgm:spPr/>
    </dgm:pt>
    <dgm:pt modelId="{FBC9809A-74B5-4832-AF5B-F479751843FD}" type="pres">
      <dgm:prSet presAssocID="{E880DC60-B997-4F8A-ACD5-6ED2232478B8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BE89BC5-AFB9-4585-87DA-9A84899AEA29}" type="pres">
      <dgm:prSet presAssocID="{E880DC60-B997-4F8A-ACD5-6ED2232478B8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13E26D6-AAFC-4F81-A643-1A450B68F9C7}" type="pres">
      <dgm:prSet presAssocID="{16B36BFA-9F32-4219-9FCC-DB50EA9C23A2}" presName="sp" presStyleCnt="0"/>
      <dgm:spPr/>
    </dgm:pt>
    <dgm:pt modelId="{92D6203C-315F-435E-B86A-050CF8C4C6D2}" type="pres">
      <dgm:prSet presAssocID="{057EF4A3-F800-41A8-8E46-CD02EDE459A1}" presName="linNode" presStyleCnt="0"/>
      <dgm:spPr/>
    </dgm:pt>
    <dgm:pt modelId="{DD398485-3748-4189-95D2-2AB6712987F4}" type="pres">
      <dgm:prSet presAssocID="{057EF4A3-F800-41A8-8E46-CD02EDE459A1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F03246B-99EC-421D-887F-EB8B5776E178}" type="pres">
      <dgm:prSet presAssocID="{057EF4A3-F800-41A8-8E46-CD02EDE459A1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32A7120-65D2-431D-B435-F7C095A79979}" srcId="{057EF4A3-F800-41A8-8E46-CD02EDE459A1}" destId="{9FACEDD1-34CF-447C-AADB-0E69F64D95F2}" srcOrd="0" destOrd="0" parTransId="{ED23E72E-0542-4B96-A3F7-432370E6F384}" sibTransId="{782F214C-AE47-4EA1-A5B4-E1098E94EAC8}"/>
    <dgm:cxn modelId="{8AFEB268-A83C-4888-9751-1B19E03687DE}" srcId="{2974D17C-BB9D-46EC-BF96-C36725584156}" destId="{E880DC60-B997-4F8A-ACD5-6ED2232478B8}" srcOrd="1" destOrd="0" parTransId="{0179AEE0-96CF-4A6F-AA93-089CEB903F40}" sibTransId="{16B36BFA-9F32-4219-9FCC-DB50EA9C23A2}"/>
    <dgm:cxn modelId="{9BA8E60C-7872-408F-9C59-18A59DA7792D}" type="presOf" srcId="{2974D17C-BB9D-46EC-BF96-C36725584156}" destId="{27323AE1-CC51-468C-959E-86449895D3B0}" srcOrd="0" destOrd="0" presId="urn:microsoft.com/office/officeart/2005/8/layout/vList5"/>
    <dgm:cxn modelId="{FB99A038-740E-495F-BFB4-EE6E53F6CA08}" srcId="{2974D17C-BB9D-46EC-BF96-C36725584156}" destId="{057EF4A3-F800-41A8-8E46-CD02EDE459A1}" srcOrd="2" destOrd="0" parTransId="{AF260328-4675-46EC-88C9-8C5AFF770EF6}" sibTransId="{C6E1F8ED-6243-4106-A8FC-57AAE2BB30CC}"/>
    <dgm:cxn modelId="{FDCF3F08-B4F7-4CE0-A76A-5181B1C04892}" type="presOf" srcId="{057EF4A3-F800-41A8-8E46-CD02EDE459A1}" destId="{DD398485-3748-4189-95D2-2AB6712987F4}" srcOrd="0" destOrd="0" presId="urn:microsoft.com/office/officeart/2005/8/layout/vList5"/>
    <dgm:cxn modelId="{2057C948-8FC7-4B82-89C3-01BA6E6A53AB}" type="presOf" srcId="{06F29B8E-C545-4A24-A74A-8BE0760FD1DC}" destId="{6BE89BC5-AFB9-4585-87DA-9A84899AEA29}" srcOrd="0" destOrd="0" presId="urn:microsoft.com/office/officeart/2005/8/layout/vList5"/>
    <dgm:cxn modelId="{DA54FDD7-AB62-4FC6-927D-865980B76B11}" srcId="{E880DC60-B997-4F8A-ACD5-6ED2232478B8}" destId="{06F29B8E-C545-4A24-A74A-8BE0760FD1DC}" srcOrd="0" destOrd="0" parTransId="{F4350C95-41E1-40C0-9793-A59A79B3EECC}" sibTransId="{ACE69795-3768-4E9A-B8B2-0B8ABA1A3B2F}"/>
    <dgm:cxn modelId="{D366D1D8-7F56-4B70-A658-160821DC389D}" type="presOf" srcId="{E880DC60-B997-4F8A-ACD5-6ED2232478B8}" destId="{FBC9809A-74B5-4832-AF5B-F479751843FD}" srcOrd="0" destOrd="0" presId="urn:microsoft.com/office/officeart/2005/8/layout/vList5"/>
    <dgm:cxn modelId="{D48D8EC1-DA6C-46FA-943A-92C570741D47}" type="presOf" srcId="{26B82BCF-E52B-4096-A6A2-86E440C501F6}" destId="{B38C95C4-6893-47C6-9CF3-B253EC5A9F42}" srcOrd="0" destOrd="0" presId="urn:microsoft.com/office/officeart/2005/8/layout/vList5"/>
    <dgm:cxn modelId="{CF5B2ED0-BCF6-4FC4-AFFC-E6A64F41B383}" srcId="{32B90269-6E7A-4C85-B144-5F4FB96CC6F1}" destId="{26B82BCF-E52B-4096-A6A2-86E440C501F6}" srcOrd="0" destOrd="0" parTransId="{5F2707FF-9463-42A6-8CC6-95BAC192D02D}" sibTransId="{F80D6850-E404-4035-85EE-4A5EF6A55DF6}"/>
    <dgm:cxn modelId="{72BA3962-91E6-448F-9B9F-4273BCEB476E}" type="presOf" srcId="{32B90269-6E7A-4C85-B144-5F4FB96CC6F1}" destId="{1885E982-7E51-4EEA-9E62-25A0947B39C2}" srcOrd="0" destOrd="0" presId="urn:microsoft.com/office/officeart/2005/8/layout/vList5"/>
    <dgm:cxn modelId="{E6120D1C-CF8B-4583-8D39-53FDE283350C}" type="presOf" srcId="{9FACEDD1-34CF-447C-AADB-0E69F64D95F2}" destId="{9F03246B-99EC-421D-887F-EB8B5776E178}" srcOrd="0" destOrd="0" presId="urn:microsoft.com/office/officeart/2005/8/layout/vList5"/>
    <dgm:cxn modelId="{D1C07798-F376-4886-A9B3-52F8D9E4B566}" srcId="{2974D17C-BB9D-46EC-BF96-C36725584156}" destId="{32B90269-6E7A-4C85-B144-5F4FB96CC6F1}" srcOrd="0" destOrd="0" parTransId="{AFDAB8A3-BCAF-4A6C-B42E-285F26088F57}" sibTransId="{3FFB6016-843D-481A-A710-EA067D1B9497}"/>
    <dgm:cxn modelId="{ACFE518A-BA00-4930-B783-7AC196CF1DD7}" type="presParOf" srcId="{27323AE1-CC51-468C-959E-86449895D3B0}" destId="{17EBCD3B-998D-4072-B78A-35EE5ACCB598}" srcOrd="0" destOrd="0" presId="urn:microsoft.com/office/officeart/2005/8/layout/vList5"/>
    <dgm:cxn modelId="{A02E17F3-1260-47BC-979D-5C03B3E653E0}" type="presParOf" srcId="{17EBCD3B-998D-4072-B78A-35EE5ACCB598}" destId="{1885E982-7E51-4EEA-9E62-25A0947B39C2}" srcOrd="0" destOrd="0" presId="urn:microsoft.com/office/officeart/2005/8/layout/vList5"/>
    <dgm:cxn modelId="{CB3DDD9D-DB8F-4B46-842F-214909B59ED2}" type="presParOf" srcId="{17EBCD3B-998D-4072-B78A-35EE5ACCB598}" destId="{B38C95C4-6893-47C6-9CF3-B253EC5A9F42}" srcOrd="1" destOrd="0" presId="urn:microsoft.com/office/officeart/2005/8/layout/vList5"/>
    <dgm:cxn modelId="{A351EB53-1398-4F00-A9DF-212EC781A296}" type="presParOf" srcId="{27323AE1-CC51-468C-959E-86449895D3B0}" destId="{9F8C9E0C-BB22-48E6-995E-349764D0B926}" srcOrd="1" destOrd="0" presId="urn:microsoft.com/office/officeart/2005/8/layout/vList5"/>
    <dgm:cxn modelId="{EA49D3F1-3C83-4E5E-AFFE-23352DFC3A22}" type="presParOf" srcId="{27323AE1-CC51-468C-959E-86449895D3B0}" destId="{FDD43D83-A6FA-48A4-99A4-4143F6363AEE}" srcOrd="2" destOrd="0" presId="urn:microsoft.com/office/officeart/2005/8/layout/vList5"/>
    <dgm:cxn modelId="{CD2497F6-FC3F-4460-9723-56B311F94C8F}" type="presParOf" srcId="{FDD43D83-A6FA-48A4-99A4-4143F6363AEE}" destId="{FBC9809A-74B5-4832-AF5B-F479751843FD}" srcOrd="0" destOrd="0" presId="urn:microsoft.com/office/officeart/2005/8/layout/vList5"/>
    <dgm:cxn modelId="{10434536-89FE-4A54-AAA9-0EE1B0257400}" type="presParOf" srcId="{FDD43D83-A6FA-48A4-99A4-4143F6363AEE}" destId="{6BE89BC5-AFB9-4585-87DA-9A84899AEA29}" srcOrd="1" destOrd="0" presId="urn:microsoft.com/office/officeart/2005/8/layout/vList5"/>
    <dgm:cxn modelId="{BE6A1034-115C-4156-94C0-84A3C33E5B83}" type="presParOf" srcId="{27323AE1-CC51-468C-959E-86449895D3B0}" destId="{713E26D6-AAFC-4F81-A643-1A450B68F9C7}" srcOrd="3" destOrd="0" presId="urn:microsoft.com/office/officeart/2005/8/layout/vList5"/>
    <dgm:cxn modelId="{EA5602C9-3721-469E-9DD3-CC905DA7EC15}" type="presParOf" srcId="{27323AE1-CC51-468C-959E-86449895D3B0}" destId="{92D6203C-315F-435E-B86A-050CF8C4C6D2}" srcOrd="4" destOrd="0" presId="urn:microsoft.com/office/officeart/2005/8/layout/vList5"/>
    <dgm:cxn modelId="{A3149D0C-C513-4733-BE45-5A3D290E7C38}" type="presParOf" srcId="{92D6203C-315F-435E-B86A-050CF8C4C6D2}" destId="{DD398485-3748-4189-95D2-2AB6712987F4}" srcOrd="0" destOrd="0" presId="urn:microsoft.com/office/officeart/2005/8/layout/vList5"/>
    <dgm:cxn modelId="{0E2C663E-8C4F-46EC-BC6C-A9702AEF147A}" type="presParOf" srcId="{92D6203C-315F-435E-B86A-050CF8C4C6D2}" destId="{9F03246B-99EC-421D-887F-EB8B5776E17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F4B751-E598-4A5F-A4F7-CCD1DD02011C}">
      <dsp:nvSpPr>
        <dsp:cNvPr id="0" name=""/>
        <dsp:cNvSpPr/>
      </dsp:nvSpPr>
      <dsp:spPr>
        <a:xfrm rot="10800000">
          <a:off x="1737450" y="325"/>
          <a:ext cx="5776722" cy="1129644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8142" tIns="129540" rIns="241808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400" b="1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釐清因果關係</a:t>
          </a:r>
          <a:endParaRPr lang="zh-TW" altLang="en-US" sz="3400" b="1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 rot="10800000">
        <a:off x="2019861" y="325"/>
        <a:ext cx="5494311" cy="1129644"/>
      </dsp:txXfrm>
    </dsp:sp>
    <dsp:sp modelId="{33779247-3F76-4339-B91D-FF4B38124ED4}">
      <dsp:nvSpPr>
        <dsp:cNvPr id="0" name=""/>
        <dsp:cNvSpPr/>
      </dsp:nvSpPr>
      <dsp:spPr>
        <a:xfrm>
          <a:off x="1172627" y="325"/>
          <a:ext cx="1129644" cy="1129644"/>
        </a:xfrm>
        <a:prstGeom prst="ellipse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78DE98-3C9F-4F5E-AD3D-3E17290687D3}">
      <dsp:nvSpPr>
        <dsp:cNvPr id="0" name=""/>
        <dsp:cNvSpPr/>
      </dsp:nvSpPr>
      <dsp:spPr>
        <a:xfrm rot="10800000">
          <a:off x="1737450" y="1467177"/>
          <a:ext cx="5776722" cy="1129644"/>
        </a:xfrm>
        <a:prstGeom prst="homePlat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8142" tIns="129540" rIns="241808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400" b="1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控制研究效果的混淆變項</a:t>
          </a:r>
          <a:endParaRPr lang="zh-TW" altLang="en-US" sz="3400" b="1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 rot="10800000">
        <a:off x="2019861" y="1467177"/>
        <a:ext cx="5494311" cy="1129644"/>
      </dsp:txXfrm>
    </dsp:sp>
    <dsp:sp modelId="{319E5918-45F9-4CD1-844A-AA81845DD1B1}">
      <dsp:nvSpPr>
        <dsp:cNvPr id="0" name=""/>
        <dsp:cNvSpPr/>
      </dsp:nvSpPr>
      <dsp:spPr>
        <a:xfrm>
          <a:off x="1172627" y="1467177"/>
          <a:ext cx="1129644" cy="1129644"/>
        </a:xfrm>
        <a:prstGeom prst="ellipse">
          <a:avLst/>
        </a:prstGeom>
        <a:solidFill>
          <a:schemeClr val="accent4">
            <a:tint val="50000"/>
            <a:hueOff val="5723762"/>
            <a:satOff val="-30078"/>
            <a:lumOff val="-21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C1C3CC-F98B-40C0-9308-B6CE58D17E95}">
      <dsp:nvSpPr>
        <dsp:cNvPr id="0" name=""/>
        <dsp:cNvSpPr/>
      </dsp:nvSpPr>
      <dsp:spPr>
        <a:xfrm rot="10800000">
          <a:off x="1737450" y="2934029"/>
          <a:ext cx="5776722" cy="1129644"/>
        </a:xfrm>
        <a:prstGeom prst="homePlat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8142" tIns="129540" rIns="241808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400" b="1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具有較好的內在效度</a:t>
          </a:r>
          <a:endParaRPr lang="zh-TW" altLang="en-US" sz="3400" b="1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 rot="10800000">
        <a:off x="2019861" y="2934029"/>
        <a:ext cx="5494311" cy="1129644"/>
      </dsp:txXfrm>
    </dsp:sp>
    <dsp:sp modelId="{8B1C7096-E6D1-4CF0-BC1C-2A9DEA27F9F1}">
      <dsp:nvSpPr>
        <dsp:cNvPr id="0" name=""/>
        <dsp:cNvSpPr/>
      </dsp:nvSpPr>
      <dsp:spPr>
        <a:xfrm>
          <a:off x="1172627" y="2934029"/>
          <a:ext cx="1129644" cy="1129644"/>
        </a:xfrm>
        <a:prstGeom prst="ellipse">
          <a:avLst/>
        </a:prstGeom>
        <a:solidFill>
          <a:schemeClr val="accent4">
            <a:tint val="50000"/>
            <a:hueOff val="11447524"/>
            <a:satOff val="-60156"/>
            <a:lumOff val="-4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143733-4F17-4D85-A535-5E9E3251D6D6}">
      <dsp:nvSpPr>
        <dsp:cNvPr id="0" name=""/>
        <dsp:cNvSpPr/>
      </dsp:nvSpPr>
      <dsp:spPr>
        <a:xfrm rot="16200000">
          <a:off x="342" y="13461"/>
          <a:ext cx="3917900" cy="3917900"/>
        </a:xfrm>
        <a:prstGeom prst="upArrow">
          <a:avLst>
            <a:gd name="adj1" fmla="val 50000"/>
            <a:gd name="adj2" fmla="val 3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248920" rIns="248920" bIns="24892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5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運動表現好的人比較有自信</a:t>
          </a:r>
          <a:endParaRPr lang="zh-TW" altLang="en-US" sz="35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 rot="5400000">
        <a:off x="685976" y="992936"/>
        <a:ext cx="3232267" cy="1958950"/>
      </dsp:txXfrm>
    </dsp:sp>
    <dsp:sp modelId="{D49A6D1E-D89C-4A3F-8085-8BEBC953143D}">
      <dsp:nvSpPr>
        <dsp:cNvPr id="0" name=""/>
        <dsp:cNvSpPr/>
      </dsp:nvSpPr>
      <dsp:spPr>
        <a:xfrm rot="5400000">
          <a:off x="4311357" y="13461"/>
          <a:ext cx="3917900" cy="3917900"/>
        </a:xfrm>
        <a:prstGeom prst="upArrow">
          <a:avLst>
            <a:gd name="adj1" fmla="val 50000"/>
            <a:gd name="adj2" fmla="val 35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248920" rIns="248920" bIns="24892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5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有自信的人運動表現比較好</a:t>
          </a:r>
          <a:endParaRPr lang="zh-TW" altLang="en-US" sz="35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 rot="-5400000">
        <a:off x="4311358" y="992936"/>
        <a:ext cx="3232267" cy="19589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74E666-3271-4252-83AB-82715E55DF7B}">
      <dsp:nvSpPr>
        <dsp:cNvPr id="0" name=""/>
        <dsp:cNvSpPr/>
      </dsp:nvSpPr>
      <dsp:spPr>
        <a:xfrm>
          <a:off x="1607" y="944113"/>
          <a:ext cx="3427660" cy="205659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lvl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1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自變項</a:t>
          </a:r>
          <a:r>
            <a:rPr lang="en-US" altLang="zh-TW" sz="61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X</a:t>
          </a:r>
          <a:endParaRPr lang="zh-TW" altLang="en-US" sz="61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1843" y="1004349"/>
        <a:ext cx="3307188" cy="1936124"/>
      </dsp:txXfrm>
    </dsp:sp>
    <dsp:sp modelId="{09F1B105-D167-4173-BE10-7846C502BC02}">
      <dsp:nvSpPr>
        <dsp:cNvPr id="0" name=""/>
        <dsp:cNvSpPr/>
      </dsp:nvSpPr>
      <dsp:spPr>
        <a:xfrm>
          <a:off x="3772033" y="1547381"/>
          <a:ext cx="726664" cy="850059"/>
        </a:xfrm>
        <a:prstGeom prst="rightArrow">
          <a:avLst>
            <a:gd name="adj1" fmla="val 60000"/>
            <a:gd name="adj2" fmla="val 50000"/>
          </a:avLst>
        </a:prstGeom>
        <a:solidFill>
          <a:srgbClr val="FFCCCC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b="1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772033" y="1717393"/>
        <a:ext cx="508665" cy="510035"/>
      </dsp:txXfrm>
    </dsp:sp>
    <dsp:sp modelId="{28B196BC-2B39-4E82-9C33-0FCCB3ADBFB4}">
      <dsp:nvSpPr>
        <dsp:cNvPr id="0" name=""/>
        <dsp:cNvSpPr/>
      </dsp:nvSpPr>
      <dsp:spPr>
        <a:xfrm>
          <a:off x="4800332" y="944113"/>
          <a:ext cx="3427660" cy="2056596"/>
        </a:xfrm>
        <a:prstGeom prst="roundRect">
          <a:avLst>
            <a:gd name="adj" fmla="val 1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lvl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1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依變項</a:t>
          </a:r>
          <a:r>
            <a:rPr lang="en-US" altLang="zh-TW" sz="61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Y</a:t>
          </a:r>
          <a:endParaRPr lang="zh-TW" altLang="en-US" sz="61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860568" y="1004349"/>
        <a:ext cx="3307188" cy="193612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9EFBCB-E1B4-40EC-825D-21468E69A0C6}">
      <dsp:nvSpPr>
        <dsp:cNvPr id="0" name=""/>
        <dsp:cNvSpPr/>
      </dsp:nvSpPr>
      <dsp:spPr>
        <a:xfrm>
          <a:off x="1004" y="0"/>
          <a:ext cx="2611933" cy="4525963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時序上</a:t>
          </a:r>
          <a:r>
            <a:rPr lang="en-US" altLang="zh-TW" sz="24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X</a:t>
          </a:r>
          <a:r>
            <a:rPr lang="zh-TW" altLang="en-US" sz="24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先於</a:t>
          </a:r>
          <a:r>
            <a:rPr lang="en-US" altLang="zh-TW" sz="24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Y</a:t>
          </a:r>
          <a:endParaRPr lang="zh-TW" altLang="en-US" sz="24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1004" y="0"/>
        <a:ext cx="2611933" cy="1357788"/>
      </dsp:txXfrm>
    </dsp:sp>
    <dsp:sp modelId="{8F346D11-B01E-4C2B-AB62-A1F240253756}">
      <dsp:nvSpPr>
        <dsp:cNvPr id="0" name=""/>
        <dsp:cNvSpPr/>
      </dsp:nvSpPr>
      <dsp:spPr>
        <a:xfrm>
          <a:off x="262197" y="1359114"/>
          <a:ext cx="2089546" cy="136463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840" tIns="87630" rIns="116840" bIns="8763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600" kern="120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先行</a:t>
          </a:r>
          <a:endParaRPr lang="zh-TW" altLang="en-US" sz="46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02166" y="1399083"/>
        <a:ext cx="2009608" cy="1284701"/>
      </dsp:txXfrm>
    </dsp:sp>
    <dsp:sp modelId="{AFC15D2C-6D07-4568-9901-2F78C4112DEE}">
      <dsp:nvSpPr>
        <dsp:cNvPr id="0" name=""/>
        <dsp:cNvSpPr/>
      </dsp:nvSpPr>
      <dsp:spPr>
        <a:xfrm>
          <a:off x="262197" y="2933699"/>
          <a:ext cx="2089546" cy="136463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840" tIns="87630" rIns="116840" bIns="8763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600" kern="120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方向性</a:t>
          </a:r>
          <a:endParaRPr lang="zh-TW" altLang="en-US" sz="46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02166" y="2973668"/>
        <a:ext cx="2009608" cy="1284701"/>
      </dsp:txXfrm>
    </dsp:sp>
    <dsp:sp modelId="{DB17EC82-3F13-4C66-B9BA-4247DEE77C6A}">
      <dsp:nvSpPr>
        <dsp:cNvPr id="0" name=""/>
        <dsp:cNvSpPr/>
      </dsp:nvSpPr>
      <dsp:spPr>
        <a:xfrm>
          <a:off x="2808833" y="0"/>
          <a:ext cx="2611933" cy="4525963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4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XY</a:t>
          </a:r>
          <a:r>
            <a:rPr lang="zh-TW" altLang="en-US" sz="24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間有共變關係</a:t>
          </a:r>
          <a:endParaRPr lang="zh-TW" altLang="en-US" sz="24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808833" y="0"/>
        <a:ext cx="2611933" cy="1357788"/>
      </dsp:txXfrm>
    </dsp:sp>
    <dsp:sp modelId="{3C846546-0108-414E-868A-0279AA0BB9A1}">
      <dsp:nvSpPr>
        <dsp:cNvPr id="0" name=""/>
        <dsp:cNvSpPr/>
      </dsp:nvSpPr>
      <dsp:spPr>
        <a:xfrm>
          <a:off x="3070026" y="1359114"/>
          <a:ext cx="2089546" cy="136463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840" tIns="87630" rIns="116840" bIns="8763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6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相關</a:t>
          </a:r>
          <a:endParaRPr lang="zh-TW" altLang="en-US" sz="46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109995" y="1399083"/>
        <a:ext cx="2009608" cy="1284701"/>
      </dsp:txXfrm>
    </dsp:sp>
    <dsp:sp modelId="{75F06E04-4743-4A65-BA1D-A087B68717DE}">
      <dsp:nvSpPr>
        <dsp:cNvPr id="0" name=""/>
        <dsp:cNvSpPr/>
      </dsp:nvSpPr>
      <dsp:spPr>
        <a:xfrm>
          <a:off x="3070026" y="2933699"/>
          <a:ext cx="2089546" cy="136463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840" tIns="87630" rIns="116840" bIns="8763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600" kern="120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關聯性</a:t>
          </a:r>
          <a:endParaRPr lang="zh-TW" altLang="en-US" sz="46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109995" y="2973668"/>
        <a:ext cx="2009608" cy="1284701"/>
      </dsp:txXfrm>
    </dsp:sp>
    <dsp:sp modelId="{657A112C-0483-4D15-994F-0C96729F7E7D}">
      <dsp:nvSpPr>
        <dsp:cNvPr id="0" name=""/>
        <dsp:cNvSpPr/>
      </dsp:nvSpPr>
      <dsp:spPr>
        <a:xfrm>
          <a:off x="5616661" y="0"/>
          <a:ext cx="2611933" cy="4525963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4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Y</a:t>
          </a:r>
          <a:r>
            <a:rPr lang="zh-TW" altLang="en-US" sz="24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的變化是因為</a:t>
          </a:r>
          <a:r>
            <a:rPr lang="en-US" altLang="zh-TW" sz="24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X</a:t>
          </a:r>
          <a:endParaRPr lang="zh-TW" altLang="en-US" sz="24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5616661" y="0"/>
        <a:ext cx="2611933" cy="1357788"/>
      </dsp:txXfrm>
    </dsp:sp>
    <dsp:sp modelId="{ABEA8EC4-FD88-4E70-A459-0EE182BAE0F4}">
      <dsp:nvSpPr>
        <dsp:cNvPr id="0" name=""/>
        <dsp:cNvSpPr/>
      </dsp:nvSpPr>
      <dsp:spPr>
        <a:xfrm>
          <a:off x="5877855" y="1359114"/>
          <a:ext cx="2089546" cy="136463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840" tIns="87630" rIns="116840" bIns="8763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600" kern="120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虛假性</a:t>
          </a:r>
          <a:endParaRPr lang="zh-TW" altLang="en-US" sz="46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5917824" y="1399083"/>
        <a:ext cx="2009608" cy="1284701"/>
      </dsp:txXfrm>
    </dsp:sp>
    <dsp:sp modelId="{E011CC70-5C39-45C0-A41A-F807F47D36E4}">
      <dsp:nvSpPr>
        <dsp:cNvPr id="0" name=""/>
        <dsp:cNvSpPr/>
      </dsp:nvSpPr>
      <dsp:spPr>
        <a:xfrm>
          <a:off x="5877855" y="2933699"/>
          <a:ext cx="2089546" cy="136463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840" tIns="87630" rIns="116840" bIns="8763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6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獨離性</a:t>
          </a:r>
          <a:endParaRPr lang="zh-TW" altLang="en-US" sz="46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5917824" y="2973668"/>
        <a:ext cx="2009608" cy="128470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74E666-3271-4252-83AB-82715E55DF7B}">
      <dsp:nvSpPr>
        <dsp:cNvPr id="0" name=""/>
        <dsp:cNvSpPr/>
      </dsp:nvSpPr>
      <dsp:spPr>
        <a:xfrm>
          <a:off x="1607" y="558501"/>
          <a:ext cx="3427660" cy="282781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自變項</a:t>
          </a:r>
          <a:r>
            <a:rPr lang="en-US" altLang="zh-TW" sz="24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X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體感設備使用與否</a:t>
          </a:r>
          <a:endParaRPr lang="en-US" altLang="zh-TW" sz="2400" b="1" kern="1200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4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1.</a:t>
          </a:r>
          <a:r>
            <a:rPr lang="zh-TW" altLang="en-US" sz="24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有使用</a:t>
          </a:r>
          <a:endParaRPr lang="en-US" altLang="zh-TW" sz="2400" b="1" kern="1200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4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2.</a:t>
          </a:r>
          <a:r>
            <a:rPr lang="zh-TW" altLang="en-US" sz="24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未使用</a:t>
          </a:r>
          <a:endParaRPr lang="zh-TW" altLang="en-US" sz="24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84431" y="641325"/>
        <a:ext cx="3262012" cy="2662171"/>
      </dsp:txXfrm>
    </dsp:sp>
    <dsp:sp modelId="{09F1B105-D167-4173-BE10-7846C502BC02}">
      <dsp:nvSpPr>
        <dsp:cNvPr id="0" name=""/>
        <dsp:cNvSpPr/>
      </dsp:nvSpPr>
      <dsp:spPr>
        <a:xfrm>
          <a:off x="3772033" y="1547381"/>
          <a:ext cx="726664" cy="850059"/>
        </a:xfrm>
        <a:prstGeom prst="rightArrow">
          <a:avLst>
            <a:gd name="adj1" fmla="val 60000"/>
            <a:gd name="adj2" fmla="val 50000"/>
          </a:avLst>
        </a:prstGeom>
        <a:solidFill>
          <a:srgbClr val="FFCCCC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400" b="1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772033" y="1717393"/>
        <a:ext cx="508665" cy="510035"/>
      </dsp:txXfrm>
    </dsp:sp>
    <dsp:sp modelId="{28B196BC-2B39-4E82-9C33-0FCCB3ADBFB4}">
      <dsp:nvSpPr>
        <dsp:cNvPr id="0" name=""/>
        <dsp:cNvSpPr/>
      </dsp:nvSpPr>
      <dsp:spPr>
        <a:xfrm>
          <a:off x="4800332" y="558501"/>
          <a:ext cx="3427660" cy="2827819"/>
        </a:xfrm>
        <a:prstGeom prst="roundRect">
          <a:avLst>
            <a:gd name="adj" fmla="val 1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依變項</a:t>
          </a:r>
          <a:r>
            <a:rPr lang="en-US" altLang="zh-TW" sz="24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Y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zh-TW" sz="2400" b="1" kern="1200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運動態度</a:t>
          </a:r>
          <a:endParaRPr lang="en-US" altLang="zh-TW" sz="2400" b="1" kern="1200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4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883156" y="641325"/>
        <a:ext cx="3262012" cy="266217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005017-B167-4544-8342-B83486850B50}">
      <dsp:nvSpPr>
        <dsp:cNvPr id="0" name=""/>
        <dsp:cNvSpPr/>
      </dsp:nvSpPr>
      <dsp:spPr>
        <a:xfrm>
          <a:off x="3215370" y="2145084"/>
          <a:ext cx="1798858" cy="179885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實驗法</a:t>
          </a:r>
          <a:endParaRPr lang="zh-TW" altLang="en-US" sz="32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478807" y="2408521"/>
        <a:ext cx="1271984" cy="1271984"/>
      </dsp:txXfrm>
    </dsp:sp>
    <dsp:sp modelId="{4C2B4AA2-428B-48AF-9FA2-5494565461F4}">
      <dsp:nvSpPr>
        <dsp:cNvPr id="0" name=""/>
        <dsp:cNvSpPr/>
      </dsp:nvSpPr>
      <dsp:spPr>
        <a:xfrm rot="12900000">
          <a:off x="2056733" y="1830351"/>
          <a:ext cx="1380302" cy="512674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242CB9-A887-4097-BB89-4BD819CD7C57}">
      <dsp:nvSpPr>
        <dsp:cNvPr id="0" name=""/>
        <dsp:cNvSpPr/>
      </dsp:nvSpPr>
      <dsp:spPr>
        <a:xfrm>
          <a:off x="1327088" y="1007268"/>
          <a:ext cx="1708915" cy="136713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45" tIns="55245" rIns="55245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9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操弄自變項</a:t>
          </a:r>
          <a:r>
            <a:rPr lang="en-US" altLang="zh-TW" sz="29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X</a:t>
          </a:r>
          <a:endParaRPr lang="zh-TW" altLang="en-US" sz="29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1367130" y="1047310"/>
        <a:ext cx="1628831" cy="1287048"/>
      </dsp:txXfrm>
    </dsp:sp>
    <dsp:sp modelId="{2C6E44DA-F549-4C6B-AF36-D4144308D2B5}">
      <dsp:nvSpPr>
        <dsp:cNvPr id="0" name=""/>
        <dsp:cNvSpPr/>
      </dsp:nvSpPr>
      <dsp:spPr>
        <a:xfrm rot="16200000">
          <a:off x="3424648" y="1118260"/>
          <a:ext cx="1380302" cy="512674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A06C3F-2FE8-4A19-8F76-1D663722886C}">
      <dsp:nvSpPr>
        <dsp:cNvPr id="0" name=""/>
        <dsp:cNvSpPr/>
      </dsp:nvSpPr>
      <dsp:spPr>
        <a:xfrm>
          <a:off x="3260342" y="880"/>
          <a:ext cx="1708915" cy="136713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45" tIns="55245" rIns="55245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9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觀察依變項</a:t>
          </a:r>
          <a:r>
            <a:rPr lang="en-US" altLang="zh-TW" sz="29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Y</a:t>
          </a:r>
          <a:endParaRPr lang="zh-TW" altLang="en-US" sz="29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300384" y="40922"/>
        <a:ext cx="1628831" cy="1287048"/>
      </dsp:txXfrm>
    </dsp:sp>
    <dsp:sp modelId="{93819634-D82F-413E-843C-659F4C46382E}">
      <dsp:nvSpPr>
        <dsp:cNvPr id="0" name=""/>
        <dsp:cNvSpPr/>
      </dsp:nvSpPr>
      <dsp:spPr>
        <a:xfrm rot="19500000">
          <a:off x="4792563" y="1830351"/>
          <a:ext cx="1380302" cy="512674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B82256-7215-4560-8A8D-28D20BAFC018}">
      <dsp:nvSpPr>
        <dsp:cNvPr id="0" name=""/>
        <dsp:cNvSpPr/>
      </dsp:nvSpPr>
      <dsp:spPr>
        <a:xfrm>
          <a:off x="5193595" y="1007268"/>
          <a:ext cx="1708915" cy="136713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45" tIns="55245" rIns="55245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9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控制混淆變項</a:t>
          </a:r>
          <a:r>
            <a:rPr lang="en-US" altLang="zh-TW" sz="29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C</a:t>
          </a:r>
          <a:endParaRPr lang="zh-TW" altLang="en-US" sz="29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5233637" y="1047310"/>
        <a:ext cx="1628831" cy="128704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74E666-3271-4252-83AB-82715E55DF7B}">
      <dsp:nvSpPr>
        <dsp:cNvPr id="0" name=""/>
        <dsp:cNvSpPr/>
      </dsp:nvSpPr>
      <dsp:spPr>
        <a:xfrm>
          <a:off x="1607" y="944113"/>
          <a:ext cx="3427660" cy="205659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操控自變項</a:t>
          </a:r>
          <a:r>
            <a:rPr lang="en-US" altLang="zh-TW" sz="24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X(</a:t>
          </a:r>
          <a:r>
            <a:rPr lang="zh-TW" altLang="en-US" sz="24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體感設備使用與否</a:t>
          </a:r>
          <a:r>
            <a:rPr lang="en-US" altLang="zh-TW" sz="24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)</a:t>
          </a:r>
          <a:r>
            <a:rPr lang="zh-TW" altLang="en-US" sz="24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始自變項比依變項先發生</a:t>
          </a:r>
          <a:endParaRPr lang="en-US" altLang="zh-TW" sz="2400" b="1" kern="1200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1843" y="1004349"/>
        <a:ext cx="3307188" cy="1936124"/>
      </dsp:txXfrm>
    </dsp:sp>
    <dsp:sp modelId="{09F1B105-D167-4173-BE10-7846C502BC02}">
      <dsp:nvSpPr>
        <dsp:cNvPr id="0" name=""/>
        <dsp:cNvSpPr/>
      </dsp:nvSpPr>
      <dsp:spPr>
        <a:xfrm>
          <a:off x="3772033" y="1547381"/>
          <a:ext cx="726664" cy="850059"/>
        </a:xfrm>
        <a:prstGeom prst="rightArrow">
          <a:avLst>
            <a:gd name="adj1" fmla="val 60000"/>
            <a:gd name="adj2" fmla="val 50000"/>
          </a:avLst>
        </a:prstGeom>
        <a:solidFill>
          <a:srgbClr val="FFCCCC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400" b="1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772033" y="1717393"/>
        <a:ext cx="508665" cy="510035"/>
      </dsp:txXfrm>
    </dsp:sp>
    <dsp:sp modelId="{28B196BC-2B39-4E82-9C33-0FCCB3ADBFB4}">
      <dsp:nvSpPr>
        <dsp:cNvPr id="0" name=""/>
        <dsp:cNvSpPr/>
      </dsp:nvSpPr>
      <dsp:spPr>
        <a:xfrm>
          <a:off x="4800332" y="944113"/>
          <a:ext cx="3427660" cy="2056596"/>
        </a:xfrm>
        <a:prstGeom prst="roundRect">
          <a:avLst>
            <a:gd name="adj" fmla="val 1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觀察依變項</a:t>
          </a:r>
          <a:r>
            <a:rPr lang="en-US" altLang="zh-TW" sz="24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Y(</a:t>
          </a:r>
          <a:r>
            <a:rPr lang="zh-TW" altLang="en-US" sz="24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運動態度</a:t>
          </a:r>
          <a:r>
            <a:rPr lang="en-US" altLang="zh-TW" sz="24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)</a:t>
          </a:r>
          <a:r>
            <a:rPr lang="zh-TW" altLang="en-US" sz="24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是否隨著自變項而發生變化</a:t>
          </a:r>
          <a:endParaRPr lang="en-US" altLang="zh-TW" sz="2400" b="1" kern="1200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860568" y="1004349"/>
        <a:ext cx="3307188" cy="193612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8C95C4-6893-47C6-9CF3-B253EC5A9F42}">
      <dsp:nvSpPr>
        <dsp:cNvPr id="0" name=""/>
        <dsp:cNvSpPr/>
      </dsp:nvSpPr>
      <dsp:spPr>
        <a:xfrm rot="5400000">
          <a:off x="5012703" y="-1901980"/>
          <a:ext cx="1166849" cy="5266944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40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操弄的自變項數</a:t>
          </a:r>
          <a:endParaRPr lang="zh-TW" altLang="en-US" sz="40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 rot="-5400000">
        <a:off x="2962656" y="205028"/>
        <a:ext cx="5209983" cy="1052927"/>
      </dsp:txXfrm>
    </dsp:sp>
    <dsp:sp modelId="{1885E982-7E51-4EEA-9E62-25A0947B39C2}">
      <dsp:nvSpPr>
        <dsp:cNvPr id="0" name=""/>
        <dsp:cNvSpPr/>
      </dsp:nvSpPr>
      <dsp:spPr>
        <a:xfrm>
          <a:off x="0" y="2209"/>
          <a:ext cx="2962656" cy="145856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因子</a:t>
          </a:r>
          <a:r>
            <a:rPr lang="en-US" altLang="zh-TW" sz="28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(factor)</a:t>
          </a:r>
          <a:endParaRPr lang="zh-TW" altLang="en-US" sz="28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1201" y="73410"/>
        <a:ext cx="2820254" cy="1316160"/>
      </dsp:txXfrm>
    </dsp:sp>
    <dsp:sp modelId="{6BE89BC5-AFB9-4585-87DA-9A84899AEA29}">
      <dsp:nvSpPr>
        <dsp:cNvPr id="0" name=""/>
        <dsp:cNvSpPr/>
      </dsp:nvSpPr>
      <dsp:spPr>
        <a:xfrm rot="5400000">
          <a:off x="5012703" y="-370490"/>
          <a:ext cx="1166849" cy="5266944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40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每個操弄變項的組別</a:t>
          </a:r>
          <a:endParaRPr lang="zh-TW" altLang="en-US" sz="40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 rot="-5400000">
        <a:off x="2962656" y="1736518"/>
        <a:ext cx="5209983" cy="1052927"/>
      </dsp:txXfrm>
    </dsp:sp>
    <dsp:sp modelId="{FBC9809A-74B5-4832-AF5B-F479751843FD}">
      <dsp:nvSpPr>
        <dsp:cNvPr id="0" name=""/>
        <dsp:cNvSpPr/>
      </dsp:nvSpPr>
      <dsp:spPr>
        <a:xfrm>
          <a:off x="0" y="1533700"/>
          <a:ext cx="2962656" cy="145856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水準</a:t>
          </a:r>
          <a:r>
            <a:rPr lang="en-US" altLang="zh-TW" sz="24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(level)</a:t>
          </a:r>
          <a:endParaRPr lang="zh-TW" altLang="en-US" sz="24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1201" y="1604901"/>
        <a:ext cx="2820254" cy="1316160"/>
      </dsp:txXfrm>
    </dsp:sp>
    <dsp:sp modelId="{9F03246B-99EC-421D-887F-EB8B5776E178}">
      <dsp:nvSpPr>
        <dsp:cNvPr id="0" name=""/>
        <dsp:cNvSpPr/>
      </dsp:nvSpPr>
      <dsp:spPr>
        <a:xfrm rot="5400000">
          <a:off x="5012703" y="1160999"/>
          <a:ext cx="1166849" cy="5266944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4000" b="0" i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實驗處理</a:t>
          </a:r>
          <a:r>
            <a:rPr lang="en-US" altLang="zh-TW" sz="4000" b="0" i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(treatment)</a:t>
          </a:r>
          <a:endParaRPr lang="zh-TW" altLang="en-US" sz="40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 rot="-5400000">
        <a:off x="2962656" y="3268008"/>
        <a:ext cx="5209983" cy="1052927"/>
      </dsp:txXfrm>
    </dsp:sp>
    <dsp:sp modelId="{DD398485-3748-4189-95D2-2AB6712987F4}">
      <dsp:nvSpPr>
        <dsp:cNvPr id="0" name=""/>
        <dsp:cNvSpPr/>
      </dsp:nvSpPr>
      <dsp:spPr>
        <a:xfrm>
          <a:off x="0" y="3065190"/>
          <a:ext cx="2962656" cy="145856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情境</a:t>
          </a:r>
          <a:r>
            <a:rPr lang="en-US" altLang="zh-TW" sz="24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(condition)</a:t>
          </a:r>
        </a:p>
      </dsp:txBody>
      <dsp:txXfrm>
        <a:off x="71201" y="3136391"/>
        <a:ext cx="2820254" cy="1316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7F9E37-BFC4-4932-AE2E-D5A16DF18971}" type="datetime1">
              <a:rPr lang="en-US"/>
              <a:pPr lvl="0"/>
              <a:t>4/19/2018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AE45E90-1DB4-4B82-8E8A-CD2FCFC11F9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736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4735E3-C2C6-4131-9071-66E7CB42A45F}" type="datetime1">
              <a:rPr lang="en-US"/>
              <a:pPr lvl="0"/>
              <a:t>4/19/2018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F8F1439-EE78-46AE-A120-2F9912D3117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415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7277E9-FDB8-4C94-933F-7E120B06E0DB}" type="datetime1">
              <a:rPr lang="en-US"/>
              <a:pPr lvl="0"/>
              <a:t>4/19/2018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264F07-8D40-46C5-AC8C-31230415A5E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041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06302A4-809C-4B78-AEE1-538ACE7FE3DF}" type="datetime1">
              <a:rPr lang="en-US"/>
              <a:pPr lvl="0"/>
              <a:t>4/19/2018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5C0395-D23A-44D3-82C0-4590073AED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832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254010A-69A2-453C-B970-F31B61FE0B97}" type="datetime1">
              <a:rPr lang="en-US"/>
              <a:pPr lvl="0"/>
              <a:t>4/19/2018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2912FB0-2E0B-4C7D-89B7-C016A647C26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038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8A7D63C-113F-4143-AF97-5A6A748FA55D}" type="datetime1">
              <a:rPr lang="en-US"/>
              <a:pPr lvl="0"/>
              <a:t>4/19/2018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AC74A30-8353-4862-B702-976BAC0E8F5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093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1E306D-C01A-4CC3-8837-C48E8C87B1BA}" type="datetime1">
              <a:rPr lang="en-US"/>
              <a:pPr lvl="0"/>
              <a:t>4/19/2018</a:t>
            </a:fld>
            <a:endParaRPr lang="en-US"/>
          </a:p>
        </p:txBody>
      </p:sp>
      <p:sp>
        <p:nvSpPr>
          <p:cNvPr id="8" name="頁尾版面配置區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9CD0521-1776-48F2-8FB8-C1E263F51F3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40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438CB1A-A07A-4B43-83A0-A8E07EA398DB}" type="datetime1">
              <a:rPr lang="en-US"/>
              <a:pPr lvl="0"/>
              <a:t>4/19/2018</a:t>
            </a:fld>
            <a:endParaRPr lang="en-US"/>
          </a:p>
        </p:txBody>
      </p:sp>
      <p:sp>
        <p:nvSpPr>
          <p:cNvPr id="4" name="頁尾版面配置區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82A85B7-C58A-4350-BFB6-40B5FB091D4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612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67DCB87-B56A-43D8-A16D-E7982FF73CF2}" type="datetime1">
              <a:rPr lang="en-US"/>
              <a:pPr lvl="0"/>
              <a:t>4/19/2018</a:t>
            </a:fld>
            <a:endParaRPr lang="en-US"/>
          </a:p>
        </p:txBody>
      </p:sp>
      <p:sp>
        <p:nvSpPr>
          <p:cNvPr id="3" name="頁尾版面配置區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C786742-364C-42B1-8E4A-2F680DEA739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721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F55889F-CC49-4950-A2F5-43F1D94B1C24}" type="datetime1">
              <a:rPr lang="en-US"/>
              <a:pPr lvl="0"/>
              <a:t>4/19/2018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7FC8CB1-943C-4FEC-AE98-0A0E426A147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6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5D13BD4-9237-498C-96EB-6FD6DC6A2E4B}" type="datetime1">
              <a:rPr lang="en-US"/>
              <a:pPr lvl="0"/>
              <a:t>4/19/2018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8EB9646-D5C1-49A7-8BC7-64424560F63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825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C0C4949E-7836-4454-A5D1-8B546E1F9C33}" type="slidenum">
              <a:t>‹#›</a:t>
            </a:fld>
            <a:endParaRPr lang="en-US"/>
          </a:p>
        </p:txBody>
      </p:sp>
      <p:pic>
        <p:nvPicPr>
          <p:cNvPr id="7" name="Picture 2" descr="C:\Users\BPC\Downloads\教育部logo991006-1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標楷體" pitchFamily="65"/>
          <a:ea typeface="標楷體" pitchFamily="65"/>
          <a:cs typeface="標楷體" pitchFamily="65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zh-TW" sz="3200" b="0" i="0" u="none" strike="noStrike" kern="1200" cap="none" spc="0" baseline="0">
          <a:solidFill>
            <a:srgbClr val="0000FF"/>
          </a:solidFill>
          <a:uFillTx/>
          <a:latin typeface="標楷體" pitchFamily="65"/>
          <a:ea typeface="標楷體" pitchFamily="65"/>
          <a:cs typeface="標楷體" pitchFamily="65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2253215"/>
            <a:ext cx="7772400" cy="1470026"/>
          </a:xfrm>
        </p:spPr>
        <p:txBody>
          <a:bodyPr/>
          <a:lstStyle/>
          <a:p>
            <a:pPr lvl="0"/>
            <a:r>
              <a:rPr lang="zh-TW" altLang="en-US" dirty="0" smtClean="0"/>
              <a:t>為了更高、更快、更強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-</a:t>
            </a:r>
            <a:r>
              <a:rPr lang="zh-TW" altLang="en-US" dirty="0" smtClean="0"/>
              <a:t>實驗設</a:t>
            </a:r>
            <a:r>
              <a:rPr lang="zh-TW" altLang="en-US" dirty="0"/>
              <a:t>計</a:t>
            </a:r>
            <a:r>
              <a:rPr lang="en-US" altLang="zh-TW" dirty="0" smtClean="0"/>
              <a:t>(</a:t>
            </a:r>
            <a:r>
              <a:rPr lang="zh-TW" altLang="en-US" dirty="0" smtClean="0"/>
              <a:t>一</a:t>
            </a:r>
            <a:r>
              <a:rPr lang="en-US" altLang="zh-TW" dirty="0" smtClean="0"/>
              <a:t>)</a:t>
            </a:r>
            <a:endParaRPr lang="zh-TW" dirty="0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475658" y="3765386"/>
            <a:ext cx="6400800" cy="648071"/>
          </a:xfrm>
        </p:spPr>
        <p:txBody>
          <a:bodyPr/>
          <a:lstStyle/>
          <a:p>
            <a:pPr lvl="0"/>
            <a:r>
              <a:rPr lang="zh-TW" altLang="en-US" smtClean="0"/>
              <a:t>郭哲</a:t>
            </a:r>
            <a:r>
              <a:rPr lang="zh-TW" altLang="en-US"/>
              <a:t>君</a:t>
            </a:r>
            <a:endParaRPr lang="en-US" dirty="0"/>
          </a:p>
        </p:txBody>
      </p:sp>
      <p:pic>
        <p:nvPicPr>
          <p:cNvPr id="4" name="Picture 2" descr="C:\Users\BPC\Downloads\教育部logo991006-1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實驗設計的原理與內涵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0738444"/>
              </p:ext>
            </p:extLst>
          </p:nvPr>
        </p:nvGraphicFramePr>
        <p:xfrm>
          <a:off x="214829" y="1512064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文字方塊 4"/>
          <p:cNvSpPr txBox="1"/>
          <p:nvPr/>
        </p:nvSpPr>
        <p:spPr>
          <a:xfrm>
            <a:off x="7652886" y="3955056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(</a:t>
            </a:r>
            <a:r>
              <a:rPr lang="en-US" altLang="zh-TW" dirty="0" smtClean="0"/>
              <a:t>Simon, 1954)</a:t>
            </a:r>
            <a:endParaRPr lang="zh-TW" altLang="en-US" dirty="0"/>
          </a:p>
        </p:txBody>
      </p:sp>
      <p:sp>
        <p:nvSpPr>
          <p:cNvPr id="6" name="文字方塊 5"/>
          <p:cNvSpPr txBox="1"/>
          <p:nvPr/>
        </p:nvSpPr>
        <p:spPr>
          <a:xfrm>
            <a:off x="7652886" y="5566923"/>
            <a:ext cx="1494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(</a:t>
            </a:r>
            <a:r>
              <a:rPr lang="en-US" altLang="zh-TW" dirty="0" err="1" smtClean="0"/>
              <a:t>Bollen</a:t>
            </a:r>
            <a:r>
              <a:rPr lang="en-US" altLang="zh-TW" dirty="0" smtClean="0"/>
              <a:t>, 1989)</a:t>
            </a:r>
            <a:endParaRPr lang="zh-TW" altLang="en-US" dirty="0"/>
          </a:p>
        </p:txBody>
      </p:sp>
      <p:sp>
        <p:nvSpPr>
          <p:cNvPr id="7" name="文字方塊 6"/>
          <p:cNvSpPr txBox="1"/>
          <p:nvPr/>
        </p:nvSpPr>
        <p:spPr>
          <a:xfrm>
            <a:off x="7284195" y="2426083"/>
            <a:ext cx="18598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(</a:t>
            </a:r>
            <a:r>
              <a:rPr lang="en-US" altLang="zh-TW" dirty="0" err="1" smtClean="0"/>
              <a:t>Shadish</a:t>
            </a:r>
            <a:r>
              <a:rPr lang="zh-TW" altLang="en-US" dirty="0" smtClean="0"/>
              <a:t>等</a:t>
            </a:r>
            <a:r>
              <a:rPr lang="en-US" altLang="zh-TW" dirty="0" smtClean="0"/>
              <a:t>, 2002)</a:t>
            </a:r>
            <a:endParaRPr lang="zh-TW" altLang="en-US" dirty="0"/>
          </a:p>
        </p:txBody>
      </p:sp>
      <p:sp>
        <p:nvSpPr>
          <p:cNvPr id="8" name="矩形 7"/>
          <p:cNvSpPr/>
          <p:nvPr/>
        </p:nvSpPr>
        <p:spPr>
          <a:xfrm>
            <a:off x="214829" y="6337490"/>
            <a:ext cx="91605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資料來源：</a:t>
            </a:r>
            <a:endParaRPr lang="en-US" altLang="zh-TW" sz="1600" dirty="0" smtClean="0">
              <a:solidFill>
                <a:srgbClr val="22222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引自顏志龍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(2014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實驗法的原理及其在運動和體育研究上的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運用</a:t>
            </a:r>
            <a:r>
              <a:rPr lang="zh-TW" altLang="en-US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r>
              <a:rPr lang="zh-TW" altLang="en-US" sz="1600" i="1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體育</a:t>
            </a:r>
            <a:r>
              <a:rPr lang="zh-TW" altLang="en-US" sz="1600" i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學報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 </a:t>
            </a:r>
            <a:r>
              <a:rPr lang="en-US" altLang="zh-TW" sz="1600" i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47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(4), 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475-488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391440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實驗設計的原理與內涵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4431562"/>
              </p:ext>
            </p:extLst>
          </p:nvPr>
        </p:nvGraphicFramePr>
        <p:xfrm>
          <a:off x="460314" y="2795411"/>
          <a:ext cx="8229600" cy="39448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內容版面配置區 2"/>
          <p:cNvSpPr txBox="1">
            <a:spLocks/>
          </p:cNvSpPr>
          <p:nvPr/>
        </p:nvSpPr>
        <p:spPr>
          <a:xfrm>
            <a:off x="5516218" y="1255417"/>
            <a:ext cx="3627782" cy="68488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342900" marR="0" lvl="0" indent="-342900" algn="l" defTabSz="914400" rtl="0" fontAlgn="auto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zh-TW" sz="3200" b="0" i="0" u="none" strike="noStrike" kern="1200" cap="none" spc="0" baseline="0">
                <a:solidFill>
                  <a:srgbClr val="0000FF"/>
                </a:solidFill>
                <a:uFillTx/>
                <a:latin typeface="標楷體" pitchFamily="65"/>
                <a:ea typeface="標楷體" pitchFamily="65"/>
                <a:cs typeface="標楷體" pitchFamily="65"/>
              </a:defRPr>
            </a:lvl1pPr>
            <a:lvl2pPr marL="742950" marR="0" lvl="1" indent="-285750" algn="l" defTabSz="914400" rtl="0" fontAlgn="auto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zh-TW" sz="2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2pPr>
            <a:lvl3pPr marL="1143000" marR="0" lvl="2" indent="-228600" algn="l" defTabSz="914400" rtl="0" fontAlgn="auto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zh-TW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3pPr>
            <a:lvl4pPr marL="1600200" marR="0" lvl="3" indent="-228600" algn="l" defTabSz="914400" rtl="0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zh-TW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4pPr>
            <a:lvl5pPr marL="2057400" marR="0" lvl="4" indent="-228600" algn="l" defTabSz="914400" rtl="0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»"/>
              <a:tabLst/>
              <a:defRPr lang="zh-TW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TW" sz="2400" dirty="0" err="1" smtClean="0"/>
              <a:t>Lwin</a:t>
            </a:r>
            <a:r>
              <a:rPr lang="en-US" altLang="zh-TW" sz="2400" dirty="0" smtClean="0"/>
              <a:t> </a:t>
            </a:r>
            <a:r>
              <a:rPr lang="zh-TW" altLang="en-US" sz="2400" dirty="0" smtClean="0"/>
              <a:t>與 </a:t>
            </a:r>
            <a:r>
              <a:rPr lang="en-US" altLang="zh-TW" sz="2400" dirty="0" smtClean="0"/>
              <a:t>Malik (2012)</a:t>
            </a:r>
            <a:endParaRPr lang="zh-TW" altLang="en-US" sz="2400" dirty="0"/>
          </a:p>
        </p:txBody>
      </p:sp>
      <p:sp>
        <p:nvSpPr>
          <p:cNvPr id="3" name="矩形 2"/>
          <p:cNvSpPr/>
          <p:nvPr/>
        </p:nvSpPr>
        <p:spPr>
          <a:xfrm>
            <a:off x="2938271" y="1881011"/>
            <a:ext cx="3117774" cy="914400"/>
          </a:xfrm>
          <a:prstGeom prst="rect">
            <a:avLst/>
          </a:prstGeom>
          <a:noFill/>
          <a:ln w="381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混淆變項</a:t>
            </a:r>
            <a:endParaRPr lang="en-US" altLang="zh-TW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性別、運動興趣、電玩興趣</a:t>
            </a:r>
            <a:r>
              <a:rPr lang="en-US" altLang="zh-TW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  <a:endParaRPr lang="zh-TW" alt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0" name="直線單箭頭接點 9"/>
          <p:cNvCxnSpPr>
            <a:stCxn id="3" idx="1"/>
          </p:cNvCxnSpPr>
          <p:nvPr/>
        </p:nvCxnSpPr>
        <p:spPr>
          <a:xfrm flipH="1">
            <a:off x="2211158" y="2338211"/>
            <a:ext cx="727113" cy="986791"/>
          </a:xfrm>
          <a:prstGeom prst="straightConnector1">
            <a:avLst/>
          </a:prstGeom>
          <a:ln w="28575">
            <a:prstDash val="dash"/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" name="直線單箭頭接點 10"/>
          <p:cNvCxnSpPr>
            <a:stCxn id="3" idx="3"/>
          </p:cNvCxnSpPr>
          <p:nvPr/>
        </p:nvCxnSpPr>
        <p:spPr>
          <a:xfrm>
            <a:off x="6056045" y="2338211"/>
            <a:ext cx="966730" cy="986791"/>
          </a:xfrm>
          <a:prstGeom prst="straightConnector1">
            <a:avLst/>
          </a:prstGeom>
          <a:ln w="28575">
            <a:prstDash val="dash"/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9" name="矩形 18"/>
          <p:cNvSpPr/>
          <p:nvPr/>
        </p:nvSpPr>
        <p:spPr>
          <a:xfrm>
            <a:off x="214829" y="6337490"/>
            <a:ext cx="91605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資料來源：</a:t>
            </a:r>
            <a:endParaRPr lang="en-US" altLang="zh-TW" sz="1600" dirty="0" smtClean="0">
              <a:solidFill>
                <a:srgbClr val="22222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引自顏志龍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(2014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實驗法的原理及其在運動和體育研究上的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運用</a:t>
            </a:r>
            <a:r>
              <a:rPr lang="zh-TW" altLang="en-US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r>
              <a:rPr lang="zh-TW" altLang="en-US" sz="1600" i="1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體育</a:t>
            </a:r>
            <a:r>
              <a:rPr lang="zh-TW" altLang="en-US" sz="1600" i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學報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 </a:t>
            </a:r>
            <a:r>
              <a:rPr lang="en-US" altLang="zh-TW" sz="1600" i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47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(4), 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475-488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753127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實驗設計的原理與內涵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6583786"/>
              </p:ext>
            </p:extLst>
          </p:nvPr>
        </p:nvGraphicFramePr>
        <p:xfrm>
          <a:off x="457200" y="2269476"/>
          <a:ext cx="8229600" cy="39448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內容版面配置區 2"/>
          <p:cNvSpPr txBox="1">
            <a:spLocks/>
          </p:cNvSpPr>
          <p:nvPr/>
        </p:nvSpPr>
        <p:spPr>
          <a:xfrm>
            <a:off x="457200" y="1584594"/>
            <a:ext cx="8229600" cy="68488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342900" marR="0" lvl="0" indent="-342900" algn="l" defTabSz="914400" rtl="0" fontAlgn="auto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zh-TW" sz="3200" b="0" i="0" u="none" strike="noStrike" kern="1200" cap="none" spc="0" baseline="0">
                <a:solidFill>
                  <a:srgbClr val="0000FF"/>
                </a:solidFill>
                <a:uFillTx/>
                <a:latin typeface="標楷體" pitchFamily="65"/>
                <a:ea typeface="標楷體" pitchFamily="65"/>
                <a:cs typeface="標楷體" pitchFamily="65"/>
              </a:defRPr>
            </a:lvl1pPr>
            <a:lvl2pPr marL="742950" marR="0" lvl="1" indent="-285750" algn="l" defTabSz="914400" rtl="0" fontAlgn="auto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zh-TW" sz="2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2pPr>
            <a:lvl3pPr marL="1143000" marR="0" lvl="2" indent="-228600" algn="l" defTabSz="914400" rtl="0" fontAlgn="auto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zh-TW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3pPr>
            <a:lvl4pPr marL="1600200" marR="0" lvl="3" indent="-228600" algn="l" defTabSz="914400" rtl="0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zh-TW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4pPr>
            <a:lvl5pPr marL="2057400" marR="0" lvl="4" indent="-228600" algn="l" defTabSz="914400" rtl="0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»"/>
              <a:tabLst/>
              <a:defRPr lang="zh-TW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800"/>
              </a:lnSpc>
              <a:spcBef>
                <a:spcPts val="0"/>
              </a:spcBef>
            </a:pPr>
            <a:r>
              <a:rPr lang="zh-TW" altLang="en-US" sz="2400" dirty="0" smtClean="0"/>
              <a:t>實驗法的定義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2460646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實驗設計的原理與內涵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7247781"/>
              </p:ext>
            </p:extLst>
          </p:nvPr>
        </p:nvGraphicFramePr>
        <p:xfrm>
          <a:off x="460314" y="2795411"/>
          <a:ext cx="8229600" cy="39448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內容版面配置區 2"/>
          <p:cNvSpPr txBox="1">
            <a:spLocks/>
          </p:cNvSpPr>
          <p:nvPr/>
        </p:nvSpPr>
        <p:spPr>
          <a:xfrm>
            <a:off x="5516218" y="1255417"/>
            <a:ext cx="3627782" cy="68488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342900" marR="0" lvl="0" indent="-342900" algn="l" defTabSz="914400" rtl="0" fontAlgn="auto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zh-TW" sz="3200" b="0" i="0" u="none" strike="noStrike" kern="1200" cap="none" spc="0" baseline="0">
                <a:solidFill>
                  <a:srgbClr val="0000FF"/>
                </a:solidFill>
                <a:uFillTx/>
                <a:latin typeface="標楷體" pitchFamily="65"/>
                <a:ea typeface="標楷體" pitchFamily="65"/>
                <a:cs typeface="標楷體" pitchFamily="65"/>
              </a:defRPr>
            </a:lvl1pPr>
            <a:lvl2pPr marL="742950" marR="0" lvl="1" indent="-285750" algn="l" defTabSz="914400" rtl="0" fontAlgn="auto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zh-TW" sz="2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2pPr>
            <a:lvl3pPr marL="1143000" marR="0" lvl="2" indent="-228600" algn="l" defTabSz="914400" rtl="0" fontAlgn="auto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zh-TW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3pPr>
            <a:lvl4pPr marL="1600200" marR="0" lvl="3" indent="-228600" algn="l" defTabSz="914400" rtl="0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zh-TW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4pPr>
            <a:lvl5pPr marL="2057400" marR="0" lvl="4" indent="-228600" algn="l" defTabSz="914400" rtl="0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»"/>
              <a:tabLst/>
              <a:defRPr lang="zh-TW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TW" sz="2400" dirty="0" err="1" smtClean="0"/>
              <a:t>Lwin</a:t>
            </a:r>
            <a:r>
              <a:rPr lang="en-US" altLang="zh-TW" sz="2400" dirty="0" smtClean="0"/>
              <a:t> </a:t>
            </a:r>
            <a:r>
              <a:rPr lang="zh-TW" altLang="en-US" sz="2400" dirty="0" smtClean="0"/>
              <a:t>與 </a:t>
            </a:r>
            <a:r>
              <a:rPr lang="en-US" altLang="zh-TW" sz="2400" dirty="0" smtClean="0"/>
              <a:t>Malik (2012)</a:t>
            </a:r>
            <a:endParaRPr lang="zh-TW" altLang="en-US" sz="2400" dirty="0"/>
          </a:p>
        </p:txBody>
      </p:sp>
      <p:sp>
        <p:nvSpPr>
          <p:cNvPr id="3" name="矩形 2"/>
          <p:cNvSpPr/>
          <p:nvPr/>
        </p:nvSpPr>
        <p:spPr>
          <a:xfrm>
            <a:off x="2938271" y="1881011"/>
            <a:ext cx="3117774" cy="1538050"/>
          </a:xfrm>
          <a:prstGeom prst="rect">
            <a:avLst/>
          </a:prstGeom>
          <a:solidFill>
            <a:srgbClr val="00B050"/>
          </a:solidFill>
          <a:ln w="381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2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透過實驗的設計來排除可能干擾</a:t>
            </a:r>
            <a:r>
              <a:rPr lang="en-US" altLang="zh-TW" sz="22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X</a:t>
            </a:r>
            <a:r>
              <a:rPr lang="zh-TW" altLang="en-US" sz="22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與</a:t>
            </a:r>
            <a:r>
              <a:rPr lang="en-US" altLang="zh-TW" sz="22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Y</a:t>
            </a:r>
            <a:r>
              <a:rPr lang="zh-TW" altLang="en-US" sz="22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關係的混淆變項</a:t>
            </a:r>
            <a:endParaRPr lang="en-US" altLang="zh-TW" sz="2200" b="1" dirty="0" smtClean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0" name="直線單箭頭接點 9"/>
          <p:cNvCxnSpPr>
            <a:stCxn id="3" idx="2"/>
          </p:cNvCxnSpPr>
          <p:nvPr/>
        </p:nvCxnSpPr>
        <p:spPr>
          <a:xfrm>
            <a:off x="4497158" y="3419061"/>
            <a:ext cx="0" cy="735496"/>
          </a:xfrm>
          <a:prstGeom prst="straightConnector1">
            <a:avLst/>
          </a:prstGeom>
          <a:ln w="28575">
            <a:prstDash val="dash"/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9" name="矩形 18"/>
          <p:cNvSpPr/>
          <p:nvPr/>
        </p:nvSpPr>
        <p:spPr>
          <a:xfrm>
            <a:off x="214829" y="6337490"/>
            <a:ext cx="91605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資料來源：</a:t>
            </a:r>
            <a:endParaRPr lang="en-US" altLang="zh-TW" sz="1600" dirty="0" smtClean="0">
              <a:solidFill>
                <a:srgbClr val="22222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引自顏志龍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(2014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實驗法的原理及其在運動和體育研究上的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運用</a:t>
            </a:r>
            <a:r>
              <a:rPr lang="zh-TW" altLang="en-US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r>
              <a:rPr lang="zh-TW" altLang="en-US" sz="1600" i="1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體育</a:t>
            </a:r>
            <a:r>
              <a:rPr lang="zh-TW" altLang="en-US" sz="1600" i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學報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 </a:t>
            </a:r>
            <a:r>
              <a:rPr lang="en-US" altLang="zh-TW" sz="1600" i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47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(4), 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475-488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7454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實驗設計的原理與內涵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4784824"/>
              </p:ext>
            </p:extLst>
          </p:nvPr>
        </p:nvGraphicFramePr>
        <p:xfrm>
          <a:off x="214829" y="1811527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矩形 8"/>
          <p:cNvSpPr/>
          <p:nvPr/>
        </p:nvSpPr>
        <p:spPr>
          <a:xfrm>
            <a:off x="214829" y="6337490"/>
            <a:ext cx="91605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資料來源：</a:t>
            </a:r>
            <a:endParaRPr lang="en-US" altLang="zh-TW" sz="1600" dirty="0" smtClean="0">
              <a:solidFill>
                <a:srgbClr val="22222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引自顏志龍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(2014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實驗法的原理及其在運動和體育研究上的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運用</a:t>
            </a:r>
            <a:r>
              <a:rPr lang="zh-TW" altLang="en-US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r>
              <a:rPr lang="zh-TW" altLang="en-US" sz="1600" i="1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體育</a:t>
            </a:r>
            <a:r>
              <a:rPr lang="zh-TW" altLang="en-US" sz="1600" i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學報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 </a:t>
            </a:r>
            <a:r>
              <a:rPr lang="en-US" altLang="zh-TW" sz="1600" i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47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(4), 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475-488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內容版面配置區 2"/>
          <p:cNvSpPr txBox="1">
            <a:spLocks/>
          </p:cNvSpPr>
          <p:nvPr/>
        </p:nvSpPr>
        <p:spPr>
          <a:xfrm>
            <a:off x="457200" y="1272143"/>
            <a:ext cx="8229600" cy="68488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342900" marR="0" lvl="0" indent="-342900" algn="l" defTabSz="914400" rtl="0" fontAlgn="auto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zh-TW" sz="3200" b="0" i="0" u="none" strike="noStrike" kern="1200" cap="none" spc="0" baseline="0">
                <a:solidFill>
                  <a:srgbClr val="0000FF"/>
                </a:solidFill>
                <a:uFillTx/>
                <a:latin typeface="標楷體" pitchFamily="65"/>
                <a:ea typeface="標楷體" pitchFamily="65"/>
                <a:cs typeface="標楷體" pitchFamily="65"/>
              </a:defRPr>
            </a:lvl1pPr>
            <a:lvl2pPr marL="742950" marR="0" lvl="1" indent="-285750" algn="l" defTabSz="914400" rtl="0" fontAlgn="auto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zh-TW" sz="2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2pPr>
            <a:lvl3pPr marL="1143000" marR="0" lvl="2" indent="-228600" algn="l" defTabSz="914400" rtl="0" fontAlgn="auto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zh-TW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3pPr>
            <a:lvl4pPr marL="1600200" marR="0" lvl="3" indent="-228600" algn="l" defTabSz="914400" rtl="0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zh-TW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4pPr>
            <a:lvl5pPr marL="2057400" marR="0" lvl="4" indent="-228600" algn="l" defTabSz="914400" rtl="0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»"/>
              <a:tabLst/>
              <a:defRPr lang="zh-TW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800"/>
              </a:lnSpc>
              <a:spcBef>
                <a:spcPts val="0"/>
              </a:spcBef>
            </a:pPr>
            <a:r>
              <a:rPr lang="zh-TW" altLang="en-US" sz="2400" dirty="0" smtClean="0"/>
              <a:t>不可不知的重要名詞</a:t>
            </a:r>
            <a:r>
              <a:rPr lang="zh-TW" altLang="en-US" sz="2400" dirty="0"/>
              <a:t>！</a:t>
            </a:r>
          </a:p>
        </p:txBody>
      </p:sp>
    </p:spTree>
    <p:extLst>
      <p:ext uri="{BB962C8B-B14F-4D97-AF65-F5344CB8AC3E}">
        <p14:creationId xmlns:p14="http://schemas.microsoft.com/office/powerpoint/2010/main" val="42923905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實驗設計的原理與內涵</a:t>
            </a:r>
          </a:p>
        </p:txBody>
      </p:sp>
      <p:sp>
        <p:nvSpPr>
          <p:cNvPr id="9" name="矩形 8"/>
          <p:cNvSpPr/>
          <p:nvPr/>
        </p:nvSpPr>
        <p:spPr>
          <a:xfrm>
            <a:off x="214829" y="6337490"/>
            <a:ext cx="91605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資料來源：</a:t>
            </a:r>
            <a:endParaRPr lang="en-US" altLang="zh-TW" sz="1600" dirty="0" smtClean="0">
              <a:solidFill>
                <a:srgbClr val="22222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引自顏志龍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(2014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實驗法的原理及其在運動和體育研究上的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運用</a:t>
            </a:r>
            <a:r>
              <a:rPr lang="zh-TW" altLang="en-US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r>
              <a:rPr lang="zh-TW" altLang="en-US" sz="1600" i="1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體育</a:t>
            </a:r>
            <a:r>
              <a:rPr lang="zh-TW" altLang="en-US" sz="1600" i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學報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 </a:t>
            </a:r>
            <a:r>
              <a:rPr lang="en-US" altLang="zh-TW" sz="1600" i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47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(4), 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475-488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6610619"/>
              </p:ext>
            </p:extLst>
          </p:nvPr>
        </p:nvGraphicFramePr>
        <p:xfrm>
          <a:off x="457200" y="2971800"/>
          <a:ext cx="8229600" cy="287240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5314133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149641406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531957267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1643397895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92099146"/>
                    </a:ext>
                  </a:extLst>
                </a:gridCol>
              </a:tblGrid>
              <a:tr h="718102">
                <a:tc rowSpan="2" gridSpan="2">
                  <a:txBody>
                    <a:bodyPr/>
                    <a:lstStyle/>
                    <a:p>
                      <a:pPr algn="r"/>
                      <a:r>
                        <a:rPr lang="zh-TW" altLang="en-US" sz="2400" dirty="0" smtClean="0"/>
                        <a:t>自變項</a:t>
                      </a:r>
                      <a:r>
                        <a:rPr lang="en-US" altLang="zh-TW" sz="2400" dirty="0" smtClean="0"/>
                        <a:t>2</a:t>
                      </a:r>
                    </a:p>
                    <a:p>
                      <a:pPr algn="l"/>
                      <a:endParaRPr lang="en-US" altLang="zh-TW" sz="2400" dirty="0" smtClean="0"/>
                    </a:p>
                    <a:p>
                      <a:pPr algn="l"/>
                      <a:r>
                        <a:rPr lang="zh-TW" altLang="en-US" sz="2400" dirty="0" smtClean="0"/>
                        <a:t>自變項</a:t>
                      </a:r>
                      <a:r>
                        <a:rPr lang="en-US" altLang="zh-TW" sz="2400" dirty="0" smtClean="0"/>
                        <a:t>1</a:t>
                      </a:r>
                      <a:endParaRPr lang="zh-TW" altLang="en-US" sz="2400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重要他人評價</a:t>
                      </a:r>
                      <a:endParaRPr lang="zh-TW" alt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8126734"/>
                  </a:ext>
                </a:extLst>
              </a:tr>
              <a:tr h="718102">
                <a:tc gridSpan="2"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/>
                        <a:t>正向</a:t>
                      </a:r>
                      <a:endParaRPr lang="zh-TW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/>
                        <a:t>中性</a:t>
                      </a:r>
                      <a:endParaRPr lang="zh-TW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/>
                        <a:t>負向</a:t>
                      </a:r>
                      <a:endParaRPr lang="zh-TW" alt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5404075"/>
                  </a:ext>
                </a:extLst>
              </a:tr>
              <a:tr h="718102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/>
                        <a:t>有無運動</a:t>
                      </a:r>
                      <a:endParaRPr lang="en-US" altLang="zh-TW" sz="2400" b="1" dirty="0" smtClean="0"/>
                    </a:p>
                    <a:p>
                      <a:pPr algn="ctr"/>
                      <a:r>
                        <a:rPr lang="en-US" altLang="zh-TW" sz="2400" b="1" dirty="0" smtClean="0"/>
                        <a:t>(2</a:t>
                      </a:r>
                      <a:r>
                        <a:rPr lang="zh-TW" altLang="en-US" sz="2400" b="1" dirty="0" smtClean="0"/>
                        <a:t>水準</a:t>
                      </a:r>
                      <a:r>
                        <a:rPr lang="en-US" altLang="zh-TW" sz="2400" b="1" dirty="0" smtClean="0"/>
                        <a:t>)</a:t>
                      </a:r>
                      <a:endParaRPr lang="zh-TW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有運動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情境</a:t>
                      </a:r>
                      <a:r>
                        <a:rPr lang="en-US" altLang="zh-TW" sz="2400" dirty="0" smtClean="0"/>
                        <a:t>1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 smtClean="0"/>
                        <a:t>情境</a:t>
                      </a:r>
                      <a:r>
                        <a:rPr lang="en-US" altLang="zh-TW" sz="2400" dirty="0" smtClean="0"/>
                        <a:t>2</a:t>
                      </a:r>
                      <a:endParaRPr lang="zh-TW" alt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 smtClean="0"/>
                        <a:t>情境</a:t>
                      </a:r>
                      <a:r>
                        <a:rPr lang="en-US" altLang="zh-TW" sz="2400" dirty="0" smtClean="0"/>
                        <a:t>3</a:t>
                      </a:r>
                      <a:endParaRPr lang="zh-TW" altLang="en-US" sz="2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9379182"/>
                  </a:ext>
                </a:extLst>
              </a:tr>
              <a:tr h="718102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無運動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 smtClean="0"/>
                        <a:t>情境</a:t>
                      </a:r>
                      <a:r>
                        <a:rPr lang="en-US" altLang="zh-TW" sz="2400" dirty="0" smtClean="0"/>
                        <a:t>4</a:t>
                      </a:r>
                      <a:endParaRPr lang="zh-TW" alt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 smtClean="0"/>
                        <a:t>情境</a:t>
                      </a:r>
                      <a:r>
                        <a:rPr lang="en-US" altLang="zh-TW" sz="2400" dirty="0" smtClean="0"/>
                        <a:t>5</a:t>
                      </a:r>
                      <a:endParaRPr lang="zh-TW" alt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 smtClean="0"/>
                        <a:t>情境</a:t>
                      </a:r>
                      <a:r>
                        <a:rPr lang="en-US" altLang="zh-TW" sz="2400" dirty="0" smtClean="0"/>
                        <a:t>6</a:t>
                      </a:r>
                      <a:endParaRPr lang="zh-TW" altLang="en-US" sz="2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5270837"/>
                  </a:ext>
                </a:extLst>
              </a:tr>
            </a:tbl>
          </a:graphicData>
        </a:graphic>
      </p:graphicFrame>
      <p:sp>
        <p:nvSpPr>
          <p:cNvPr id="7" name="矩形 6"/>
          <p:cNvSpPr/>
          <p:nvPr/>
        </p:nvSpPr>
        <p:spPr>
          <a:xfrm>
            <a:off x="457200" y="1548388"/>
            <a:ext cx="8299174" cy="1200329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400" b="1" dirty="0" smtClean="0">
                <a:solidFill>
                  <a:schemeClr val="bg1"/>
                </a:solidFill>
              </a:rPr>
              <a:t>想要瞭解「有無運動」與「重要他人評價」對未來運動參與意願的影響。</a:t>
            </a:r>
            <a:endParaRPr lang="zh-TW" alt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2814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重點摘述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實驗法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→因果關係推論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因果關係成立的三個基本條件：方向性、關聯性、獨離性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實驗法的基本定義：操弄自變項、觀察依變項、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控制混淆變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項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實驗法名詞：因子、水準、情境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06631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相關圖片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1" y="0"/>
            <a:ext cx="1028185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矩形 3"/>
          <p:cNvSpPr/>
          <p:nvPr/>
        </p:nvSpPr>
        <p:spPr>
          <a:xfrm>
            <a:off x="3423108" y="6475996"/>
            <a:ext cx="51810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 smtClean="0"/>
              <a:t>圖片來源：</a:t>
            </a:r>
            <a:r>
              <a:rPr lang="en-US" altLang="zh-TW" dirty="0"/>
              <a:t>http://www.bobaguys.com/puremilktea/</a:t>
            </a:r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912287" y="1196531"/>
            <a:ext cx="7695282" cy="740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女士品茶」的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故事的後續</a:t>
            </a:r>
            <a:r>
              <a:rPr lang="en-US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0618213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相關圖片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1" y="0"/>
            <a:ext cx="1028185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矩形 5"/>
          <p:cNvSpPr/>
          <p:nvPr/>
        </p:nvSpPr>
        <p:spPr>
          <a:xfrm>
            <a:off x="809740" y="962157"/>
            <a:ext cx="7695282" cy="3785652"/>
          </a:xfrm>
          <a:prstGeom prst="rect">
            <a:avLst/>
          </a:prstGeom>
          <a:solidFill>
            <a:schemeClr val="bg1">
              <a:alpha val="71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3200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大家都知道英國人喝茶時， 有把牛奶加入茶中的習慣。 但是大家可能不知道奶茶和統計間的關係， 這就是統計歷史中有名的「女士品茶」的</a:t>
            </a:r>
            <a:r>
              <a:rPr lang="zh-TW" altLang="en-US" sz="3200" b="1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故事</a:t>
            </a:r>
            <a:r>
              <a:rPr lang="en-US" altLang="zh-TW" sz="3200" b="1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  <a:r>
              <a:rPr lang="zh-TW" altLang="en-US" sz="3200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3200" b="1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</a:t>
            </a:r>
            <a:endParaRPr lang="en-US" altLang="zh-TW" sz="3200" b="1" dirty="0" smtClean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r">
              <a:lnSpc>
                <a:spcPct val="150000"/>
              </a:lnSpc>
            </a:pPr>
            <a:r>
              <a:rPr lang="en-US" altLang="zh-TW" sz="3200" b="1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3200" b="1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劉仁沛，</a:t>
            </a:r>
            <a:r>
              <a:rPr lang="en-US" altLang="zh-TW" sz="3200" b="1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2013)</a:t>
            </a:r>
            <a:endParaRPr lang="zh-TW" altLang="en-US" sz="3200" b="1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3423108" y="6475996"/>
            <a:ext cx="51810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 smtClean="0"/>
              <a:t>圖片來源：</a:t>
            </a:r>
            <a:r>
              <a:rPr lang="en-US" altLang="zh-TW" dirty="0"/>
              <a:t>http://www.bobaguys.com/puremilktea/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3374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在開始之前</a:t>
            </a:r>
            <a:r>
              <a:rPr lang="en-US" altLang="zh-TW" dirty="0" smtClean="0"/>
              <a:t>…</a:t>
            </a:r>
            <a:endParaRPr lang="zh-TW" altLang="en-US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實驗設計無所不在</a:t>
            </a:r>
            <a:endParaRPr lang="en-US" altLang="zh-TW" dirty="0" smtClean="0"/>
          </a:p>
          <a:p>
            <a:r>
              <a:rPr lang="zh-TW" altLang="en-US" dirty="0" smtClean="0"/>
              <a:t>實驗設計的原理與內涵</a:t>
            </a:r>
            <a:endParaRPr lang="en-US" altLang="zh-TW" dirty="0" smtClean="0"/>
          </a:p>
          <a:p>
            <a:r>
              <a:rPr lang="zh-TW" altLang="en-US" dirty="0" smtClean="0"/>
              <a:t>重點摘</a:t>
            </a:r>
            <a:r>
              <a:rPr lang="zh-TW" altLang="en-US" dirty="0"/>
              <a:t>述</a:t>
            </a:r>
            <a:endParaRPr lang="en-US" altLang="zh-TW" dirty="0" smtClean="0"/>
          </a:p>
        </p:txBody>
      </p:sp>
      <p:pic>
        <p:nvPicPr>
          <p:cNvPr id="4" name="Picture 2" descr="C:\Users\BPC\Downloads\教育部logo991006-1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809740" y="1632717"/>
            <a:ext cx="769528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「想要盜壘盜得好，你必須不害怕失敗。 就像保險箱竊賊一樣，你不能跪在地上的每一 秒都轉頭看看有沒有人在看你」這是大</a:t>
            </a:r>
            <a:r>
              <a:rPr lang="zh-TW" altLang="en-US" sz="2400">
                <a:latin typeface="微軟正黑體" panose="020B0604030504040204" pitchFamily="34" charset="-120"/>
                <a:ea typeface="微軟正黑體" panose="020B0604030504040204" pitchFamily="34" charset="-120"/>
              </a:rPr>
              <a:t>聯盟</a:t>
            </a:r>
            <a:r>
              <a:rPr lang="zh-TW" altLang="en-US" sz="240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單季</a:t>
            </a:r>
            <a:r>
              <a:rPr lang="en-US" altLang="zh-TW" sz="240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104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次盜壘成功的選手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Maury Wills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對盗壘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的看法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24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809740" y="4307893"/>
            <a:ext cx="7695282" cy="1141403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如果</a:t>
            </a:r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以科學的術語解析這段話，</a:t>
            </a:r>
            <a:r>
              <a:rPr lang="en-US" altLang="zh-TW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Wills </a:t>
            </a:r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在 暗示的是一種因果關係，亦即不怕失敗，是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影響</a:t>
            </a:r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盗壘成功的重要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因素。</a:t>
            </a:r>
            <a:endParaRPr lang="zh-TW" altLang="en-US" sz="2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-16525" y="5875074"/>
            <a:ext cx="91605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資料來源：</a:t>
            </a:r>
            <a:endParaRPr lang="en-US" altLang="zh-TW" sz="1600" dirty="0" smtClean="0">
              <a:solidFill>
                <a:srgbClr val="22222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引自顏志龍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(2014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實驗法的原理及其在運動和體育研究上的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運用</a:t>
            </a:r>
            <a:r>
              <a:rPr lang="zh-TW" altLang="en-US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r>
              <a:rPr lang="zh-TW" altLang="en-US" sz="1600" i="1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體育</a:t>
            </a:r>
            <a:r>
              <a:rPr lang="zh-TW" altLang="en-US" sz="1600" i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學報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 </a:t>
            </a:r>
            <a:r>
              <a:rPr lang="en-US" altLang="zh-TW" sz="1600" i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47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(4), 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475-488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753181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實驗設計</a:t>
            </a:r>
            <a:r>
              <a:rPr lang="zh-TW" altLang="en-US" dirty="0" smtClean="0"/>
              <a:t>無所不在</a:t>
            </a:r>
            <a:endParaRPr lang="zh-TW" altLang="en-US" dirty="0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dirty="0" smtClean="0"/>
              <a:t>哪一種教學方法比較能夠引起學生對於體育課的興趣</a:t>
            </a:r>
            <a:r>
              <a:rPr lang="en-US" altLang="zh-TW" dirty="0" smtClean="0"/>
              <a:t>?</a:t>
            </a:r>
          </a:p>
          <a:p>
            <a:pPr>
              <a:lnSpc>
                <a:spcPct val="150000"/>
              </a:lnSpc>
            </a:pPr>
            <a:r>
              <a:rPr lang="zh-TW" altLang="en-US" dirty="0" smtClean="0"/>
              <a:t>企業贊助運動員真的有助於企業的獲利嗎</a:t>
            </a:r>
            <a:r>
              <a:rPr lang="en-US" altLang="zh-TW" dirty="0" smtClean="0"/>
              <a:t>?</a:t>
            </a:r>
          </a:p>
          <a:p>
            <a:pPr>
              <a:lnSpc>
                <a:spcPct val="150000"/>
              </a:lnSpc>
            </a:pPr>
            <a:r>
              <a:rPr lang="zh-TW" altLang="en-US" dirty="0" smtClean="0"/>
              <a:t>有</a:t>
            </a:r>
            <a:r>
              <a:rPr lang="zh-TW" altLang="en-US" dirty="0"/>
              <a:t>自信</a:t>
            </a:r>
            <a:r>
              <a:rPr lang="zh-TW" altLang="en-US" dirty="0" smtClean="0"/>
              <a:t>的運動員比較能有好表現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724359" y="5205094"/>
            <a:ext cx="7695282" cy="646331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400" b="1" dirty="0" smtClean="0">
                <a:solidFill>
                  <a:schemeClr val="bg1"/>
                </a:solidFill>
              </a:rPr>
              <a:t>上述相關的問題，事實上都涉及「因果關係」的推論</a:t>
            </a:r>
            <a:endParaRPr lang="zh-TW" alt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實驗設計的原理與內涵</a:t>
            </a:r>
            <a:endParaRPr lang="zh-TW" altLang="en-US" dirty="0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417640"/>
            <a:ext cx="8229600" cy="559106"/>
          </a:xfrm>
        </p:spPr>
        <p:txBody>
          <a:bodyPr/>
          <a:lstStyle/>
          <a:p>
            <a:r>
              <a:rPr lang="zh-TW" altLang="en-US" dirty="0" smtClean="0"/>
              <a:t>實驗法的優點</a:t>
            </a:r>
            <a:endParaRPr lang="en-US" altLang="zh-TW" dirty="0" smtClean="0"/>
          </a:p>
        </p:txBody>
      </p:sp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4204154390"/>
              </p:ext>
            </p:extLst>
          </p:nvPr>
        </p:nvGraphicFramePr>
        <p:xfrm>
          <a:off x="148728" y="2159307"/>
          <a:ext cx="86868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矩形 5"/>
          <p:cNvSpPr/>
          <p:nvPr/>
        </p:nvSpPr>
        <p:spPr>
          <a:xfrm>
            <a:off x="347032" y="6380199"/>
            <a:ext cx="91605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資料來源：</a:t>
            </a:r>
            <a:endParaRPr lang="en-US" altLang="zh-TW" sz="1600" dirty="0" smtClean="0">
              <a:solidFill>
                <a:srgbClr val="22222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引自顏志龍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(2014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實驗法的原理及其在運動和體育研究上的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運用</a:t>
            </a:r>
            <a:r>
              <a:rPr lang="zh-TW" altLang="en-US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r>
              <a:rPr lang="zh-TW" altLang="en-US" sz="1600" i="1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體育</a:t>
            </a:r>
            <a:r>
              <a:rPr lang="zh-TW" altLang="en-US" sz="1600" i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學報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 </a:t>
            </a:r>
            <a:r>
              <a:rPr lang="en-US" altLang="zh-TW" sz="1600" i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47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(4), 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475-488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實驗設計的原理與內涵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2269476"/>
            <a:ext cx="8229600" cy="3040655"/>
          </a:xfrm>
          <a:solidFill>
            <a:srgbClr val="0070C0"/>
          </a:solidFill>
        </p:spPr>
        <p:txBody>
          <a:bodyPr/>
          <a:lstStyle/>
          <a:p>
            <a:pPr marL="0" indent="0">
              <a:lnSpc>
                <a:spcPts val="3800"/>
              </a:lnSpc>
              <a:spcBef>
                <a:spcPts val="0"/>
              </a:spcBef>
              <a:buNone/>
            </a:pPr>
            <a:r>
              <a:rPr lang="zh-TW" altLang="en-US" sz="2400" dirty="0" smtClean="0">
                <a:solidFill>
                  <a:schemeClr val="bg1"/>
                </a:solidFill>
              </a:rPr>
              <a:t>許多年前，台灣做過一個大規模的調查，研究哪些因素與人們是否使用任何避孕方法有關。由一些社會學家與醫學工作者組成的龐大研究隊伍，廣泛蒐集資料後發現，人們是否使用任何避孕方法與家中擁有的小家電數量的相關最高</a:t>
            </a:r>
            <a:r>
              <a:rPr lang="en-US" altLang="zh-TW" sz="2400" dirty="0" smtClean="0">
                <a:solidFill>
                  <a:schemeClr val="bg1"/>
                </a:solidFill>
              </a:rPr>
              <a:t>…</a:t>
            </a:r>
            <a:endParaRPr lang="en-US" altLang="zh-TW" sz="1800" dirty="0">
              <a:solidFill>
                <a:schemeClr val="bg1"/>
              </a:solidFill>
            </a:endParaRPr>
          </a:p>
          <a:p>
            <a:pPr marL="0" indent="0">
              <a:lnSpc>
                <a:spcPts val="3800"/>
              </a:lnSpc>
              <a:spcBef>
                <a:spcPts val="0"/>
              </a:spcBef>
              <a:buNone/>
            </a:pPr>
            <a:endParaRPr lang="en-US" altLang="zh-TW" sz="1800" dirty="0" smtClean="0">
              <a:solidFill>
                <a:schemeClr val="bg1"/>
              </a:solidFill>
            </a:endParaRPr>
          </a:p>
          <a:p>
            <a:pPr marL="0" indent="0">
              <a:lnSpc>
                <a:spcPts val="3800"/>
              </a:lnSpc>
              <a:spcBef>
                <a:spcPts val="0"/>
              </a:spcBef>
              <a:buNone/>
            </a:pPr>
            <a:r>
              <a:rPr lang="zh-TW" altLang="en-US" sz="1800" dirty="0" smtClean="0">
                <a:solidFill>
                  <a:schemeClr val="bg1"/>
                </a:solidFill>
              </a:rPr>
              <a:t>資料來源：楊中芳</a:t>
            </a:r>
            <a:r>
              <a:rPr lang="en-US" altLang="zh-TW" sz="1800" dirty="0" smtClean="0">
                <a:solidFill>
                  <a:schemeClr val="bg1"/>
                </a:solidFill>
              </a:rPr>
              <a:t>(2010)</a:t>
            </a:r>
            <a:r>
              <a:rPr lang="zh-TW" altLang="en-US" sz="1800" dirty="0" smtClean="0">
                <a:solidFill>
                  <a:schemeClr val="bg1"/>
                </a:solidFill>
              </a:rPr>
              <a:t>。這才是心理學。頁</a:t>
            </a:r>
            <a:r>
              <a:rPr lang="en-US" altLang="zh-TW" sz="1800" dirty="0" smtClean="0">
                <a:solidFill>
                  <a:schemeClr val="bg1"/>
                </a:solidFill>
              </a:rPr>
              <a:t>144</a:t>
            </a:r>
            <a:r>
              <a:rPr lang="zh-TW" altLang="en-US" sz="1800" dirty="0" smtClean="0">
                <a:solidFill>
                  <a:schemeClr val="bg1"/>
                </a:solidFill>
              </a:rPr>
              <a:t>。</a:t>
            </a:r>
            <a:endParaRPr lang="zh-TW" altLang="en-US" sz="1800" dirty="0">
              <a:solidFill>
                <a:schemeClr val="bg1"/>
              </a:solidFill>
            </a:endParaRPr>
          </a:p>
        </p:txBody>
      </p:sp>
      <p:sp>
        <p:nvSpPr>
          <p:cNvPr id="6" name="內容版面配置區 2"/>
          <p:cNvSpPr txBox="1">
            <a:spLocks/>
          </p:cNvSpPr>
          <p:nvPr/>
        </p:nvSpPr>
        <p:spPr>
          <a:xfrm>
            <a:off x="457200" y="1584594"/>
            <a:ext cx="8229600" cy="68488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342900" marR="0" lvl="0" indent="-342900" algn="l" defTabSz="914400" rtl="0" fontAlgn="auto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zh-TW" sz="3200" b="0" i="0" u="none" strike="noStrike" kern="1200" cap="none" spc="0" baseline="0">
                <a:solidFill>
                  <a:srgbClr val="0000FF"/>
                </a:solidFill>
                <a:uFillTx/>
                <a:latin typeface="標楷體" pitchFamily="65"/>
                <a:ea typeface="標楷體" pitchFamily="65"/>
                <a:cs typeface="標楷體" pitchFamily="65"/>
              </a:defRPr>
            </a:lvl1pPr>
            <a:lvl2pPr marL="742950" marR="0" lvl="1" indent="-285750" algn="l" defTabSz="914400" rtl="0" fontAlgn="auto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zh-TW" sz="2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2pPr>
            <a:lvl3pPr marL="1143000" marR="0" lvl="2" indent="-228600" algn="l" defTabSz="914400" rtl="0" fontAlgn="auto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zh-TW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3pPr>
            <a:lvl4pPr marL="1600200" marR="0" lvl="3" indent="-228600" algn="l" defTabSz="914400" rtl="0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zh-TW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4pPr>
            <a:lvl5pPr marL="2057400" marR="0" lvl="4" indent="-228600" algn="l" defTabSz="914400" rtl="0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»"/>
              <a:tabLst/>
              <a:defRPr lang="zh-TW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800"/>
              </a:lnSpc>
              <a:spcBef>
                <a:spcPts val="0"/>
              </a:spcBef>
            </a:pPr>
            <a:r>
              <a:rPr lang="zh-TW" altLang="en-US" sz="2400" dirty="0" smtClean="0"/>
              <a:t>相關與因果的議題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313698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實驗設計的原理與內涵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2707751"/>
              </p:ext>
            </p:extLst>
          </p:nvPr>
        </p:nvGraphicFramePr>
        <p:xfrm>
          <a:off x="457200" y="2181340"/>
          <a:ext cx="8229600" cy="39448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內容版面配置區 2"/>
          <p:cNvSpPr txBox="1">
            <a:spLocks/>
          </p:cNvSpPr>
          <p:nvPr/>
        </p:nvSpPr>
        <p:spPr>
          <a:xfrm>
            <a:off x="457200" y="1584594"/>
            <a:ext cx="8229600" cy="68488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342900" marR="0" lvl="0" indent="-342900" algn="l" defTabSz="914400" rtl="0" fontAlgn="auto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zh-TW" sz="3200" b="0" i="0" u="none" strike="noStrike" kern="1200" cap="none" spc="0" baseline="0">
                <a:solidFill>
                  <a:srgbClr val="0000FF"/>
                </a:solidFill>
                <a:uFillTx/>
                <a:latin typeface="標楷體" pitchFamily="65"/>
                <a:ea typeface="標楷體" pitchFamily="65"/>
                <a:cs typeface="標楷體" pitchFamily="65"/>
              </a:defRPr>
            </a:lvl1pPr>
            <a:lvl2pPr marL="742950" marR="0" lvl="1" indent="-285750" algn="l" defTabSz="914400" rtl="0" fontAlgn="auto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zh-TW" sz="2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2pPr>
            <a:lvl3pPr marL="1143000" marR="0" lvl="2" indent="-228600" algn="l" defTabSz="914400" rtl="0" fontAlgn="auto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zh-TW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3pPr>
            <a:lvl4pPr marL="1600200" marR="0" lvl="3" indent="-228600" algn="l" defTabSz="914400" rtl="0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zh-TW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4pPr>
            <a:lvl5pPr marL="2057400" marR="0" lvl="4" indent="-228600" algn="l" defTabSz="914400" rtl="0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»"/>
              <a:tabLst/>
              <a:defRPr lang="zh-TW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800"/>
              </a:lnSpc>
              <a:spcBef>
                <a:spcPts val="0"/>
              </a:spcBef>
            </a:pPr>
            <a:r>
              <a:rPr lang="zh-TW" altLang="en-US" sz="2400" dirty="0" smtClean="0"/>
              <a:t>解釋方向性的問</a:t>
            </a:r>
            <a:r>
              <a:rPr lang="zh-TW" altLang="en-US" sz="2400" dirty="0"/>
              <a:t>題</a:t>
            </a:r>
          </a:p>
        </p:txBody>
      </p:sp>
    </p:spTree>
    <p:extLst>
      <p:ext uri="{BB962C8B-B14F-4D97-AF65-F5344CB8AC3E}">
        <p14:creationId xmlns:p14="http://schemas.microsoft.com/office/powerpoint/2010/main" val="18524924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實驗設計的原理與內涵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6162500"/>
              </p:ext>
            </p:extLst>
          </p:nvPr>
        </p:nvGraphicFramePr>
        <p:xfrm>
          <a:off x="457200" y="2181340"/>
          <a:ext cx="8229600" cy="39448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內容版面配置區 2"/>
          <p:cNvSpPr txBox="1">
            <a:spLocks/>
          </p:cNvSpPr>
          <p:nvPr/>
        </p:nvSpPr>
        <p:spPr>
          <a:xfrm>
            <a:off x="457200" y="1584594"/>
            <a:ext cx="8229600" cy="68488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342900" marR="0" lvl="0" indent="-342900" algn="l" defTabSz="914400" rtl="0" fontAlgn="auto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zh-TW" sz="3200" b="0" i="0" u="none" strike="noStrike" kern="1200" cap="none" spc="0" baseline="0">
                <a:solidFill>
                  <a:srgbClr val="0000FF"/>
                </a:solidFill>
                <a:uFillTx/>
                <a:latin typeface="標楷體" pitchFamily="65"/>
                <a:ea typeface="標楷體" pitchFamily="65"/>
                <a:cs typeface="標楷體" pitchFamily="65"/>
              </a:defRPr>
            </a:lvl1pPr>
            <a:lvl2pPr marL="742950" marR="0" lvl="1" indent="-285750" algn="l" defTabSz="914400" rtl="0" fontAlgn="auto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zh-TW" sz="2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2pPr>
            <a:lvl3pPr marL="1143000" marR="0" lvl="2" indent="-228600" algn="l" defTabSz="914400" rtl="0" fontAlgn="auto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zh-TW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3pPr>
            <a:lvl4pPr marL="1600200" marR="0" lvl="3" indent="-228600" algn="l" defTabSz="914400" rtl="0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zh-TW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4pPr>
            <a:lvl5pPr marL="2057400" marR="0" lvl="4" indent="-228600" algn="l" defTabSz="914400" rtl="0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»"/>
              <a:tabLst/>
              <a:defRPr lang="zh-TW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800"/>
              </a:lnSpc>
              <a:spcBef>
                <a:spcPts val="0"/>
              </a:spcBef>
            </a:pPr>
            <a:r>
              <a:rPr lang="zh-TW" altLang="en-US" sz="2400" dirty="0" smtClean="0"/>
              <a:t>因果關係的定義 </a:t>
            </a:r>
            <a:r>
              <a:rPr lang="en-US" altLang="zh-TW" sz="2400" dirty="0" smtClean="0"/>
              <a:t>(John Stuart Mill</a:t>
            </a:r>
            <a:r>
              <a:rPr lang="zh-TW" altLang="en-US" sz="2400" dirty="0" smtClean="0"/>
              <a:t>提出</a:t>
            </a:r>
            <a:r>
              <a:rPr lang="en-US" altLang="zh-TW" sz="2400" dirty="0" smtClean="0"/>
              <a:t>)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1281092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課程名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課程名稱</Template>
  <TotalTime>2021</TotalTime>
  <Words>949</Words>
  <Application>Microsoft Office PowerPoint</Application>
  <PresentationFormat>如螢幕大小 (4:3)</PresentationFormat>
  <Paragraphs>117</Paragraphs>
  <Slides>17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23" baseType="lpstr">
      <vt:lpstr>微軟正黑體</vt:lpstr>
      <vt:lpstr>新細明體</vt:lpstr>
      <vt:lpstr>標楷體</vt:lpstr>
      <vt:lpstr>Arial</vt:lpstr>
      <vt:lpstr>Calibri</vt:lpstr>
      <vt:lpstr>課程名稱</vt:lpstr>
      <vt:lpstr>為了更高、更快、更強 -實驗設計(一)</vt:lpstr>
      <vt:lpstr>PowerPoint 簡報</vt:lpstr>
      <vt:lpstr>在開始之前…</vt:lpstr>
      <vt:lpstr>PowerPoint 簡報</vt:lpstr>
      <vt:lpstr>實驗設計無所不在</vt:lpstr>
      <vt:lpstr>實驗設計的原理與內涵</vt:lpstr>
      <vt:lpstr>實驗設計的原理與內涵</vt:lpstr>
      <vt:lpstr>實驗設計的原理與內涵</vt:lpstr>
      <vt:lpstr>實驗設計的原理與內涵</vt:lpstr>
      <vt:lpstr>實驗設計的原理與內涵</vt:lpstr>
      <vt:lpstr>實驗設計的原理與內涵</vt:lpstr>
      <vt:lpstr>實驗設計的原理與內涵</vt:lpstr>
      <vt:lpstr>實驗設計的原理與內涵</vt:lpstr>
      <vt:lpstr>實驗設計的原理與內涵</vt:lpstr>
      <vt:lpstr>實驗設計的原理與內涵</vt:lpstr>
      <vt:lpstr>重點摘述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課程名稱</dc:title>
  <dc:creator>BPC</dc:creator>
  <cp:lastModifiedBy>Kuo Che-Chun</cp:lastModifiedBy>
  <cp:revision>49</cp:revision>
  <dcterms:created xsi:type="dcterms:W3CDTF">2017-11-07T02:54:43Z</dcterms:created>
  <dcterms:modified xsi:type="dcterms:W3CDTF">2018-04-19T12:49:26Z</dcterms:modified>
</cp:coreProperties>
</file>