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15" r:id="rId3"/>
    <p:sldId id="316" r:id="rId4"/>
    <p:sldId id="317" r:id="rId5"/>
    <p:sldId id="318" r:id="rId6"/>
    <p:sldId id="319" r:id="rId7"/>
    <p:sldId id="323" r:id="rId8"/>
    <p:sldId id="322" r:id="rId9"/>
    <p:sldId id="320" r:id="rId10"/>
    <p:sldId id="321" r:id="rId11"/>
    <p:sldId id="324" r:id="rId12"/>
    <p:sldId id="328" r:id="rId13"/>
    <p:sldId id="329" r:id="rId14"/>
    <p:sldId id="330" r:id="rId15"/>
    <p:sldId id="331" r:id="rId16"/>
    <p:sldId id="332" r:id="rId17"/>
    <p:sldId id="333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5" autoAdjust="0"/>
  </p:normalViewPr>
  <p:slideViewPr>
    <p:cSldViewPr snapToGrid="0"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oolbox.google.com/datasetsear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aggle.com/abecklas/fifa-world-c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數據分析與大數據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國外運動大數據資料庫篇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49057"/>
            <a:ext cx="6400800" cy="1752603"/>
          </a:xfrm>
        </p:spPr>
        <p:txBody>
          <a:bodyPr/>
          <a:lstStyle/>
          <a:p>
            <a:r>
              <a:rPr lang="zh-TW" altLang="en-US" dirty="0" smtClean="0"/>
              <a:t>授課教師：</a:t>
            </a:r>
            <a:r>
              <a:rPr lang="zh-TW" altLang="en-US" dirty="0"/>
              <a:t>葉允棋</a:t>
            </a:r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dataset search</a:t>
            </a:r>
          </a:p>
          <a:p>
            <a:pPr lvl="1"/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toolbox.google.com/datasetsearch</a:t>
            </a:r>
            <a:endParaRPr lang="en-US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6400"/>
            <a:ext cx="8963731" cy="27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【MLB】</a:t>
            </a:r>
            <a:r>
              <a:rPr lang="zh-TW" altLang="en-US" dirty="0" smtClean="0"/>
              <a:t>關鍵字搜尋</a:t>
            </a:r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2831419"/>
            <a:ext cx="8753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搜尋結果的頁面顯示</a:t>
            </a:r>
            <a:endParaRPr lang="en-US" altLang="zh-TW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65"/>
            <a:ext cx="9144000" cy="40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左邊</a:t>
            </a:r>
            <a:r>
              <a:rPr lang="zh-TW" altLang="en-US" dirty="0" smtClean="0"/>
              <a:t>欄位為</a:t>
            </a:r>
            <a:r>
              <a:rPr lang="en-US" altLang="zh-TW" dirty="0" smtClean="0"/>
              <a:t>MLB</a:t>
            </a:r>
            <a:r>
              <a:rPr lang="zh-TW" altLang="en-US" dirty="0" smtClean="0"/>
              <a:t>的相關資料庫排列</a:t>
            </a:r>
            <a:endParaRPr lang="en-US" altLang="zh-TW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65"/>
            <a:ext cx="9144000" cy="40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17371"/>
            <a:ext cx="2714171" cy="3506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600" y="1338943"/>
            <a:ext cx="8599714" cy="4525959"/>
          </a:xfrm>
        </p:spPr>
        <p:txBody>
          <a:bodyPr/>
          <a:lstStyle/>
          <a:p>
            <a:r>
              <a:rPr lang="zh-TW" altLang="en-US" dirty="0"/>
              <a:t>右</a:t>
            </a:r>
            <a:r>
              <a:rPr lang="zh-TW" altLang="en-US" dirty="0" smtClean="0"/>
              <a:t>邊欄位為指定其中一個資料庫的細部資訊</a:t>
            </a:r>
            <a:endParaRPr lang="en-US" altLang="zh-TW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65"/>
            <a:ext cx="9144000" cy="40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743199" y="2917371"/>
            <a:ext cx="4572001" cy="3506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600" y="1338943"/>
            <a:ext cx="8599714" cy="4525959"/>
          </a:xfrm>
        </p:spPr>
        <p:txBody>
          <a:bodyPr/>
          <a:lstStyle/>
          <a:p>
            <a:r>
              <a:rPr lang="zh-TW" altLang="en-US" dirty="0" smtClean="0"/>
              <a:t>點選資料庫的頁面路徑，進入主頁面</a:t>
            </a:r>
            <a:endParaRPr lang="en-US" altLang="zh-TW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265"/>
            <a:ext cx="9144000" cy="40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88343" y="4005943"/>
            <a:ext cx="841828" cy="389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600" y="1338943"/>
            <a:ext cx="8599714" cy="4525959"/>
          </a:xfrm>
        </p:spPr>
        <p:txBody>
          <a:bodyPr/>
          <a:lstStyle/>
          <a:p>
            <a:r>
              <a:rPr lang="zh-TW" altLang="en-US" dirty="0" smtClean="0"/>
              <a:t>進入資料庫主頁面，並且下載</a:t>
            </a:r>
            <a:r>
              <a:rPr lang="en-US" altLang="zh-TW" dirty="0" smtClean="0"/>
              <a:t>CSV</a:t>
            </a:r>
            <a:r>
              <a:rPr lang="zh-TW" altLang="en-US" dirty="0" smtClean="0"/>
              <a:t>檔</a:t>
            </a:r>
            <a:endParaRPr lang="en-US" altLang="zh-TW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59178"/>
            <a:ext cx="7902121" cy="4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14399" y="4615543"/>
            <a:ext cx="2598058" cy="740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9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CSV</a:t>
            </a:r>
            <a:r>
              <a:rPr lang="zh-TW" altLang="en-US" dirty="0" smtClean="0"/>
              <a:t>檔案，該筆檔案共有</a:t>
            </a:r>
            <a:r>
              <a:rPr lang="en-US" altLang="zh-TW" dirty="0" smtClean="0"/>
              <a:t>2594</a:t>
            </a:r>
            <a:r>
              <a:rPr lang="zh-TW" altLang="en-US" dirty="0" smtClean="0"/>
              <a:t>筆</a:t>
            </a:r>
            <a:endParaRPr lang="en-US" altLang="zh-TW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20659"/>
            <a:ext cx="9144000" cy="36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Kaggle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是數據倉儲、數據建模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數據分析的競賽平台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2992463"/>
            <a:ext cx="8723086" cy="321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686" y="1295400"/>
            <a:ext cx="8229600" cy="4525959"/>
          </a:xfrm>
        </p:spPr>
        <p:txBody>
          <a:bodyPr/>
          <a:lstStyle/>
          <a:p>
            <a:r>
              <a:rPr lang="zh-TW" altLang="en-US" dirty="0"/>
              <a:t>官方</a:t>
            </a:r>
            <a:r>
              <a:rPr lang="zh-TW" altLang="en-US" dirty="0" smtClean="0"/>
              <a:t>網站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2"/>
              </a:rPr>
              <a:t>https://www.kaggle.com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7" y="2499282"/>
            <a:ext cx="7620000" cy="397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228" y="1426028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註冊登入</a:t>
            </a:r>
            <a:endParaRPr lang="en-US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8" y="2220686"/>
            <a:ext cx="8154499" cy="42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04114" y="3425371"/>
            <a:ext cx="2772229" cy="3045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657" y="1397000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smtClean="0"/>
              <a:t>【</a:t>
            </a:r>
            <a:r>
              <a:rPr lang="en-US" altLang="zh-TW" dirty="0" err="1" smtClean="0"/>
              <a:t>fifa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關鍵字</a:t>
            </a:r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4" y="2004982"/>
            <a:ext cx="7474857" cy="43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657" y="1295400"/>
            <a:ext cx="3389086" cy="4525959"/>
          </a:xfrm>
        </p:spPr>
        <p:txBody>
          <a:bodyPr/>
          <a:lstStyle/>
          <a:p>
            <a:r>
              <a:rPr lang="zh-TW" altLang="en-US" dirty="0" smtClean="0"/>
              <a:t>點選其中一筆資料庫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www.kaggle.com/abecklas/fifa-world-cup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92" y="1405951"/>
            <a:ext cx="4962908" cy="28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24" y="4319921"/>
            <a:ext cx="4673599" cy="253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657" y="1295400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數據資料檔的變項欄位之說明</a:t>
            </a:r>
            <a:endParaRPr lang="en-US" altLang="zh-TW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748"/>
            <a:ext cx="9048750" cy="3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657" y="1295400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下載</a:t>
            </a:r>
            <a:r>
              <a:rPr lang="en-US" altLang="zh-TW" dirty="0" smtClean="0"/>
              <a:t>CSV</a:t>
            </a:r>
            <a:r>
              <a:rPr lang="zh-TW" altLang="en-US" dirty="0" smtClean="0"/>
              <a:t>檔案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1989459"/>
            <a:ext cx="7772400" cy="44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46629" y="4557486"/>
            <a:ext cx="2540000" cy="132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國外運動</a:t>
            </a:r>
            <a:r>
              <a:rPr lang="zh-TW" altLang="en-US" dirty="0">
                <a:solidFill>
                  <a:srgbClr val="0000CC"/>
                </a:solidFill>
              </a:rPr>
              <a:t>大數據資料庫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CSV</a:t>
            </a:r>
            <a:r>
              <a:rPr lang="zh-TW" altLang="en-US" dirty="0" smtClean="0"/>
              <a:t>檔案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803"/>
            <a:ext cx="9144000" cy="38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2922</TotalTime>
  <Words>210</Words>
  <Application>Microsoft Office PowerPoint</Application>
  <PresentationFormat>如螢幕大小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課程名稱</vt:lpstr>
      <vt:lpstr>數據分析與大數據  國外運動大數據資料庫篇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國外運動大數據資料庫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99</cp:revision>
  <dcterms:created xsi:type="dcterms:W3CDTF">2017-11-07T02:54:43Z</dcterms:created>
  <dcterms:modified xsi:type="dcterms:W3CDTF">2018-09-06T14:27:54Z</dcterms:modified>
</cp:coreProperties>
</file>