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1" r:id="rId2"/>
    <p:sldId id="315" r:id="rId3"/>
    <p:sldId id="316" r:id="rId4"/>
    <p:sldId id="317" r:id="rId5"/>
    <p:sldId id="318" r:id="rId6"/>
    <p:sldId id="319" r:id="rId7"/>
    <p:sldId id="323" r:id="rId8"/>
    <p:sldId id="322" r:id="rId9"/>
    <p:sldId id="320" r:id="rId10"/>
    <p:sldId id="321" r:id="rId11"/>
    <p:sldId id="324" r:id="rId12"/>
    <p:sldId id="328" r:id="rId13"/>
    <p:sldId id="329" r:id="rId14"/>
    <p:sldId id="330" r:id="rId15"/>
    <p:sldId id="331" r:id="rId16"/>
    <p:sldId id="332" r:id="rId17"/>
    <p:sldId id="333" r:id="rId18"/>
    <p:sldId id="276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85" autoAdjust="0"/>
  </p:normalViewPr>
  <p:slideViewPr>
    <p:cSldViewPr snapToGrid="0"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84550-B5D0-40A0-8EEA-54FC4F05F505}" type="datetimeFigureOut">
              <a:rPr lang="zh-TW" altLang="en-US" smtClean="0"/>
              <a:t>2018/9/6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FAA63-CE23-426A-A9B5-AABBE8676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01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3D92-ED88-4A15-B001-70BBAC80054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F4978C-0251-42FA-94A9-52168A085C5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2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9A89C8-42A2-4B72-A39B-4EE61D01B72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2C6934-2ACE-4C1C-884F-58B33CBE1D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9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3070E6-0B89-4249-8D6C-1819BF37B3E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7F9606-8476-484A-A9DB-2DE7CC681E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60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792358-BB0C-425E-A0A5-FFC99BBF531B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CEC1AD-33DF-4D07-ADA6-E151C76857F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7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702EEB-C829-4B4D-BCBA-249704790EB5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447B91-D0F9-46A6-9889-935C7822E29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20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7731F5-DF97-420B-AB1E-0E02CE261D38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4B0089-0C55-4706-BA40-930B7FB19E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9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498E9C-DF83-47AC-9BDA-C431212238F3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5158AD-ECED-478B-A6CE-F319C94CA7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05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E9D5C-EC6A-42A1-B466-A9F7E75B88F7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3289E8-A1E5-4C46-AC0A-0D9C00C52D9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9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A9C947-7299-4F77-9B9A-CE2A3F750001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3D7372-F3E8-48F1-A210-95B832E4ED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DB2CD0-ACFF-46FE-A788-E6826CF0FFE4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946C0B-0C8D-451E-AA07-088395EA86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76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CCC8F2-888B-45D3-BA6B-0EF4C0A5FE4C}" type="datetime1">
              <a:rPr lang="en-US"/>
              <a:pPr lvl="0"/>
              <a:t>9/6/2018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F87714-A530-4D3E-90EE-3038BBB0820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84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F83AD70E-2DA0-4404-807D-140241377242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toolbox.google.com/datasetsearch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kaggle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kaggle.com/abecklas/fifa-world-cu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數據分析與大數據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國外運動大數據資料庫篇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249057"/>
            <a:ext cx="6400800" cy="1752603"/>
          </a:xfrm>
        </p:spPr>
        <p:txBody>
          <a:bodyPr/>
          <a:lstStyle/>
          <a:p>
            <a:r>
              <a:rPr lang="zh-TW" altLang="en-US" dirty="0" smtClean="0"/>
              <a:t>授課教師：</a:t>
            </a:r>
            <a:r>
              <a:rPr lang="zh-TW" altLang="en-US" dirty="0"/>
              <a:t>葉允棋</a:t>
            </a:r>
          </a:p>
        </p:txBody>
      </p:sp>
    </p:spTree>
    <p:extLst>
      <p:ext uri="{BB962C8B-B14F-4D97-AF65-F5344CB8AC3E}">
        <p14:creationId xmlns:p14="http://schemas.microsoft.com/office/powerpoint/2010/main" val="37905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Google dataset search</a:t>
            </a:r>
          </a:p>
          <a:p>
            <a:pPr lvl="1"/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toolbox.google.com/datasetsearch</a:t>
            </a:r>
            <a:endParaRPr lang="en-US" altLang="zh-TW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946400"/>
            <a:ext cx="8963731" cy="271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利用</a:t>
            </a:r>
            <a:r>
              <a:rPr lang="en-US" altLang="zh-TW" dirty="0" smtClean="0"/>
              <a:t>【MLB】</a:t>
            </a:r>
            <a:r>
              <a:rPr lang="zh-TW" altLang="en-US" dirty="0" smtClean="0"/>
              <a:t>關鍵字搜尋</a:t>
            </a:r>
            <a:endParaRPr lang="en-US" altLang="zh-TW" dirty="0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1" y="2831419"/>
            <a:ext cx="87534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621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搜尋結果的頁面顯示</a:t>
            </a:r>
            <a:endParaRPr lang="en-US" altLang="zh-TW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7265"/>
            <a:ext cx="9144000" cy="405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391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左邊</a:t>
            </a:r>
            <a:r>
              <a:rPr lang="zh-TW" altLang="en-US" dirty="0" smtClean="0"/>
              <a:t>欄位為</a:t>
            </a:r>
            <a:r>
              <a:rPr lang="en-US" altLang="zh-TW" dirty="0" smtClean="0"/>
              <a:t>MLB</a:t>
            </a:r>
            <a:r>
              <a:rPr lang="zh-TW" altLang="en-US" dirty="0" smtClean="0"/>
              <a:t>的相關資料庫排列</a:t>
            </a:r>
            <a:endParaRPr lang="en-US" altLang="zh-TW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7265"/>
            <a:ext cx="9144000" cy="405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0" y="2917371"/>
            <a:ext cx="2714171" cy="35067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5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5600" y="1338943"/>
            <a:ext cx="8599714" cy="4525959"/>
          </a:xfrm>
        </p:spPr>
        <p:txBody>
          <a:bodyPr/>
          <a:lstStyle/>
          <a:p>
            <a:r>
              <a:rPr lang="zh-TW" altLang="en-US" dirty="0"/>
              <a:t>右</a:t>
            </a:r>
            <a:r>
              <a:rPr lang="zh-TW" altLang="en-US" dirty="0" smtClean="0"/>
              <a:t>邊欄位為指定其中一個資料庫的細部資訊</a:t>
            </a:r>
            <a:endParaRPr lang="en-US" altLang="zh-TW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7265"/>
            <a:ext cx="9144000" cy="405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743199" y="2917371"/>
            <a:ext cx="4572001" cy="350678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5600" y="1338943"/>
            <a:ext cx="8599714" cy="4525959"/>
          </a:xfrm>
        </p:spPr>
        <p:txBody>
          <a:bodyPr/>
          <a:lstStyle/>
          <a:p>
            <a:r>
              <a:rPr lang="zh-TW" altLang="en-US" dirty="0" smtClean="0"/>
              <a:t>點選資料庫的頁面路徑，進入主頁面</a:t>
            </a:r>
            <a:endParaRPr lang="en-US" altLang="zh-TW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7265"/>
            <a:ext cx="9144000" cy="405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2888343" y="4005943"/>
            <a:ext cx="841828" cy="3897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203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5600" y="1338943"/>
            <a:ext cx="8599714" cy="4525959"/>
          </a:xfrm>
        </p:spPr>
        <p:txBody>
          <a:bodyPr/>
          <a:lstStyle/>
          <a:p>
            <a:r>
              <a:rPr lang="zh-TW" altLang="en-US" dirty="0" smtClean="0"/>
              <a:t>進入資料庫主頁面，並且下載</a:t>
            </a:r>
            <a:r>
              <a:rPr lang="en-US" altLang="zh-TW" dirty="0" smtClean="0"/>
              <a:t>CSV</a:t>
            </a:r>
            <a:r>
              <a:rPr lang="zh-TW" altLang="en-US" dirty="0" smtClean="0"/>
              <a:t>檔</a:t>
            </a:r>
            <a:endParaRPr lang="en-US" altLang="zh-TW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959178"/>
            <a:ext cx="7902121" cy="451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4399" y="4615543"/>
            <a:ext cx="2598058" cy="7402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49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打開</a:t>
            </a:r>
            <a:r>
              <a:rPr lang="en-US" altLang="zh-TW" dirty="0" smtClean="0"/>
              <a:t>CSV</a:t>
            </a:r>
            <a:r>
              <a:rPr lang="zh-TW" altLang="en-US" dirty="0" smtClean="0"/>
              <a:t>檔案，該筆檔案共有</a:t>
            </a:r>
            <a:r>
              <a:rPr lang="en-US" altLang="zh-TW" dirty="0" smtClean="0"/>
              <a:t>2594</a:t>
            </a:r>
            <a:r>
              <a:rPr lang="zh-TW" altLang="en-US" dirty="0" smtClean="0"/>
              <a:t>筆</a:t>
            </a:r>
            <a:endParaRPr lang="en-US" altLang="zh-TW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20659"/>
            <a:ext cx="9144000" cy="367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5402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謝謝聆聽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09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Kaggle</a:t>
            </a:r>
            <a:endParaRPr lang="en-US" altLang="zh-TW" dirty="0" smtClean="0"/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是數據倉儲、數據建模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數據分析的競賽平台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2992463"/>
            <a:ext cx="8723086" cy="321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479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2686" y="1295400"/>
            <a:ext cx="8229600" cy="4525959"/>
          </a:xfrm>
        </p:spPr>
        <p:txBody>
          <a:bodyPr/>
          <a:lstStyle/>
          <a:p>
            <a:r>
              <a:rPr lang="zh-TW" altLang="en-US" dirty="0"/>
              <a:t>官方</a:t>
            </a:r>
            <a:r>
              <a:rPr lang="zh-TW" altLang="en-US" dirty="0" smtClean="0"/>
              <a:t>網站</a:t>
            </a:r>
            <a:endParaRPr lang="en-US" altLang="zh-TW" dirty="0" smtClean="0"/>
          </a:p>
          <a:p>
            <a:pPr lvl="1"/>
            <a:r>
              <a:rPr lang="en-US" altLang="zh-TW" dirty="0">
                <a:hlinkClick r:id="rId2"/>
              </a:rPr>
              <a:t>https://www.kaggle.com</a:t>
            </a:r>
            <a:r>
              <a:rPr lang="en-US" altLang="zh-TW" dirty="0" smtClean="0">
                <a:hlinkClick r:id="rId2"/>
              </a:rPr>
              <a:t>/</a:t>
            </a:r>
            <a:endParaRPr lang="en-US" altLang="zh-TW" dirty="0" smtClean="0"/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87" y="2499282"/>
            <a:ext cx="7620000" cy="3971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86228" y="1426028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註冊登入</a:t>
            </a:r>
            <a:endParaRPr lang="en-US" altLang="zh-TW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88" y="2220686"/>
            <a:ext cx="8154499" cy="425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5704114" y="3425371"/>
            <a:ext cx="2772229" cy="30456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657" y="1397000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輸入</a:t>
            </a:r>
            <a:r>
              <a:rPr lang="en-US" altLang="zh-TW" dirty="0" smtClean="0"/>
              <a:t>【</a:t>
            </a:r>
            <a:r>
              <a:rPr lang="en-US" altLang="zh-TW" dirty="0" err="1" smtClean="0"/>
              <a:t>fifa</a:t>
            </a:r>
            <a:r>
              <a:rPr lang="en-US" altLang="zh-TW" dirty="0" smtClean="0"/>
              <a:t>】</a:t>
            </a:r>
            <a:r>
              <a:rPr lang="zh-TW" altLang="en-US" dirty="0" smtClean="0"/>
              <a:t>關鍵字</a:t>
            </a:r>
            <a:endParaRPr lang="en-US" altLang="zh-TW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84" y="2004982"/>
            <a:ext cx="7474857" cy="438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657" y="1295400"/>
            <a:ext cx="3389086" cy="4525959"/>
          </a:xfrm>
        </p:spPr>
        <p:txBody>
          <a:bodyPr/>
          <a:lstStyle/>
          <a:p>
            <a:r>
              <a:rPr lang="zh-TW" altLang="en-US" dirty="0" smtClean="0"/>
              <a:t>點選其中一筆資料庫</a:t>
            </a:r>
            <a:endParaRPr lang="en-US" altLang="zh-TW" dirty="0" smtClean="0"/>
          </a:p>
          <a:p>
            <a:pPr lvl="1"/>
            <a:r>
              <a:rPr lang="en-US" altLang="zh-TW" dirty="0">
                <a:hlinkClick r:id="rId2"/>
              </a:rPr>
              <a:t>https://</a:t>
            </a:r>
            <a:r>
              <a:rPr lang="en-US" altLang="zh-TW" dirty="0" smtClean="0">
                <a:hlinkClick r:id="rId2"/>
              </a:rPr>
              <a:t>www.kaggle.com/abecklas/fifa-world-cup</a:t>
            </a:r>
            <a:endParaRPr lang="en-US" altLang="zh-TW" dirty="0" smtClean="0"/>
          </a:p>
          <a:p>
            <a:pPr marL="457200" lvl="1" indent="0">
              <a:buNone/>
            </a:pPr>
            <a:endParaRPr lang="en-US" altLang="zh-TW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92" y="1405951"/>
            <a:ext cx="4962908" cy="281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924" y="4319921"/>
            <a:ext cx="4673599" cy="253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657" y="1295400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數據資料檔的變項欄位之說明</a:t>
            </a:r>
            <a:endParaRPr lang="en-US" altLang="zh-TW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8748"/>
            <a:ext cx="9048750" cy="384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000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657" y="1295400"/>
            <a:ext cx="8229600" cy="4525959"/>
          </a:xfrm>
        </p:spPr>
        <p:txBody>
          <a:bodyPr/>
          <a:lstStyle/>
          <a:p>
            <a:r>
              <a:rPr lang="zh-TW" altLang="en-US" dirty="0" smtClean="0"/>
              <a:t>下載</a:t>
            </a:r>
            <a:r>
              <a:rPr lang="en-US" altLang="zh-TW" dirty="0" smtClean="0"/>
              <a:t>CSV</a:t>
            </a:r>
            <a:r>
              <a:rPr lang="zh-TW" altLang="en-US" dirty="0" smtClean="0"/>
              <a:t>檔案</a:t>
            </a:r>
            <a:endParaRPr lang="en-US" altLang="zh-TW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629" y="1989459"/>
            <a:ext cx="7772400" cy="441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146629" y="4557486"/>
            <a:ext cx="2540000" cy="1320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82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00CC"/>
                </a:solidFill>
              </a:rPr>
              <a:t>國外運動</a:t>
            </a:r>
            <a:r>
              <a:rPr lang="zh-TW" altLang="en-US" dirty="0">
                <a:solidFill>
                  <a:srgbClr val="0000CC"/>
                </a:solidFill>
              </a:rPr>
              <a:t>大數據資料庫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打開</a:t>
            </a:r>
            <a:r>
              <a:rPr lang="en-US" altLang="zh-TW" dirty="0" smtClean="0"/>
              <a:t>CSV</a:t>
            </a:r>
            <a:r>
              <a:rPr lang="zh-TW" altLang="en-US" dirty="0" smtClean="0"/>
              <a:t>檔案</a:t>
            </a:r>
            <a:endParaRPr lang="en-US" altLang="zh-TW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1803"/>
            <a:ext cx="9144000" cy="382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2922</TotalTime>
  <Words>210</Words>
  <Application>Microsoft Office PowerPoint</Application>
  <PresentationFormat>如螢幕大小 (4:3)</PresentationFormat>
  <Paragraphs>39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課程名稱</vt:lpstr>
      <vt:lpstr>數據分析與大數據  國外運動大數據資料庫篇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國外運動大數據資料庫</vt:lpstr>
      <vt:lpstr>謝謝聆聽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99</cp:revision>
  <dcterms:created xsi:type="dcterms:W3CDTF">2017-11-07T02:54:43Z</dcterms:created>
  <dcterms:modified xsi:type="dcterms:W3CDTF">2018-09-06T14:27:54Z</dcterms:modified>
</cp:coreProperties>
</file>