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59" r:id="rId4"/>
    <p:sldId id="308" r:id="rId5"/>
    <p:sldId id="310" r:id="rId6"/>
    <p:sldId id="311" r:id="rId7"/>
    <p:sldId id="274" r:id="rId8"/>
    <p:sldId id="282" r:id="rId9"/>
    <p:sldId id="278" r:id="rId10"/>
    <p:sldId id="298" r:id="rId11"/>
    <p:sldId id="299" r:id="rId12"/>
    <p:sldId id="289" r:id="rId13"/>
    <p:sldId id="288" r:id="rId14"/>
    <p:sldId id="293" r:id="rId15"/>
    <p:sldId id="300" r:id="rId16"/>
    <p:sldId id="296" r:id="rId17"/>
    <p:sldId id="291" r:id="rId18"/>
    <p:sldId id="301" r:id="rId19"/>
    <p:sldId id="279" r:id="rId20"/>
    <p:sldId id="319" r:id="rId21"/>
    <p:sldId id="320" r:id="rId22"/>
    <p:sldId id="321" r:id="rId23"/>
    <p:sldId id="283" r:id="rId24"/>
    <p:sldId id="281" r:id="rId25"/>
    <p:sldId id="304" r:id="rId26"/>
    <p:sldId id="303" r:id="rId27"/>
    <p:sldId id="340" r:id="rId28"/>
    <p:sldId id="305" r:id="rId29"/>
    <p:sldId id="306" r:id="rId30"/>
    <p:sldId id="341" r:id="rId31"/>
    <p:sldId id="345" r:id="rId32"/>
    <p:sldId id="338" r:id="rId33"/>
    <p:sldId id="333" r:id="rId34"/>
    <p:sldId id="336" r:id="rId35"/>
    <p:sldId id="263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64709-AF85-4435-A0ED-42F8E29AC976}" v="30" dt="2018-06-08T02:38:25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BEB08-990B-408D-8B5E-9E3228FB8E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02CB6B4-C584-4A8B-9621-F836519EB080}">
      <dgm:prSet phldrT="[文字]" custT="1"/>
      <dgm:spPr/>
      <dgm:t>
        <a:bodyPr/>
        <a:lstStyle/>
        <a:p>
          <a:r>
            <a:rPr lang="zh-TW" altLang="en-US" sz="1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參與性運動</a:t>
          </a:r>
        </a:p>
      </dgm:t>
    </dgm:pt>
    <dgm:pt modelId="{5592CAF0-0483-42A8-A82E-0DD4CC9E15ED}" type="parTrans" cxnId="{8F9DA99E-3B66-4157-87E7-778A0D0797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032965-6076-4A32-AC30-08E86EEDD258}" type="sibTrans" cxnId="{8F9DA99E-3B66-4157-87E7-778A0D0797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1B131B-8892-4B2C-B227-4791E7C1F7A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運動技術商品</a:t>
          </a:r>
        </a:p>
      </dgm:t>
    </dgm:pt>
    <dgm:pt modelId="{0FAB4E19-BF00-4DBA-BBE3-4C1709E1BBAC}" type="parTrans" cxnId="{38B0B3AA-F384-4A1D-B28D-A3160BD059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79D83E-25AD-4873-8669-A8F26D7EC9DE}" type="sibTrans" cxnId="{38B0B3AA-F384-4A1D-B28D-A3160BD0591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148EDA-1DC8-4A16-A166-5A010A4FC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AC439D88-F092-4311-BA96-5312C4D30811}" type="parTrans" cxnId="{F0EA6B6C-145F-4256-A69D-6B15B3E1D5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AAE534-8155-4294-8CCC-023322E4D49A}" type="sibTrans" cxnId="{F0EA6B6C-145F-4256-A69D-6B15B3E1D5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2A493C-B118-4624-BB6F-B12246CA9D15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觀賞性運動</a:t>
          </a:r>
        </a:p>
      </dgm:t>
    </dgm:pt>
    <dgm:pt modelId="{E99EE82F-17A1-4662-BEBD-D6B4D3867724}" type="parTrans" cxnId="{7BEB3791-ABC1-4446-BAFB-CF1FC47732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6A9F90-6C5F-4008-8FA5-1239573FDB93}" type="sibTrans" cxnId="{7BEB3791-ABC1-4446-BAFB-CF1FC47732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A32349-FEB2-4AC9-AB53-D44E1273BC7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國民運動中心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運動用品製造業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1366DF-3DE3-4CEA-A9C5-78A61D9A6E8C}" type="parTrans" cxnId="{BFA20FB6-4508-49CA-A509-CCF6DA4C3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D5CF52-1BF8-48A8-8210-3FB545D54135}" type="sibTrans" cxnId="{BFA20FB6-4508-49CA-A509-CCF6DA4C36F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DB4B32-23F7-4411-B229-15810A62FA4B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運動行銷與贊助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運動彩卷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電子競技運動</a:t>
          </a:r>
        </a:p>
      </dgm:t>
    </dgm:pt>
    <dgm:pt modelId="{C4B1B34C-C81D-4630-B58E-4A07DA9859B5}" type="parTrans" cxnId="{10756AEF-4901-4DFA-A174-D72B12276669}">
      <dgm:prSet/>
      <dgm:spPr/>
      <dgm:t>
        <a:bodyPr/>
        <a:lstStyle/>
        <a:p>
          <a:endParaRPr lang="zh-TW" altLang="en-US"/>
        </a:p>
      </dgm:t>
    </dgm:pt>
    <dgm:pt modelId="{CE02881A-C4B3-4770-BFD5-AC3AC041F08D}" type="sibTrans" cxnId="{10756AEF-4901-4DFA-A174-D72B12276669}">
      <dgm:prSet/>
      <dgm:spPr/>
      <dgm:t>
        <a:bodyPr/>
        <a:lstStyle/>
        <a:p>
          <a:endParaRPr lang="zh-TW" altLang="en-US"/>
        </a:p>
      </dgm:t>
    </dgm:pt>
    <dgm:pt modelId="{F8D83D27-C40B-4502-A451-6D770EF79412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中華職棒聯盟、超級籃球聯賽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SBL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、企業排球聯賽、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2017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世界大學運動會</a:t>
          </a:r>
        </a:p>
      </dgm:t>
    </dgm:pt>
    <dgm:pt modelId="{8D5CD82D-5413-4A00-BEED-41E6917D6011}" type="parTrans" cxnId="{35924AB0-F3BD-476C-A207-E3E92E4AE038}">
      <dgm:prSet/>
      <dgm:spPr/>
      <dgm:t>
        <a:bodyPr/>
        <a:lstStyle/>
        <a:p>
          <a:endParaRPr lang="zh-TW" altLang="en-US"/>
        </a:p>
      </dgm:t>
    </dgm:pt>
    <dgm:pt modelId="{C2B27B1F-D73A-4218-815A-201E51462133}" type="sibTrans" cxnId="{35924AB0-F3BD-476C-A207-E3E92E4AE038}">
      <dgm:prSet/>
      <dgm:spPr/>
      <dgm:t>
        <a:bodyPr/>
        <a:lstStyle/>
        <a:p>
          <a:endParaRPr lang="zh-TW" altLang="en-US"/>
        </a:p>
      </dgm:t>
    </dgm:pt>
    <dgm:pt modelId="{C6875185-B7E5-4833-B980-AB8202BDD90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籃球、排球、足球、棒球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桌球、網球、羽球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田徑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保齡球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撞球、飛鏢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高爾夫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游泳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潛水、風帆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健身、舞蹈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直排輪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自行車</a:t>
          </a:r>
        </a:p>
      </dgm:t>
    </dgm:pt>
    <dgm:pt modelId="{23852A42-66F3-434A-8F1C-62499FD969FF}" type="parTrans" cxnId="{DD862B8B-A4A4-4206-B421-40250FBCD13A}">
      <dgm:prSet/>
      <dgm:spPr/>
      <dgm:t>
        <a:bodyPr/>
        <a:lstStyle/>
        <a:p>
          <a:endParaRPr lang="zh-TW" altLang="en-US"/>
        </a:p>
      </dgm:t>
    </dgm:pt>
    <dgm:pt modelId="{070F42A7-F59F-4815-8181-944B60204916}" type="sibTrans" cxnId="{DD862B8B-A4A4-4206-B421-40250FBCD13A}">
      <dgm:prSet/>
      <dgm:spPr/>
      <dgm:t>
        <a:bodyPr/>
        <a:lstStyle/>
        <a:p>
          <a:endParaRPr lang="zh-TW" altLang="en-US"/>
        </a:p>
      </dgm:t>
    </dgm:pt>
    <dgm:pt modelId="{5E272A52-6D37-4200-9585-35FFAA4912C4}" type="pres">
      <dgm:prSet presAssocID="{749BEB08-990B-408D-8B5E-9E3228FB8E60}" presName="linear" presStyleCnt="0">
        <dgm:presLayoutVars>
          <dgm:dir/>
          <dgm:animLvl val="lvl"/>
          <dgm:resizeHandles val="exact"/>
        </dgm:presLayoutVars>
      </dgm:prSet>
      <dgm:spPr/>
    </dgm:pt>
    <dgm:pt modelId="{96B787BA-C725-428E-B604-F4836ED89C93}" type="pres">
      <dgm:prSet presAssocID="{802CB6B4-C584-4A8B-9621-F836519EB080}" presName="parentLin" presStyleCnt="0"/>
      <dgm:spPr/>
    </dgm:pt>
    <dgm:pt modelId="{3091C603-0CED-46B4-B55F-BE8CC2D59640}" type="pres">
      <dgm:prSet presAssocID="{802CB6B4-C584-4A8B-9621-F836519EB080}" presName="parentLeftMargin" presStyleLbl="node1" presStyleIdx="0" presStyleCnt="4"/>
      <dgm:spPr/>
    </dgm:pt>
    <dgm:pt modelId="{39FFCC1C-D84A-418C-9FE7-A142DDBD3DA3}" type="pres">
      <dgm:prSet presAssocID="{802CB6B4-C584-4A8B-9621-F836519EB0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720D25-DDB0-4B28-99D0-7978729F2EF9}" type="pres">
      <dgm:prSet presAssocID="{802CB6B4-C584-4A8B-9621-F836519EB080}" presName="negativeSpace" presStyleCnt="0"/>
      <dgm:spPr/>
    </dgm:pt>
    <dgm:pt modelId="{0F4E4D40-AA8B-41BC-AA12-92E5E6BBD69D}" type="pres">
      <dgm:prSet presAssocID="{802CB6B4-C584-4A8B-9621-F836519EB080}" presName="childText" presStyleLbl="conFgAcc1" presStyleIdx="0" presStyleCnt="4">
        <dgm:presLayoutVars>
          <dgm:bulletEnabled val="1"/>
        </dgm:presLayoutVars>
      </dgm:prSet>
      <dgm:spPr/>
    </dgm:pt>
    <dgm:pt modelId="{9A14B8C6-34F5-4B71-9C9A-D71DDF6E4420}" type="pres">
      <dgm:prSet presAssocID="{9F032965-6076-4A32-AC30-08E86EEDD258}" presName="spaceBetweenRectangles" presStyleCnt="0"/>
      <dgm:spPr/>
    </dgm:pt>
    <dgm:pt modelId="{76CFB1CE-5F56-4384-940E-527A4669C934}" type="pres">
      <dgm:prSet presAssocID="{7D2A493C-B118-4624-BB6F-B12246CA9D15}" presName="parentLin" presStyleCnt="0"/>
      <dgm:spPr/>
    </dgm:pt>
    <dgm:pt modelId="{BDE19F2C-B35B-45D3-A027-10E0C3F002DC}" type="pres">
      <dgm:prSet presAssocID="{7D2A493C-B118-4624-BB6F-B12246CA9D15}" presName="parentLeftMargin" presStyleLbl="node1" presStyleIdx="0" presStyleCnt="4"/>
      <dgm:spPr/>
    </dgm:pt>
    <dgm:pt modelId="{78AECB40-12CD-4A6F-A774-FBC60B644205}" type="pres">
      <dgm:prSet presAssocID="{7D2A493C-B118-4624-BB6F-B12246CA9D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DDFA9C-5BC7-462C-A786-18F2D26C0200}" type="pres">
      <dgm:prSet presAssocID="{7D2A493C-B118-4624-BB6F-B12246CA9D15}" presName="negativeSpace" presStyleCnt="0"/>
      <dgm:spPr/>
    </dgm:pt>
    <dgm:pt modelId="{5AEF791D-DD46-4B78-B05E-757327988A29}" type="pres">
      <dgm:prSet presAssocID="{7D2A493C-B118-4624-BB6F-B12246CA9D15}" presName="childText" presStyleLbl="conFgAcc1" presStyleIdx="1" presStyleCnt="4">
        <dgm:presLayoutVars>
          <dgm:bulletEnabled val="1"/>
        </dgm:presLayoutVars>
      </dgm:prSet>
      <dgm:spPr/>
    </dgm:pt>
    <dgm:pt modelId="{EEC12A31-60FC-465F-9FB8-457A6E832772}" type="pres">
      <dgm:prSet presAssocID="{3F6A9F90-6C5F-4008-8FA5-1239573FDB93}" presName="spaceBetweenRectangles" presStyleCnt="0"/>
      <dgm:spPr/>
    </dgm:pt>
    <dgm:pt modelId="{B08D3C19-85EB-45C2-9EE3-1B47E383C288}" type="pres">
      <dgm:prSet presAssocID="{A91B131B-8892-4B2C-B227-4791E7C1F7A2}" presName="parentLin" presStyleCnt="0"/>
      <dgm:spPr/>
    </dgm:pt>
    <dgm:pt modelId="{6CDEB73B-2460-484D-9BE1-2EDC6FF84326}" type="pres">
      <dgm:prSet presAssocID="{A91B131B-8892-4B2C-B227-4791E7C1F7A2}" presName="parentLeftMargin" presStyleLbl="node1" presStyleIdx="1" presStyleCnt="4"/>
      <dgm:spPr/>
    </dgm:pt>
    <dgm:pt modelId="{12C7A96E-816C-47F1-B9F3-868EA94046D8}" type="pres">
      <dgm:prSet presAssocID="{A91B131B-8892-4B2C-B227-4791E7C1F7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3AEC07-5E9D-4388-BFA2-090A37FCE906}" type="pres">
      <dgm:prSet presAssocID="{A91B131B-8892-4B2C-B227-4791E7C1F7A2}" presName="negativeSpace" presStyleCnt="0"/>
      <dgm:spPr/>
    </dgm:pt>
    <dgm:pt modelId="{2E1D30C8-3ADC-4991-BBCC-FA72C40E8A52}" type="pres">
      <dgm:prSet presAssocID="{A91B131B-8892-4B2C-B227-4791E7C1F7A2}" presName="childText" presStyleLbl="conFgAcc1" presStyleIdx="2" presStyleCnt="4">
        <dgm:presLayoutVars>
          <dgm:bulletEnabled val="1"/>
        </dgm:presLayoutVars>
      </dgm:prSet>
      <dgm:spPr/>
    </dgm:pt>
    <dgm:pt modelId="{B45146B4-4151-4CF6-B2E1-76334CC96494}" type="pres">
      <dgm:prSet presAssocID="{7579D83E-25AD-4873-8669-A8F26D7EC9DE}" presName="spaceBetweenRectangles" presStyleCnt="0"/>
      <dgm:spPr/>
    </dgm:pt>
    <dgm:pt modelId="{9AD6CE5F-8120-494B-B0E7-883B0698F422}" type="pres">
      <dgm:prSet presAssocID="{EB148EDA-1DC8-4A16-A166-5A010A4FC7DD}" presName="parentLin" presStyleCnt="0"/>
      <dgm:spPr/>
    </dgm:pt>
    <dgm:pt modelId="{0DDF5E9D-E452-4D51-ADBC-820B1AEF310D}" type="pres">
      <dgm:prSet presAssocID="{EB148EDA-1DC8-4A16-A166-5A010A4FC7DD}" presName="parentLeftMargin" presStyleLbl="node1" presStyleIdx="2" presStyleCnt="4"/>
      <dgm:spPr/>
    </dgm:pt>
    <dgm:pt modelId="{D25336C2-4B5E-4048-BAFA-DBBC3CA8F115}" type="pres">
      <dgm:prSet presAssocID="{EB148EDA-1DC8-4A16-A166-5A010A4FC7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0CB1FC6-B96C-4DBB-A847-12C0A2506B30}" type="pres">
      <dgm:prSet presAssocID="{EB148EDA-1DC8-4A16-A166-5A010A4FC7DD}" presName="negativeSpace" presStyleCnt="0"/>
      <dgm:spPr/>
    </dgm:pt>
    <dgm:pt modelId="{5E100B65-1B47-43E6-A51E-01FD3A6A9A50}" type="pres">
      <dgm:prSet presAssocID="{EB148EDA-1DC8-4A16-A166-5A010A4FC7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E707B14-E569-4308-ACD5-EAF6F4C2F218}" type="presOf" srcId="{A91B131B-8892-4B2C-B227-4791E7C1F7A2}" destId="{6CDEB73B-2460-484D-9BE1-2EDC6FF84326}" srcOrd="0" destOrd="0" presId="urn:microsoft.com/office/officeart/2005/8/layout/list1"/>
    <dgm:cxn modelId="{367FA924-97CC-4FC4-9793-AC01351AB0E5}" type="presOf" srcId="{802CB6B4-C584-4A8B-9621-F836519EB080}" destId="{3091C603-0CED-46B4-B55F-BE8CC2D59640}" srcOrd="0" destOrd="0" presId="urn:microsoft.com/office/officeart/2005/8/layout/list1"/>
    <dgm:cxn modelId="{F723A839-4118-4C92-9A4B-4B23994F88C1}" type="presOf" srcId="{C6875185-B7E5-4833-B980-AB8202BDD90D}" destId="{0F4E4D40-AA8B-41BC-AA12-92E5E6BBD69D}" srcOrd="0" destOrd="0" presId="urn:microsoft.com/office/officeart/2005/8/layout/list1"/>
    <dgm:cxn modelId="{EBA3C53D-D0E5-4029-8F0E-0F3A96836D32}" type="presOf" srcId="{802CB6B4-C584-4A8B-9621-F836519EB080}" destId="{39FFCC1C-D84A-418C-9FE7-A142DDBD3DA3}" srcOrd="1" destOrd="0" presId="urn:microsoft.com/office/officeart/2005/8/layout/list1"/>
    <dgm:cxn modelId="{92EE985C-AA62-4B46-B5D4-B884E04E09C7}" type="presOf" srcId="{F8D83D27-C40B-4502-A451-6D770EF79412}" destId="{5AEF791D-DD46-4B78-B05E-757327988A29}" srcOrd="0" destOrd="0" presId="urn:microsoft.com/office/officeart/2005/8/layout/list1"/>
    <dgm:cxn modelId="{A8929C47-75DA-4C1F-8B88-3878A907B9BA}" type="presOf" srcId="{7D2A493C-B118-4624-BB6F-B12246CA9D15}" destId="{BDE19F2C-B35B-45D3-A027-10E0C3F002DC}" srcOrd="0" destOrd="0" presId="urn:microsoft.com/office/officeart/2005/8/layout/list1"/>
    <dgm:cxn modelId="{6468B649-68E7-4AE2-9D1F-19B1322D3200}" type="presOf" srcId="{749BEB08-990B-408D-8B5E-9E3228FB8E60}" destId="{5E272A52-6D37-4200-9585-35FFAA4912C4}" srcOrd="0" destOrd="0" presId="urn:microsoft.com/office/officeart/2005/8/layout/list1"/>
    <dgm:cxn modelId="{F0EA6B6C-145F-4256-A69D-6B15B3E1D5D7}" srcId="{749BEB08-990B-408D-8B5E-9E3228FB8E60}" destId="{EB148EDA-1DC8-4A16-A166-5A010A4FC7DD}" srcOrd="3" destOrd="0" parTransId="{AC439D88-F092-4311-BA96-5312C4D30811}" sibTransId="{83AAE534-8155-4294-8CCC-023322E4D49A}"/>
    <dgm:cxn modelId="{DD862B8B-A4A4-4206-B421-40250FBCD13A}" srcId="{802CB6B4-C584-4A8B-9621-F836519EB080}" destId="{C6875185-B7E5-4833-B980-AB8202BDD90D}" srcOrd="0" destOrd="0" parTransId="{23852A42-66F3-434A-8F1C-62499FD969FF}" sibTransId="{070F42A7-F59F-4815-8181-944B60204916}"/>
    <dgm:cxn modelId="{7BEB3791-ABC1-4446-BAFB-CF1FC47732D8}" srcId="{749BEB08-990B-408D-8B5E-9E3228FB8E60}" destId="{7D2A493C-B118-4624-BB6F-B12246CA9D15}" srcOrd="1" destOrd="0" parTransId="{E99EE82F-17A1-4662-BEBD-D6B4D3867724}" sibTransId="{3F6A9F90-6C5F-4008-8FA5-1239573FDB93}"/>
    <dgm:cxn modelId="{8F9DA99E-3B66-4157-87E7-778A0D079770}" srcId="{749BEB08-990B-408D-8B5E-9E3228FB8E60}" destId="{802CB6B4-C584-4A8B-9621-F836519EB080}" srcOrd="0" destOrd="0" parTransId="{5592CAF0-0483-42A8-A82E-0DD4CC9E15ED}" sibTransId="{9F032965-6076-4A32-AC30-08E86EEDD258}"/>
    <dgm:cxn modelId="{38B0B3AA-F384-4A1D-B28D-A3160BD0591E}" srcId="{749BEB08-990B-408D-8B5E-9E3228FB8E60}" destId="{A91B131B-8892-4B2C-B227-4791E7C1F7A2}" srcOrd="2" destOrd="0" parTransId="{0FAB4E19-BF00-4DBA-BBE3-4C1709E1BBAC}" sibTransId="{7579D83E-25AD-4873-8669-A8F26D7EC9DE}"/>
    <dgm:cxn modelId="{35924AB0-F3BD-476C-A207-E3E92E4AE038}" srcId="{7D2A493C-B118-4624-BB6F-B12246CA9D15}" destId="{F8D83D27-C40B-4502-A451-6D770EF79412}" srcOrd="0" destOrd="0" parTransId="{8D5CD82D-5413-4A00-BEED-41E6917D6011}" sibTransId="{C2B27B1F-D73A-4218-815A-201E51462133}"/>
    <dgm:cxn modelId="{BFA20FB6-4508-49CA-A509-CCF6DA4C36F2}" srcId="{A91B131B-8892-4B2C-B227-4791E7C1F7A2}" destId="{E2A32349-FEB2-4AC9-AB53-D44E1273BC76}" srcOrd="0" destOrd="0" parTransId="{E21366DF-3DE3-4CEA-A9C5-78A61D9A6E8C}" sibTransId="{E9D5CF52-1BF8-48A8-8210-3FB545D54135}"/>
    <dgm:cxn modelId="{C504DCB7-D16D-476B-BF3A-A7F084F380E3}" type="presOf" srcId="{7D2A493C-B118-4624-BB6F-B12246CA9D15}" destId="{78AECB40-12CD-4A6F-A774-FBC60B644205}" srcOrd="1" destOrd="0" presId="urn:microsoft.com/office/officeart/2005/8/layout/list1"/>
    <dgm:cxn modelId="{092B80B8-1C0E-46CA-8BE0-6BFF82C68CAC}" type="presOf" srcId="{A91B131B-8892-4B2C-B227-4791E7C1F7A2}" destId="{12C7A96E-816C-47F1-B9F3-868EA94046D8}" srcOrd="1" destOrd="0" presId="urn:microsoft.com/office/officeart/2005/8/layout/list1"/>
    <dgm:cxn modelId="{1278A6CA-C570-4490-AD35-868D51C11D3D}" type="presOf" srcId="{3DDB4B32-23F7-4411-B229-15810A62FA4B}" destId="{5E100B65-1B47-43E6-A51E-01FD3A6A9A50}" srcOrd="0" destOrd="0" presId="urn:microsoft.com/office/officeart/2005/8/layout/list1"/>
    <dgm:cxn modelId="{D99E41D2-1DC1-41F7-92C2-1496A1739E60}" type="presOf" srcId="{E2A32349-FEB2-4AC9-AB53-D44E1273BC76}" destId="{2E1D30C8-3ADC-4991-BBCC-FA72C40E8A52}" srcOrd="0" destOrd="0" presId="urn:microsoft.com/office/officeart/2005/8/layout/list1"/>
    <dgm:cxn modelId="{1270E6DE-E9F0-4947-BB0F-99390ACE4020}" type="presOf" srcId="{EB148EDA-1DC8-4A16-A166-5A010A4FC7DD}" destId="{0DDF5E9D-E452-4D51-ADBC-820B1AEF310D}" srcOrd="0" destOrd="0" presId="urn:microsoft.com/office/officeart/2005/8/layout/list1"/>
    <dgm:cxn modelId="{10756AEF-4901-4DFA-A174-D72B12276669}" srcId="{EB148EDA-1DC8-4A16-A166-5A010A4FC7DD}" destId="{3DDB4B32-23F7-4411-B229-15810A62FA4B}" srcOrd="0" destOrd="0" parTransId="{C4B1B34C-C81D-4630-B58E-4A07DA9859B5}" sibTransId="{CE02881A-C4B3-4770-BFD5-AC3AC041F08D}"/>
    <dgm:cxn modelId="{189FD7F5-C898-4304-9B54-45FC8B7B81B7}" type="presOf" srcId="{EB148EDA-1DC8-4A16-A166-5A010A4FC7DD}" destId="{D25336C2-4B5E-4048-BAFA-DBBC3CA8F115}" srcOrd="1" destOrd="0" presId="urn:microsoft.com/office/officeart/2005/8/layout/list1"/>
    <dgm:cxn modelId="{E074DA8B-BF46-47B7-AA36-6D751ABDFEB7}" type="presParOf" srcId="{5E272A52-6D37-4200-9585-35FFAA4912C4}" destId="{96B787BA-C725-428E-B604-F4836ED89C93}" srcOrd="0" destOrd="0" presId="urn:microsoft.com/office/officeart/2005/8/layout/list1"/>
    <dgm:cxn modelId="{07425AE0-0E85-466D-96A3-2C7C519F9D1E}" type="presParOf" srcId="{96B787BA-C725-428E-B604-F4836ED89C93}" destId="{3091C603-0CED-46B4-B55F-BE8CC2D59640}" srcOrd="0" destOrd="0" presId="urn:microsoft.com/office/officeart/2005/8/layout/list1"/>
    <dgm:cxn modelId="{4E566FD8-3713-4E30-B4E4-13F7DEE85A70}" type="presParOf" srcId="{96B787BA-C725-428E-B604-F4836ED89C93}" destId="{39FFCC1C-D84A-418C-9FE7-A142DDBD3DA3}" srcOrd="1" destOrd="0" presId="urn:microsoft.com/office/officeart/2005/8/layout/list1"/>
    <dgm:cxn modelId="{FB4719AF-874F-4364-9866-44612347219A}" type="presParOf" srcId="{5E272A52-6D37-4200-9585-35FFAA4912C4}" destId="{4F720D25-DDB0-4B28-99D0-7978729F2EF9}" srcOrd="1" destOrd="0" presId="urn:microsoft.com/office/officeart/2005/8/layout/list1"/>
    <dgm:cxn modelId="{64300DCF-2577-4944-BAFF-602A3AF86246}" type="presParOf" srcId="{5E272A52-6D37-4200-9585-35FFAA4912C4}" destId="{0F4E4D40-AA8B-41BC-AA12-92E5E6BBD69D}" srcOrd="2" destOrd="0" presId="urn:microsoft.com/office/officeart/2005/8/layout/list1"/>
    <dgm:cxn modelId="{367AAF9A-429C-4155-A5EB-A47B2F940885}" type="presParOf" srcId="{5E272A52-6D37-4200-9585-35FFAA4912C4}" destId="{9A14B8C6-34F5-4B71-9C9A-D71DDF6E4420}" srcOrd="3" destOrd="0" presId="urn:microsoft.com/office/officeart/2005/8/layout/list1"/>
    <dgm:cxn modelId="{671BEC45-30FE-4879-B536-8CF9D5AF0769}" type="presParOf" srcId="{5E272A52-6D37-4200-9585-35FFAA4912C4}" destId="{76CFB1CE-5F56-4384-940E-527A4669C934}" srcOrd="4" destOrd="0" presId="urn:microsoft.com/office/officeart/2005/8/layout/list1"/>
    <dgm:cxn modelId="{5AFFB12B-3DBC-49BA-9BD5-2EEEB05D03B8}" type="presParOf" srcId="{76CFB1CE-5F56-4384-940E-527A4669C934}" destId="{BDE19F2C-B35B-45D3-A027-10E0C3F002DC}" srcOrd="0" destOrd="0" presId="urn:microsoft.com/office/officeart/2005/8/layout/list1"/>
    <dgm:cxn modelId="{64AA275F-68BD-429B-A1ED-B48F19106249}" type="presParOf" srcId="{76CFB1CE-5F56-4384-940E-527A4669C934}" destId="{78AECB40-12CD-4A6F-A774-FBC60B644205}" srcOrd="1" destOrd="0" presId="urn:microsoft.com/office/officeart/2005/8/layout/list1"/>
    <dgm:cxn modelId="{55575F19-CCC3-4642-AAAF-3B902466AC9A}" type="presParOf" srcId="{5E272A52-6D37-4200-9585-35FFAA4912C4}" destId="{FFDDFA9C-5BC7-462C-A786-18F2D26C0200}" srcOrd="5" destOrd="0" presId="urn:microsoft.com/office/officeart/2005/8/layout/list1"/>
    <dgm:cxn modelId="{3E872ED2-C38D-41C5-B5B1-6DBC36D7BB54}" type="presParOf" srcId="{5E272A52-6D37-4200-9585-35FFAA4912C4}" destId="{5AEF791D-DD46-4B78-B05E-757327988A29}" srcOrd="6" destOrd="0" presId="urn:microsoft.com/office/officeart/2005/8/layout/list1"/>
    <dgm:cxn modelId="{397DF80F-D93D-493D-A50C-FB03F42014AA}" type="presParOf" srcId="{5E272A52-6D37-4200-9585-35FFAA4912C4}" destId="{EEC12A31-60FC-465F-9FB8-457A6E832772}" srcOrd="7" destOrd="0" presId="urn:microsoft.com/office/officeart/2005/8/layout/list1"/>
    <dgm:cxn modelId="{B672DB18-D623-40A9-91FA-4F29ED0C83D5}" type="presParOf" srcId="{5E272A52-6D37-4200-9585-35FFAA4912C4}" destId="{B08D3C19-85EB-45C2-9EE3-1B47E383C288}" srcOrd="8" destOrd="0" presId="urn:microsoft.com/office/officeart/2005/8/layout/list1"/>
    <dgm:cxn modelId="{4D9F3588-28ED-4BAA-9E53-0EE7EC9646F5}" type="presParOf" srcId="{B08D3C19-85EB-45C2-9EE3-1B47E383C288}" destId="{6CDEB73B-2460-484D-9BE1-2EDC6FF84326}" srcOrd="0" destOrd="0" presId="urn:microsoft.com/office/officeart/2005/8/layout/list1"/>
    <dgm:cxn modelId="{B647C628-752E-4531-BFFE-57EA046ED7B8}" type="presParOf" srcId="{B08D3C19-85EB-45C2-9EE3-1B47E383C288}" destId="{12C7A96E-816C-47F1-B9F3-868EA94046D8}" srcOrd="1" destOrd="0" presId="urn:microsoft.com/office/officeart/2005/8/layout/list1"/>
    <dgm:cxn modelId="{B6A39618-13D2-4A8C-96DA-FDF9EC37784D}" type="presParOf" srcId="{5E272A52-6D37-4200-9585-35FFAA4912C4}" destId="{0B3AEC07-5E9D-4388-BFA2-090A37FCE906}" srcOrd="9" destOrd="0" presId="urn:microsoft.com/office/officeart/2005/8/layout/list1"/>
    <dgm:cxn modelId="{11A99785-3870-49A3-BD8C-5A0B568BD2B6}" type="presParOf" srcId="{5E272A52-6D37-4200-9585-35FFAA4912C4}" destId="{2E1D30C8-3ADC-4991-BBCC-FA72C40E8A52}" srcOrd="10" destOrd="0" presId="urn:microsoft.com/office/officeart/2005/8/layout/list1"/>
    <dgm:cxn modelId="{53449F71-08F1-4EC7-8BE2-0020518048DB}" type="presParOf" srcId="{5E272A52-6D37-4200-9585-35FFAA4912C4}" destId="{B45146B4-4151-4CF6-B2E1-76334CC96494}" srcOrd="11" destOrd="0" presId="urn:microsoft.com/office/officeart/2005/8/layout/list1"/>
    <dgm:cxn modelId="{2C2813D3-BA86-4A9E-B955-28499EF1D929}" type="presParOf" srcId="{5E272A52-6D37-4200-9585-35FFAA4912C4}" destId="{9AD6CE5F-8120-494B-B0E7-883B0698F422}" srcOrd="12" destOrd="0" presId="urn:microsoft.com/office/officeart/2005/8/layout/list1"/>
    <dgm:cxn modelId="{C21ECD33-26A8-4BC1-AFCE-044E28345244}" type="presParOf" srcId="{9AD6CE5F-8120-494B-B0E7-883B0698F422}" destId="{0DDF5E9D-E452-4D51-ADBC-820B1AEF310D}" srcOrd="0" destOrd="0" presId="urn:microsoft.com/office/officeart/2005/8/layout/list1"/>
    <dgm:cxn modelId="{91E5B919-DED1-4F0C-9BE5-0E7B7A2FE196}" type="presParOf" srcId="{9AD6CE5F-8120-494B-B0E7-883B0698F422}" destId="{D25336C2-4B5E-4048-BAFA-DBBC3CA8F115}" srcOrd="1" destOrd="0" presId="urn:microsoft.com/office/officeart/2005/8/layout/list1"/>
    <dgm:cxn modelId="{BF4B391F-DBFF-442B-B708-1AF0571EBFE7}" type="presParOf" srcId="{5E272A52-6D37-4200-9585-35FFAA4912C4}" destId="{10CB1FC6-B96C-4DBB-A847-12C0A2506B30}" srcOrd="13" destOrd="0" presId="urn:microsoft.com/office/officeart/2005/8/layout/list1"/>
    <dgm:cxn modelId="{DC84B3A7-96EC-4FCD-A119-8FBB571A7CCF}" type="presParOf" srcId="{5E272A52-6D37-4200-9585-35FFAA4912C4}" destId="{5E100B65-1B47-43E6-A51E-01FD3A6A9A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4D40-AA8B-41BC-AA12-92E5E6BBD69D}">
      <dsp:nvSpPr>
        <dsp:cNvPr id="0" name=""/>
        <dsp:cNvSpPr/>
      </dsp:nvSpPr>
      <dsp:spPr>
        <a:xfrm>
          <a:off x="0" y="349311"/>
          <a:ext cx="8593667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64" tIns="291592" rIns="6669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籃球、排球、足球、棒球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桌球、網球、羽球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田徑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保齡球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撞球、飛鏢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高爾夫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游泳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潛水、風帆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健身、舞蹈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直排輪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自行車</a:t>
          </a:r>
        </a:p>
      </dsp:txBody>
      <dsp:txXfrm>
        <a:off x="0" y="349311"/>
        <a:ext cx="8593667" cy="970200"/>
      </dsp:txXfrm>
    </dsp:sp>
    <dsp:sp modelId="{39FFCC1C-D84A-418C-9FE7-A142DDBD3DA3}">
      <dsp:nvSpPr>
        <dsp:cNvPr id="0" name=""/>
        <dsp:cNvSpPr/>
      </dsp:nvSpPr>
      <dsp:spPr>
        <a:xfrm>
          <a:off x="429683" y="142671"/>
          <a:ext cx="601556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74" tIns="0" rIns="227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參與性運動</a:t>
          </a:r>
        </a:p>
      </dsp:txBody>
      <dsp:txXfrm>
        <a:off x="449858" y="162846"/>
        <a:ext cx="5975216" cy="372930"/>
      </dsp:txXfrm>
    </dsp:sp>
    <dsp:sp modelId="{5AEF791D-DD46-4B78-B05E-757327988A29}">
      <dsp:nvSpPr>
        <dsp:cNvPr id="0" name=""/>
        <dsp:cNvSpPr/>
      </dsp:nvSpPr>
      <dsp:spPr>
        <a:xfrm>
          <a:off x="0" y="1601751"/>
          <a:ext cx="8593667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64" tIns="291592" rIns="6669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中華職棒聯盟、超級籃球聯賽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SBL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、企業排球聯賽、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2017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世界大學運動會</a:t>
          </a:r>
        </a:p>
      </dsp:txBody>
      <dsp:txXfrm>
        <a:off x="0" y="1601751"/>
        <a:ext cx="8593667" cy="683550"/>
      </dsp:txXfrm>
    </dsp:sp>
    <dsp:sp modelId="{78AECB40-12CD-4A6F-A774-FBC60B644205}">
      <dsp:nvSpPr>
        <dsp:cNvPr id="0" name=""/>
        <dsp:cNvSpPr/>
      </dsp:nvSpPr>
      <dsp:spPr>
        <a:xfrm>
          <a:off x="429683" y="1395111"/>
          <a:ext cx="601556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74" tIns="0" rIns="2273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觀賞性運動</a:t>
          </a:r>
        </a:p>
      </dsp:txBody>
      <dsp:txXfrm>
        <a:off x="449858" y="1415286"/>
        <a:ext cx="5975216" cy="372930"/>
      </dsp:txXfrm>
    </dsp:sp>
    <dsp:sp modelId="{2E1D30C8-3ADC-4991-BBCC-FA72C40E8A52}">
      <dsp:nvSpPr>
        <dsp:cNvPr id="0" name=""/>
        <dsp:cNvSpPr/>
      </dsp:nvSpPr>
      <dsp:spPr>
        <a:xfrm>
          <a:off x="0" y="2567541"/>
          <a:ext cx="8593667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64" tIns="291592" rIns="6669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國民運動中心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運動用品製造業</a:t>
          </a:r>
          <a:endParaRPr lang="en-US" altLang="zh-TW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567541"/>
        <a:ext cx="8593667" cy="683550"/>
      </dsp:txXfrm>
    </dsp:sp>
    <dsp:sp modelId="{12C7A96E-816C-47F1-B9F3-868EA94046D8}">
      <dsp:nvSpPr>
        <dsp:cNvPr id="0" name=""/>
        <dsp:cNvSpPr/>
      </dsp:nvSpPr>
      <dsp:spPr>
        <a:xfrm>
          <a:off x="429683" y="2360901"/>
          <a:ext cx="601556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74" tIns="0" rIns="2273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運動技術商品</a:t>
          </a:r>
        </a:p>
      </dsp:txBody>
      <dsp:txXfrm>
        <a:off x="449858" y="2381076"/>
        <a:ext cx="5975216" cy="372930"/>
      </dsp:txXfrm>
    </dsp:sp>
    <dsp:sp modelId="{5E100B65-1B47-43E6-A51E-01FD3A6A9A50}">
      <dsp:nvSpPr>
        <dsp:cNvPr id="0" name=""/>
        <dsp:cNvSpPr/>
      </dsp:nvSpPr>
      <dsp:spPr>
        <a:xfrm>
          <a:off x="0" y="3533332"/>
          <a:ext cx="8593667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64" tIns="291592" rIns="6669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運動行銷與贊助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運動彩卷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電子競技運動</a:t>
          </a:r>
        </a:p>
      </dsp:txBody>
      <dsp:txXfrm>
        <a:off x="0" y="3533332"/>
        <a:ext cx="8593667" cy="683550"/>
      </dsp:txXfrm>
    </dsp:sp>
    <dsp:sp modelId="{D25336C2-4B5E-4048-BAFA-DBBC3CA8F115}">
      <dsp:nvSpPr>
        <dsp:cNvPr id="0" name=""/>
        <dsp:cNvSpPr/>
      </dsp:nvSpPr>
      <dsp:spPr>
        <a:xfrm>
          <a:off x="429683" y="3326691"/>
          <a:ext cx="601556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74" tIns="0" rIns="2273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449858" y="3346866"/>
        <a:ext cx="597521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343A-1850-43D7-B760-98C034226244}" type="datetimeFigureOut">
              <a:rPr lang="zh-TW" altLang="en-US" smtClean="0"/>
              <a:t>2018/6/22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BE59-C495-4414-94F3-BFD81DA07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07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84E41FFE-6A6B-4734-A902-ED4C420F9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E029B3DE-8A96-4655-AF0B-4C47399B0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EED23B83-DADD-4EDF-BEBD-49251F25F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5BAA5C-709D-4EC8-9A89-3A36DCDAFE9A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AF44A539-55E1-4DEE-80DC-AF1503052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3FF62C06-B718-4B19-8F2A-B21A385E5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6F0C7340-D3D5-40FD-8B07-1F438BC24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3A6E36-CE0B-4E98-A72F-AE4EBE7164DC}" type="slidenum">
              <a:rPr lang="zh-C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9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影像版面配置區 1">
            <a:extLst>
              <a:ext uri="{FF2B5EF4-FFF2-40B4-BE49-F238E27FC236}">
                <a16:creationId xmlns:a16="http://schemas.microsoft.com/office/drawing/2014/main" id="{B9DEB22A-886A-4840-BBB2-0B18589F8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>
            <a:extLst>
              <a:ext uri="{FF2B5EF4-FFF2-40B4-BE49-F238E27FC236}">
                <a16:creationId xmlns:a16="http://schemas.microsoft.com/office/drawing/2014/main" id="{D95D0CF3-4FED-409B-B135-D0F70B95B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15E51719-EC76-4530-97EA-9CC3C9886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CBCA8-EA91-4216-BC16-0A6DE410B22F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9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影像版面配置區 1">
            <a:extLst>
              <a:ext uri="{FF2B5EF4-FFF2-40B4-BE49-F238E27FC236}">
                <a16:creationId xmlns:a16="http://schemas.microsoft.com/office/drawing/2014/main" id="{3957FEEF-4C9B-47CD-8452-D0BBD1FF9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>
            <a:extLst>
              <a:ext uri="{FF2B5EF4-FFF2-40B4-BE49-F238E27FC236}">
                <a16:creationId xmlns:a16="http://schemas.microsoft.com/office/drawing/2014/main" id="{3FE69466-73CA-43D4-98A9-F23B65524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39D9DFCB-3BB3-4408-8675-50C8635AF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FB1444-96E6-41AA-9AB6-166DF48B9450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7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影像版面配置區 1">
            <a:extLst>
              <a:ext uri="{FF2B5EF4-FFF2-40B4-BE49-F238E27FC236}">
                <a16:creationId xmlns:a16="http://schemas.microsoft.com/office/drawing/2014/main" id="{7FA30156-7531-48DE-8743-881BD3A6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id="{64CFD749-52B2-4C7F-AC22-8AD620621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EF000CD6-62D6-4902-8DF0-96D0881F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111603-A611-4F2A-8E35-B6DE0C6E78FC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影像版面配置區 1">
            <a:extLst>
              <a:ext uri="{FF2B5EF4-FFF2-40B4-BE49-F238E27FC236}">
                <a16:creationId xmlns:a16="http://schemas.microsoft.com/office/drawing/2014/main" id="{726ED670-796A-4BCC-9C3D-8E28974F0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>
            <a:extLst>
              <a:ext uri="{FF2B5EF4-FFF2-40B4-BE49-F238E27FC236}">
                <a16:creationId xmlns:a16="http://schemas.microsoft.com/office/drawing/2014/main" id="{F4CF6B78-A737-4961-915A-0E5DBC95A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:a16="http://schemas.microsoft.com/office/drawing/2014/main" id="{7A2A5906-2D37-4729-AD68-EC783A7E3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FC7CC4-E1A1-4F1C-8E5E-BFD1B247C124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5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影像版面配置區 1">
            <a:extLst>
              <a:ext uri="{FF2B5EF4-FFF2-40B4-BE49-F238E27FC236}">
                <a16:creationId xmlns:a16="http://schemas.microsoft.com/office/drawing/2014/main" id="{FFAB7589-8E62-496D-873D-A101516ED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65B2B86A-3931-4ED2-A7C7-691813EF6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9DD15077-CB23-43C0-97A8-5898C96BB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98959-72CC-46CC-B0B3-34D8FE8A3FBC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44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影像版面配置區 1">
            <a:extLst>
              <a:ext uri="{FF2B5EF4-FFF2-40B4-BE49-F238E27FC236}">
                <a16:creationId xmlns:a16="http://schemas.microsoft.com/office/drawing/2014/main" id="{F876AADC-7A54-458E-82D0-EF7F22745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A314E05E-1AF7-4C0F-AD1E-2FB40084D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FD8BB4DC-C592-4C57-834E-1F6DBFB5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B9B7BF-A886-4925-8C1A-626B12E30F07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5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影像版面配置區 1">
            <a:extLst>
              <a:ext uri="{FF2B5EF4-FFF2-40B4-BE49-F238E27FC236}">
                <a16:creationId xmlns:a16="http://schemas.microsoft.com/office/drawing/2014/main" id="{6F3669B8-E21B-4601-AB56-1334BBC93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476B02F8-F19D-4F3E-9354-CA70BAEDB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C6A14CA8-6C7D-41AE-91FA-33A2DC914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DAC6B-2709-49D7-93D1-90ACEC808D20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95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影像版面配置區 1">
            <a:extLst>
              <a:ext uri="{FF2B5EF4-FFF2-40B4-BE49-F238E27FC236}">
                <a16:creationId xmlns:a16="http://schemas.microsoft.com/office/drawing/2014/main" id="{576F9F64-07FD-46A7-B40C-0DAD6F279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82104EAC-252A-4D3A-A979-6E1C40C23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8F28D6EC-8632-4DBB-AB9D-C5193C447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49275-31BA-47B5-8910-D872D3133BFA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54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影像版面配置區 1">
            <a:extLst>
              <a:ext uri="{FF2B5EF4-FFF2-40B4-BE49-F238E27FC236}">
                <a16:creationId xmlns:a16="http://schemas.microsoft.com/office/drawing/2014/main" id="{A2A2337A-72E9-4724-8D4A-3EC793FF6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>
            <a:extLst>
              <a:ext uri="{FF2B5EF4-FFF2-40B4-BE49-F238E27FC236}">
                <a16:creationId xmlns:a16="http://schemas.microsoft.com/office/drawing/2014/main" id="{7C6B8FAC-079A-428E-924B-101E9CB33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17EB4DCF-A68E-47EA-A590-977226E05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067A85-C795-4FE6-AE1F-65693E6B739A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9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影像版面配置區 1">
            <a:extLst>
              <a:ext uri="{FF2B5EF4-FFF2-40B4-BE49-F238E27FC236}">
                <a16:creationId xmlns:a16="http://schemas.microsoft.com/office/drawing/2014/main" id="{28E88E3C-45CE-4402-BF82-57BDA0A73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DBEAB47F-A05B-4375-91DD-90B9BEA84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3B9212B1-D021-4A4A-8AF6-1741EEDF7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DC69BD-CF29-4FB3-AC55-CB1066F9EC02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8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影像版面配置區 1">
            <a:extLst>
              <a:ext uri="{FF2B5EF4-FFF2-40B4-BE49-F238E27FC236}">
                <a16:creationId xmlns:a16="http://schemas.microsoft.com/office/drawing/2014/main" id="{A6118853-0521-4C41-B5ED-C88E68339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98A82997-8BE9-4575-B4EA-2E87E07EB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7E81C8D7-094A-4447-BFB7-817DA2B66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4FCCD7-E97C-4E3F-9A6D-43AEDCBD4C3B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影像版面配置區 1">
            <a:extLst>
              <a:ext uri="{FF2B5EF4-FFF2-40B4-BE49-F238E27FC236}">
                <a16:creationId xmlns:a16="http://schemas.microsoft.com/office/drawing/2014/main" id="{9F446380-E441-4913-9C7D-4516C802D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>
            <a:extLst>
              <a:ext uri="{FF2B5EF4-FFF2-40B4-BE49-F238E27FC236}">
                <a16:creationId xmlns:a16="http://schemas.microsoft.com/office/drawing/2014/main" id="{3817EF32-836F-41E5-8EBD-6A897955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1684" name="投影片編號版面配置區 3">
            <a:extLst>
              <a:ext uri="{FF2B5EF4-FFF2-40B4-BE49-F238E27FC236}">
                <a16:creationId xmlns:a16="http://schemas.microsoft.com/office/drawing/2014/main" id="{78EE7596-D8A1-4D55-93A0-3502C08D0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1A9076-7521-4057-B142-7369DEEB1B0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23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影像版面配置區 1">
            <a:extLst>
              <a:ext uri="{FF2B5EF4-FFF2-40B4-BE49-F238E27FC236}">
                <a16:creationId xmlns:a16="http://schemas.microsoft.com/office/drawing/2014/main" id="{6E48FB38-2D17-453A-8976-E34F38CC4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>
            <a:extLst>
              <a:ext uri="{FF2B5EF4-FFF2-40B4-BE49-F238E27FC236}">
                <a16:creationId xmlns:a16="http://schemas.microsoft.com/office/drawing/2014/main" id="{4947DEF0-8D45-41E4-B3C5-02529009C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9FEE81BC-DE8B-4BF1-A0C5-1D116A544F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85547C-FD99-4FB2-B98E-224431AB7117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08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影像版面配置區 1">
            <a:extLst>
              <a:ext uri="{FF2B5EF4-FFF2-40B4-BE49-F238E27FC236}">
                <a16:creationId xmlns:a16="http://schemas.microsoft.com/office/drawing/2014/main" id="{61AEC5E0-8393-4830-BEB9-5D1A36F0C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>
            <a:extLst>
              <a:ext uri="{FF2B5EF4-FFF2-40B4-BE49-F238E27FC236}">
                <a16:creationId xmlns:a16="http://schemas.microsoft.com/office/drawing/2014/main" id="{81A149CB-7176-46F5-BAE4-AA7DE286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A4B2DD12-113D-481D-9192-112D14013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391E4D-CE90-44C2-8532-61A31B88CF44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影像版面配置區 1">
            <a:extLst>
              <a:ext uri="{FF2B5EF4-FFF2-40B4-BE49-F238E27FC236}">
                <a16:creationId xmlns:a16="http://schemas.microsoft.com/office/drawing/2014/main" id="{A1DBFA41-7629-4E96-B28C-E26C6AC63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id="{A89024F2-FA63-491B-B703-35E79AF00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007EA785-F906-4703-B6CD-076B27B83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47C0ED-1649-4086-BD23-54433D90379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71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影像版面配置區 1">
            <a:extLst>
              <a:ext uri="{FF2B5EF4-FFF2-40B4-BE49-F238E27FC236}">
                <a16:creationId xmlns:a16="http://schemas.microsoft.com/office/drawing/2014/main" id="{5C399D09-59F4-430F-93B3-F82E1D74F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id="{16F45E1A-8F1E-4895-A0DA-84A3511C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id="{5C6A6551-813A-4091-98BC-84D3D3A29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BE633B-481A-41DC-9E79-802083FFE5D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28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影像版面配置區 1">
            <a:extLst>
              <a:ext uri="{FF2B5EF4-FFF2-40B4-BE49-F238E27FC236}">
                <a16:creationId xmlns:a16="http://schemas.microsoft.com/office/drawing/2014/main" id="{78302AFA-332C-40A3-9247-2748E785E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>
            <a:extLst>
              <a:ext uri="{FF2B5EF4-FFF2-40B4-BE49-F238E27FC236}">
                <a16:creationId xmlns:a16="http://schemas.microsoft.com/office/drawing/2014/main" id="{88031028-0097-4E59-982D-9BF86526F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2948" name="投影片編號版面配置區 3">
            <a:extLst>
              <a:ext uri="{FF2B5EF4-FFF2-40B4-BE49-F238E27FC236}">
                <a16:creationId xmlns:a16="http://schemas.microsoft.com/office/drawing/2014/main" id="{8DE56490-B6BC-40D2-91F0-9BABD7088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211467-985A-4898-BF8A-C6B3CBEB473A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影像版面配置區 1">
            <a:extLst>
              <a:ext uri="{FF2B5EF4-FFF2-40B4-BE49-F238E27FC236}">
                <a16:creationId xmlns:a16="http://schemas.microsoft.com/office/drawing/2014/main" id="{9CEF57DB-1CE6-4F24-964B-A2E28C199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E3090776-1D1F-474B-8D8A-FE0E5A0A7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89A0BA19-1D79-4A7A-9E79-131BE6C46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EAC46-53B9-4F06-817A-FE0E87E097B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7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影像版面配置區 1">
            <a:extLst>
              <a:ext uri="{FF2B5EF4-FFF2-40B4-BE49-F238E27FC236}">
                <a16:creationId xmlns:a16="http://schemas.microsoft.com/office/drawing/2014/main" id="{59043816-E31F-43FB-9EAD-3E02C3854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76EF4ECB-267D-4404-8204-F0F4ECDC1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91CFA1E8-BAA3-4F82-98A8-4DEC67B75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F43EE-39A0-436F-8B13-C0915AA400B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影像版面配置區 1">
            <a:extLst>
              <a:ext uri="{FF2B5EF4-FFF2-40B4-BE49-F238E27FC236}">
                <a16:creationId xmlns:a16="http://schemas.microsoft.com/office/drawing/2014/main" id="{D68530BF-8821-4062-9ED2-E78C11F38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F518553A-5AAE-4990-A4E4-4ADC1E4C4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AF225DDC-BEEF-4FA0-835E-C8D6F2956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F4F7E-979B-472A-A5F3-465EEBBFE754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1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影像版面配置區 1">
            <a:extLst>
              <a:ext uri="{FF2B5EF4-FFF2-40B4-BE49-F238E27FC236}">
                <a16:creationId xmlns:a16="http://schemas.microsoft.com/office/drawing/2014/main" id="{F08DBE84-6FD0-46D6-9C3F-81CD956F2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4695183D-6AC5-442C-A58E-0A3118573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8E7CCCCF-185D-49DD-AF64-FCBDAF83E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C3EAC5-62CA-46B0-84E3-1E07BE973447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6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影像版面配置區 1">
            <a:extLst>
              <a:ext uri="{FF2B5EF4-FFF2-40B4-BE49-F238E27FC236}">
                <a16:creationId xmlns:a16="http://schemas.microsoft.com/office/drawing/2014/main" id="{6C176AA7-BD33-4E56-AA2D-C57E2726A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11C1B33F-310C-472C-B115-2BC6F41BF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E331A85C-FBB6-4725-BF73-14B6BA578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36B7D-30F9-4D73-BF14-F872265220F5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7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影像版面配置區 1">
            <a:extLst>
              <a:ext uri="{FF2B5EF4-FFF2-40B4-BE49-F238E27FC236}">
                <a16:creationId xmlns:a16="http://schemas.microsoft.com/office/drawing/2014/main" id="{EF3DAB5D-1282-4654-9E92-E14F63236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06A5461C-6AFE-4904-8B95-D13C7DBF2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FB31B9D9-12D1-45B3-B44C-C0C2C9408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447B6-87E1-4DD7-A571-6BB86533AE7C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5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影像版面配置區 1">
            <a:extLst>
              <a:ext uri="{FF2B5EF4-FFF2-40B4-BE49-F238E27FC236}">
                <a16:creationId xmlns:a16="http://schemas.microsoft.com/office/drawing/2014/main" id="{91A36C91-6351-4C58-85BA-9D5F305BE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E4B4B671-5FCA-4345-816B-4A0C390A7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CB40A577-70CC-4A58-ACE4-CAF48F901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4E475-DEE6-4A61-B0CB-19A7CC943CDA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18D0B-AA13-4AA0-A06E-F3A72F2E1B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2C4A75-A284-4645-8161-33255D743C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03DA4D-693B-46C0-91B3-D2AEB8A422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C8182-5A65-4DA4-83A7-F8B00873D6A2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1990F-C307-4019-8CCA-CE1E2C032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0F3538-F3B2-47E9-AA59-2B6320D77B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F2529-CB8C-47D4-BC9E-0F2E35E0B5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35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35DFF-031D-4F2E-9B80-FDBB2D020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57E5E0-AB2F-4018-9794-1F79A8312C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BBEA6-9992-442A-88D7-753D662857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1C2A5-A9FF-4F63-A405-0AFF2C1B8593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B9FDF3-E2D3-4468-8CB6-C313DA129F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76847-77D1-40D6-BD7B-8EAFD1B8CD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608A29-B243-4144-A169-D03B6FD0D4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BD30DF5-AFDD-425D-AAF3-D99FBD840AD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365DEB-5342-4250-93A2-6EB9015041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F9333B-C5E6-4ADC-8790-210B74DFF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9ED68-5357-49DE-A64C-3512EFAAF85F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364CE0-33E1-4308-9FAE-F068BCBC01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7960E8-E600-45C6-9215-5025FCD342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0812F-7006-4A18-9C61-BEAB230092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gk2.jpg">
            <a:extLst>
              <a:ext uri="{FF2B5EF4-FFF2-40B4-BE49-F238E27FC236}">
                <a16:creationId xmlns:a16="http://schemas.microsoft.com/office/drawing/2014/main" id="{4F69A7AC-8CE4-4D04-B68D-808367BEA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42939" y="1071563"/>
            <a:ext cx="1785950" cy="1214446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42910" y="2428868"/>
            <a:ext cx="1785950" cy="1214446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2910" y="3786190"/>
            <a:ext cx="1785950" cy="1214446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>
            <a:off x="642910" y="5143512"/>
            <a:ext cx="1785950" cy="1214446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201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8D1BD-43F6-4D7C-82AA-082A2C1240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87E054-357A-4ABC-89FF-C6AB2FC8D8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83680A-A8E7-4565-9542-1E7AC7DF8E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755D2-577E-4C07-81A9-91D9AFE1468A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FE603D-8994-4176-B86B-FACEEBC5E4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7D6AAE-B112-4F81-BF0A-79A1494F33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21B83-96D3-40E8-B448-6243D9AB2C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7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C89E0-8538-4427-BD91-480AB165A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E3A34E-B38D-4E30-96F7-342605814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B2661-077F-4A24-B128-817BB623F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9D449-0E2A-48C8-8802-0F98AA2B7126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FC0D2B-75F3-489A-BB0B-60CFD9C8F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7E3EAE-DE5A-4E75-BD6A-E4E2DD170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AD155-47E3-4895-96C7-E78F79FF7C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B64C8-6745-4F8E-A676-3CD6006F30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D40F43-7D7F-438B-9980-343F4E2CF6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C0B313-62FD-4D14-8EC3-FC0FFEF485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34A8C0-A968-4B21-80C0-22303432AE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D360E-F252-4204-9F1D-5E037AF301EC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1AF411-20FA-40AB-B0E5-3BF288A0E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A7E091-D311-455C-82BD-58FCFC985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AACFD-F4D1-451F-A00E-7DFC1D5DB1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02E79-25F2-4CBE-8677-D29EBF8DD1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59D2B0-E68B-439D-8543-60C00C8A1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42AEE3-45B0-4852-BA7B-FD7F2AF33BE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2DAD99-712C-448E-9A75-007B0276FC7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6F93E2-4294-493F-A860-091BCC201D0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148E3D-630B-4A7E-9CA7-3AAD91E230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1FBBC-C390-4478-B116-2C48103062A2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936821-B2DB-4549-9834-1B6CCF1053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7FDA0D-E055-440A-8DBA-0539E4495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E4A5C-4543-4BA7-BC4A-21BA8698C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1A1A1-FEDA-46DF-A47C-B0E12DE615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7CAD9E-3CAC-49BF-BBCA-D1B11D9F24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E69B95-9AF1-465E-BA43-0CCE1888BE3A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F8A53B-F874-4EFB-8972-34C37DA211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BBCE05-197D-4B0F-9B52-E21F20E1C1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4A9B2-18E4-4161-A8E9-038B2EEB87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4C8B0C-9689-43E4-BEE6-4A4AF38F93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1B677-8DB9-4034-ACEE-7165A1CBD74E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7930A7-F6F1-463B-A1A2-38B6C7EB2E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412366-359C-4C47-9A7B-2837A2096D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B8249-856A-4C76-817C-5EC67C2D8F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6A724-4B22-4F1C-BE59-8FE6D4ED2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64AEEE-10A7-4783-BECC-AB4CA8D8FF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1B8935-FBC2-467B-A28C-0D6F8A855F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F3E8A1-FE46-4078-94CC-A3D184782F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29902-27A1-426D-AC1B-B5488281C035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E07C44-491C-4192-9CA5-1747392D02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13DB54-4311-47DA-BE9E-64130B1CA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607BC-06B3-4F3B-8D57-D2D5B92196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97D20-27DD-4372-A536-570E8A3E4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4EFB6B-B120-4FB8-BF79-59AD1FF2320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788230-6E45-4CFF-8AD5-6613D6A14C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AAC887-4EE4-4C89-99A7-2B831F4808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15AD6E-D1ED-4944-988E-BFE81CB5BF5E}" type="datetime1">
              <a:rPr lang="en-US"/>
              <a:pPr lvl="0"/>
              <a:t>6/22/2018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C8CB0E-E487-42E0-8EC7-02CB46021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619AFD-DB3D-47CE-B6C5-329B6A7126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56798-0E78-47A3-936D-806DEC8D21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D7CF21-14CA-49E0-9B8D-F6131691B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8F8B24-5DB5-47AC-B9AF-0198BFE94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75051-E8D3-4CBB-8DF3-2835349802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224FBE-00AB-4674-9746-C256CB171F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ACB2D4-CF27-4C65-A396-84BABBE323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7F29939-71FD-4384-A1CA-6629BDAADC1C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7BDD7F7E-D591-48D8-A541-9D89AC7886E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B22DCF8D-C7AF-4D40-AAED-B150D6BFB9F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1F7A5-A38E-43E8-9F93-B2C413DAB0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運動產業概論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B64474-FE45-41F0-94C8-6E710350EF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/>
              <a:t>鍾怡純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9092EEBC-97D8-455C-977D-918C2F03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F107F69-48F1-45BA-ACED-130B4F3F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C8232A3A-7411-4041-8DBA-D61AE6BA7A9A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>
            <a:extLst>
              <a:ext uri="{FF2B5EF4-FFF2-40B4-BE49-F238E27FC236}">
                <a16:creationId xmlns:a16="http://schemas.microsoft.com/office/drawing/2014/main" id="{5CE18CBA-3AF6-43DA-96B0-8E1A8AB4335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38950" name="Freeform 5">
              <a:extLst>
                <a:ext uri="{FF2B5EF4-FFF2-40B4-BE49-F238E27FC236}">
                  <a16:creationId xmlns:a16="http://schemas.microsoft.com/office/drawing/2014/main" id="{D8E6D08F-8774-4CBE-8078-D88AC741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1" name="Freeform 6">
              <a:extLst>
                <a:ext uri="{FF2B5EF4-FFF2-40B4-BE49-F238E27FC236}">
                  <a16:creationId xmlns:a16="http://schemas.microsoft.com/office/drawing/2014/main" id="{D005AF47-49BE-4B90-9B57-EE0F2AD90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2" name="Freeform 7">
              <a:extLst>
                <a:ext uri="{FF2B5EF4-FFF2-40B4-BE49-F238E27FC236}">
                  <a16:creationId xmlns:a16="http://schemas.microsoft.com/office/drawing/2014/main" id="{915DE813-5354-4DC4-B265-9E887104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3" name="Freeform 8">
              <a:extLst>
                <a:ext uri="{FF2B5EF4-FFF2-40B4-BE49-F238E27FC236}">
                  <a16:creationId xmlns:a16="http://schemas.microsoft.com/office/drawing/2014/main" id="{1F60EF3D-D4BA-4BC2-B32E-24B22FD1A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4" name="Freeform 9">
              <a:extLst>
                <a:ext uri="{FF2B5EF4-FFF2-40B4-BE49-F238E27FC236}">
                  <a16:creationId xmlns:a16="http://schemas.microsoft.com/office/drawing/2014/main" id="{23809DED-4DFC-4C1B-A5CD-F920D0CC3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5" name="Freeform 10">
              <a:extLst>
                <a:ext uri="{FF2B5EF4-FFF2-40B4-BE49-F238E27FC236}">
                  <a16:creationId xmlns:a16="http://schemas.microsoft.com/office/drawing/2014/main" id="{2FC9F668-FBDA-490B-B0F3-F6269BAC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6" name="Freeform 11">
              <a:extLst>
                <a:ext uri="{FF2B5EF4-FFF2-40B4-BE49-F238E27FC236}">
                  <a16:creationId xmlns:a16="http://schemas.microsoft.com/office/drawing/2014/main" id="{1E1D13DE-4B6E-471F-B120-FDF3AA76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7" name="Freeform 12">
              <a:extLst>
                <a:ext uri="{FF2B5EF4-FFF2-40B4-BE49-F238E27FC236}">
                  <a16:creationId xmlns:a16="http://schemas.microsoft.com/office/drawing/2014/main" id="{B4D21940-22AA-43A7-8913-1DFFED46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8" name="Freeform 13">
              <a:extLst>
                <a:ext uri="{FF2B5EF4-FFF2-40B4-BE49-F238E27FC236}">
                  <a16:creationId xmlns:a16="http://schemas.microsoft.com/office/drawing/2014/main" id="{12939DA7-ABFD-4DC2-81FB-6F0467A2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59" name="Freeform 14">
              <a:extLst>
                <a:ext uri="{FF2B5EF4-FFF2-40B4-BE49-F238E27FC236}">
                  <a16:creationId xmlns:a16="http://schemas.microsoft.com/office/drawing/2014/main" id="{474EA699-6661-4CF7-8E9A-BD7A3A39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0" name="Freeform 15">
              <a:extLst>
                <a:ext uri="{FF2B5EF4-FFF2-40B4-BE49-F238E27FC236}">
                  <a16:creationId xmlns:a16="http://schemas.microsoft.com/office/drawing/2014/main" id="{FB7C1B92-D5A0-49D7-842A-19D6B35F0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1" name="Freeform 16">
              <a:extLst>
                <a:ext uri="{FF2B5EF4-FFF2-40B4-BE49-F238E27FC236}">
                  <a16:creationId xmlns:a16="http://schemas.microsoft.com/office/drawing/2014/main" id="{3B6A44EE-93A0-4C51-B7E7-F9D493D1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2" name="Freeform 17">
              <a:extLst>
                <a:ext uri="{FF2B5EF4-FFF2-40B4-BE49-F238E27FC236}">
                  <a16:creationId xmlns:a16="http://schemas.microsoft.com/office/drawing/2014/main" id="{D609F064-D03A-4752-B777-19511485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3" name="Freeform 18">
              <a:extLst>
                <a:ext uri="{FF2B5EF4-FFF2-40B4-BE49-F238E27FC236}">
                  <a16:creationId xmlns:a16="http://schemas.microsoft.com/office/drawing/2014/main" id="{22D72AD1-0840-4DC9-9778-7ED4550B4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4" name="Freeform 19">
              <a:extLst>
                <a:ext uri="{FF2B5EF4-FFF2-40B4-BE49-F238E27FC236}">
                  <a16:creationId xmlns:a16="http://schemas.microsoft.com/office/drawing/2014/main" id="{B1AB3355-E712-4200-9045-C445C18D2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5" name="Freeform 20">
              <a:extLst>
                <a:ext uri="{FF2B5EF4-FFF2-40B4-BE49-F238E27FC236}">
                  <a16:creationId xmlns:a16="http://schemas.microsoft.com/office/drawing/2014/main" id="{EE3CC484-64A4-4573-8861-4672C9B4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6" name="Freeform 21">
              <a:extLst>
                <a:ext uri="{FF2B5EF4-FFF2-40B4-BE49-F238E27FC236}">
                  <a16:creationId xmlns:a16="http://schemas.microsoft.com/office/drawing/2014/main" id="{C1734CD4-A7AE-433A-8D39-D0565DDD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7" name="Freeform 22">
              <a:extLst>
                <a:ext uri="{FF2B5EF4-FFF2-40B4-BE49-F238E27FC236}">
                  <a16:creationId xmlns:a16="http://schemas.microsoft.com/office/drawing/2014/main" id="{5383DCBC-31AD-4F07-B0F6-1E334946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8" name="Freeform 23">
              <a:extLst>
                <a:ext uri="{FF2B5EF4-FFF2-40B4-BE49-F238E27FC236}">
                  <a16:creationId xmlns:a16="http://schemas.microsoft.com/office/drawing/2014/main" id="{26A5E920-8D03-4F6F-A415-DB3D8CF8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69" name="Freeform 24">
              <a:extLst>
                <a:ext uri="{FF2B5EF4-FFF2-40B4-BE49-F238E27FC236}">
                  <a16:creationId xmlns:a16="http://schemas.microsoft.com/office/drawing/2014/main" id="{6F6AA852-6283-42A6-9976-9D02EE80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70" name="Freeform 25">
              <a:extLst>
                <a:ext uri="{FF2B5EF4-FFF2-40B4-BE49-F238E27FC236}">
                  <a16:creationId xmlns:a16="http://schemas.microsoft.com/office/drawing/2014/main" id="{3EA74867-A46E-4ADF-8F5A-887915AD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38915" name="Group 30">
            <a:extLst>
              <a:ext uri="{FF2B5EF4-FFF2-40B4-BE49-F238E27FC236}">
                <a16:creationId xmlns:a16="http://schemas.microsoft.com/office/drawing/2014/main" id="{2CD284AD-0527-48F6-9D2E-22457EDB6A6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8917" name="Group 37">
            <a:extLst>
              <a:ext uri="{FF2B5EF4-FFF2-40B4-BE49-F238E27FC236}">
                <a16:creationId xmlns:a16="http://schemas.microsoft.com/office/drawing/2014/main" id="{F9BA347A-8CFE-4AE7-9F1C-8BE3136714C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38926" name="Freeform 5">
              <a:extLst>
                <a:ext uri="{FF2B5EF4-FFF2-40B4-BE49-F238E27FC236}">
                  <a16:creationId xmlns:a16="http://schemas.microsoft.com/office/drawing/2014/main" id="{C52B48EA-895A-43FB-B9B2-1D802175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27" name="Freeform 6">
              <a:extLst>
                <a:ext uri="{FF2B5EF4-FFF2-40B4-BE49-F238E27FC236}">
                  <a16:creationId xmlns:a16="http://schemas.microsoft.com/office/drawing/2014/main" id="{174EA7A7-A9CB-40A3-A735-F9BD0EA62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28" name="Freeform 7">
              <a:extLst>
                <a:ext uri="{FF2B5EF4-FFF2-40B4-BE49-F238E27FC236}">
                  <a16:creationId xmlns:a16="http://schemas.microsoft.com/office/drawing/2014/main" id="{C719CFAE-385D-4A21-8E18-63657E3C8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29" name="Freeform 8">
              <a:extLst>
                <a:ext uri="{FF2B5EF4-FFF2-40B4-BE49-F238E27FC236}">
                  <a16:creationId xmlns:a16="http://schemas.microsoft.com/office/drawing/2014/main" id="{998BFE0A-FE60-45F9-BFB7-432CBF64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0" name="Freeform 9">
              <a:extLst>
                <a:ext uri="{FF2B5EF4-FFF2-40B4-BE49-F238E27FC236}">
                  <a16:creationId xmlns:a16="http://schemas.microsoft.com/office/drawing/2014/main" id="{9EBC66E4-1959-4309-939A-4A3629A0F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1" name="Freeform 10">
              <a:extLst>
                <a:ext uri="{FF2B5EF4-FFF2-40B4-BE49-F238E27FC236}">
                  <a16:creationId xmlns:a16="http://schemas.microsoft.com/office/drawing/2014/main" id="{88F68A95-2596-492F-BCA3-6EF5F94F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2" name="Freeform 11">
              <a:extLst>
                <a:ext uri="{FF2B5EF4-FFF2-40B4-BE49-F238E27FC236}">
                  <a16:creationId xmlns:a16="http://schemas.microsoft.com/office/drawing/2014/main" id="{9173E687-0C38-41B1-ABCC-0E6176BE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3" name="Freeform 12">
              <a:extLst>
                <a:ext uri="{FF2B5EF4-FFF2-40B4-BE49-F238E27FC236}">
                  <a16:creationId xmlns:a16="http://schemas.microsoft.com/office/drawing/2014/main" id="{27076CAB-8488-49BE-A10A-F045859D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4" name="Freeform 13">
              <a:extLst>
                <a:ext uri="{FF2B5EF4-FFF2-40B4-BE49-F238E27FC236}">
                  <a16:creationId xmlns:a16="http://schemas.microsoft.com/office/drawing/2014/main" id="{6D18C6F2-AD13-43DD-99BF-1A0FA6AF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5" name="Freeform 14">
              <a:extLst>
                <a:ext uri="{FF2B5EF4-FFF2-40B4-BE49-F238E27FC236}">
                  <a16:creationId xmlns:a16="http://schemas.microsoft.com/office/drawing/2014/main" id="{B6EBE8B8-EDEB-440A-9116-7535A152A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6" name="Freeform 15">
              <a:extLst>
                <a:ext uri="{FF2B5EF4-FFF2-40B4-BE49-F238E27FC236}">
                  <a16:creationId xmlns:a16="http://schemas.microsoft.com/office/drawing/2014/main" id="{EB739F6D-3730-4055-9869-95CEA0335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7" name="Freeform 16">
              <a:extLst>
                <a:ext uri="{FF2B5EF4-FFF2-40B4-BE49-F238E27FC236}">
                  <a16:creationId xmlns:a16="http://schemas.microsoft.com/office/drawing/2014/main" id="{2D40948E-0986-4AF6-A1ED-83F0F90B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8" name="Freeform 17">
              <a:extLst>
                <a:ext uri="{FF2B5EF4-FFF2-40B4-BE49-F238E27FC236}">
                  <a16:creationId xmlns:a16="http://schemas.microsoft.com/office/drawing/2014/main" id="{BDEC022F-E6D0-41EB-AB68-73C64B6E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39" name="Freeform 18">
              <a:extLst>
                <a:ext uri="{FF2B5EF4-FFF2-40B4-BE49-F238E27FC236}">
                  <a16:creationId xmlns:a16="http://schemas.microsoft.com/office/drawing/2014/main" id="{E124BF86-5C53-4D1D-9077-12F86E0B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0" name="Freeform 19">
              <a:extLst>
                <a:ext uri="{FF2B5EF4-FFF2-40B4-BE49-F238E27FC236}">
                  <a16:creationId xmlns:a16="http://schemas.microsoft.com/office/drawing/2014/main" id="{3F8ED902-BC06-470E-A68D-887AB315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1" name="Freeform 20">
              <a:extLst>
                <a:ext uri="{FF2B5EF4-FFF2-40B4-BE49-F238E27FC236}">
                  <a16:creationId xmlns:a16="http://schemas.microsoft.com/office/drawing/2014/main" id="{8EED1700-4DF1-4AC7-9786-0060B35A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2" name="Freeform 21">
              <a:extLst>
                <a:ext uri="{FF2B5EF4-FFF2-40B4-BE49-F238E27FC236}">
                  <a16:creationId xmlns:a16="http://schemas.microsoft.com/office/drawing/2014/main" id="{072E623B-9F74-460A-8A07-D2E33A7E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3" name="Freeform 22">
              <a:extLst>
                <a:ext uri="{FF2B5EF4-FFF2-40B4-BE49-F238E27FC236}">
                  <a16:creationId xmlns:a16="http://schemas.microsoft.com/office/drawing/2014/main" id="{883C1CF6-4A28-4002-B75F-40F123BE6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4" name="Freeform 23">
              <a:extLst>
                <a:ext uri="{FF2B5EF4-FFF2-40B4-BE49-F238E27FC236}">
                  <a16:creationId xmlns:a16="http://schemas.microsoft.com/office/drawing/2014/main" id="{E860E61F-D87A-43FE-A643-5E81A3502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5" name="Freeform 24">
              <a:extLst>
                <a:ext uri="{FF2B5EF4-FFF2-40B4-BE49-F238E27FC236}">
                  <a16:creationId xmlns:a16="http://schemas.microsoft.com/office/drawing/2014/main" id="{C8102DCE-97B1-4A37-9A12-18CE9BD7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8946" name="Freeform 25">
              <a:extLst>
                <a:ext uri="{FF2B5EF4-FFF2-40B4-BE49-F238E27FC236}">
                  <a16:creationId xmlns:a16="http://schemas.microsoft.com/office/drawing/2014/main" id="{0EF978C0-2368-404A-82BB-8E23C020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教學理念</a:t>
            </a:r>
          </a:p>
        </p:txBody>
      </p:sp>
      <p:sp>
        <p:nvSpPr>
          <p:cNvPr id="38921" name="直排文字版面配置區 2">
            <a:extLst>
              <a:ext uri="{FF2B5EF4-FFF2-40B4-BE49-F238E27FC236}">
                <a16:creationId xmlns:a16="http://schemas.microsoft.com/office/drawing/2014/main" id="{4AF4ADE2-328C-4C76-AEA4-68D1A4A367D4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讓幼兒在遊戲中，發展健全人格</a:t>
            </a: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透過遊戲讓孩子探索生活</a:t>
            </a: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課程設計考量幼兒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安全及趣味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</a:p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/>
          </a:p>
        </p:txBody>
      </p:sp>
      <p:pic>
        <p:nvPicPr>
          <p:cNvPr id="60" name="圖片 22" descr="IMG_1180.JPG">
            <a:extLst>
              <a:ext uri="{FF2B5EF4-FFF2-40B4-BE49-F238E27FC236}">
                <a16:creationId xmlns:a16="http://schemas.microsoft.com/office/drawing/2014/main" id="{AE100CED-121F-4AF9-A7CC-CD292EB2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146" y="3941092"/>
            <a:ext cx="1632137" cy="117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" name="Picture 2" descr="C:\Users\Hsinyen\Desktop\新增資料夾\1382097472345.jpg">
            <a:extLst>
              <a:ext uri="{FF2B5EF4-FFF2-40B4-BE49-F238E27FC236}">
                <a16:creationId xmlns:a16="http://schemas.microsoft.com/office/drawing/2014/main" id="{DBF9D82D-5107-4C0B-96CE-EDE509A1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8119" y="3942067"/>
            <a:ext cx="1637031" cy="1181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2" name="圖片 2" descr="IMGP3475.jpg">
            <a:extLst>
              <a:ext uri="{FF2B5EF4-FFF2-40B4-BE49-F238E27FC236}">
                <a16:creationId xmlns:a16="http://schemas.microsoft.com/office/drawing/2014/main" id="{F6EB864E-D913-4DAE-98EC-2681E81B9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36" y="3941091"/>
            <a:ext cx="1632797" cy="117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3" name="圖片 4" descr="單槓.JPG">
            <a:extLst>
              <a:ext uri="{FF2B5EF4-FFF2-40B4-BE49-F238E27FC236}">
                <a16:creationId xmlns:a16="http://schemas.microsoft.com/office/drawing/2014/main" id="{216A58DB-94BE-4535-BEFE-4BA5F7AD4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53" y="3941091"/>
            <a:ext cx="1632137" cy="117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61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7">
            <a:extLst>
              <a:ext uri="{FF2B5EF4-FFF2-40B4-BE49-F238E27FC236}">
                <a16:creationId xmlns:a16="http://schemas.microsoft.com/office/drawing/2014/main" id="{5640F1CA-9EF7-4FD0-94EB-6DC7617D030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40994" name="Freeform 5">
              <a:extLst>
                <a:ext uri="{FF2B5EF4-FFF2-40B4-BE49-F238E27FC236}">
                  <a16:creationId xmlns:a16="http://schemas.microsoft.com/office/drawing/2014/main" id="{B3A79442-1118-490C-A5F2-0F480C42A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5" name="Freeform 6">
              <a:extLst>
                <a:ext uri="{FF2B5EF4-FFF2-40B4-BE49-F238E27FC236}">
                  <a16:creationId xmlns:a16="http://schemas.microsoft.com/office/drawing/2014/main" id="{4AF27C8F-8D27-4038-A235-291D92CAB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6" name="Freeform 7">
              <a:extLst>
                <a:ext uri="{FF2B5EF4-FFF2-40B4-BE49-F238E27FC236}">
                  <a16:creationId xmlns:a16="http://schemas.microsoft.com/office/drawing/2014/main" id="{8B3993D5-9DAF-4E10-B8B4-D2DCBF7B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7" name="Freeform 8">
              <a:extLst>
                <a:ext uri="{FF2B5EF4-FFF2-40B4-BE49-F238E27FC236}">
                  <a16:creationId xmlns:a16="http://schemas.microsoft.com/office/drawing/2014/main" id="{C62406FC-BB11-4F91-9D17-9CFA459C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8" name="Freeform 9">
              <a:extLst>
                <a:ext uri="{FF2B5EF4-FFF2-40B4-BE49-F238E27FC236}">
                  <a16:creationId xmlns:a16="http://schemas.microsoft.com/office/drawing/2014/main" id="{09ECC2C9-6830-4EAB-A022-DEDCA91D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9" name="Freeform 10">
              <a:extLst>
                <a:ext uri="{FF2B5EF4-FFF2-40B4-BE49-F238E27FC236}">
                  <a16:creationId xmlns:a16="http://schemas.microsoft.com/office/drawing/2014/main" id="{47AFD331-F2ED-4CAB-840C-11AC86F20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0" name="Freeform 11">
              <a:extLst>
                <a:ext uri="{FF2B5EF4-FFF2-40B4-BE49-F238E27FC236}">
                  <a16:creationId xmlns:a16="http://schemas.microsoft.com/office/drawing/2014/main" id="{1312D159-D9AF-4136-B0B1-9137FEA4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1" name="Freeform 12">
              <a:extLst>
                <a:ext uri="{FF2B5EF4-FFF2-40B4-BE49-F238E27FC236}">
                  <a16:creationId xmlns:a16="http://schemas.microsoft.com/office/drawing/2014/main" id="{77764510-2FE5-49D0-AAE8-AF4D30F3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2" name="Freeform 13">
              <a:extLst>
                <a:ext uri="{FF2B5EF4-FFF2-40B4-BE49-F238E27FC236}">
                  <a16:creationId xmlns:a16="http://schemas.microsoft.com/office/drawing/2014/main" id="{A1DF9158-62B4-4EE1-B1EB-F3EE4A04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3" name="Freeform 14">
              <a:extLst>
                <a:ext uri="{FF2B5EF4-FFF2-40B4-BE49-F238E27FC236}">
                  <a16:creationId xmlns:a16="http://schemas.microsoft.com/office/drawing/2014/main" id="{6605B056-3CF6-422A-8461-AC5400A1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4" name="Freeform 15">
              <a:extLst>
                <a:ext uri="{FF2B5EF4-FFF2-40B4-BE49-F238E27FC236}">
                  <a16:creationId xmlns:a16="http://schemas.microsoft.com/office/drawing/2014/main" id="{8E30D951-3A99-4BFD-9161-FA588048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5" name="Freeform 16">
              <a:extLst>
                <a:ext uri="{FF2B5EF4-FFF2-40B4-BE49-F238E27FC236}">
                  <a16:creationId xmlns:a16="http://schemas.microsoft.com/office/drawing/2014/main" id="{6E343CBF-27FA-4223-B038-9BC16D2F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6" name="Freeform 17">
              <a:extLst>
                <a:ext uri="{FF2B5EF4-FFF2-40B4-BE49-F238E27FC236}">
                  <a16:creationId xmlns:a16="http://schemas.microsoft.com/office/drawing/2014/main" id="{2C32F772-F732-4B81-AF88-62FA0D65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7" name="Freeform 18">
              <a:extLst>
                <a:ext uri="{FF2B5EF4-FFF2-40B4-BE49-F238E27FC236}">
                  <a16:creationId xmlns:a16="http://schemas.microsoft.com/office/drawing/2014/main" id="{2B768032-EC3B-45DD-9DBA-01C5F6F7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8" name="Freeform 19">
              <a:extLst>
                <a:ext uri="{FF2B5EF4-FFF2-40B4-BE49-F238E27FC236}">
                  <a16:creationId xmlns:a16="http://schemas.microsoft.com/office/drawing/2014/main" id="{913378EC-6232-43C2-BD50-5F51DC76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09" name="Freeform 20">
              <a:extLst>
                <a:ext uri="{FF2B5EF4-FFF2-40B4-BE49-F238E27FC236}">
                  <a16:creationId xmlns:a16="http://schemas.microsoft.com/office/drawing/2014/main" id="{097336F5-8D57-40D3-BA89-F7172A70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10" name="Freeform 21">
              <a:extLst>
                <a:ext uri="{FF2B5EF4-FFF2-40B4-BE49-F238E27FC236}">
                  <a16:creationId xmlns:a16="http://schemas.microsoft.com/office/drawing/2014/main" id="{241CA3DF-9529-4542-82DA-7A4CE887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11" name="Freeform 22">
              <a:extLst>
                <a:ext uri="{FF2B5EF4-FFF2-40B4-BE49-F238E27FC236}">
                  <a16:creationId xmlns:a16="http://schemas.microsoft.com/office/drawing/2014/main" id="{2034546F-26B0-4ED7-811F-66E0D7FA1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12" name="Freeform 23">
              <a:extLst>
                <a:ext uri="{FF2B5EF4-FFF2-40B4-BE49-F238E27FC236}">
                  <a16:creationId xmlns:a16="http://schemas.microsoft.com/office/drawing/2014/main" id="{859271AE-24F3-48DF-8596-1215317C0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13" name="Freeform 24">
              <a:extLst>
                <a:ext uri="{FF2B5EF4-FFF2-40B4-BE49-F238E27FC236}">
                  <a16:creationId xmlns:a16="http://schemas.microsoft.com/office/drawing/2014/main" id="{4AE3A49E-DCBF-452B-8D59-4CC4CEEE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1014" name="Freeform 25">
              <a:extLst>
                <a:ext uri="{FF2B5EF4-FFF2-40B4-BE49-F238E27FC236}">
                  <a16:creationId xmlns:a16="http://schemas.microsoft.com/office/drawing/2014/main" id="{279F88C7-C7A5-44DA-860D-5A1E82AD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40963" name="Group 30">
            <a:extLst>
              <a:ext uri="{FF2B5EF4-FFF2-40B4-BE49-F238E27FC236}">
                <a16:creationId xmlns:a16="http://schemas.microsoft.com/office/drawing/2014/main" id="{52DCB4C9-36BF-425E-B9BF-60D403DE6F7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40965" name="Group 37">
            <a:extLst>
              <a:ext uri="{FF2B5EF4-FFF2-40B4-BE49-F238E27FC236}">
                <a16:creationId xmlns:a16="http://schemas.microsoft.com/office/drawing/2014/main" id="{03ACB277-4255-4022-B9A9-0D3CE68217A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40970" name="Freeform 5">
              <a:extLst>
                <a:ext uri="{FF2B5EF4-FFF2-40B4-BE49-F238E27FC236}">
                  <a16:creationId xmlns:a16="http://schemas.microsoft.com/office/drawing/2014/main" id="{7FE412A3-8099-41DD-82DF-B1CD31B8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1" name="Freeform 6">
              <a:extLst>
                <a:ext uri="{FF2B5EF4-FFF2-40B4-BE49-F238E27FC236}">
                  <a16:creationId xmlns:a16="http://schemas.microsoft.com/office/drawing/2014/main" id="{66E7F84E-D74B-4D86-A974-439F0A42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2" name="Freeform 7">
              <a:extLst>
                <a:ext uri="{FF2B5EF4-FFF2-40B4-BE49-F238E27FC236}">
                  <a16:creationId xmlns:a16="http://schemas.microsoft.com/office/drawing/2014/main" id="{4D06908E-53A6-46E0-A245-05CB71B1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3" name="Freeform 8">
              <a:extLst>
                <a:ext uri="{FF2B5EF4-FFF2-40B4-BE49-F238E27FC236}">
                  <a16:creationId xmlns:a16="http://schemas.microsoft.com/office/drawing/2014/main" id="{BD3976F5-93FF-4635-8DBE-B2BA0C674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4" name="Freeform 9">
              <a:extLst>
                <a:ext uri="{FF2B5EF4-FFF2-40B4-BE49-F238E27FC236}">
                  <a16:creationId xmlns:a16="http://schemas.microsoft.com/office/drawing/2014/main" id="{A21AEDB3-1C2B-4C20-89AD-3C49CEA1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5" name="Freeform 10">
              <a:extLst>
                <a:ext uri="{FF2B5EF4-FFF2-40B4-BE49-F238E27FC236}">
                  <a16:creationId xmlns:a16="http://schemas.microsoft.com/office/drawing/2014/main" id="{D9FDC775-0E31-47E1-BC74-2A547767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6" name="Freeform 11">
              <a:extLst>
                <a:ext uri="{FF2B5EF4-FFF2-40B4-BE49-F238E27FC236}">
                  <a16:creationId xmlns:a16="http://schemas.microsoft.com/office/drawing/2014/main" id="{D3D73B8E-1D04-4DF5-B338-87AAF37A4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7" name="Freeform 12">
              <a:extLst>
                <a:ext uri="{FF2B5EF4-FFF2-40B4-BE49-F238E27FC236}">
                  <a16:creationId xmlns:a16="http://schemas.microsoft.com/office/drawing/2014/main" id="{5852B110-3167-40E8-9D7B-37DBB33A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8" name="Freeform 13">
              <a:extLst>
                <a:ext uri="{FF2B5EF4-FFF2-40B4-BE49-F238E27FC236}">
                  <a16:creationId xmlns:a16="http://schemas.microsoft.com/office/drawing/2014/main" id="{36D44D18-F379-4BB8-B740-1BAAB19F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79" name="Freeform 14">
              <a:extLst>
                <a:ext uri="{FF2B5EF4-FFF2-40B4-BE49-F238E27FC236}">
                  <a16:creationId xmlns:a16="http://schemas.microsoft.com/office/drawing/2014/main" id="{ECC51174-D65A-4CBF-8C2B-C1E63C958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0" name="Freeform 15">
              <a:extLst>
                <a:ext uri="{FF2B5EF4-FFF2-40B4-BE49-F238E27FC236}">
                  <a16:creationId xmlns:a16="http://schemas.microsoft.com/office/drawing/2014/main" id="{06554649-8E01-499E-B65B-4B9AEA7A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1" name="Freeform 16">
              <a:extLst>
                <a:ext uri="{FF2B5EF4-FFF2-40B4-BE49-F238E27FC236}">
                  <a16:creationId xmlns:a16="http://schemas.microsoft.com/office/drawing/2014/main" id="{47386C38-DBFA-46C0-A92A-4139AE89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2" name="Freeform 17">
              <a:extLst>
                <a:ext uri="{FF2B5EF4-FFF2-40B4-BE49-F238E27FC236}">
                  <a16:creationId xmlns:a16="http://schemas.microsoft.com/office/drawing/2014/main" id="{6D51C0E0-D8D5-4ABE-9734-79576C4A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3" name="Freeform 18">
              <a:extLst>
                <a:ext uri="{FF2B5EF4-FFF2-40B4-BE49-F238E27FC236}">
                  <a16:creationId xmlns:a16="http://schemas.microsoft.com/office/drawing/2014/main" id="{5D8A8879-362A-4D39-AA74-6E8BA7039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4" name="Freeform 19">
              <a:extLst>
                <a:ext uri="{FF2B5EF4-FFF2-40B4-BE49-F238E27FC236}">
                  <a16:creationId xmlns:a16="http://schemas.microsoft.com/office/drawing/2014/main" id="{90308065-2E85-49DA-9922-E05ECED6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5" name="Freeform 20">
              <a:extLst>
                <a:ext uri="{FF2B5EF4-FFF2-40B4-BE49-F238E27FC236}">
                  <a16:creationId xmlns:a16="http://schemas.microsoft.com/office/drawing/2014/main" id="{388B2A75-5FA8-4160-B4A9-4D6AD5416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6" name="Freeform 21">
              <a:extLst>
                <a:ext uri="{FF2B5EF4-FFF2-40B4-BE49-F238E27FC236}">
                  <a16:creationId xmlns:a16="http://schemas.microsoft.com/office/drawing/2014/main" id="{1C7B2FB0-90FC-42EB-B471-831B0361A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7" name="Freeform 22">
              <a:extLst>
                <a:ext uri="{FF2B5EF4-FFF2-40B4-BE49-F238E27FC236}">
                  <a16:creationId xmlns:a16="http://schemas.microsoft.com/office/drawing/2014/main" id="{FE00CC24-F546-4359-A619-5502C1F15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8" name="Freeform 23">
              <a:extLst>
                <a:ext uri="{FF2B5EF4-FFF2-40B4-BE49-F238E27FC236}">
                  <a16:creationId xmlns:a16="http://schemas.microsoft.com/office/drawing/2014/main" id="{4EDCC007-C0F9-4399-838B-67F2DE4E8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89" name="Freeform 24">
              <a:extLst>
                <a:ext uri="{FF2B5EF4-FFF2-40B4-BE49-F238E27FC236}">
                  <a16:creationId xmlns:a16="http://schemas.microsoft.com/office/drawing/2014/main" id="{7E94460B-0417-4145-AD79-314C97349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0990" name="Freeform 25">
              <a:extLst>
                <a:ext uri="{FF2B5EF4-FFF2-40B4-BE49-F238E27FC236}">
                  <a16:creationId xmlns:a16="http://schemas.microsoft.com/office/drawing/2014/main" id="{CFF0EFBF-F08F-4DE7-993D-6C3DFCE53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Autofit/>
          </a:bodyPr>
          <a:lstStyle/>
          <a:p>
            <a:pPr marL="0" indent="0">
              <a:buNone/>
              <a:defRPr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讓幼兒能夠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defRPr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基本動作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來訓練體能活動，如行走、跑、跳等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體能活動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如投、推、拉、滾動等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用簡單運動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從事體能活動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如滑梯、鞦韆等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參與簡單團體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，如捉迷藏、模仿遊戲、想像遊戲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隨音樂做簡單的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441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4">
            <a:extLst>
              <a:ext uri="{FF2B5EF4-FFF2-40B4-BE49-F238E27FC236}">
                <a16:creationId xmlns:a16="http://schemas.microsoft.com/office/drawing/2014/main" id="{97B09029-D07D-43C4-8E87-5CEC68E9464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3045" name="Freeform 5">
              <a:extLst>
                <a:ext uri="{FF2B5EF4-FFF2-40B4-BE49-F238E27FC236}">
                  <a16:creationId xmlns:a16="http://schemas.microsoft.com/office/drawing/2014/main" id="{0EE36E3E-7A9E-41F4-A70D-475442B63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6" name="Freeform 6">
              <a:extLst>
                <a:ext uri="{FF2B5EF4-FFF2-40B4-BE49-F238E27FC236}">
                  <a16:creationId xmlns:a16="http://schemas.microsoft.com/office/drawing/2014/main" id="{D68BD0CE-FA7C-4140-B0F1-BBB7B520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7" name="Freeform 7">
              <a:extLst>
                <a:ext uri="{FF2B5EF4-FFF2-40B4-BE49-F238E27FC236}">
                  <a16:creationId xmlns:a16="http://schemas.microsoft.com/office/drawing/2014/main" id="{B136F0E5-9C66-4ECF-9FA0-94507E82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8" name="Freeform 8">
              <a:extLst>
                <a:ext uri="{FF2B5EF4-FFF2-40B4-BE49-F238E27FC236}">
                  <a16:creationId xmlns:a16="http://schemas.microsoft.com/office/drawing/2014/main" id="{A61C87D6-6000-45F3-AA73-775A3163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9" name="Freeform 9">
              <a:extLst>
                <a:ext uri="{FF2B5EF4-FFF2-40B4-BE49-F238E27FC236}">
                  <a16:creationId xmlns:a16="http://schemas.microsoft.com/office/drawing/2014/main" id="{03C56484-8FF0-40D5-ACEB-1B0BECE6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0" name="Freeform 10">
              <a:extLst>
                <a:ext uri="{FF2B5EF4-FFF2-40B4-BE49-F238E27FC236}">
                  <a16:creationId xmlns:a16="http://schemas.microsoft.com/office/drawing/2014/main" id="{1F853A22-9DE9-45BF-AB61-2A3ACDC4A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1" name="Freeform 11">
              <a:extLst>
                <a:ext uri="{FF2B5EF4-FFF2-40B4-BE49-F238E27FC236}">
                  <a16:creationId xmlns:a16="http://schemas.microsoft.com/office/drawing/2014/main" id="{5C43113E-AE62-4C34-A112-45D9373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2" name="Freeform 12">
              <a:extLst>
                <a:ext uri="{FF2B5EF4-FFF2-40B4-BE49-F238E27FC236}">
                  <a16:creationId xmlns:a16="http://schemas.microsoft.com/office/drawing/2014/main" id="{77A48464-043C-403C-A1C2-5E781D0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3" name="Freeform 13">
              <a:extLst>
                <a:ext uri="{FF2B5EF4-FFF2-40B4-BE49-F238E27FC236}">
                  <a16:creationId xmlns:a16="http://schemas.microsoft.com/office/drawing/2014/main" id="{D81797A7-D1B7-4A74-A829-37777C793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4" name="Freeform 14">
              <a:extLst>
                <a:ext uri="{FF2B5EF4-FFF2-40B4-BE49-F238E27FC236}">
                  <a16:creationId xmlns:a16="http://schemas.microsoft.com/office/drawing/2014/main" id="{32EC37AC-1B74-4027-B561-E7F244DA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5" name="Freeform 15">
              <a:extLst>
                <a:ext uri="{FF2B5EF4-FFF2-40B4-BE49-F238E27FC236}">
                  <a16:creationId xmlns:a16="http://schemas.microsoft.com/office/drawing/2014/main" id="{83E3CC4B-B428-4300-91A2-9817109A5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6" name="Freeform 16">
              <a:extLst>
                <a:ext uri="{FF2B5EF4-FFF2-40B4-BE49-F238E27FC236}">
                  <a16:creationId xmlns:a16="http://schemas.microsoft.com/office/drawing/2014/main" id="{2BE85CCD-F2E2-444A-B926-4B8D4B74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7" name="Freeform 17">
              <a:extLst>
                <a:ext uri="{FF2B5EF4-FFF2-40B4-BE49-F238E27FC236}">
                  <a16:creationId xmlns:a16="http://schemas.microsoft.com/office/drawing/2014/main" id="{A1AE7D55-84E1-4067-A3DD-B0B69D5E8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8" name="Freeform 18">
              <a:extLst>
                <a:ext uri="{FF2B5EF4-FFF2-40B4-BE49-F238E27FC236}">
                  <a16:creationId xmlns:a16="http://schemas.microsoft.com/office/drawing/2014/main" id="{60A6401E-EA32-4DFD-A54B-AECBED7D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59" name="Freeform 19">
              <a:extLst>
                <a:ext uri="{FF2B5EF4-FFF2-40B4-BE49-F238E27FC236}">
                  <a16:creationId xmlns:a16="http://schemas.microsoft.com/office/drawing/2014/main" id="{1B0CF95B-ABFC-4ED1-B311-F58651D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60" name="Freeform 20">
              <a:extLst>
                <a:ext uri="{FF2B5EF4-FFF2-40B4-BE49-F238E27FC236}">
                  <a16:creationId xmlns:a16="http://schemas.microsoft.com/office/drawing/2014/main" id="{82024A97-0277-4256-BF51-BBEF2708E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61" name="Freeform 21">
              <a:extLst>
                <a:ext uri="{FF2B5EF4-FFF2-40B4-BE49-F238E27FC236}">
                  <a16:creationId xmlns:a16="http://schemas.microsoft.com/office/drawing/2014/main" id="{A2B17B1B-1EBC-413D-8AA1-4BD5B446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62" name="Freeform 22">
              <a:extLst>
                <a:ext uri="{FF2B5EF4-FFF2-40B4-BE49-F238E27FC236}">
                  <a16:creationId xmlns:a16="http://schemas.microsoft.com/office/drawing/2014/main" id="{09C56F68-F315-43B8-9FEB-CB8B18588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63" name="Freeform 23">
              <a:extLst>
                <a:ext uri="{FF2B5EF4-FFF2-40B4-BE49-F238E27FC236}">
                  <a16:creationId xmlns:a16="http://schemas.microsoft.com/office/drawing/2014/main" id="{F7D0AB59-12B6-438E-89E2-B87B0170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43011" name="Group 95">
            <a:extLst>
              <a:ext uri="{FF2B5EF4-FFF2-40B4-BE49-F238E27FC236}">
                <a16:creationId xmlns:a16="http://schemas.microsoft.com/office/drawing/2014/main" id="{34B22226-BC4E-4135-8959-A10312834E0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1B7822-58ED-463F-9667-7ED7DC0A55BE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D279AB6-C12F-480C-9180-A025EB4AB3B0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70898A1-35DF-42FE-8BB0-B158127C977F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0" name="Rectangle 100">
            <a:extLst>
              <a:ext uri="{FF2B5EF4-FFF2-40B4-BE49-F238E27FC236}">
                <a16:creationId xmlns:a16="http://schemas.microsoft.com/office/drawing/2014/main" id="{74D82D10-E54B-4295-90E8-1291963BB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43013" name="Group 102">
            <a:extLst>
              <a:ext uri="{FF2B5EF4-FFF2-40B4-BE49-F238E27FC236}">
                <a16:creationId xmlns:a16="http://schemas.microsoft.com/office/drawing/2014/main" id="{7E097C0E-7C66-4069-BDF4-5A31F680939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3023" name="Freeform 5">
              <a:extLst>
                <a:ext uri="{FF2B5EF4-FFF2-40B4-BE49-F238E27FC236}">
                  <a16:creationId xmlns:a16="http://schemas.microsoft.com/office/drawing/2014/main" id="{A72CDF29-E964-4F25-B9C8-4FA3A145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4" name="Freeform 6">
              <a:extLst>
                <a:ext uri="{FF2B5EF4-FFF2-40B4-BE49-F238E27FC236}">
                  <a16:creationId xmlns:a16="http://schemas.microsoft.com/office/drawing/2014/main" id="{B1C271E0-68C6-4F2D-B79A-105850B8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5" name="Freeform 7">
              <a:extLst>
                <a:ext uri="{FF2B5EF4-FFF2-40B4-BE49-F238E27FC236}">
                  <a16:creationId xmlns:a16="http://schemas.microsoft.com/office/drawing/2014/main" id="{10E46DCF-BB88-47DA-B2B8-3F069199F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6" name="Freeform 8">
              <a:extLst>
                <a:ext uri="{FF2B5EF4-FFF2-40B4-BE49-F238E27FC236}">
                  <a16:creationId xmlns:a16="http://schemas.microsoft.com/office/drawing/2014/main" id="{69CDE6B2-A765-400D-BA41-D7DEB534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7" name="Freeform 9">
              <a:extLst>
                <a:ext uri="{FF2B5EF4-FFF2-40B4-BE49-F238E27FC236}">
                  <a16:creationId xmlns:a16="http://schemas.microsoft.com/office/drawing/2014/main" id="{816A6FB0-202C-49AD-8030-2642FC75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8" name="Freeform 10">
              <a:extLst>
                <a:ext uri="{FF2B5EF4-FFF2-40B4-BE49-F238E27FC236}">
                  <a16:creationId xmlns:a16="http://schemas.microsoft.com/office/drawing/2014/main" id="{B4AD6AFA-92B4-46C3-9807-74AB463B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29" name="Freeform 11">
              <a:extLst>
                <a:ext uri="{FF2B5EF4-FFF2-40B4-BE49-F238E27FC236}">
                  <a16:creationId xmlns:a16="http://schemas.microsoft.com/office/drawing/2014/main" id="{0D120483-E000-403C-A14F-99DCCD2CE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0" name="Freeform 12">
              <a:extLst>
                <a:ext uri="{FF2B5EF4-FFF2-40B4-BE49-F238E27FC236}">
                  <a16:creationId xmlns:a16="http://schemas.microsoft.com/office/drawing/2014/main" id="{F48D08D3-C822-40D5-AA43-82764FD90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1" name="Freeform 13">
              <a:extLst>
                <a:ext uri="{FF2B5EF4-FFF2-40B4-BE49-F238E27FC236}">
                  <a16:creationId xmlns:a16="http://schemas.microsoft.com/office/drawing/2014/main" id="{B5F395BE-9DF9-4AA0-9BE9-3C508A161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2" name="Freeform 14">
              <a:extLst>
                <a:ext uri="{FF2B5EF4-FFF2-40B4-BE49-F238E27FC236}">
                  <a16:creationId xmlns:a16="http://schemas.microsoft.com/office/drawing/2014/main" id="{D9DF8A77-07E0-4A58-9C42-2C483389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3" name="Freeform 15">
              <a:extLst>
                <a:ext uri="{FF2B5EF4-FFF2-40B4-BE49-F238E27FC236}">
                  <a16:creationId xmlns:a16="http://schemas.microsoft.com/office/drawing/2014/main" id="{BA92B5EF-250F-47D0-A341-65AC950B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4" name="Freeform 16">
              <a:extLst>
                <a:ext uri="{FF2B5EF4-FFF2-40B4-BE49-F238E27FC236}">
                  <a16:creationId xmlns:a16="http://schemas.microsoft.com/office/drawing/2014/main" id="{469C7329-629C-43FC-8A4F-C6D94374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5" name="Freeform 17">
              <a:extLst>
                <a:ext uri="{FF2B5EF4-FFF2-40B4-BE49-F238E27FC236}">
                  <a16:creationId xmlns:a16="http://schemas.microsoft.com/office/drawing/2014/main" id="{406DCA42-4BF6-426B-BDFE-51598DCF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6" name="Freeform 18">
              <a:extLst>
                <a:ext uri="{FF2B5EF4-FFF2-40B4-BE49-F238E27FC236}">
                  <a16:creationId xmlns:a16="http://schemas.microsoft.com/office/drawing/2014/main" id="{99D167CC-3ECE-46D2-8AE2-BFD5B704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7" name="Freeform 19">
              <a:extLst>
                <a:ext uri="{FF2B5EF4-FFF2-40B4-BE49-F238E27FC236}">
                  <a16:creationId xmlns:a16="http://schemas.microsoft.com/office/drawing/2014/main" id="{252E4029-88CF-4829-92AF-8A7BB8DE9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8" name="Freeform 20">
              <a:extLst>
                <a:ext uri="{FF2B5EF4-FFF2-40B4-BE49-F238E27FC236}">
                  <a16:creationId xmlns:a16="http://schemas.microsoft.com/office/drawing/2014/main" id="{7A182CA6-55D9-4F26-8DAD-C3391D76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39" name="Freeform 21">
              <a:extLst>
                <a:ext uri="{FF2B5EF4-FFF2-40B4-BE49-F238E27FC236}">
                  <a16:creationId xmlns:a16="http://schemas.microsoft.com/office/drawing/2014/main" id="{75E91C7D-D2D8-47CC-BFAB-D9E9A83E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0" name="Freeform 22">
              <a:extLst>
                <a:ext uri="{FF2B5EF4-FFF2-40B4-BE49-F238E27FC236}">
                  <a16:creationId xmlns:a16="http://schemas.microsoft.com/office/drawing/2014/main" id="{E2A02573-5F19-4996-9DE4-C73B68B81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3041" name="Freeform 23">
              <a:extLst>
                <a:ext uri="{FF2B5EF4-FFF2-40B4-BE49-F238E27FC236}">
                  <a16:creationId xmlns:a16="http://schemas.microsoft.com/office/drawing/2014/main" id="{B52FCAC7-A69F-407D-976A-54F20BCB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B1EE0744-FB94-4703-B7EB-3FC5C3AE4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19583" b="3"/>
          <a:stretch/>
        </p:blipFill>
        <p:spPr>
          <a:xfrm>
            <a:off x="2533324" y="857257"/>
            <a:ext cx="2530602" cy="2571743"/>
          </a:xfrm>
          <a:prstGeom prst="rect">
            <a:avLst/>
          </a:prstGeom>
          <a:ln w="9525">
            <a:noFill/>
          </a:ln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8ED851E-2E16-4BBB-ABB7-86A454EED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r="19546" b="3"/>
          <a:stretch/>
        </p:blipFill>
        <p:spPr>
          <a:xfrm>
            <a:off x="15" y="857257"/>
            <a:ext cx="2530587" cy="2571743"/>
          </a:xfrm>
          <a:prstGeom prst="rect">
            <a:avLst/>
          </a:prstGeom>
          <a:ln w="9525">
            <a:noFill/>
          </a:ln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023CDD-D91F-44DA-899E-C3814BAC8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6326" b="2"/>
          <a:stretch/>
        </p:blipFill>
        <p:spPr>
          <a:xfrm>
            <a:off x="15" y="3429000"/>
            <a:ext cx="2530587" cy="2571750"/>
          </a:xfrm>
          <a:prstGeom prst="rect">
            <a:avLst/>
          </a:prstGeom>
          <a:ln w="9525">
            <a:noFill/>
          </a:ln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840ADCA-14F9-4B49-81A3-8F8DEBC4C5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r="21419" b="2"/>
          <a:stretch/>
        </p:blipFill>
        <p:spPr>
          <a:xfrm>
            <a:off x="2533324" y="3429000"/>
            <a:ext cx="2530602" cy="2571750"/>
          </a:xfrm>
          <a:prstGeom prst="rect">
            <a:avLst/>
          </a:prstGeom>
          <a:ln w="9525">
            <a:noFill/>
          </a:ln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3018" name="Group 123">
            <a:extLst>
              <a:ext uri="{FF2B5EF4-FFF2-40B4-BE49-F238E27FC236}">
                <a16:creationId xmlns:a16="http://schemas.microsoft.com/office/drawing/2014/main" id="{436789DD-0B15-40B5-AA15-D49C45F5C9E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5672138" y="1746648"/>
            <a:ext cx="2867025" cy="3358753"/>
            <a:chOff x="807084" y="1186483"/>
            <a:chExt cx="3822597" cy="447793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AA4A7E0-E0AB-4D5B-B4DB-8C4A738B733B}"/>
                </a:ext>
              </a:extLst>
            </p:cNvPr>
            <p:cNvSpPr/>
            <p:nvPr/>
          </p:nvSpPr>
          <p:spPr>
            <a:xfrm>
              <a:off x="807084" y="1186483"/>
              <a:ext cx="3822597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6" name="Isosceles Triangle 39">
              <a:extLst>
                <a:ext uri="{FF2B5EF4-FFF2-40B4-BE49-F238E27FC236}">
                  <a16:creationId xmlns:a16="http://schemas.microsoft.com/office/drawing/2014/main" id="{5287C9E4-9BCC-4016-AE58-CA12BD4546C6}"/>
                </a:ext>
              </a:extLst>
            </p:cNvPr>
            <p:cNvSpPr/>
            <p:nvPr/>
          </p:nvSpPr>
          <p:spPr>
            <a:xfrm rot="10800000">
              <a:off x="2515188" y="5313611"/>
              <a:ext cx="406389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7E4EE81-FB9F-4222-9C9B-AD1571207876}"/>
                </a:ext>
              </a:extLst>
            </p:cNvPr>
            <p:cNvSpPr/>
            <p:nvPr/>
          </p:nvSpPr>
          <p:spPr>
            <a:xfrm>
              <a:off x="807084" y="1991272"/>
              <a:ext cx="3822597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82AC763-C16B-4E8D-90E2-C48203F82B41}"/>
              </a:ext>
            </a:extLst>
          </p:cNvPr>
          <p:cNvSpPr txBox="1"/>
          <p:nvPr/>
        </p:nvSpPr>
        <p:spPr>
          <a:xfrm>
            <a:off x="5737983" y="2075211"/>
            <a:ext cx="2740927" cy="1532044"/>
          </a:xfrm>
          <a:prstGeom prst="rect">
            <a:avLst/>
          </a:prstGeom>
        </p:spPr>
        <p:txBody>
          <a:bodyPr lIns="171450" tIns="171450" rIns="171450" bIns="0" anchor="b">
            <a:normAutofit/>
          </a:bodyPr>
          <a:lstStyle/>
          <a:p>
            <a:pPr algn="ctr" defTabSz="685800">
              <a:lnSpc>
                <a:spcPct val="80000"/>
              </a:lnSpc>
              <a:spcAft>
                <a:spcPts val="450"/>
              </a:spcAft>
              <a:defRPr/>
            </a:pPr>
            <a:r>
              <a:rPr lang="zh-TW" altLang="en-US" sz="3000" spc="-113" dirty="0">
                <a:solidFill>
                  <a:srgbClr val="FFFE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寓教於樂</a:t>
            </a:r>
            <a:endParaRPr lang="en-US" altLang="zh-TW" sz="3000" spc="-113" dirty="0">
              <a:ln w="6600">
                <a:solidFill>
                  <a:srgbClr val="3C78C3"/>
                </a:solidFill>
                <a:prstDash val="solid"/>
              </a:ln>
              <a:solidFill>
                <a:srgbClr val="FFFE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9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79">
            <a:extLst>
              <a:ext uri="{FF2B5EF4-FFF2-40B4-BE49-F238E27FC236}">
                <a16:creationId xmlns:a16="http://schemas.microsoft.com/office/drawing/2014/main" id="{453219E6-4EF2-4629-A1D6-93C4E240EC1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4068" name="Freeform 5">
              <a:extLst>
                <a:ext uri="{FF2B5EF4-FFF2-40B4-BE49-F238E27FC236}">
                  <a16:creationId xmlns:a16="http://schemas.microsoft.com/office/drawing/2014/main" id="{B28A8500-7D42-4289-891B-B7E6A26C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9" name="Freeform 6">
              <a:extLst>
                <a:ext uri="{FF2B5EF4-FFF2-40B4-BE49-F238E27FC236}">
                  <a16:creationId xmlns:a16="http://schemas.microsoft.com/office/drawing/2014/main" id="{AEA6FD42-2C19-448F-9D75-42156C6C2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0" name="Freeform 7">
              <a:extLst>
                <a:ext uri="{FF2B5EF4-FFF2-40B4-BE49-F238E27FC236}">
                  <a16:creationId xmlns:a16="http://schemas.microsoft.com/office/drawing/2014/main" id="{F7EE11E5-4897-43F5-9461-693A872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1" name="Freeform 8">
              <a:extLst>
                <a:ext uri="{FF2B5EF4-FFF2-40B4-BE49-F238E27FC236}">
                  <a16:creationId xmlns:a16="http://schemas.microsoft.com/office/drawing/2014/main" id="{3B34F2DA-1A3D-4908-B0B2-533CF662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2" name="Freeform 9">
              <a:extLst>
                <a:ext uri="{FF2B5EF4-FFF2-40B4-BE49-F238E27FC236}">
                  <a16:creationId xmlns:a16="http://schemas.microsoft.com/office/drawing/2014/main" id="{A3C66D9E-1313-4346-AB46-91F899E2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3" name="Freeform 10">
              <a:extLst>
                <a:ext uri="{FF2B5EF4-FFF2-40B4-BE49-F238E27FC236}">
                  <a16:creationId xmlns:a16="http://schemas.microsoft.com/office/drawing/2014/main" id="{C742A3B8-4977-45C1-A61B-BB01CCA8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4" name="Freeform 11">
              <a:extLst>
                <a:ext uri="{FF2B5EF4-FFF2-40B4-BE49-F238E27FC236}">
                  <a16:creationId xmlns:a16="http://schemas.microsoft.com/office/drawing/2014/main" id="{B7BC20A1-6AC0-44A1-893E-5BB7A7762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5" name="Freeform 12">
              <a:extLst>
                <a:ext uri="{FF2B5EF4-FFF2-40B4-BE49-F238E27FC236}">
                  <a16:creationId xmlns:a16="http://schemas.microsoft.com/office/drawing/2014/main" id="{AF02F74E-09C3-47A3-9C6E-87F552DA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6" name="Freeform 13">
              <a:extLst>
                <a:ext uri="{FF2B5EF4-FFF2-40B4-BE49-F238E27FC236}">
                  <a16:creationId xmlns:a16="http://schemas.microsoft.com/office/drawing/2014/main" id="{C3BACCA8-AF8E-4B4A-881B-8A29672A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7" name="Freeform 14">
              <a:extLst>
                <a:ext uri="{FF2B5EF4-FFF2-40B4-BE49-F238E27FC236}">
                  <a16:creationId xmlns:a16="http://schemas.microsoft.com/office/drawing/2014/main" id="{46BE305C-93C4-466A-8022-85D150E1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8" name="Freeform 15">
              <a:extLst>
                <a:ext uri="{FF2B5EF4-FFF2-40B4-BE49-F238E27FC236}">
                  <a16:creationId xmlns:a16="http://schemas.microsoft.com/office/drawing/2014/main" id="{A8EF6A5A-16AF-4B95-A6CC-BB09E8E1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79" name="Freeform 16">
              <a:extLst>
                <a:ext uri="{FF2B5EF4-FFF2-40B4-BE49-F238E27FC236}">
                  <a16:creationId xmlns:a16="http://schemas.microsoft.com/office/drawing/2014/main" id="{C893FB2B-5302-4E1E-B015-A573B9D6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0" name="Freeform 17">
              <a:extLst>
                <a:ext uri="{FF2B5EF4-FFF2-40B4-BE49-F238E27FC236}">
                  <a16:creationId xmlns:a16="http://schemas.microsoft.com/office/drawing/2014/main" id="{2258933A-A94F-4F9A-9446-8881A3CB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1" name="Freeform 18">
              <a:extLst>
                <a:ext uri="{FF2B5EF4-FFF2-40B4-BE49-F238E27FC236}">
                  <a16:creationId xmlns:a16="http://schemas.microsoft.com/office/drawing/2014/main" id="{0837D0D1-1780-4227-A774-BF0ACF56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2" name="Freeform 19">
              <a:extLst>
                <a:ext uri="{FF2B5EF4-FFF2-40B4-BE49-F238E27FC236}">
                  <a16:creationId xmlns:a16="http://schemas.microsoft.com/office/drawing/2014/main" id="{94DB01C8-C2EA-488A-A326-A805A5BB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3" name="Freeform 20">
              <a:extLst>
                <a:ext uri="{FF2B5EF4-FFF2-40B4-BE49-F238E27FC236}">
                  <a16:creationId xmlns:a16="http://schemas.microsoft.com/office/drawing/2014/main" id="{285528A1-44AD-4A40-8842-90B7B3C0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4" name="Freeform 21">
              <a:extLst>
                <a:ext uri="{FF2B5EF4-FFF2-40B4-BE49-F238E27FC236}">
                  <a16:creationId xmlns:a16="http://schemas.microsoft.com/office/drawing/2014/main" id="{8D465F85-5A3E-484D-832B-3C8FDF8B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5" name="Freeform 22">
              <a:extLst>
                <a:ext uri="{FF2B5EF4-FFF2-40B4-BE49-F238E27FC236}">
                  <a16:creationId xmlns:a16="http://schemas.microsoft.com/office/drawing/2014/main" id="{5748F056-E4FF-4587-AE02-AE4B00B4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86" name="Freeform 23">
              <a:extLst>
                <a:ext uri="{FF2B5EF4-FFF2-40B4-BE49-F238E27FC236}">
                  <a16:creationId xmlns:a16="http://schemas.microsoft.com/office/drawing/2014/main" id="{A6168667-1E8B-4419-A6C6-58C31FE3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44035" name="Group 100">
            <a:extLst>
              <a:ext uri="{FF2B5EF4-FFF2-40B4-BE49-F238E27FC236}">
                <a16:creationId xmlns:a16="http://schemas.microsoft.com/office/drawing/2014/main" id="{76CF1A7C-46E2-4E98-8323-D6F2345E023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11B7822-58ED-463F-9667-7ED7DC0A55BE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3D279AB6-C12F-480C-9180-A025EB4AB3B0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0898A1-35DF-42FE-8BB0-B158127C977F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2" name="Rectangle 105">
            <a:extLst>
              <a:ext uri="{FF2B5EF4-FFF2-40B4-BE49-F238E27FC236}">
                <a16:creationId xmlns:a16="http://schemas.microsoft.com/office/drawing/2014/main" id="{1A23B46E-DABC-497F-8CE9-6C162DA869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44037" name="Group 107">
            <a:extLst>
              <a:ext uri="{FF2B5EF4-FFF2-40B4-BE49-F238E27FC236}">
                <a16:creationId xmlns:a16="http://schemas.microsoft.com/office/drawing/2014/main" id="{ED1459F6-3590-4E82-A54A-7174986A51A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4046" name="Freeform 5">
              <a:extLst>
                <a:ext uri="{FF2B5EF4-FFF2-40B4-BE49-F238E27FC236}">
                  <a16:creationId xmlns:a16="http://schemas.microsoft.com/office/drawing/2014/main" id="{043BC2D5-E252-41F3-931B-2DD46B90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47" name="Freeform 6">
              <a:extLst>
                <a:ext uri="{FF2B5EF4-FFF2-40B4-BE49-F238E27FC236}">
                  <a16:creationId xmlns:a16="http://schemas.microsoft.com/office/drawing/2014/main" id="{2DC2FED3-A51C-428D-BF2E-9942C5F6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48" name="Freeform 7">
              <a:extLst>
                <a:ext uri="{FF2B5EF4-FFF2-40B4-BE49-F238E27FC236}">
                  <a16:creationId xmlns:a16="http://schemas.microsoft.com/office/drawing/2014/main" id="{F1682066-AAA1-4B6E-881D-C5E0BDE82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49" name="Freeform 8">
              <a:extLst>
                <a:ext uri="{FF2B5EF4-FFF2-40B4-BE49-F238E27FC236}">
                  <a16:creationId xmlns:a16="http://schemas.microsoft.com/office/drawing/2014/main" id="{02C50CEA-910D-4D45-BDA3-82C0A28F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0" name="Freeform 9">
              <a:extLst>
                <a:ext uri="{FF2B5EF4-FFF2-40B4-BE49-F238E27FC236}">
                  <a16:creationId xmlns:a16="http://schemas.microsoft.com/office/drawing/2014/main" id="{D702BE93-F46A-4B60-8BAF-45AA1F660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1" name="Freeform 10">
              <a:extLst>
                <a:ext uri="{FF2B5EF4-FFF2-40B4-BE49-F238E27FC236}">
                  <a16:creationId xmlns:a16="http://schemas.microsoft.com/office/drawing/2014/main" id="{275D0268-8B71-47BF-BCE9-DA7E5AFE4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2" name="Freeform 11">
              <a:extLst>
                <a:ext uri="{FF2B5EF4-FFF2-40B4-BE49-F238E27FC236}">
                  <a16:creationId xmlns:a16="http://schemas.microsoft.com/office/drawing/2014/main" id="{64ED37E2-B1AB-4600-83C1-F2FC6C348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3" name="Freeform 12">
              <a:extLst>
                <a:ext uri="{FF2B5EF4-FFF2-40B4-BE49-F238E27FC236}">
                  <a16:creationId xmlns:a16="http://schemas.microsoft.com/office/drawing/2014/main" id="{5AD113CE-FF46-47CE-AB5C-959E6F83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4" name="Freeform 13">
              <a:extLst>
                <a:ext uri="{FF2B5EF4-FFF2-40B4-BE49-F238E27FC236}">
                  <a16:creationId xmlns:a16="http://schemas.microsoft.com/office/drawing/2014/main" id="{8E733EB0-6CFB-4715-84D2-A21ADA0F5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5" name="Freeform 14">
              <a:extLst>
                <a:ext uri="{FF2B5EF4-FFF2-40B4-BE49-F238E27FC236}">
                  <a16:creationId xmlns:a16="http://schemas.microsoft.com/office/drawing/2014/main" id="{21E03D24-43BF-4AE4-A7CC-07458A8D4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6" name="Freeform 15">
              <a:extLst>
                <a:ext uri="{FF2B5EF4-FFF2-40B4-BE49-F238E27FC236}">
                  <a16:creationId xmlns:a16="http://schemas.microsoft.com/office/drawing/2014/main" id="{8E9B2813-DF19-4A6D-850B-878E39BC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7" name="Freeform 16">
              <a:extLst>
                <a:ext uri="{FF2B5EF4-FFF2-40B4-BE49-F238E27FC236}">
                  <a16:creationId xmlns:a16="http://schemas.microsoft.com/office/drawing/2014/main" id="{1ECDA2C8-0631-4B82-AD11-753ACC619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8" name="Freeform 17">
              <a:extLst>
                <a:ext uri="{FF2B5EF4-FFF2-40B4-BE49-F238E27FC236}">
                  <a16:creationId xmlns:a16="http://schemas.microsoft.com/office/drawing/2014/main" id="{A7CE153B-07F4-419E-85E0-8EFCD190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59" name="Freeform 18">
              <a:extLst>
                <a:ext uri="{FF2B5EF4-FFF2-40B4-BE49-F238E27FC236}">
                  <a16:creationId xmlns:a16="http://schemas.microsoft.com/office/drawing/2014/main" id="{4C69D9CD-321E-4C48-8234-74EFF5609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0" name="Freeform 19">
              <a:extLst>
                <a:ext uri="{FF2B5EF4-FFF2-40B4-BE49-F238E27FC236}">
                  <a16:creationId xmlns:a16="http://schemas.microsoft.com/office/drawing/2014/main" id="{BEFD9897-27F6-4915-AF60-50062F34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1" name="Freeform 20">
              <a:extLst>
                <a:ext uri="{FF2B5EF4-FFF2-40B4-BE49-F238E27FC236}">
                  <a16:creationId xmlns:a16="http://schemas.microsoft.com/office/drawing/2014/main" id="{142CFC15-FB37-4E3C-B731-106B55A0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2" name="Freeform 21">
              <a:extLst>
                <a:ext uri="{FF2B5EF4-FFF2-40B4-BE49-F238E27FC236}">
                  <a16:creationId xmlns:a16="http://schemas.microsoft.com/office/drawing/2014/main" id="{FB59DA8A-8780-40D9-ACF8-73A71B690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3" name="Freeform 22">
              <a:extLst>
                <a:ext uri="{FF2B5EF4-FFF2-40B4-BE49-F238E27FC236}">
                  <a16:creationId xmlns:a16="http://schemas.microsoft.com/office/drawing/2014/main" id="{80C577A9-8910-4DD4-8681-871770B2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4064" name="Freeform 23">
              <a:extLst>
                <a:ext uri="{FF2B5EF4-FFF2-40B4-BE49-F238E27FC236}">
                  <a16:creationId xmlns:a16="http://schemas.microsoft.com/office/drawing/2014/main" id="{60A70F9C-433C-4DEE-8B2E-40A69EC4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259DB8ED-ECAB-4B12-8E7F-BB297FCCD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46374" b="-3"/>
          <a:stretch/>
        </p:blipFill>
        <p:spPr>
          <a:xfrm>
            <a:off x="1" y="857258"/>
            <a:ext cx="2232965" cy="3090746"/>
          </a:xfrm>
          <a:prstGeom prst="rect">
            <a:avLst/>
          </a:prstGeom>
          <a:ln w="12700"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DA37CE1-07D2-4425-A9AE-B2848F7FC2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33604" b="-3"/>
          <a:stretch/>
        </p:blipFill>
        <p:spPr>
          <a:xfrm>
            <a:off x="2298200" y="857258"/>
            <a:ext cx="2241508" cy="3090746"/>
          </a:xfrm>
          <a:prstGeom prst="rect">
            <a:avLst/>
          </a:prstGeom>
          <a:ln w="12700"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6B6FEFD-2674-45C4-9AC7-7D3A061B25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r="30474" b="-3"/>
          <a:stretch/>
        </p:blipFill>
        <p:spPr>
          <a:xfrm>
            <a:off x="4602321" y="857258"/>
            <a:ext cx="2243063" cy="3090746"/>
          </a:xfrm>
          <a:prstGeom prst="rect">
            <a:avLst/>
          </a:prstGeom>
          <a:ln w="12700"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D4E774F-B2F3-4BAE-989B-35CF64D14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40678" b="-3"/>
          <a:stretch/>
        </p:blipFill>
        <p:spPr>
          <a:xfrm flipH="1">
            <a:off x="6911035" y="857258"/>
            <a:ext cx="2232965" cy="3090746"/>
          </a:xfrm>
          <a:prstGeom prst="rect">
            <a:avLst/>
          </a:prstGeom>
          <a:ln w="12700"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4042" name="Group 128">
            <a:extLst>
              <a:ext uri="{FF2B5EF4-FFF2-40B4-BE49-F238E27FC236}">
                <a16:creationId xmlns:a16="http://schemas.microsoft.com/office/drawing/2014/main" id="{00D12C96-DC9B-47CA-8787-41A1B5FCEF2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30" name="Isosceles Triangle 39">
              <a:extLst>
                <a:ext uri="{FF2B5EF4-FFF2-40B4-BE49-F238E27FC236}">
                  <a16:creationId xmlns:a16="http://schemas.microsoft.com/office/drawing/2014/main" id="{5EAE9E88-9476-4A06-8721-F9B736463118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F114BEC-3544-459D-B0B7-5CF8435E7CC2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4F22B1-7213-468A-B3A1-2775AB0AB58F}"/>
              </a:ext>
            </a:extLst>
          </p:cNvPr>
          <p:cNvSpPr txBox="1"/>
          <p:nvPr/>
        </p:nvSpPr>
        <p:spPr>
          <a:xfrm>
            <a:off x="1262987" y="4195826"/>
            <a:ext cx="6625241" cy="545811"/>
          </a:xfrm>
          <a:prstGeom prst="rect">
            <a:avLst/>
          </a:prstGeom>
        </p:spPr>
        <p:txBody>
          <a:bodyPr lIns="171450" tIns="171450" rIns="171450" bIns="0" anchor="b">
            <a:normAutofit/>
          </a:bodyPr>
          <a:lstStyle/>
          <a:p>
            <a:pPr algn="ctr" defTabSz="685800">
              <a:lnSpc>
                <a:spcPct val="80000"/>
              </a:lnSpc>
              <a:spcAft>
                <a:spcPts val="450"/>
              </a:spcAft>
              <a:defRPr/>
            </a:pPr>
            <a:r>
              <a:rPr lang="zh-TW" altLang="en-US" sz="3000" spc="-113" dirty="0">
                <a:solidFill>
                  <a:srgbClr val="FFFE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幼兒體能教學活動</a:t>
            </a:r>
            <a:endParaRPr lang="en-US" altLang="zh-TW" sz="3000" spc="-113" dirty="0">
              <a:ln w="6600">
                <a:solidFill>
                  <a:schemeClr val="accent2"/>
                </a:solidFill>
                <a:prstDash val="solid"/>
              </a:ln>
              <a:solidFill>
                <a:srgbClr val="FFFE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8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586EB00C-884D-4123-85C5-80F5CF8D12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46083" name="Group 143">
            <a:extLst>
              <a:ext uri="{FF2B5EF4-FFF2-40B4-BE49-F238E27FC236}">
                <a16:creationId xmlns:a16="http://schemas.microsoft.com/office/drawing/2014/main" id="{C93E5E0C-FA78-4BB9-8AB1-4B9D010586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46093" name="Freeform 5">
              <a:extLst>
                <a:ext uri="{FF2B5EF4-FFF2-40B4-BE49-F238E27FC236}">
                  <a16:creationId xmlns:a16="http://schemas.microsoft.com/office/drawing/2014/main" id="{34EB4B7A-BF40-408F-AADB-A53BC027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2147483646 w 813"/>
                <a:gd name="T1" fmla="*/ 0 h 1440"/>
                <a:gd name="T2" fmla="*/ 2147483646 w 813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4" name="Freeform 6">
              <a:extLst>
                <a:ext uri="{FF2B5EF4-FFF2-40B4-BE49-F238E27FC236}">
                  <a16:creationId xmlns:a16="http://schemas.microsoft.com/office/drawing/2014/main" id="{64554154-04F9-4B7C-AEDE-3FF28924C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2147483646 w 324"/>
                <a:gd name="T1" fmla="*/ 2147483646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5" name="Freeform 7">
              <a:extLst>
                <a:ext uri="{FF2B5EF4-FFF2-40B4-BE49-F238E27FC236}">
                  <a16:creationId xmlns:a16="http://schemas.microsoft.com/office/drawing/2014/main" id="{D54C31FA-8103-493B-9308-B377A4C1A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2147483646 h 385"/>
                <a:gd name="T2" fmla="*/ 2147483646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6" name="Freeform 8">
              <a:extLst>
                <a:ext uri="{FF2B5EF4-FFF2-40B4-BE49-F238E27FC236}">
                  <a16:creationId xmlns:a16="http://schemas.microsoft.com/office/drawing/2014/main" id="{BC5F6887-A42C-49ED-8F25-61BFBF83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2147483646 w 774"/>
                <a:gd name="T1" fmla="*/ 0 h 1440"/>
                <a:gd name="T2" fmla="*/ 2147483646 w 774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7" name="Freeform 9">
              <a:extLst>
                <a:ext uri="{FF2B5EF4-FFF2-40B4-BE49-F238E27FC236}">
                  <a16:creationId xmlns:a16="http://schemas.microsoft.com/office/drawing/2014/main" id="{1CCDC266-0D1D-4725-A3E3-551C02467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147483646 w 203"/>
                <a:gd name="T1" fmla="*/ 1746473044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8" name="Freeform 10">
              <a:extLst>
                <a:ext uri="{FF2B5EF4-FFF2-40B4-BE49-F238E27FC236}">
                  <a16:creationId xmlns:a16="http://schemas.microsoft.com/office/drawing/2014/main" id="{7E6E5DDD-3807-4E51-B13E-AE984D96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2147483646 h 332"/>
                <a:gd name="T2" fmla="*/ 2147483646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099" name="Freeform 11">
              <a:extLst>
                <a:ext uri="{FF2B5EF4-FFF2-40B4-BE49-F238E27FC236}">
                  <a16:creationId xmlns:a16="http://schemas.microsoft.com/office/drawing/2014/main" id="{29059039-7E34-4A93-9CA5-37EB68D87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2147483646 w 762"/>
                <a:gd name="T1" fmla="*/ 0 h 1440"/>
                <a:gd name="T2" fmla="*/ 2147483646 w 762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0" name="Freeform 12">
              <a:extLst>
                <a:ext uri="{FF2B5EF4-FFF2-40B4-BE49-F238E27FC236}">
                  <a16:creationId xmlns:a16="http://schemas.microsoft.com/office/drawing/2014/main" id="{6CE2EF17-4E63-4B7D-9567-C635609EC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2147483646 w 140"/>
                <a:gd name="T1" fmla="*/ 1224795938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1" name="Freeform 13">
              <a:extLst>
                <a:ext uri="{FF2B5EF4-FFF2-40B4-BE49-F238E27FC236}">
                  <a16:creationId xmlns:a16="http://schemas.microsoft.com/office/drawing/2014/main" id="{C26A8758-943B-4A6C-BA76-FDFD40A81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2147483646 h 302"/>
                <a:gd name="T2" fmla="*/ 2147483646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2" name="Freeform 14">
              <a:extLst>
                <a:ext uri="{FF2B5EF4-FFF2-40B4-BE49-F238E27FC236}">
                  <a16:creationId xmlns:a16="http://schemas.microsoft.com/office/drawing/2014/main" id="{28A024DF-BE5D-4170-B83E-5926EFB74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2147483646 w 683"/>
                <a:gd name="T1" fmla="*/ 0 h 1440"/>
                <a:gd name="T2" fmla="*/ 2147483646 w 683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3" name="Freeform 15">
              <a:extLst>
                <a:ext uri="{FF2B5EF4-FFF2-40B4-BE49-F238E27FC236}">
                  <a16:creationId xmlns:a16="http://schemas.microsoft.com/office/drawing/2014/main" id="{23CF6662-A1DC-4502-BF3B-F20B2799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147483646 h 279"/>
                <a:gd name="T2" fmla="*/ 2147483646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4" name="Freeform 16">
              <a:extLst>
                <a:ext uri="{FF2B5EF4-FFF2-40B4-BE49-F238E27FC236}">
                  <a16:creationId xmlns:a16="http://schemas.microsoft.com/office/drawing/2014/main" id="{9DAA7DD4-63C7-4CBF-B331-F7DAA7CD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2147483646 w 680"/>
                <a:gd name="T1" fmla="*/ 0 h 1440"/>
                <a:gd name="T2" fmla="*/ 2147483646 w 680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5" name="Freeform 17">
              <a:extLst>
                <a:ext uri="{FF2B5EF4-FFF2-40B4-BE49-F238E27FC236}">
                  <a16:creationId xmlns:a16="http://schemas.microsoft.com/office/drawing/2014/main" id="{8AB890F3-978E-49A6-BB7D-32F1FB122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147483646 h 242"/>
                <a:gd name="T2" fmla="*/ 2147483646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6" name="Freeform 18">
              <a:extLst>
                <a:ext uri="{FF2B5EF4-FFF2-40B4-BE49-F238E27FC236}">
                  <a16:creationId xmlns:a16="http://schemas.microsoft.com/office/drawing/2014/main" id="{0F77A077-0DC8-40C6-8F3C-2E0C8D4B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2147483646 w 720"/>
                <a:gd name="T1" fmla="*/ 0 h 1440"/>
                <a:gd name="T2" fmla="*/ 2147483646 w 720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7" name="Freeform 19">
              <a:extLst>
                <a:ext uri="{FF2B5EF4-FFF2-40B4-BE49-F238E27FC236}">
                  <a16:creationId xmlns:a16="http://schemas.microsoft.com/office/drawing/2014/main" id="{3D5CB424-BC6C-47B5-B9C1-2FB16D6C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2147483646 h 167"/>
                <a:gd name="T2" fmla="*/ 2147483646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8" name="Freeform 20">
              <a:extLst>
                <a:ext uri="{FF2B5EF4-FFF2-40B4-BE49-F238E27FC236}">
                  <a16:creationId xmlns:a16="http://schemas.microsoft.com/office/drawing/2014/main" id="{8DAA1C6E-6A0F-4693-AC95-DD4A922C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147483646 w 572"/>
                <a:gd name="T1" fmla="*/ 0 h 1440"/>
                <a:gd name="T2" fmla="*/ 2147483646 w 572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09" name="Freeform 21">
              <a:extLst>
                <a:ext uri="{FF2B5EF4-FFF2-40B4-BE49-F238E27FC236}">
                  <a16:creationId xmlns:a16="http://schemas.microsoft.com/office/drawing/2014/main" id="{4C0F94C6-4211-4CA0-B952-52CAD4CF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147483646 w 620"/>
                <a:gd name="T1" fmla="*/ 0 h 1440"/>
                <a:gd name="T2" fmla="*/ 2147483646 w 620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10" name="Freeform 22">
              <a:extLst>
                <a:ext uri="{FF2B5EF4-FFF2-40B4-BE49-F238E27FC236}">
                  <a16:creationId xmlns:a16="http://schemas.microsoft.com/office/drawing/2014/main" id="{8DE04468-E9BF-497E-96DE-2A98A45C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147483646 w 506"/>
                <a:gd name="T1" fmla="*/ 0 h 1440"/>
                <a:gd name="T2" fmla="*/ 2147483646 w 506"/>
                <a:gd name="T3" fmla="*/ 2147483646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11" name="Freeform 23">
              <a:extLst>
                <a:ext uri="{FF2B5EF4-FFF2-40B4-BE49-F238E27FC236}">
                  <a16:creationId xmlns:a16="http://schemas.microsoft.com/office/drawing/2014/main" id="{5092B9BF-F477-459A-B62D-830455D6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2147483646 w 373"/>
                <a:gd name="T1" fmla="*/ 0 h 673"/>
                <a:gd name="T2" fmla="*/ 0 w 373"/>
                <a:gd name="T3" fmla="*/ 2147483646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12" name="Freeform 24">
              <a:extLst>
                <a:ext uri="{FF2B5EF4-FFF2-40B4-BE49-F238E27FC236}">
                  <a16:creationId xmlns:a16="http://schemas.microsoft.com/office/drawing/2014/main" id="{149EE2BA-5265-4AA7-A771-4B957AFC2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1020668044 w 45"/>
                <a:gd name="T3" fmla="*/ 2147483646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6113" name="Freeform 25">
              <a:extLst>
                <a:ext uri="{FF2B5EF4-FFF2-40B4-BE49-F238E27FC236}">
                  <a16:creationId xmlns:a16="http://schemas.microsoft.com/office/drawing/2014/main" id="{B63F74FA-D162-4A89-879F-9EE29930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2147483646 w 329"/>
                <a:gd name="T1" fmla="*/ 0 h 469"/>
                <a:gd name="T2" fmla="*/ 0 w 329"/>
                <a:gd name="T3" fmla="*/ 2147483646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pic>
        <p:nvPicPr>
          <p:cNvPr id="46084" name="圖片 6" descr="ap_F23_20081216020454205.jpg">
            <a:extLst>
              <a:ext uri="{FF2B5EF4-FFF2-40B4-BE49-F238E27FC236}">
                <a16:creationId xmlns:a16="http://schemas.microsoft.com/office/drawing/2014/main" id="{D3392944-DB2E-4747-A4C6-707D8A11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r="10490" b="3"/>
          <a:stretch>
            <a:fillRect/>
          </a:stretch>
        </p:blipFill>
        <p:spPr bwMode="auto">
          <a:xfrm>
            <a:off x="6861572" y="857250"/>
            <a:ext cx="2286000" cy="257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圖片 8" descr="ap_F23_20081218055713237.jpg">
            <a:extLst>
              <a:ext uri="{FF2B5EF4-FFF2-40B4-BE49-F238E27FC236}">
                <a16:creationId xmlns:a16="http://schemas.microsoft.com/office/drawing/2014/main" id="{9073E615-C3DC-4676-BA1D-54AAE9C50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22258" b="5"/>
          <a:stretch>
            <a:fillRect/>
          </a:stretch>
        </p:blipFill>
        <p:spPr bwMode="auto">
          <a:xfrm>
            <a:off x="4573192" y="857250"/>
            <a:ext cx="2287190" cy="25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圖片 7" descr="ap_F23_20081216020747534.jpg">
            <a:extLst>
              <a:ext uri="{FF2B5EF4-FFF2-40B4-BE49-F238E27FC236}">
                <a16:creationId xmlns:a16="http://schemas.microsoft.com/office/drawing/2014/main" id="{A31D1B8C-D3E7-4280-AD74-94D22424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r="15402" b="-2"/>
          <a:stretch>
            <a:fillRect/>
          </a:stretch>
        </p:blipFill>
        <p:spPr bwMode="auto">
          <a:xfrm>
            <a:off x="4573191" y="3434953"/>
            <a:ext cx="2286000" cy="256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內容版面配置區 3" descr="1464818011.jpg">
            <a:extLst>
              <a:ext uri="{FF2B5EF4-FFF2-40B4-BE49-F238E27FC236}">
                <a16:creationId xmlns:a16="http://schemas.microsoft.com/office/drawing/2014/main" id="{747E50D0-57D1-46C7-93A4-86FCC6F7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33968" b="2"/>
          <a:stretch>
            <a:fillRect/>
          </a:stretch>
        </p:blipFill>
        <p:spPr bwMode="auto">
          <a:xfrm>
            <a:off x="6859191" y="3432573"/>
            <a:ext cx="2289572" cy="25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51AA7DD3-DEB4-41B5-8938-A86DBDBFE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4122" y="1643062"/>
            <a:ext cx="3362325" cy="376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9" name="Isosceles Triangle 22">
            <a:extLst>
              <a:ext uri="{FF2B5EF4-FFF2-40B4-BE49-F238E27FC236}">
                <a16:creationId xmlns:a16="http://schemas.microsoft.com/office/drawing/2014/main" id="{A39303A1-4687-45EB-830B-CB3B592623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2156222" y="5017294"/>
            <a:ext cx="238125" cy="2035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12AD944-F123-47F8-B625-0A7F118C33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4122" y="2083594"/>
            <a:ext cx="3362325" cy="2937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434" name="標題 1">
            <a:extLst>
              <a:ext uri="{FF2B5EF4-FFF2-40B4-BE49-F238E27FC236}">
                <a16:creationId xmlns:a16="http://schemas.microsoft.com/office/drawing/2014/main" id="{C053A0BA-319B-4AF1-80AB-EF08C528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35" y="2146697"/>
            <a:ext cx="3238500" cy="803672"/>
          </a:xfrm>
        </p:spPr>
        <p:txBody>
          <a:bodyPr vert="horz" wrap="square" lIns="91440" tIns="45720" rIns="91440" bIns="0" anchor="ctr" anchorCtr="1" compatLnSpc="1">
            <a:noAutofit/>
          </a:bodyPr>
          <a:lstStyle/>
          <a:p>
            <a:pPr>
              <a:defRPr/>
            </a:pPr>
            <a:r>
              <a:rPr lang="en-US" altLang="zh-TW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325" u="dashHeavy" dirty="0">
              <a:uFill>
                <a:solidFill>
                  <a:srgbClr val="FF66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92" name="Content Placeholder 18438">
            <a:extLst>
              <a:ext uri="{FF2B5EF4-FFF2-40B4-BE49-F238E27FC236}">
                <a16:creationId xmlns:a16="http://schemas.microsoft.com/office/drawing/2014/main" id="{F5D177DA-BB4A-43DA-8645-FD319A38C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8892" y="2433638"/>
            <a:ext cx="3239690" cy="201334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親子運動會</a:t>
            </a:r>
            <a:b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增進親子情感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5" descr="ap_F23_20090314092256665.jpg">
            <a:extLst>
              <a:ext uri="{FF2B5EF4-FFF2-40B4-BE49-F238E27FC236}">
                <a16:creationId xmlns:a16="http://schemas.microsoft.com/office/drawing/2014/main" id="{EF41308A-028C-4819-BA40-D833DD9E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-3" b="829"/>
          <a:stretch>
            <a:fillRect/>
          </a:stretch>
        </p:blipFill>
        <p:spPr bwMode="auto">
          <a:xfrm>
            <a:off x="0" y="8572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圖片 3" descr="ap_F23_20081216013830451.jpg">
            <a:extLst>
              <a:ext uri="{FF2B5EF4-FFF2-40B4-BE49-F238E27FC236}">
                <a16:creationId xmlns:a16="http://schemas.microsoft.com/office/drawing/2014/main" id="{C9927CE2-A1DB-4B3C-A65F-BE31182B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7" r="-3" b="4613"/>
          <a:stretch>
            <a:fillRect/>
          </a:stretch>
        </p:blipFill>
        <p:spPr bwMode="auto">
          <a:xfrm>
            <a:off x="4572000" y="8572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圖片 6" descr="ap_F23_20090314090535929.jpg">
            <a:extLst>
              <a:ext uri="{FF2B5EF4-FFF2-40B4-BE49-F238E27FC236}">
                <a16:creationId xmlns:a16="http://schemas.microsoft.com/office/drawing/2014/main" id="{331D71A6-BB18-4D8F-8A68-2C725561C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402"/>
          <a:stretch>
            <a:fillRect/>
          </a:stretch>
        </p:blipFill>
        <p:spPr bwMode="auto">
          <a:xfrm>
            <a:off x="0" y="34290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圖片 4" descr="1464817976.jpg">
            <a:extLst>
              <a:ext uri="{FF2B5EF4-FFF2-40B4-BE49-F238E27FC236}">
                <a16:creationId xmlns:a16="http://schemas.microsoft.com/office/drawing/2014/main" id="{9DDF3510-21C1-4652-82AD-5B4C2FE19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r="-3" b="-3"/>
          <a:stretch>
            <a:fillRect/>
          </a:stretch>
        </p:blipFill>
        <p:spPr bwMode="auto">
          <a:xfrm>
            <a:off x="4566047" y="34290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71">
            <a:extLst>
              <a:ext uri="{FF2B5EF4-FFF2-40B4-BE49-F238E27FC236}">
                <a16:creationId xmlns:a16="http://schemas.microsoft.com/office/drawing/2014/main" id="{40280399-57CE-4007-9CFB-B08E7FD0A35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8163" name="Freeform 5">
              <a:extLst>
                <a:ext uri="{FF2B5EF4-FFF2-40B4-BE49-F238E27FC236}">
                  <a16:creationId xmlns:a16="http://schemas.microsoft.com/office/drawing/2014/main" id="{31D34A8A-0AE5-41F6-9EB2-26029AFB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4" name="Freeform 6">
              <a:extLst>
                <a:ext uri="{FF2B5EF4-FFF2-40B4-BE49-F238E27FC236}">
                  <a16:creationId xmlns:a16="http://schemas.microsoft.com/office/drawing/2014/main" id="{480FF0DC-B890-429D-832A-851591CBD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5" name="Freeform 7">
              <a:extLst>
                <a:ext uri="{FF2B5EF4-FFF2-40B4-BE49-F238E27FC236}">
                  <a16:creationId xmlns:a16="http://schemas.microsoft.com/office/drawing/2014/main" id="{BA1AAAB3-0B05-4CC5-9439-39E901CD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6" name="Freeform 8">
              <a:extLst>
                <a:ext uri="{FF2B5EF4-FFF2-40B4-BE49-F238E27FC236}">
                  <a16:creationId xmlns:a16="http://schemas.microsoft.com/office/drawing/2014/main" id="{2A4BB4CF-E134-4E2F-82C1-DC37EF8DD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7" name="Freeform 9">
              <a:extLst>
                <a:ext uri="{FF2B5EF4-FFF2-40B4-BE49-F238E27FC236}">
                  <a16:creationId xmlns:a16="http://schemas.microsoft.com/office/drawing/2014/main" id="{028D0E85-8E56-4E83-AE09-62A4BB6A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8" name="Freeform 10">
              <a:extLst>
                <a:ext uri="{FF2B5EF4-FFF2-40B4-BE49-F238E27FC236}">
                  <a16:creationId xmlns:a16="http://schemas.microsoft.com/office/drawing/2014/main" id="{34817C0E-63C4-440E-AA84-142404DC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69" name="Freeform 11">
              <a:extLst>
                <a:ext uri="{FF2B5EF4-FFF2-40B4-BE49-F238E27FC236}">
                  <a16:creationId xmlns:a16="http://schemas.microsoft.com/office/drawing/2014/main" id="{427351DF-4AAA-416A-A9CF-583701152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0" name="Freeform 12">
              <a:extLst>
                <a:ext uri="{FF2B5EF4-FFF2-40B4-BE49-F238E27FC236}">
                  <a16:creationId xmlns:a16="http://schemas.microsoft.com/office/drawing/2014/main" id="{794331D0-4C17-4646-A870-C4D5A054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1" name="Freeform 13">
              <a:extLst>
                <a:ext uri="{FF2B5EF4-FFF2-40B4-BE49-F238E27FC236}">
                  <a16:creationId xmlns:a16="http://schemas.microsoft.com/office/drawing/2014/main" id="{279C5929-CDFA-40F9-B6EC-64B6A88B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2" name="Freeform 14">
              <a:extLst>
                <a:ext uri="{FF2B5EF4-FFF2-40B4-BE49-F238E27FC236}">
                  <a16:creationId xmlns:a16="http://schemas.microsoft.com/office/drawing/2014/main" id="{60A978F2-50F7-4B4B-AA3D-596C4F0E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3" name="Freeform 15">
              <a:extLst>
                <a:ext uri="{FF2B5EF4-FFF2-40B4-BE49-F238E27FC236}">
                  <a16:creationId xmlns:a16="http://schemas.microsoft.com/office/drawing/2014/main" id="{AA77C45D-0AC9-448A-9612-5BC5AAC2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4" name="Freeform 16">
              <a:extLst>
                <a:ext uri="{FF2B5EF4-FFF2-40B4-BE49-F238E27FC236}">
                  <a16:creationId xmlns:a16="http://schemas.microsoft.com/office/drawing/2014/main" id="{56DDDD2E-9115-4A87-8F40-8C6D8EB9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5" name="Freeform 17">
              <a:extLst>
                <a:ext uri="{FF2B5EF4-FFF2-40B4-BE49-F238E27FC236}">
                  <a16:creationId xmlns:a16="http://schemas.microsoft.com/office/drawing/2014/main" id="{CD9C8C20-82DE-4CC9-BDBF-8091C6C3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6" name="Freeform 18">
              <a:extLst>
                <a:ext uri="{FF2B5EF4-FFF2-40B4-BE49-F238E27FC236}">
                  <a16:creationId xmlns:a16="http://schemas.microsoft.com/office/drawing/2014/main" id="{8E9EE52B-EE77-4B43-B69F-6E9CA711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7" name="Freeform 19">
              <a:extLst>
                <a:ext uri="{FF2B5EF4-FFF2-40B4-BE49-F238E27FC236}">
                  <a16:creationId xmlns:a16="http://schemas.microsoft.com/office/drawing/2014/main" id="{85FFED9F-40D5-439E-9E63-4025147A0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8" name="Freeform 20">
              <a:extLst>
                <a:ext uri="{FF2B5EF4-FFF2-40B4-BE49-F238E27FC236}">
                  <a16:creationId xmlns:a16="http://schemas.microsoft.com/office/drawing/2014/main" id="{166D656E-E82A-4C4F-BAE2-9BA671127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79" name="Freeform 21">
              <a:extLst>
                <a:ext uri="{FF2B5EF4-FFF2-40B4-BE49-F238E27FC236}">
                  <a16:creationId xmlns:a16="http://schemas.microsoft.com/office/drawing/2014/main" id="{E7674D89-AE20-41FE-BB76-CCD61235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80" name="Freeform 22">
              <a:extLst>
                <a:ext uri="{FF2B5EF4-FFF2-40B4-BE49-F238E27FC236}">
                  <a16:creationId xmlns:a16="http://schemas.microsoft.com/office/drawing/2014/main" id="{1070995E-697F-43A1-8666-81C2BA50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81" name="Freeform 23">
              <a:extLst>
                <a:ext uri="{FF2B5EF4-FFF2-40B4-BE49-F238E27FC236}">
                  <a16:creationId xmlns:a16="http://schemas.microsoft.com/office/drawing/2014/main" id="{A1F92FEF-B47A-4BF4-A21E-A7FD3B690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48131" name="Group 92">
            <a:extLst>
              <a:ext uri="{FF2B5EF4-FFF2-40B4-BE49-F238E27FC236}">
                <a16:creationId xmlns:a16="http://schemas.microsoft.com/office/drawing/2014/main" id="{C8B5ACCB-7798-4E57-8087-FFE45DCB432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6D941D5-736F-465B-941D-10E9E0AB204F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2C1E4656-AC85-4E78-AA6B-CDE185C004B9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B735370-DFA5-4010-8E3D-33057D239887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438" name="Rectangle 97">
            <a:extLst>
              <a:ext uri="{FF2B5EF4-FFF2-40B4-BE49-F238E27FC236}">
                <a16:creationId xmlns:a16="http://schemas.microsoft.com/office/drawing/2014/main" id="{27384B41-ECF7-4C31-80D7-A087B9438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48133" name="Group 99">
            <a:extLst>
              <a:ext uri="{FF2B5EF4-FFF2-40B4-BE49-F238E27FC236}">
                <a16:creationId xmlns:a16="http://schemas.microsoft.com/office/drawing/2014/main" id="{B23348E6-6925-40D4-8DE2-ACCD99DF12E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8141" name="Freeform 5">
              <a:extLst>
                <a:ext uri="{FF2B5EF4-FFF2-40B4-BE49-F238E27FC236}">
                  <a16:creationId xmlns:a16="http://schemas.microsoft.com/office/drawing/2014/main" id="{EC70DDC4-2B27-483F-AE60-CFAE1D735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2" name="Freeform 6">
              <a:extLst>
                <a:ext uri="{FF2B5EF4-FFF2-40B4-BE49-F238E27FC236}">
                  <a16:creationId xmlns:a16="http://schemas.microsoft.com/office/drawing/2014/main" id="{62D32082-07BA-4121-ADC1-2E333095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3" name="Freeform 7">
              <a:extLst>
                <a:ext uri="{FF2B5EF4-FFF2-40B4-BE49-F238E27FC236}">
                  <a16:creationId xmlns:a16="http://schemas.microsoft.com/office/drawing/2014/main" id="{2574A809-6B0A-43B6-BD96-FC92DDEB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4" name="Freeform 8">
              <a:extLst>
                <a:ext uri="{FF2B5EF4-FFF2-40B4-BE49-F238E27FC236}">
                  <a16:creationId xmlns:a16="http://schemas.microsoft.com/office/drawing/2014/main" id="{5884B371-CE50-4A06-8A6D-AE43D048B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5" name="Freeform 9">
              <a:extLst>
                <a:ext uri="{FF2B5EF4-FFF2-40B4-BE49-F238E27FC236}">
                  <a16:creationId xmlns:a16="http://schemas.microsoft.com/office/drawing/2014/main" id="{82E03297-93EA-4886-852A-521B786F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6" name="Freeform 10">
              <a:extLst>
                <a:ext uri="{FF2B5EF4-FFF2-40B4-BE49-F238E27FC236}">
                  <a16:creationId xmlns:a16="http://schemas.microsoft.com/office/drawing/2014/main" id="{31CC6361-CAAB-446B-8AEF-DE056B82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7" name="Freeform 11">
              <a:extLst>
                <a:ext uri="{FF2B5EF4-FFF2-40B4-BE49-F238E27FC236}">
                  <a16:creationId xmlns:a16="http://schemas.microsoft.com/office/drawing/2014/main" id="{CAF8A474-3DB6-44D0-A083-5AC83CB5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8" name="Freeform 12">
              <a:extLst>
                <a:ext uri="{FF2B5EF4-FFF2-40B4-BE49-F238E27FC236}">
                  <a16:creationId xmlns:a16="http://schemas.microsoft.com/office/drawing/2014/main" id="{DCA2C820-D33B-44E2-9CCE-5A722989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49" name="Freeform 13">
              <a:extLst>
                <a:ext uri="{FF2B5EF4-FFF2-40B4-BE49-F238E27FC236}">
                  <a16:creationId xmlns:a16="http://schemas.microsoft.com/office/drawing/2014/main" id="{65156DD1-2846-4189-9C99-1CA27C0C2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0" name="Freeform 14">
              <a:extLst>
                <a:ext uri="{FF2B5EF4-FFF2-40B4-BE49-F238E27FC236}">
                  <a16:creationId xmlns:a16="http://schemas.microsoft.com/office/drawing/2014/main" id="{F7953987-144A-46D1-8DD0-AAB2744D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1" name="Freeform 15">
              <a:extLst>
                <a:ext uri="{FF2B5EF4-FFF2-40B4-BE49-F238E27FC236}">
                  <a16:creationId xmlns:a16="http://schemas.microsoft.com/office/drawing/2014/main" id="{0412D2C9-B54E-46E0-91C9-A67D61ACE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2" name="Freeform 16">
              <a:extLst>
                <a:ext uri="{FF2B5EF4-FFF2-40B4-BE49-F238E27FC236}">
                  <a16:creationId xmlns:a16="http://schemas.microsoft.com/office/drawing/2014/main" id="{71A3179F-C61F-4BE5-9043-DA8B8ED2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3" name="Freeform 17">
              <a:extLst>
                <a:ext uri="{FF2B5EF4-FFF2-40B4-BE49-F238E27FC236}">
                  <a16:creationId xmlns:a16="http://schemas.microsoft.com/office/drawing/2014/main" id="{D52FFB13-577F-4EED-93B1-7D9465E4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4" name="Freeform 18">
              <a:extLst>
                <a:ext uri="{FF2B5EF4-FFF2-40B4-BE49-F238E27FC236}">
                  <a16:creationId xmlns:a16="http://schemas.microsoft.com/office/drawing/2014/main" id="{7946B917-7118-46D6-9DFD-DD21EB0CF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5" name="Freeform 19">
              <a:extLst>
                <a:ext uri="{FF2B5EF4-FFF2-40B4-BE49-F238E27FC236}">
                  <a16:creationId xmlns:a16="http://schemas.microsoft.com/office/drawing/2014/main" id="{4A03F037-6092-4675-B40F-2A92075C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6" name="Freeform 20">
              <a:extLst>
                <a:ext uri="{FF2B5EF4-FFF2-40B4-BE49-F238E27FC236}">
                  <a16:creationId xmlns:a16="http://schemas.microsoft.com/office/drawing/2014/main" id="{6CDD0CDF-61E9-4F0E-B283-AFB379B3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7" name="Freeform 21">
              <a:extLst>
                <a:ext uri="{FF2B5EF4-FFF2-40B4-BE49-F238E27FC236}">
                  <a16:creationId xmlns:a16="http://schemas.microsoft.com/office/drawing/2014/main" id="{EA271022-E2B9-474B-BF39-BAD80F8B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8" name="Freeform 22">
              <a:extLst>
                <a:ext uri="{FF2B5EF4-FFF2-40B4-BE49-F238E27FC236}">
                  <a16:creationId xmlns:a16="http://schemas.microsoft.com/office/drawing/2014/main" id="{FCEFC482-59B8-4038-B2AD-CD624A2CB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8159" name="Freeform 23">
              <a:extLst>
                <a:ext uri="{FF2B5EF4-FFF2-40B4-BE49-F238E27FC236}">
                  <a16:creationId xmlns:a16="http://schemas.microsoft.com/office/drawing/2014/main" id="{63C36926-0913-400B-A66E-275B8A9E3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pic>
        <p:nvPicPr>
          <p:cNvPr id="48134" name="圖片 8" descr="ap_F23_20081216024753780.jpg">
            <a:extLst>
              <a:ext uri="{FF2B5EF4-FFF2-40B4-BE49-F238E27FC236}">
                <a16:creationId xmlns:a16="http://schemas.microsoft.com/office/drawing/2014/main" id="{92040243-A7D5-44C3-ACE7-87EAC03A3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r="-3" b="14323"/>
          <a:stretch>
            <a:fillRect/>
          </a:stretch>
        </p:blipFill>
        <p:spPr bwMode="auto">
          <a:xfrm>
            <a:off x="0" y="857250"/>
            <a:ext cx="3006329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圖片 1">
            <a:extLst>
              <a:ext uri="{FF2B5EF4-FFF2-40B4-BE49-F238E27FC236}">
                <a16:creationId xmlns:a16="http://schemas.microsoft.com/office/drawing/2014/main" id="{588828C0-ED23-4D52-8DFE-43B88FE6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6900" b="2"/>
          <a:stretch>
            <a:fillRect/>
          </a:stretch>
        </p:blipFill>
        <p:spPr bwMode="auto">
          <a:xfrm>
            <a:off x="3073004" y="851297"/>
            <a:ext cx="300632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圖片 2">
            <a:extLst>
              <a:ext uri="{FF2B5EF4-FFF2-40B4-BE49-F238E27FC236}">
                <a16:creationId xmlns:a16="http://schemas.microsoft.com/office/drawing/2014/main" id="{B1FAF313-DD90-4BEA-B0E6-6F3442AA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9628" b="3"/>
          <a:stretch>
            <a:fillRect/>
          </a:stretch>
        </p:blipFill>
        <p:spPr bwMode="auto">
          <a:xfrm>
            <a:off x="6140054" y="857250"/>
            <a:ext cx="300632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7" name="Group 120">
            <a:extLst>
              <a:ext uri="{FF2B5EF4-FFF2-40B4-BE49-F238E27FC236}">
                <a16:creationId xmlns:a16="http://schemas.microsoft.com/office/drawing/2014/main" id="{DE6E8A9A-C14C-4219-8A7C-DB1F4651AC5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2" name="Isosceles Triangle 39">
              <a:extLst>
                <a:ext uri="{FF2B5EF4-FFF2-40B4-BE49-F238E27FC236}">
                  <a16:creationId xmlns:a16="http://schemas.microsoft.com/office/drawing/2014/main" id="{B5F68FCC-EBA2-4CE4-A9C9-08FF548336EA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B9C53FF-F0A7-4CED-B9EA-08AC98A9DA20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18434" name="標題 1">
            <a:extLst>
              <a:ext uri="{FF2B5EF4-FFF2-40B4-BE49-F238E27FC236}">
                <a16:creationId xmlns:a16="http://schemas.microsoft.com/office/drawing/2014/main" id="{38D1A6F4-7FD6-4A7E-950E-4224CD54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53" y="4127897"/>
            <a:ext cx="6624638" cy="546497"/>
          </a:xfrm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節慶活動</a:t>
            </a:r>
            <a:endParaRPr lang="zh-TW" altLang="en-US" u="dashHeavy" dirty="0">
              <a:uFill>
                <a:solidFill>
                  <a:srgbClr val="FF66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6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38">
            <a:extLst>
              <a:ext uri="{FF2B5EF4-FFF2-40B4-BE49-F238E27FC236}">
                <a16:creationId xmlns:a16="http://schemas.microsoft.com/office/drawing/2014/main" id="{4F2CE646-145F-40FC-BF23-2A83499E80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9189" name="Freeform 5">
              <a:extLst>
                <a:ext uri="{FF2B5EF4-FFF2-40B4-BE49-F238E27FC236}">
                  <a16:creationId xmlns:a16="http://schemas.microsoft.com/office/drawing/2014/main" id="{50AA1EE2-71D0-4212-BF29-31CF7F3A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0" name="Freeform 6">
              <a:extLst>
                <a:ext uri="{FF2B5EF4-FFF2-40B4-BE49-F238E27FC236}">
                  <a16:creationId xmlns:a16="http://schemas.microsoft.com/office/drawing/2014/main" id="{E08D2DA6-39B6-49E0-BBC9-909103163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1" name="Freeform 7">
              <a:extLst>
                <a:ext uri="{FF2B5EF4-FFF2-40B4-BE49-F238E27FC236}">
                  <a16:creationId xmlns:a16="http://schemas.microsoft.com/office/drawing/2014/main" id="{EC052F43-03A2-452F-81CA-5054C2BF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2" name="Freeform 8">
              <a:extLst>
                <a:ext uri="{FF2B5EF4-FFF2-40B4-BE49-F238E27FC236}">
                  <a16:creationId xmlns:a16="http://schemas.microsoft.com/office/drawing/2014/main" id="{D3697F81-E0D1-4543-BA73-32B5E8991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3" name="Freeform 9">
              <a:extLst>
                <a:ext uri="{FF2B5EF4-FFF2-40B4-BE49-F238E27FC236}">
                  <a16:creationId xmlns:a16="http://schemas.microsoft.com/office/drawing/2014/main" id="{C3840D2B-BCCE-4872-8B4F-BCE7B8F7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4" name="Freeform 10">
              <a:extLst>
                <a:ext uri="{FF2B5EF4-FFF2-40B4-BE49-F238E27FC236}">
                  <a16:creationId xmlns:a16="http://schemas.microsoft.com/office/drawing/2014/main" id="{52E8F0F1-C592-41B8-BF77-04F399A3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5" name="Freeform 11">
              <a:extLst>
                <a:ext uri="{FF2B5EF4-FFF2-40B4-BE49-F238E27FC236}">
                  <a16:creationId xmlns:a16="http://schemas.microsoft.com/office/drawing/2014/main" id="{61B8BE06-B90D-4078-9529-113823749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6" name="Freeform 12">
              <a:extLst>
                <a:ext uri="{FF2B5EF4-FFF2-40B4-BE49-F238E27FC236}">
                  <a16:creationId xmlns:a16="http://schemas.microsoft.com/office/drawing/2014/main" id="{6A5ABA56-7DE1-48FF-B0C8-6B2DD370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7" name="Freeform 13">
              <a:extLst>
                <a:ext uri="{FF2B5EF4-FFF2-40B4-BE49-F238E27FC236}">
                  <a16:creationId xmlns:a16="http://schemas.microsoft.com/office/drawing/2014/main" id="{82EA17C8-5299-440B-BDFB-A34E8219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8" name="Freeform 14">
              <a:extLst>
                <a:ext uri="{FF2B5EF4-FFF2-40B4-BE49-F238E27FC236}">
                  <a16:creationId xmlns:a16="http://schemas.microsoft.com/office/drawing/2014/main" id="{338147F6-822D-461F-920F-D3DDCF55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99" name="Freeform 15">
              <a:extLst>
                <a:ext uri="{FF2B5EF4-FFF2-40B4-BE49-F238E27FC236}">
                  <a16:creationId xmlns:a16="http://schemas.microsoft.com/office/drawing/2014/main" id="{407DB397-A4DB-4491-A21C-45A4F874D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0" name="Freeform 16">
              <a:extLst>
                <a:ext uri="{FF2B5EF4-FFF2-40B4-BE49-F238E27FC236}">
                  <a16:creationId xmlns:a16="http://schemas.microsoft.com/office/drawing/2014/main" id="{CCFCF808-F7BF-4A9D-91A2-E69D4DC52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1" name="Freeform 17">
              <a:extLst>
                <a:ext uri="{FF2B5EF4-FFF2-40B4-BE49-F238E27FC236}">
                  <a16:creationId xmlns:a16="http://schemas.microsoft.com/office/drawing/2014/main" id="{8914BD6D-45D8-4B9A-B623-8DE63A81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2" name="Freeform 18">
              <a:extLst>
                <a:ext uri="{FF2B5EF4-FFF2-40B4-BE49-F238E27FC236}">
                  <a16:creationId xmlns:a16="http://schemas.microsoft.com/office/drawing/2014/main" id="{EF40C928-13C6-4697-8D42-55B29A6B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3" name="Freeform 19">
              <a:extLst>
                <a:ext uri="{FF2B5EF4-FFF2-40B4-BE49-F238E27FC236}">
                  <a16:creationId xmlns:a16="http://schemas.microsoft.com/office/drawing/2014/main" id="{05DC8D55-45F4-4742-9CCB-3CCF99E7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4" name="Freeform 20">
              <a:extLst>
                <a:ext uri="{FF2B5EF4-FFF2-40B4-BE49-F238E27FC236}">
                  <a16:creationId xmlns:a16="http://schemas.microsoft.com/office/drawing/2014/main" id="{979A3CDE-49DF-4CF3-8F00-259B29373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5" name="Freeform 21">
              <a:extLst>
                <a:ext uri="{FF2B5EF4-FFF2-40B4-BE49-F238E27FC236}">
                  <a16:creationId xmlns:a16="http://schemas.microsoft.com/office/drawing/2014/main" id="{ECEDB78A-9A3F-4D75-823B-A9D0A411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6" name="Freeform 22">
              <a:extLst>
                <a:ext uri="{FF2B5EF4-FFF2-40B4-BE49-F238E27FC236}">
                  <a16:creationId xmlns:a16="http://schemas.microsoft.com/office/drawing/2014/main" id="{32FB33CE-4C57-4649-9675-47BD66A9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207" name="Freeform 23">
              <a:extLst>
                <a:ext uri="{FF2B5EF4-FFF2-40B4-BE49-F238E27FC236}">
                  <a16:creationId xmlns:a16="http://schemas.microsoft.com/office/drawing/2014/main" id="{D55E7BA1-B505-436A-8DEA-BC161B7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49155" name="Group 159">
            <a:extLst>
              <a:ext uri="{FF2B5EF4-FFF2-40B4-BE49-F238E27FC236}">
                <a16:creationId xmlns:a16="http://schemas.microsoft.com/office/drawing/2014/main" id="{61124D87-AE50-4E21-A6C5-631C6ECEE58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1B7822-58ED-463F-9667-7ED7DC0A55BE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3D279AB6-C12F-480C-9180-A025EB4AB3B0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70898A1-35DF-42FE-8BB0-B158127C977F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CB4E869D-4B30-41B4-87B8-E56F8A8DF0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49157" name="Group 166">
            <a:extLst>
              <a:ext uri="{FF2B5EF4-FFF2-40B4-BE49-F238E27FC236}">
                <a16:creationId xmlns:a16="http://schemas.microsoft.com/office/drawing/2014/main" id="{CBB71239-B927-4858-890D-31961D6BFA0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49167" name="Freeform 5">
              <a:extLst>
                <a:ext uri="{FF2B5EF4-FFF2-40B4-BE49-F238E27FC236}">
                  <a16:creationId xmlns:a16="http://schemas.microsoft.com/office/drawing/2014/main" id="{6CE737B5-2AA7-4133-B2FB-7D4C8A5F5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68" name="Freeform 6">
              <a:extLst>
                <a:ext uri="{FF2B5EF4-FFF2-40B4-BE49-F238E27FC236}">
                  <a16:creationId xmlns:a16="http://schemas.microsoft.com/office/drawing/2014/main" id="{1562C79B-E79A-4275-856A-88833043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69" name="Freeform 7">
              <a:extLst>
                <a:ext uri="{FF2B5EF4-FFF2-40B4-BE49-F238E27FC236}">
                  <a16:creationId xmlns:a16="http://schemas.microsoft.com/office/drawing/2014/main" id="{F974C25D-FAEA-4F15-8C09-1BC1622F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0" name="Freeform 8">
              <a:extLst>
                <a:ext uri="{FF2B5EF4-FFF2-40B4-BE49-F238E27FC236}">
                  <a16:creationId xmlns:a16="http://schemas.microsoft.com/office/drawing/2014/main" id="{0E2AF963-2155-4A15-A88C-CCA1D87A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1" name="Freeform 9">
              <a:extLst>
                <a:ext uri="{FF2B5EF4-FFF2-40B4-BE49-F238E27FC236}">
                  <a16:creationId xmlns:a16="http://schemas.microsoft.com/office/drawing/2014/main" id="{760A1915-A4DE-4D78-B178-A97F68B0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2" name="Freeform 10">
              <a:extLst>
                <a:ext uri="{FF2B5EF4-FFF2-40B4-BE49-F238E27FC236}">
                  <a16:creationId xmlns:a16="http://schemas.microsoft.com/office/drawing/2014/main" id="{D3248123-8C24-4C5B-91A9-B065CCC9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3" name="Freeform 11">
              <a:extLst>
                <a:ext uri="{FF2B5EF4-FFF2-40B4-BE49-F238E27FC236}">
                  <a16:creationId xmlns:a16="http://schemas.microsoft.com/office/drawing/2014/main" id="{5CF46F85-D82C-42E5-8ADB-C1A357653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4" name="Freeform 12">
              <a:extLst>
                <a:ext uri="{FF2B5EF4-FFF2-40B4-BE49-F238E27FC236}">
                  <a16:creationId xmlns:a16="http://schemas.microsoft.com/office/drawing/2014/main" id="{4EB7C51C-B87B-41A4-A546-FC11EBB5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5" name="Freeform 13">
              <a:extLst>
                <a:ext uri="{FF2B5EF4-FFF2-40B4-BE49-F238E27FC236}">
                  <a16:creationId xmlns:a16="http://schemas.microsoft.com/office/drawing/2014/main" id="{932FA722-8922-4777-8CFB-895FD68FB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6" name="Freeform 14">
              <a:extLst>
                <a:ext uri="{FF2B5EF4-FFF2-40B4-BE49-F238E27FC236}">
                  <a16:creationId xmlns:a16="http://schemas.microsoft.com/office/drawing/2014/main" id="{6A202668-5E9B-4F20-BBD7-5ECCD657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7" name="Freeform 15">
              <a:extLst>
                <a:ext uri="{FF2B5EF4-FFF2-40B4-BE49-F238E27FC236}">
                  <a16:creationId xmlns:a16="http://schemas.microsoft.com/office/drawing/2014/main" id="{51ED4938-A85C-4A4B-83FF-9B671DEE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8" name="Freeform 16">
              <a:extLst>
                <a:ext uri="{FF2B5EF4-FFF2-40B4-BE49-F238E27FC236}">
                  <a16:creationId xmlns:a16="http://schemas.microsoft.com/office/drawing/2014/main" id="{5488E849-503B-499C-B8E8-7C697080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79" name="Freeform 17">
              <a:extLst>
                <a:ext uri="{FF2B5EF4-FFF2-40B4-BE49-F238E27FC236}">
                  <a16:creationId xmlns:a16="http://schemas.microsoft.com/office/drawing/2014/main" id="{8D5A8833-76BD-45C3-8289-39C95177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0" name="Freeform 18">
              <a:extLst>
                <a:ext uri="{FF2B5EF4-FFF2-40B4-BE49-F238E27FC236}">
                  <a16:creationId xmlns:a16="http://schemas.microsoft.com/office/drawing/2014/main" id="{C5FB9993-40C6-4662-A147-28CFD988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1" name="Freeform 19">
              <a:extLst>
                <a:ext uri="{FF2B5EF4-FFF2-40B4-BE49-F238E27FC236}">
                  <a16:creationId xmlns:a16="http://schemas.microsoft.com/office/drawing/2014/main" id="{47E050AA-6C4E-4856-BC60-534BE443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2" name="Freeform 20">
              <a:extLst>
                <a:ext uri="{FF2B5EF4-FFF2-40B4-BE49-F238E27FC236}">
                  <a16:creationId xmlns:a16="http://schemas.microsoft.com/office/drawing/2014/main" id="{A06531EA-ADE4-44C8-928A-3C6C70E2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3" name="Freeform 21">
              <a:extLst>
                <a:ext uri="{FF2B5EF4-FFF2-40B4-BE49-F238E27FC236}">
                  <a16:creationId xmlns:a16="http://schemas.microsoft.com/office/drawing/2014/main" id="{5026B2FD-F5F3-4A34-8157-FED981CB2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4" name="Freeform 22">
              <a:extLst>
                <a:ext uri="{FF2B5EF4-FFF2-40B4-BE49-F238E27FC236}">
                  <a16:creationId xmlns:a16="http://schemas.microsoft.com/office/drawing/2014/main" id="{B392E4E6-8697-49E8-9249-2535839A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49185" name="Freeform 23">
              <a:extLst>
                <a:ext uri="{FF2B5EF4-FFF2-40B4-BE49-F238E27FC236}">
                  <a16:creationId xmlns:a16="http://schemas.microsoft.com/office/drawing/2014/main" id="{B8C54F73-A193-4750-95E1-9DBE37FE4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pic>
        <p:nvPicPr>
          <p:cNvPr id="49158" name="圖片 7" descr="_MG_2905.JPG">
            <a:extLst>
              <a:ext uri="{FF2B5EF4-FFF2-40B4-BE49-F238E27FC236}">
                <a16:creationId xmlns:a16="http://schemas.microsoft.com/office/drawing/2014/main" id="{BEAE8EBD-D66B-4F2E-A4FD-436ABAB7F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18730"/>
          <a:stretch>
            <a:fillRect/>
          </a:stretch>
        </p:blipFill>
        <p:spPr bwMode="auto">
          <a:xfrm>
            <a:off x="6848475" y="857250"/>
            <a:ext cx="2295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圖片 11" descr="前蹲滑行~老牛推車.JPG">
            <a:extLst>
              <a:ext uri="{FF2B5EF4-FFF2-40B4-BE49-F238E27FC236}">
                <a16:creationId xmlns:a16="http://schemas.microsoft.com/office/drawing/2014/main" id="{46C812EE-BC71-4AC1-A0FC-5BE8B77C2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8" r="-2" b="-2"/>
          <a:stretch>
            <a:fillRect/>
          </a:stretch>
        </p:blipFill>
        <p:spPr bwMode="auto">
          <a:xfrm>
            <a:off x="4568428" y="857250"/>
            <a:ext cx="228004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圖片 8" descr="_MG_2878.JPG">
            <a:extLst>
              <a:ext uri="{FF2B5EF4-FFF2-40B4-BE49-F238E27FC236}">
                <a16:creationId xmlns:a16="http://schemas.microsoft.com/office/drawing/2014/main" id="{9B635B7A-0F01-41A6-B9B9-7B1587B2A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17609"/>
          <a:stretch>
            <a:fillRect/>
          </a:stretch>
        </p:blipFill>
        <p:spPr bwMode="auto">
          <a:xfrm>
            <a:off x="4568429" y="3429000"/>
            <a:ext cx="2286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圖片 9" descr="單腳推刃.JPG">
            <a:extLst>
              <a:ext uri="{FF2B5EF4-FFF2-40B4-BE49-F238E27FC236}">
                <a16:creationId xmlns:a16="http://schemas.microsoft.com/office/drawing/2014/main" id="{8C870F82-B3EB-4A6C-AA78-E5BF6549F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20956" b="-2"/>
          <a:stretch>
            <a:fillRect/>
          </a:stretch>
        </p:blipFill>
        <p:spPr bwMode="auto">
          <a:xfrm>
            <a:off x="6854428" y="3429000"/>
            <a:ext cx="228957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2" name="Group 187">
            <a:extLst>
              <a:ext uri="{FF2B5EF4-FFF2-40B4-BE49-F238E27FC236}">
                <a16:creationId xmlns:a16="http://schemas.microsoft.com/office/drawing/2014/main" id="{78161B25-260A-4142-BE08-47D683D6A12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4838" y="1746648"/>
            <a:ext cx="3356372" cy="3358753"/>
            <a:chOff x="807084" y="1186483"/>
            <a:chExt cx="4473771" cy="4477933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B8511795-6126-4C7B-83D3-6FC98B9605A6}"/>
                </a:ext>
              </a:extLst>
            </p:cNvPr>
            <p:cNvSpPr/>
            <p:nvPr/>
          </p:nvSpPr>
          <p:spPr>
            <a:xfrm>
              <a:off x="807084" y="1186483"/>
              <a:ext cx="447377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90" name="Isosceles Triangle 39">
              <a:extLst>
                <a:ext uri="{FF2B5EF4-FFF2-40B4-BE49-F238E27FC236}">
                  <a16:creationId xmlns:a16="http://schemas.microsoft.com/office/drawing/2014/main" id="{817A2F12-FC7B-4F67-80EB-1F403B6F619E}"/>
                </a:ext>
              </a:extLst>
            </p:cNvPr>
            <p:cNvSpPr/>
            <p:nvPr/>
          </p:nvSpPr>
          <p:spPr>
            <a:xfrm rot="10800000">
              <a:off x="2840039" y="5313611"/>
              <a:ext cx="407860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FBD7CFB-F298-4FD3-BF4D-36770C56A16E}"/>
                </a:ext>
              </a:extLst>
            </p:cNvPr>
            <p:cNvSpPr/>
            <p:nvPr/>
          </p:nvSpPr>
          <p:spPr>
            <a:xfrm>
              <a:off x="807084" y="1991272"/>
              <a:ext cx="4473771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18434" name="標題 1">
            <a:extLst>
              <a:ext uri="{FF2B5EF4-FFF2-40B4-BE49-F238E27FC236}">
                <a16:creationId xmlns:a16="http://schemas.microsoft.com/office/drawing/2014/main" id="{D1F94894-40A5-4307-8B1D-A04815E8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2244329"/>
            <a:ext cx="3224213" cy="1532334"/>
          </a:xfrm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uFill>
                  <a:solidFill>
                    <a:srgbClr val="FF66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直排輪教學</a:t>
            </a:r>
            <a:br>
              <a:rPr lang="en-US" altLang="zh-TW" sz="2400" dirty="0">
                <a:uFill>
                  <a:solidFill>
                    <a:srgbClr val="FF66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uFill>
                  <a:solidFill>
                    <a:srgbClr val="FF66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uFill>
                  <a:solidFill>
                    <a:srgbClr val="FF66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培養運動習慣及興趣</a:t>
            </a:r>
          </a:p>
        </p:txBody>
      </p:sp>
    </p:spTree>
    <p:extLst>
      <p:ext uri="{BB962C8B-B14F-4D97-AF65-F5344CB8AC3E}">
        <p14:creationId xmlns:p14="http://schemas.microsoft.com/office/powerpoint/2010/main" val="10851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7">
            <a:extLst>
              <a:ext uri="{FF2B5EF4-FFF2-40B4-BE49-F238E27FC236}">
                <a16:creationId xmlns:a16="http://schemas.microsoft.com/office/drawing/2014/main" id="{F22556FD-F80A-4F51-ABDE-574C9C07E82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51234" name="Freeform 5">
              <a:extLst>
                <a:ext uri="{FF2B5EF4-FFF2-40B4-BE49-F238E27FC236}">
                  <a16:creationId xmlns:a16="http://schemas.microsoft.com/office/drawing/2014/main" id="{543E8E60-F262-462D-983B-FB673DF16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5" name="Freeform 6">
              <a:extLst>
                <a:ext uri="{FF2B5EF4-FFF2-40B4-BE49-F238E27FC236}">
                  <a16:creationId xmlns:a16="http://schemas.microsoft.com/office/drawing/2014/main" id="{2E0EC5D3-84AE-4209-8077-DAC3B3237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6" name="Freeform 7">
              <a:extLst>
                <a:ext uri="{FF2B5EF4-FFF2-40B4-BE49-F238E27FC236}">
                  <a16:creationId xmlns:a16="http://schemas.microsoft.com/office/drawing/2014/main" id="{D1EEF4FF-BC36-40D9-9D92-30214F92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7" name="Freeform 8">
              <a:extLst>
                <a:ext uri="{FF2B5EF4-FFF2-40B4-BE49-F238E27FC236}">
                  <a16:creationId xmlns:a16="http://schemas.microsoft.com/office/drawing/2014/main" id="{B4151A00-75AA-4269-96F3-08668D57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8" name="Freeform 9">
              <a:extLst>
                <a:ext uri="{FF2B5EF4-FFF2-40B4-BE49-F238E27FC236}">
                  <a16:creationId xmlns:a16="http://schemas.microsoft.com/office/drawing/2014/main" id="{6BC7FC8D-7C12-4410-8BF0-D9ECB081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9" name="Freeform 10">
              <a:extLst>
                <a:ext uri="{FF2B5EF4-FFF2-40B4-BE49-F238E27FC236}">
                  <a16:creationId xmlns:a16="http://schemas.microsoft.com/office/drawing/2014/main" id="{7CEAB0EB-904A-4A09-9091-FDC5C9B9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0" name="Freeform 11">
              <a:extLst>
                <a:ext uri="{FF2B5EF4-FFF2-40B4-BE49-F238E27FC236}">
                  <a16:creationId xmlns:a16="http://schemas.microsoft.com/office/drawing/2014/main" id="{79F3AF0D-0BFB-4F7D-8415-E963C722D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1" name="Freeform 12">
              <a:extLst>
                <a:ext uri="{FF2B5EF4-FFF2-40B4-BE49-F238E27FC236}">
                  <a16:creationId xmlns:a16="http://schemas.microsoft.com/office/drawing/2014/main" id="{B632F298-CCA3-4AA5-A709-803E87FB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2" name="Freeform 13">
              <a:extLst>
                <a:ext uri="{FF2B5EF4-FFF2-40B4-BE49-F238E27FC236}">
                  <a16:creationId xmlns:a16="http://schemas.microsoft.com/office/drawing/2014/main" id="{7494D3DD-C1E4-4396-9882-830FE278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3" name="Freeform 14">
              <a:extLst>
                <a:ext uri="{FF2B5EF4-FFF2-40B4-BE49-F238E27FC236}">
                  <a16:creationId xmlns:a16="http://schemas.microsoft.com/office/drawing/2014/main" id="{148EEFE9-59B8-4C68-9787-BC5CED29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4" name="Freeform 15">
              <a:extLst>
                <a:ext uri="{FF2B5EF4-FFF2-40B4-BE49-F238E27FC236}">
                  <a16:creationId xmlns:a16="http://schemas.microsoft.com/office/drawing/2014/main" id="{BBF7726A-2A8F-40DD-8981-0E33490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5" name="Freeform 16">
              <a:extLst>
                <a:ext uri="{FF2B5EF4-FFF2-40B4-BE49-F238E27FC236}">
                  <a16:creationId xmlns:a16="http://schemas.microsoft.com/office/drawing/2014/main" id="{B2376EF2-32E4-414C-B39A-8C9F966CB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6" name="Freeform 17">
              <a:extLst>
                <a:ext uri="{FF2B5EF4-FFF2-40B4-BE49-F238E27FC236}">
                  <a16:creationId xmlns:a16="http://schemas.microsoft.com/office/drawing/2014/main" id="{1BD04B26-1702-4E87-96FA-5B85AFD68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7" name="Freeform 18">
              <a:extLst>
                <a:ext uri="{FF2B5EF4-FFF2-40B4-BE49-F238E27FC236}">
                  <a16:creationId xmlns:a16="http://schemas.microsoft.com/office/drawing/2014/main" id="{E19CEB51-2D92-4807-9EA0-68D6B72A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8" name="Freeform 19">
              <a:extLst>
                <a:ext uri="{FF2B5EF4-FFF2-40B4-BE49-F238E27FC236}">
                  <a16:creationId xmlns:a16="http://schemas.microsoft.com/office/drawing/2014/main" id="{640F9BFD-64E2-4867-AF24-A3A9A071D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49" name="Freeform 20">
              <a:extLst>
                <a:ext uri="{FF2B5EF4-FFF2-40B4-BE49-F238E27FC236}">
                  <a16:creationId xmlns:a16="http://schemas.microsoft.com/office/drawing/2014/main" id="{F4252D5E-463B-4AC9-9921-E65CE4EB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50" name="Freeform 21">
              <a:extLst>
                <a:ext uri="{FF2B5EF4-FFF2-40B4-BE49-F238E27FC236}">
                  <a16:creationId xmlns:a16="http://schemas.microsoft.com/office/drawing/2014/main" id="{F83B5383-1E3E-4C08-A2FB-F9B3D1602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51" name="Freeform 22">
              <a:extLst>
                <a:ext uri="{FF2B5EF4-FFF2-40B4-BE49-F238E27FC236}">
                  <a16:creationId xmlns:a16="http://schemas.microsoft.com/office/drawing/2014/main" id="{5A5EBD97-E2CE-4A42-A8F9-DF4C73876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52" name="Freeform 23">
              <a:extLst>
                <a:ext uri="{FF2B5EF4-FFF2-40B4-BE49-F238E27FC236}">
                  <a16:creationId xmlns:a16="http://schemas.microsoft.com/office/drawing/2014/main" id="{9BEF4DF8-36EC-4845-946B-FEFD7F86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53" name="Freeform 24">
              <a:extLst>
                <a:ext uri="{FF2B5EF4-FFF2-40B4-BE49-F238E27FC236}">
                  <a16:creationId xmlns:a16="http://schemas.microsoft.com/office/drawing/2014/main" id="{A0ED48D7-218A-479D-93AF-904D9BD9E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54" name="Freeform 25">
              <a:extLst>
                <a:ext uri="{FF2B5EF4-FFF2-40B4-BE49-F238E27FC236}">
                  <a16:creationId xmlns:a16="http://schemas.microsoft.com/office/drawing/2014/main" id="{490DA09F-98EA-4AB7-B7E5-C1B23512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51203" name="Group 30">
            <a:extLst>
              <a:ext uri="{FF2B5EF4-FFF2-40B4-BE49-F238E27FC236}">
                <a16:creationId xmlns:a16="http://schemas.microsoft.com/office/drawing/2014/main" id="{B7B0A266-F9AD-4D11-B5BD-3C15A131BAB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1205" name="Group 37">
            <a:extLst>
              <a:ext uri="{FF2B5EF4-FFF2-40B4-BE49-F238E27FC236}">
                <a16:creationId xmlns:a16="http://schemas.microsoft.com/office/drawing/2014/main" id="{8914F8F1-062B-48BE-8240-64A7301F9CF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51210" name="Freeform 5">
              <a:extLst>
                <a:ext uri="{FF2B5EF4-FFF2-40B4-BE49-F238E27FC236}">
                  <a16:creationId xmlns:a16="http://schemas.microsoft.com/office/drawing/2014/main" id="{A9F541FE-4644-488F-8CC4-C906229AD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1" name="Freeform 6">
              <a:extLst>
                <a:ext uri="{FF2B5EF4-FFF2-40B4-BE49-F238E27FC236}">
                  <a16:creationId xmlns:a16="http://schemas.microsoft.com/office/drawing/2014/main" id="{8676655A-DF57-4EA9-AEDA-21495F49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2" name="Freeform 7">
              <a:extLst>
                <a:ext uri="{FF2B5EF4-FFF2-40B4-BE49-F238E27FC236}">
                  <a16:creationId xmlns:a16="http://schemas.microsoft.com/office/drawing/2014/main" id="{ACF9B228-A3BD-4173-A3F1-99CCBDC6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3" name="Freeform 8">
              <a:extLst>
                <a:ext uri="{FF2B5EF4-FFF2-40B4-BE49-F238E27FC236}">
                  <a16:creationId xmlns:a16="http://schemas.microsoft.com/office/drawing/2014/main" id="{AB4D157F-5539-4456-96A1-ED181BD6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4" name="Freeform 9">
              <a:extLst>
                <a:ext uri="{FF2B5EF4-FFF2-40B4-BE49-F238E27FC236}">
                  <a16:creationId xmlns:a16="http://schemas.microsoft.com/office/drawing/2014/main" id="{308EBB21-A9A2-41D6-A27E-B1D8C186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5" name="Freeform 10">
              <a:extLst>
                <a:ext uri="{FF2B5EF4-FFF2-40B4-BE49-F238E27FC236}">
                  <a16:creationId xmlns:a16="http://schemas.microsoft.com/office/drawing/2014/main" id="{92E6F51B-0201-476F-84E1-4F4AAA75E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6" name="Freeform 11">
              <a:extLst>
                <a:ext uri="{FF2B5EF4-FFF2-40B4-BE49-F238E27FC236}">
                  <a16:creationId xmlns:a16="http://schemas.microsoft.com/office/drawing/2014/main" id="{2726BAE5-100A-48CD-A1C4-8D8CD9053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7" name="Freeform 12">
              <a:extLst>
                <a:ext uri="{FF2B5EF4-FFF2-40B4-BE49-F238E27FC236}">
                  <a16:creationId xmlns:a16="http://schemas.microsoft.com/office/drawing/2014/main" id="{FAA3BC71-D419-4716-9868-AFAE1525F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8" name="Freeform 13">
              <a:extLst>
                <a:ext uri="{FF2B5EF4-FFF2-40B4-BE49-F238E27FC236}">
                  <a16:creationId xmlns:a16="http://schemas.microsoft.com/office/drawing/2014/main" id="{5A4CF611-3D30-46A9-88EA-8C33F32A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19" name="Freeform 14">
              <a:extLst>
                <a:ext uri="{FF2B5EF4-FFF2-40B4-BE49-F238E27FC236}">
                  <a16:creationId xmlns:a16="http://schemas.microsoft.com/office/drawing/2014/main" id="{436F0364-EC53-44CA-A5BC-266B998C0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0" name="Freeform 15">
              <a:extLst>
                <a:ext uri="{FF2B5EF4-FFF2-40B4-BE49-F238E27FC236}">
                  <a16:creationId xmlns:a16="http://schemas.microsoft.com/office/drawing/2014/main" id="{54F997EE-C4D2-420F-9403-47DB3994C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1" name="Freeform 16">
              <a:extLst>
                <a:ext uri="{FF2B5EF4-FFF2-40B4-BE49-F238E27FC236}">
                  <a16:creationId xmlns:a16="http://schemas.microsoft.com/office/drawing/2014/main" id="{CC9813A0-F2A8-45D6-8E85-AA6EBBD9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2" name="Freeform 17">
              <a:extLst>
                <a:ext uri="{FF2B5EF4-FFF2-40B4-BE49-F238E27FC236}">
                  <a16:creationId xmlns:a16="http://schemas.microsoft.com/office/drawing/2014/main" id="{E4798F18-7AF4-42A8-89B9-43399155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3" name="Freeform 18">
              <a:extLst>
                <a:ext uri="{FF2B5EF4-FFF2-40B4-BE49-F238E27FC236}">
                  <a16:creationId xmlns:a16="http://schemas.microsoft.com/office/drawing/2014/main" id="{E205A9D3-439B-45EC-820E-88DF2B593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4" name="Freeform 19">
              <a:extLst>
                <a:ext uri="{FF2B5EF4-FFF2-40B4-BE49-F238E27FC236}">
                  <a16:creationId xmlns:a16="http://schemas.microsoft.com/office/drawing/2014/main" id="{04C36459-CE11-42C7-87D2-5C4DBE60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5" name="Freeform 20">
              <a:extLst>
                <a:ext uri="{FF2B5EF4-FFF2-40B4-BE49-F238E27FC236}">
                  <a16:creationId xmlns:a16="http://schemas.microsoft.com/office/drawing/2014/main" id="{C58950D3-6F6A-49FD-A0EF-5D775840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6" name="Freeform 21">
              <a:extLst>
                <a:ext uri="{FF2B5EF4-FFF2-40B4-BE49-F238E27FC236}">
                  <a16:creationId xmlns:a16="http://schemas.microsoft.com/office/drawing/2014/main" id="{5E739333-5273-419A-A187-99F97262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7" name="Freeform 22">
              <a:extLst>
                <a:ext uri="{FF2B5EF4-FFF2-40B4-BE49-F238E27FC236}">
                  <a16:creationId xmlns:a16="http://schemas.microsoft.com/office/drawing/2014/main" id="{9047E4D8-8400-4F4E-9DF5-A568C92E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8" name="Freeform 23">
              <a:extLst>
                <a:ext uri="{FF2B5EF4-FFF2-40B4-BE49-F238E27FC236}">
                  <a16:creationId xmlns:a16="http://schemas.microsoft.com/office/drawing/2014/main" id="{A60FAC93-C7AD-4E4B-AB77-175B9C7F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29" name="Freeform 24">
              <a:extLst>
                <a:ext uri="{FF2B5EF4-FFF2-40B4-BE49-F238E27FC236}">
                  <a16:creationId xmlns:a16="http://schemas.microsoft.com/office/drawing/2014/main" id="{0E1490FA-BEE2-416B-B606-8CEF6F8F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1230" name="Freeform 25">
              <a:extLst>
                <a:ext uri="{FF2B5EF4-FFF2-40B4-BE49-F238E27FC236}">
                  <a16:creationId xmlns:a16="http://schemas.microsoft.com/office/drawing/2014/main" id="{A4B4FD19-8933-4557-861C-B4F82813A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工作情形</a:t>
            </a:r>
          </a:p>
        </p:txBody>
      </p:sp>
      <p:sp>
        <p:nvSpPr>
          <p:cNvPr id="51209" name="直排文字版面配置區 2">
            <a:extLst>
              <a:ext uri="{FF2B5EF4-FFF2-40B4-BE49-F238E27FC236}">
                <a16:creationId xmlns:a16="http://schemas.microsoft.com/office/drawing/2014/main" id="{B41835C9-187C-4CAD-8CC2-E71FACAECB61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外貌協會</a:t>
            </a:r>
            <a:endParaRPr lang="en-US" altLang="zh-TW" sz="24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除了外型，親善和藹也很有幫助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體能工作室依教練團的專長（直排輪、足球、體適能等）研發教案，內部訓練後外派授課。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每次上課約兩個小時，上下午各一場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通常需要教練與助理教練同行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78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7">
            <a:extLst>
              <a:ext uri="{FF2B5EF4-FFF2-40B4-BE49-F238E27FC236}">
                <a16:creationId xmlns:a16="http://schemas.microsoft.com/office/drawing/2014/main" id="{16D9DF50-52A3-4FDF-A45C-50280A5F126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53282" name="Freeform 5">
              <a:extLst>
                <a:ext uri="{FF2B5EF4-FFF2-40B4-BE49-F238E27FC236}">
                  <a16:creationId xmlns:a16="http://schemas.microsoft.com/office/drawing/2014/main" id="{81720AD0-CDBF-45A7-BE3E-953BC8A5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3" name="Freeform 6">
              <a:extLst>
                <a:ext uri="{FF2B5EF4-FFF2-40B4-BE49-F238E27FC236}">
                  <a16:creationId xmlns:a16="http://schemas.microsoft.com/office/drawing/2014/main" id="{866DF82F-1AB5-439E-A968-BCC74B1B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4" name="Freeform 7">
              <a:extLst>
                <a:ext uri="{FF2B5EF4-FFF2-40B4-BE49-F238E27FC236}">
                  <a16:creationId xmlns:a16="http://schemas.microsoft.com/office/drawing/2014/main" id="{9D727DDC-EB9E-426D-94F8-C0BE9A4C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5" name="Freeform 8">
              <a:extLst>
                <a:ext uri="{FF2B5EF4-FFF2-40B4-BE49-F238E27FC236}">
                  <a16:creationId xmlns:a16="http://schemas.microsoft.com/office/drawing/2014/main" id="{58265055-1D45-4F4F-8E79-F740103F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6" name="Freeform 9">
              <a:extLst>
                <a:ext uri="{FF2B5EF4-FFF2-40B4-BE49-F238E27FC236}">
                  <a16:creationId xmlns:a16="http://schemas.microsoft.com/office/drawing/2014/main" id="{858BE9E2-A886-431D-A61D-1F2925D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7" name="Freeform 10">
              <a:extLst>
                <a:ext uri="{FF2B5EF4-FFF2-40B4-BE49-F238E27FC236}">
                  <a16:creationId xmlns:a16="http://schemas.microsoft.com/office/drawing/2014/main" id="{659ED069-EAEF-447F-B9FF-76722361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8" name="Freeform 11">
              <a:extLst>
                <a:ext uri="{FF2B5EF4-FFF2-40B4-BE49-F238E27FC236}">
                  <a16:creationId xmlns:a16="http://schemas.microsoft.com/office/drawing/2014/main" id="{E18EC366-0EAE-4CA8-9B12-8D666B2FC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89" name="Freeform 12">
              <a:extLst>
                <a:ext uri="{FF2B5EF4-FFF2-40B4-BE49-F238E27FC236}">
                  <a16:creationId xmlns:a16="http://schemas.microsoft.com/office/drawing/2014/main" id="{649EB9D6-EB3C-419C-83E3-D38605CAF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0" name="Freeform 13">
              <a:extLst>
                <a:ext uri="{FF2B5EF4-FFF2-40B4-BE49-F238E27FC236}">
                  <a16:creationId xmlns:a16="http://schemas.microsoft.com/office/drawing/2014/main" id="{6F7B18DD-97C8-4D93-A928-02A7BF49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1" name="Freeform 14">
              <a:extLst>
                <a:ext uri="{FF2B5EF4-FFF2-40B4-BE49-F238E27FC236}">
                  <a16:creationId xmlns:a16="http://schemas.microsoft.com/office/drawing/2014/main" id="{83D8B66E-1CC0-4237-BBB9-A82DFAC0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2" name="Freeform 15">
              <a:extLst>
                <a:ext uri="{FF2B5EF4-FFF2-40B4-BE49-F238E27FC236}">
                  <a16:creationId xmlns:a16="http://schemas.microsoft.com/office/drawing/2014/main" id="{1F4B5EBC-4CA6-4AE0-B0AB-5E2DDC65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3" name="Freeform 16">
              <a:extLst>
                <a:ext uri="{FF2B5EF4-FFF2-40B4-BE49-F238E27FC236}">
                  <a16:creationId xmlns:a16="http://schemas.microsoft.com/office/drawing/2014/main" id="{D292DDDA-E6A9-4FF9-94B3-88A1928C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4" name="Freeform 17">
              <a:extLst>
                <a:ext uri="{FF2B5EF4-FFF2-40B4-BE49-F238E27FC236}">
                  <a16:creationId xmlns:a16="http://schemas.microsoft.com/office/drawing/2014/main" id="{885067FE-9BDB-4EEB-A5CB-EC552A44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5" name="Freeform 18">
              <a:extLst>
                <a:ext uri="{FF2B5EF4-FFF2-40B4-BE49-F238E27FC236}">
                  <a16:creationId xmlns:a16="http://schemas.microsoft.com/office/drawing/2014/main" id="{1768BF4C-68A0-444F-B981-AF51F6B4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6" name="Freeform 19">
              <a:extLst>
                <a:ext uri="{FF2B5EF4-FFF2-40B4-BE49-F238E27FC236}">
                  <a16:creationId xmlns:a16="http://schemas.microsoft.com/office/drawing/2014/main" id="{2B087D9C-062E-4FD6-912F-690931FFE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7" name="Freeform 20">
              <a:extLst>
                <a:ext uri="{FF2B5EF4-FFF2-40B4-BE49-F238E27FC236}">
                  <a16:creationId xmlns:a16="http://schemas.microsoft.com/office/drawing/2014/main" id="{6327CFD0-8576-4DC7-B3C3-454910883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8" name="Freeform 21">
              <a:extLst>
                <a:ext uri="{FF2B5EF4-FFF2-40B4-BE49-F238E27FC236}">
                  <a16:creationId xmlns:a16="http://schemas.microsoft.com/office/drawing/2014/main" id="{19BD4E62-5622-4D40-B0E0-F7FEC28C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99" name="Freeform 22">
              <a:extLst>
                <a:ext uri="{FF2B5EF4-FFF2-40B4-BE49-F238E27FC236}">
                  <a16:creationId xmlns:a16="http://schemas.microsoft.com/office/drawing/2014/main" id="{45855D76-B9B5-4CE7-B345-FC3CB342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300" name="Freeform 23">
              <a:extLst>
                <a:ext uri="{FF2B5EF4-FFF2-40B4-BE49-F238E27FC236}">
                  <a16:creationId xmlns:a16="http://schemas.microsoft.com/office/drawing/2014/main" id="{843B9C87-F781-4A97-852C-F32C9CDA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301" name="Freeform 24">
              <a:extLst>
                <a:ext uri="{FF2B5EF4-FFF2-40B4-BE49-F238E27FC236}">
                  <a16:creationId xmlns:a16="http://schemas.microsoft.com/office/drawing/2014/main" id="{6FE8E928-5D9C-4300-8A4C-69774594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302" name="Freeform 25">
              <a:extLst>
                <a:ext uri="{FF2B5EF4-FFF2-40B4-BE49-F238E27FC236}">
                  <a16:creationId xmlns:a16="http://schemas.microsoft.com/office/drawing/2014/main" id="{AA7601A4-0031-4B9B-980D-387662C2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53251" name="Group 30">
            <a:extLst>
              <a:ext uri="{FF2B5EF4-FFF2-40B4-BE49-F238E27FC236}">
                <a16:creationId xmlns:a16="http://schemas.microsoft.com/office/drawing/2014/main" id="{747B1C0B-98EA-442A-9AA2-1129BC1E83D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3253" name="Group 37">
            <a:extLst>
              <a:ext uri="{FF2B5EF4-FFF2-40B4-BE49-F238E27FC236}">
                <a16:creationId xmlns:a16="http://schemas.microsoft.com/office/drawing/2014/main" id="{7F37FDEE-48B8-447D-9447-BE4F0D04F3B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53258" name="Freeform 5">
              <a:extLst>
                <a:ext uri="{FF2B5EF4-FFF2-40B4-BE49-F238E27FC236}">
                  <a16:creationId xmlns:a16="http://schemas.microsoft.com/office/drawing/2014/main" id="{639D98C0-993A-428C-B024-FAAAF019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59" name="Freeform 6">
              <a:extLst>
                <a:ext uri="{FF2B5EF4-FFF2-40B4-BE49-F238E27FC236}">
                  <a16:creationId xmlns:a16="http://schemas.microsoft.com/office/drawing/2014/main" id="{7AFE48AC-7768-4A2C-905D-4113C66B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0" name="Freeform 7">
              <a:extLst>
                <a:ext uri="{FF2B5EF4-FFF2-40B4-BE49-F238E27FC236}">
                  <a16:creationId xmlns:a16="http://schemas.microsoft.com/office/drawing/2014/main" id="{44A933C1-1D1B-4F22-B5D6-5176F4239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1" name="Freeform 8">
              <a:extLst>
                <a:ext uri="{FF2B5EF4-FFF2-40B4-BE49-F238E27FC236}">
                  <a16:creationId xmlns:a16="http://schemas.microsoft.com/office/drawing/2014/main" id="{44BD96C9-D93E-4D5C-A721-EB33A14A2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2" name="Freeform 9">
              <a:extLst>
                <a:ext uri="{FF2B5EF4-FFF2-40B4-BE49-F238E27FC236}">
                  <a16:creationId xmlns:a16="http://schemas.microsoft.com/office/drawing/2014/main" id="{E05DAB1E-D4B0-473B-A856-BC212BD49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3" name="Freeform 10">
              <a:extLst>
                <a:ext uri="{FF2B5EF4-FFF2-40B4-BE49-F238E27FC236}">
                  <a16:creationId xmlns:a16="http://schemas.microsoft.com/office/drawing/2014/main" id="{B664106C-A43F-4C71-985F-6480E1CBD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4" name="Freeform 11">
              <a:extLst>
                <a:ext uri="{FF2B5EF4-FFF2-40B4-BE49-F238E27FC236}">
                  <a16:creationId xmlns:a16="http://schemas.microsoft.com/office/drawing/2014/main" id="{6C14F477-6B93-47ED-9B58-F133F5D1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5" name="Freeform 12">
              <a:extLst>
                <a:ext uri="{FF2B5EF4-FFF2-40B4-BE49-F238E27FC236}">
                  <a16:creationId xmlns:a16="http://schemas.microsoft.com/office/drawing/2014/main" id="{013D55E2-A1D1-4974-9727-E17BD358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6" name="Freeform 13">
              <a:extLst>
                <a:ext uri="{FF2B5EF4-FFF2-40B4-BE49-F238E27FC236}">
                  <a16:creationId xmlns:a16="http://schemas.microsoft.com/office/drawing/2014/main" id="{A74BA10F-898A-47DA-AABE-17D6109CE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7" name="Freeform 14">
              <a:extLst>
                <a:ext uri="{FF2B5EF4-FFF2-40B4-BE49-F238E27FC236}">
                  <a16:creationId xmlns:a16="http://schemas.microsoft.com/office/drawing/2014/main" id="{331A7201-77B7-462A-8D91-62658338F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8" name="Freeform 15">
              <a:extLst>
                <a:ext uri="{FF2B5EF4-FFF2-40B4-BE49-F238E27FC236}">
                  <a16:creationId xmlns:a16="http://schemas.microsoft.com/office/drawing/2014/main" id="{0E97BE87-343B-417B-8B86-044DF84C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69" name="Freeform 16">
              <a:extLst>
                <a:ext uri="{FF2B5EF4-FFF2-40B4-BE49-F238E27FC236}">
                  <a16:creationId xmlns:a16="http://schemas.microsoft.com/office/drawing/2014/main" id="{D0EF0BD7-3830-470E-B0C2-8D9E90902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0" name="Freeform 17">
              <a:extLst>
                <a:ext uri="{FF2B5EF4-FFF2-40B4-BE49-F238E27FC236}">
                  <a16:creationId xmlns:a16="http://schemas.microsoft.com/office/drawing/2014/main" id="{2CB61DD1-CD81-461F-967B-E719F445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1" name="Freeform 18">
              <a:extLst>
                <a:ext uri="{FF2B5EF4-FFF2-40B4-BE49-F238E27FC236}">
                  <a16:creationId xmlns:a16="http://schemas.microsoft.com/office/drawing/2014/main" id="{48833355-A941-48F1-AE6A-A201E4B65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2" name="Freeform 19">
              <a:extLst>
                <a:ext uri="{FF2B5EF4-FFF2-40B4-BE49-F238E27FC236}">
                  <a16:creationId xmlns:a16="http://schemas.microsoft.com/office/drawing/2014/main" id="{3896CBC4-B9F1-40EE-A01E-EA697391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3" name="Freeform 20">
              <a:extLst>
                <a:ext uri="{FF2B5EF4-FFF2-40B4-BE49-F238E27FC236}">
                  <a16:creationId xmlns:a16="http://schemas.microsoft.com/office/drawing/2014/main" id="{32BED26F-A88E-4236-9E60-A6CE7928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4" name="Freeform 21">
              <a:extLst>
                <a:ext uri="{FF2B5EF4-FFF2-40B4-BE49-F238E27FC236}">
                  <a16:creationId xmlns:a16="http://schemas.microsoft.com/office/drawing/2014/main" id="{C03DC0DB-1F9F-4963-BCEB-EEAD05B0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5" name="Freeform 22">
              <a:extLst>
                <a:ext uri="{FF2B5EF4-FFF2-40B4-BE49-F238E27FC236}">
                  <a16:creationId xmlns:a16="http://schemas.microsoft.com/office/drawing/2014/main" id="{6AC11FA8-0878-4849-B967-8764CDA2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6" name="Freeform 23">
              <a:extLst>
                <a:ext uri="{FF2B5EF4-FFF2-40B4-BE49-F238E27FC236}">
                  <a16:creationId xmlns:a16="http://schemas.microsoft.com/office/drawing/2014/main" id="{E7542EB7-1546-4264-8B02-F0F405AB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7" name="Freeform 24">
              <a:extLst>
                <a:ext uri="{FF2B5EF4-FFF2-40B4-BE49-F238E27FC236}">
                  <a16:creationId xmlns:a16="http://schemas.microsoft.com/office/drawing/2014/main" id="{7E0B69BD-9211-42C8-8C05-53AB3B4A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3278" name="Freeform 25">
              <a:extLst>
                <a:ext uri="{FF2B5EF4-FFF2-40B4-BE49-F238E27FC236}">
                  <a16:creationId xmlns:a16="http://schemas.microsoft.com/office/drawing/2014/main" id="{EEBBA09A-4389-425C-9109-5DB5D397B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工作情形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 fontScale="92500"/>
          </a:bodyPr>
          <a:lstStyle/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在幼兒園教學，每天接觸小鮮肉，青春永駐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經常接觸家長，教授校內社團外，另有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開拓新局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的機會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中年以後，面臨職務轉型的挑戰。公司內部若沒有升遷管道，可能要考慮自行創業。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自行創業，要承擔資本、人力、景氣的風險。但高風險高報酬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少子化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7">
            <a:extLst>
              <a:ext uri="{FF2B5EF4-FFF2-40B4-BE49-F238E27FC236}">
                <a16:creationId xmlns:a16="http://schemas.microsoft.com/office/drawing/2014/main" id="{2B4A390B-D78C-423E-AA16-812133ED547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21540" name="Freeform 5">
              <a:extLst>
                <a:ext uri="{FF2B5EF4-FFF2-40B4-BE49-F238E27FC236}">
                  <a16:creationId xmlns:a16="http://schemas.microsoft.com/office/drawing/2014/main" id="{4A469C60-5F38-438F-8C37-EE19C354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1" name="Freeform 6">
              <a:extLst>
                <a:ext uri="{FF2B5EF4-FFF2-40B4-BE49-F238E27FC236}">
                  <a16:creationId xmlns:a16="http://schemas.microsoft.com/office/drawing/2014/main" id="{552C6487-5718-4E03-8ECE-672C59F3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2" name="Freeform 7">
              <a:extLst>
                <a:ext uri="{FF2B5EF4-FFF2-40B4-BE49-F238E27FC236}">
                  <a16:creationId xmlns:a16="http://schemas.microsoft.com/office/drawing/2014/main" id="{EADA8A6E-6CEE-4F98-A0DA-50EDE71A3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3" name="Freeform 8">
              <a:extLst>
                <a:ext uri="{FF2B5EF4-FFF2-40B4-BE49-F238E27FC236}">
                  <a16:creationId xmlns:a16="http://schemas.microsoft.com/office/drawing/2014/main" id="{51A053F4-5D67-46AE-A75F-D65C674B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4" name="Freeform 9">
              <a:extLst>
                <a:ext uri="{FF2B5EF4-FFF2-40B4-BE49-F238E27FC236}">
                  <a16:creationId xmlns:a16="http://schemas.microsoft.com/office/drawing/2014/main" id="{9E5486E7-B1AC-4C83-BFD6-FAA562E4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5" name="Freeform 10">
              <a:extLst>
                <a:ext uri="{FF2B5EF4-FFF2-40B4-BE49-F238E27FC236}">
                  <a16:creationId xmlns:a16="http://schemas.microsoft.com/office/drawing/2014/main" id="{B442A323-71AC-451E-A817-49E423688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6" name="Freeform 11">
              <a:extLst>
                <a:ext uri="{FF2B5EF4-FFF2-40B4-BE49-F238E27FC236}">
                  <a16:creationId xmlns:a16="http://schemas.microsoft.com/office/drawing/2014/main" id="{0E3444E3-C112-4303-AC42-D42115E6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7" name="Freeform 12">
              <a:extLst>
                <a:ext uri="{FF2B5EF4-FFF2-40B4-BE49-F238E27FC236}">
                  <a16:creationId xmlns:a16="http://schemas.microsoft.com/office/drawing/2014/main" id="{51C85019-A480-42E7-A505-28124A6A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8" name="Freeform 13">
              <a:extLst>
                <a:ext uri="{FF2B5EF4-FFF2-40B4-BE49-F238E27FC236}">
                  <a16:creationId xmlns:a16="http://schemas.microsoft.com/office/drawing/2014/main" id="{9BEA743C-FDB2-4D39-AD15-BBC2CE3F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49" name="Freeform 14">
              <a:extLst>
                <a:ext uri="{FF2B5EF4-FFF2-40B4-BE49-F238E27FC236}">
                  <a16:creationId xmlns:a16="http://schemas.microsoft.com/office/drawing/2014/main" id="{49418B62-DA3E-4569-98DD-9E5215DCD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0" name="Freeform 15">
              <a:extLst>
                <a:ext uri="{FF2B5EF4-FFF2-40B4-BE49-F238E27FC236}">
                  <a16:creationId xmlns:a16="http://schemas.microsoft.com/office/drawing/2014/main" id="{20A636A5-53F2-45D2-97C1-3D31E7F4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1" name="Freeform 16">
              <a:extLst>
                <a:ext uri="{FF2B5EF4-FFF2-40B4-BE49-F238E27FC236}">
                  <a16:creationId xmlns:a16="http://schemas.microsoft.com/office/drawing/2014/main" id="{17DD68C3-4511-4906-B0C8-41DD2E9B4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2" name="Freeform 17">
              <a:extLst>
                <a:ext uri="{FF2B5EF4-FFF2-40B4-BE49-F238E27FC236}">
                  <a16:creationId xmlns:a16="http://schemas.microsoft.com/office/drawing/2014/main" id="{FEFB7295-3B76-440B-A33E-7C5016321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3" name="Freeform 18">
              <a:extLst>
                <a:ext uri="{FF2B5EF4-FFF2-40B4-BE49-F238E27FC236}">
                  <a16:creationId xmlns:a16="http://schemas.microsoft.com/office/drawing/2014/main" id="{DE59A2DF-9BF7-41CC-AF78-EE666FD4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4" name="Freeform 19">
              <a:extLst>
                <a:ext uri="{FF2B5EF4-FFF2-40B4-BE49-F238E27FC236}">
                  <a16:creationId xmlns:a16="http://schemas.microsoft.com/office/drawing/2014/main" id="{44DBF06D-F706-499D-92EA-BF178D2F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5" name="Freeform 20">
              <a:extLst>
                <a:ext uri="{FF2B5EF4-FFF2-40B4-BE49-F238E27FC236}">
                  <a16:creationId xmlns:a16="http://schemas.microsoft.com/office/drawing/2014/main" id="{E21867A2-54DB-4E73-9983-1CFDC50A3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6" name="Freeform 21">
              <a:extLst>
                <a:ext uri="{FF2B5EF4-FFF2-40B4-BE49-F238E27FC236}">
                  <a16:creationId xmlns:a16="http://schemas.microsoft.com/office/drawing/2014/main" id="{5AFC2C58-9358-4146-8118-76E421D8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7" name="Freeform 22">
              <a:extLst>
                <a:ext uri="{FF2B5EF4-FFF2-40B4-BE49-F238E27FC236}">
                  <a16:creationId xmlns:a16="http://schemas.microsoft.com/office/drawing/2014/main" id="{F4480138-E89E-4343-9E0D-D8590DC5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58" name="Freeform 23">
              <a:extLst>
                <a:ext uri="{FF2B5EF4-FFF2-40B4-BE49-F238E27FC236}">
                  <a16:creationId xmlns:a16="http://schemas.microsoft.com/office/drawing/2014/main" id="{82C3ABCE-7082-49C7-841B-088EB81E6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21507" name="Group 88">
            <a:extLst>
              <a:ext uri="{FF2B5EF4-FFF2-40B4-BE49-F238E27FC236}">
                <a16:creationId xmlns:a16="http://schemas.microsoft.com/office/drawing/2014/main" id="{B4736C88-C7F6-4466-AB62-8CE774716CC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21509" name="Group 95">
            <a:extLst>
              <a:ext uri="{FF2B5EF4-FFF2-40B4-BE49-F238E27FC236}">
                <a16:creationId xmlns:a16="http://schemas.microsoft.com/office/drawing/2014/main" id="{6A3DB9A5-5113-4ECF-961B-19B7C05A438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21518" name="Freeform 5">
              <a:extLst>
                <a:ext uri="{FF2B5EF4-FFF2-40B4-BE49-F238E27FC236}">
                  <a16:creationId xmlns:a16="http://schemas.microsoft.com/office/drawing/2014/main" id="{202502B3-1B0E-4A78-9903-535617E1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19" name="Freeform 6">
              <a:extLst>
                <a:ext uri="{FF2B5EF4-FFF2-40B4-BE49-F238E27FC236}">
                  <a16:creationId xmlns:a16="http://schemas.microsoft.com/office/drawing/2014/main" id="{983C3F08-2206-466F-A44C-EB24A901A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0" name="Freeform 7">
              <a:extLst>
                <a:ext uri="{FF2B5EF4-FFF2-40B4-BE49-F238E27FC236}">
                  <a16:creationId xmlns:a16="http://schemas.microsoft.com/office/drawing/2014/main" id="{214E6858-E270-405C-935B-C325F453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1" name="Freeform 8">
              <a:extLst>
                <a:ext uri="{FF2B5EF4-FFF2-40B4-BE49-F238E27FC236}">
                  <a16:creationId xmlns:a16="http://schemas.microsoft.com/office/drawing/2014/main" id="{52295CFF-C667-4C6F-8E5E-AC263B91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2" name="Freeform 9">
              <a:extLst>
                <a:ext uri="{FF2B5EF4-FFF2-40B4-BE49-F238E27FC236}">
                  <a16:creationId xmlns:a16="http://schemas.microsoft.com/office/drawing/2014/main" id="{FB7EF2D8-7AE3-4BDF-8282-7584AA8A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3" name="Freeform 10">
              <a:extLst>
                <a:ext uri="{FF2B5EF4-FFF2-40B4-BE49-F238E27FC236}">
                  <a16:creationId xmlns:a16="http://schemas.microsoft.com/office/drawing/2014/main" id="{8D2DD9CF-70AD-4324-8784-1E8E4A67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4" name="Freeform 11">
              <a:extLst>
                <a:ext uri="{FF2B5EF4-FFF2-40B4-BE49-F238E27FC236}">
                  <a16:creationId xmlns:a16="http://schemas.microsoft.com/office/drawing/2014/main" id="{D4BFCD1E-AFFF-4E31-A7D6-0DA3BE79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5" name="Freeform 12">
              <a:extLst>
                <a:ext uri="{FF2B5EF4-FFF2-40B4-BE49-F238E27FC236}">
                  <a16:creationId xmlns:a16="http://schemas.microsoft.com/office/drawing/2014/main" id="{115F5E21-CBDA-4188-985C-22D3B64A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6" name="Freeform 13">
              <a:extLst>
                <a:ext uri="{FF2B5EF4-FFF2-40B4-BE49-F238E27FC236}">
                  <a16:creationId xmlns:a16="http://schemas.microsoft.com/office/drawing/2014/main" id="{F257EA31-F542-4444-9080-5A8F4A711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7" name="Freeform 14">
              <a:extLst>
                <a:ext uri="{FF2B5EF4-FFF2-40B4-BE49-F238E27FC236}">
                  <a16:creationId xmlns:a16="http://schemas.microsoft.com/office/drawing/2014/main" id="{E363BA1C-52CB-44CC-971F-25A00052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8" name="Freeform 15">
              <a:extLst>
                <a:ext uri="{FF2B5EF4-FFF2-40B4-BE49-F238E27FC236}">
                  <a16:creationId xmlns:a16="http://schemas.microsoft.com/office/drawing/2014/main" id="{93BE8F58-13DB-4287-9E92-4EB005AF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29" name="Freeform 16">
              <a:extLst>
                <a:ext uri="{FF2B5EF4-FFF2-40B4-BE49-F238E27FC236}">
                  <a16:creationId xmlns:a16="http://schemas.microsoft.com/office/drawing/2014/main" id="{554BF3D9-8B60-4FBD-B097-B71D8F89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0" name="Freeform 17">
              <a:extLst>
                <a:ext uri="{FF2B5EF4-FFF2-40B4-BE49-F238E27FC236}">
                  <a16:creationId xmlns:a16="http://schemas.microsoft.com/office/drawing/2014/main" id="{F9EDD0C1-A655-4605-B85C-BBAE20EEE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1" name="Freeform 18">
              <a:extLst>
                <a:ext uri="{FF2B5EF4-FFF2-40B4-BE49-F238E27FC236}">
                  <a16:creationId xmlns:a16="http://schemas.microsoft.com/office/drawing/2014/main" id="{5333428D-DF0A-4AF3-B716-DA0042D0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2" name="Freeform 19">
              <a:extLst>
                <a:ext uri="{FF2B5EF4-FFF2-40B4-BE49-F238E27FC236}">
                  <a16:creationId xmlns:a16="http://schemas.microsoft.com/office/drawing/2014/main" id="{7852298E-F649-415B-9DE5-027A76A4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3" name="Freeform 20">
              <a:extLst>
                <a:ext uri="{FF2B5EF4-FFF2-40B4-BE49-F238E27FC236}">
                  <a16:creationId xmlns:a16="http://schemas.microsoft.com/office/drawing/2014/main" id="{D987CF63-A9AE-42F9-B50B-81E8CC75F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4" name="Freeform 21">
              <a:extLst>
                <a:ext uri="{FF2B5EF4-FFF2-40B4-BE49-F238E27FC236}">
                  <a16:creationId xmlns:a16="http://schemas.microsoft.com/office/drawing/2014/main" id="{B6558720-76AE-4F0F-8A30-15CC3CE93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5" name="Freeform 22">
              <a:extLst>
                <a:ext uri="{FF2B5EF4-FFF2-40B4-BE49-F238E27FC236}">
                  <a16:creationId xmlns:a16="http://schemas.microsoft.com/office/drawing/2014/main" id="{092E583C-862E-49E9-8785-BB6D7873A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1536" name="Freeform 23">
              <a:extLst>
                <a:ext uri="{FF2B5EF4-FFF2-40B4-BE49-F238E27FC236}">
                  <a16:creationId xmlns:a16="http://schemas.microsoft.com/office/drawing/2014/main" id="{19136C5B-A09B-4F8D-8730-C07709821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1511" name="Graphic 6">
            <a:extLst>
              <a:ext uri="{FF2B5EF4-FFF2-40B4-BE49-F238E27FC236}">
                <a16:creationId xmlns:a16="http://schemas.microsoft.com/office/drawing/2014/main" id="{972ECB28-0022-44F6-B206-083F3524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Group 118">
            <a:extLst>
              <a:ext uri="{FF2B5EF4-FFF2-40B4-BE49-F238E27FC236}">
                <a16:creationId xmlns:a16="http://schemas.microsoft.com/office/drawing/2014/main" id="{BECF3B6C-0FA8-45A2-9F22-B4124CC891B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53" y="4076701"/>
            <a:ext cx="6624638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運動產業是什麼？</a:t>
            </a:r>
          </a:p>
        </p:txBody>
      </p:sp>
      <p:sp>
        <p:nvSpPr>
          <p:cNvPr id="21514" name="文字版面配置區 2">
            <a:extLst>
              <a:ext uri="{FF2B5EF4-FFF2-40B4-BE49-F238E27FC236}">
                <a16:creationId xmlns:a16="http://schemas.microsoft.com/office/drawing/2014/main" id="{EB8F1BED-0157-47D4-91E0-019068694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3253" y="4623198"/>
            <a:ext cx="6624638" cy="3917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  <p:pic>
        <p:nvPicPr>
          <p:cNvPr id="21515" name="圖形 4" descr="跳舞">
            <a:extLst>
              <a:ext uri="{FF2B5EF4-FFF2-40B4-BE49-F238E27FC236}">
                <a16:creationId xmlns:a16="http://schemas.microsoft.com/office/drawing/2014/main" id="{E237A14B-096D-42A6-ADD2-6E913C02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67">
            <a:extLst>
              <a:ext uri="{FF2B5EF4-FFF2-40B4-BE49-F238E27FC236}">
                <a16:creationId xmlns:a16="http://schemas.microsoft.com/office/drawing/2014/main" id="{65954CAC-8118-4CEE-B04D-97B6A052D61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55331" name="Freeform 5">
              <a:extLst>
                <a:ext uri="{FF2B5EF4-FFF2-40B4-BE49-F238E27FC236}">
                  <a16:creationId xmlns:a16="http://schemas.microsoft.com/office/drawing/2014/main" id="{B5039908-5A10-4AC3-9183-7E29A8D6F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2" name="Freeform 6">
              <a:extLst>
                <a:ext uri="{FF2B5EF4-FFF2-40B4-BE49-F238E27FC236}">
                  <a16:creationId xmlns:a16="http://schemas.microsoft.com/office/drawing/2014/main" id="{A8EC2711-5E5A-4837-B540-ADAD9711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3" name="Freeform 7">
              <a:extLst>
                <a:ext uri="{FF2B5EF4-FFF2-40B4-BE49-F238E27FC236}">
                  <a16:creationId xmlns:a16="http://schemas.microsoft.com/office/drawing/2014/main" id="{BA3800A8-1E2A-4D95-9A0F-4AC3999D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4" name="Freeform 8">
              <a:extLst>
                <a:ext uri="{FF2B5EF4-FFF2-40B4-BE49-F238E27FC236}">
                  <a16:creationId xmlns:a16="http://schemas.microsoft.com/office/drawing/2014/main" id="{6C5C88B5-E6CE-4306-9706-0873818C0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5" name="Freeform 9">
              <a:extLst>
                <a:ext uri="{FF2B5EF4-FFF2-40B4-BE49-F238E27FC236}">
                  <a16:creationId xmlns:a16="http://schemas.microsoft.com/office/drawing/2014/main" id="{63F894D4-1C10-49E4-B241-B937FF1B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6" name="Freeform 10">
              <a:extLst>
                <a:ext uri="{FF2B5EF4-FFF2-40B4-BE49-F238E27FC236}">
                  <a16:creationId xmlns:a16="http://schemas.microsoft.com/office/drawing/2014/main" id="{3EA582E6-D12B-44AF-A441-ED5B45A9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7" name="Freeform 11">
              <a:extLst>
                <a:ext uri="{FF2B5EF4-FFF2-40B4-BE49-F238E27FC236}">
                  <a16:creationId xmlns:a16="http://schemas.microsoft.com/office/drawing/2014/main" id="{759242A4-10EB-42F7-9141-4F83124A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8" name="Freeform 12">
              <a:extLst>
                <a:ext uri="{FF2B5EF4-FFF2-40B4-BE49-F238E27FC236}">
                  <a16:creationId xmlns:a16="http://schemas.microsoft.com/office/drawing/2014/main" id="{05521054-0B11-44FE-8A92-01669585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39" name="Freeform 13">
              <a:extLst>
                <a:ext uri="{FF2B5EF4-FFF2-40B4-BE49-F238E27FC236}">
                  <a16:creationId xmlns:a16="http://schemas.microsoft.com/office/drawing/2014/main" id="{A4E213C4-C52A-4C09-8F6A-98FE378AB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0" name="Freeform 14">
              <a:extLst>
                <a:ext uri="{FF2B5EF4-FFF2-40B4-BE49-F238E27FC236}">
                  <a16:creationId xmlns:a16="http://schemas.microsoft.com/office/drawing/2014/main" id="{46E1C255-1934-4CC8-93C2-298C5D912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1" name="Freeform 15">
              <a:extLst>
                <a:ext uri="{FF2B5EF4-FFF2-40B4-BE49-F238E27FC236}">
                  <a16:creationId xmlns:a16="http://schemas.microsoft.com/office/drawing/2014/main" id="{2ACF45B7-D52C-4288-AE2C-C783D9C5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2" name="Freeform 16">
              <a:extLst>
                <a:ext uri="{FF2B5EF4-FFF2-40B4-BE49-F238E27FC236}">
                  <a16:creationId xmlns:a16="http://schemas.microsoft.com/office/drawing/2014/main" id="{8D3A41A3-778C-4FC2-8E23-D8A6E11C4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3" name="Freeform 17">
              <a:extLst>
                <a:ext uri="{FF2B5EF4-FFF2-40B4-BE49-F238E27FC236}">
                  <a16:creationId xmlns:a16="http://schemas.microsoft.com/office/drawing/2014/main" id="{146F42F4-1844-458E-8AF5-068BE666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4" name="Freeform 18">
              <a:extLst>
                <a:ext uri="{FF2B5EF4-FFF2-40B4-BE49-F238E27FC236}">
                  <a16:creationId xmlns:a16="http://schemas.microsoft.com/office/drawing/2014/main" id="{E9F20F73-2D94-428F-8AD0-712A6646A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5" name="Freeform 19">
              <a:extLst>
                <a:ext uri="{FF2B5EF4-FFF2-40B4-BE49-F238E27FC236}">
                  <a16:creationId xmlns:a16="http://schemas.microsoft.com/office/drawing/2014/main" id="{1C5253E0-CA08-41F4-BD3F-5C896B8C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6" name="Freeform 20">
              <a:extLst>
                <a:ext uri="{FF2B5EF4-FFF2-40B4-BE49-F238E27FC236}">
                  <a16:creationId xmlns:a16="http://schemas.microsoft.com/office/drawing/2014/main" id="{EEFADC87-A1E7-4154-B2CA-4291B41D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7" name="Freeform 21">
              <a:extLst>
                <a:ext uri="{FF2B5EF4-FFF2-40B4-BE49-F238E27FC236}">
                  <a16:creationId xmlns:a16="http://schemas.microsoft.com/office/drawing/2014/main" id="{EFF29599-A4C0-4ABF-B0C1-C6935C44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8" name="Freeform 22">
              <a:extLst>
                <a:ext uri="{FF2B5EF4-FFF2-40B4-BE49-F238E27FC236}">
                  <a16:creationId xmlns:a16="http://schemas.microsoft.com/office/drawing/2014/main" id="{96BE715B-7179-42E5-A8E4-B293AFC21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49" name="Freeform 23">
              <a:extLst>
                <a:ext uri="{FF2B5EF4-FFF2-40B4-BE49-F238E27FC236}">
                  <a16:creationId xmlns:a16="http://schemas.microsoft.com/office/drawing/2014/main" id="{8866D4B9-6432-4A18-B1E6-B8150A55D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55299" name="Group 88">
            <a:extLst>
              <a:ext uri="{FF2B5EF4-FFF2-40B4-BE49-F238E27FC236}">
                <a16:creationId xmlns:a16="http://schemas.microsoft.com/office/drawing/2014/main" id="{44608404-D2BA-4749-B316-F611A4BEAD4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5301" name="Group 95">
            <a:extLst>
              <a:ext uri="{FF2B5EF4-FFF2-40B4-BE49-F238E27FC236}">
                <a16:creationId xmlns:a16="http://schemas.microsoft.com/office/drawing/2014/main" id="{531B5D30-9DB8-4D87-AB8A-DC1CC7D6EB2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55309" name="Freeform 5">
              <a:extLst>
                <a:ext uri="{FF2B5EF4-FFF2-40B4-BE49-F238E27FC236}">
                  <a16:creationId xmlns:a16="http://schemas.microsoft.com/office/drawing/2014/main" id="{3289C0EE-D1C0-415E-A678-20B20715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0" name="Freeform 6">
              <a:extLst>
                <a:ext uri="{FF2B5EF4-FFF2-40B4-BE49-F238E27FC236}">
                  <a16:creationId xmlns:a16="http://schemas.microsoft.com/office/drawing/2014/main" id="{583BE700-A50B-4367-84BE-EB269392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1" name="Freeform 7">
              <a:extLst>
                <a:ext uri="{FF2B5EF4-FFF2-40B4-BE49-F238E27FC236}">
                  <a16:creationId xmlns:a16="http://schemas.microsoft.com/office/drawing/2014/main" id="{E731B7B4-BB52-4914-A79A-70C7F096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2" name="Freeform 8">
              <a:extLst>
                <a:ext uri="{FF2B5EF4-FFF2-40B4-BE49-F238E27FC236}">
                  <a16:creationId xmlns:a16="http://schemas.microsoft.com/office/drawing/2014/main" id="{F815940A-6FE2-425B-ABF7-98D165102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3" name="Freeform 9">
              <a:extLst>
                <a:ext uri="{FF2B5EF4-FFF2-40B4-BE49-F238E27FC236}">
                  <a16:creationId xmlns:a16="http://schemas.microsoft.com/office/drawing/2014/main" id="{6DB694CE-D86B-48DF-95B4-B0DB31487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4" name="Freeform 10">
              <a:extLst>
                <a:ext uri="{FF2B5EF4-FFF2-40B4-BE49-F238E27FC236}">
                  <a16:creationId xmlns:a16="http://schemas.microsoft.com/office/drawing/2014/main" id="{9140129F-69DE-43B2-BC9B-6F063981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5" name="Freeform 11">
              <a:extLst>
                <a:ext uri="{FF2B5EF4-FFF2-40B4-BE49-F238E27FC236}">
                  <a16:creationId xmlns:a16="http://schemas.microsoft.com/office/drawing/2014/main" id="{621A46CF-3FE6-4F32-A282-17D2C15D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6" name="Freeform 12">
              <a:extLst>
                <a:ext uri="{FF2B5EF4-FFF2-40B4-BE49-F238E27FC236}">
                  <a16:creationId xmlns:a16="http://schemas.microsoft.com/office/drawing/2014/main" id="{07339CD1-3791-4ACD-902D-ABEFC2B4D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7" name="Freeform 13">
              <a:extLst>
                <a:ext uri="{FF2B5EF4-FFF2-40B4-BE49-F238E27FC236}">
                  <a16:creationId xmlns:a16="http://schemas.microsoft.com/office/drawing/2014/main" id="{95CFBF7D-292E-4E8D-9A69-E37BB4DB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8" name="Freeform 14">
              <a:extLst>
                <a:ext uri="{FF2B5EF4-FFF2-40B4-BE49-F238E27FC236}">
                  <a16:creationId xmlns:a16="http://schemas.microsoft.com/office/drawing/2014/main" id="{B91F08BF-46E8-4E23-BFFA-60C389A7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19" name="Freeform 15">
              <a:extLst>
                <a:ext uri="{FF2B5EF4-FFF2-40B4-BE49-F238E27FC236}">
                  <a16:creationId xmlns:a16="http://schemas.microsoft.com/office/drawing/2014/main" id="{3AF0FE02-5C48-44DB-B544-2C73623B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0" name="Freeform 16">
              <a:extLst>
                <a:ext uri="{FF2B5EF4-FFF2-40B4-BE49-F238E27FC236}">
                  <a16:creationId xmlns:a16="http://schemas.microsoft.com/office/drawing/2014/main" id="{EF3AC785-D725-484A-B654-C0C354F80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1" name="Freeform 17">
              <a:extLst>
                <a:ext uri="{FF2B5EF4-FFF2-40B4-BE49-F238E27FC236}">
                  <a16:creationId xmlns:a16="http://schemas.microsoft.com/office/drawing/2014/main" id="{90E378D4-765A-4B3A-99AC-D590D494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2" name="Freeform 18">
              <a:extLst>
                <a:ext uri="{FF2B5EF4-FFF2-40B4-BE49-F238E27FC236}">
                  <a16:creationId xmlns:a16="http://schemas.microsoft.com/office/drawing/2014/main" id="{9C336CEC-1D05-450D-8ABE-CBBC038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3" name="Freeform 19">
              <a:extLst>
                <a:ext uri="{FF2B5EF4-FFF2-40B4-BE49-F238E27FC236}">
                  <a16:creationId xmlns:a16="http://schemas.microsoft.com/office/drawing/2014/main" id="{5F248EDD-5A5C-4882-8FBF-87D19064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4" name="Freeform 20">
              <a:extLst>
                <a:ext uri="{FF2B5EF4-FFF2-40B4-BE49-F238E27FC236}">
                  <a16:creationId xmlns:a16="http://schemas.microsoft.com/office/drawing/2014/main" id="{08CC7B30-D4DD-4B94-9219-4BC91788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5" name="Freeform 21">
              <a:extLst>
                <a:ext uri="{FF2B5EF4-FFF2-40B4-BE49-F238E27FC236}">
                  <a16:creationId xmlns:a16="http://schemas.microsoft.com/office/drawing/2014/main" id="{646B1795-A141-485D-96AA-053587CF1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6" name="Freeform 22">
              <a:extLst>
                <a:ext uri="{FF2B5EF4-FFF2-40B4-BE49-F238E27FC236}">
                  <a16:creationId xmlns:a16="http://schemas.microsoft.com/office/drawing/2014/main" id="{B4B5314E-FEAD-4792-8179-6D73EC76A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5327" name="Freeform 23">
              <a:extLst>
                <a:ext uri="{FF2B5EF4-FFF2-40B4-BE49-F238E27FC236}">
                  <a16:creationId xmlns:a16="http://schemas.microsoft.com/office/drawing/2014/main" id="{0C56F12A-9C57-4C94-B34B-79E8DF20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5303" name="Graphic 6">
            <a:extLst>
              <a:ext uri="{FF2B5EF4-FFF2-40B4-BE49-F238E27FC236}">
                <a16:creationId xmlns:a16="http://schemas.microsoft.com/office/drawing/2014/main" id="{5307577F-0DE3-4C20-AD65-EF13CC03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4" name="Group 118">
            <a:extLst>
              <a:ext uri="{FF2B5EF4-FFF2-40B4-BE49-F238E27FC236}">
                <a16:creationId xmlns:a16="http://schemas.microsoft.com/office/drawing/2014/main" id="{016A3D04-1B6F-4B2D-83F2-FABC1E64FEC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53" y="4131469"/>
            <a:ext cx="6624638" cy="97036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幼兒體適能產業的就業機會，男女有別嗎？</a:t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306" name="圖形 4" descr="跳舞">
            <a:extLst>
              <a:ext uri="{FF2B5EF4-FFF2-40B4-BE49-F238E27FC236}">
                <a16:creationId xmlns:a16="http://schemas.microsoft.com/office/drawing/2014/main" id="{F61A75D1-1F7B-441B-B7A1-A657741C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>
            <a:extLst>
              <a:ext uri="{FF2B5EF4-FFF2-40B4-BE49-F238E27FC236}">
                <a16:creationId xmlns:a16="http://schemas.microsoft.com/office/drawing/2014/main" id="{D37D6176-F701-424C-85FC-3F5F3290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21228" r="26678" b="30702"/>
          <a:stretch>
            <a:fillRect/>
          </a:stretch>
        </p:blipFill>
        <p:spPr bwMode="auto">
          <a:xfrm>
            <a:off x="426244" y="1104900"/>
            <a:ext cx="8291513" cy="46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67">
            <a:extLst>
              <a:ext uri="{FF2B5EF4-FFF2-40B4-BE49-F238E27FC236}">
                <a16:creationId xmlns:a16="http://schemas.microsoft.com/office/drawing/2014/main" id="{0CAC60FB-C955-4354-B5D8-61782E052B5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58403" name="Freeform 5">
              <a:extLst>
                <a:ext uri="{FF2B5EF4-FFF2-40B4-BE49-F238E27FC236}">
                  <a16:creationId xmlns:a16="http://schemas.microsoft.com/office/drawing/2014/main" id="{E9E0F4C5-7C0C-4ED5-B86C-C3A34D78B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4" name="Freeform 6">
              <a:extLst>
                <a:ext uri="{FF2B5EF4-FFF2-40B4-BE49-F238E27FC236}">
                  <a16:creationId xmlns:a16="http://schemas.microsoft.com/office/drawing/2014/main" id="{7357716E-BA5D-4BF6-BA09-67E50F37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5" name="Freeform 7">
              <a:extLst>
                <a:ext uri="{FF2B5EF4-FFF2-40B4-BE49-F238E27FC236}">
                  <a16:creationId xmlns:a16="http://schemas.microsoft.com/office/drawing/2014/main" id="{6B6267FF-89E3-49E3-B442-579EA459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6" name="Freeform 8">
              <a:extLst>
                <a:ext uri="{FF2B5EF4-FFF2-40B4-BE49-F238E27FC236}">
                  <a16:creationId xmlns:a16="http://schemas.microsoft.com/office/drawing/2014/main" id="{5A50F054-38B5-4C8C-9602-43F923423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7" name="Freeform 9">
              <a:extLst>
                <a:ext uri="{FF2B5EF4-FFF2-40B4-BE49-F238E27FC236}">
                  <a16:creationId xmlns:a16="http://schemas.microsoft.com/office/drawing/2014/main" id="{0731B8FD-121F-48F0-AEA0-054AD3BF0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8" name="Freeform 10">
              <a:extLst>
                <a:ext uri="{FF2B5EF4-FFF2-40B4-BE49-F238E27FC236}">
                  <a16:creationId xmlns:a16="http://schemas.microsoft.com/office/drawing/2014/main" id="{9E789760-1716-4191-B759-34045621E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09" name="Freeform 11">
              <a:extLst>
                <a:ext uri="{FF2B5EF4-FFF2-40B4-BE49-F238E27FC236}">
                  <a16:creationId xmlns:a16="http://schemas.microsoft.com/office/drawing/2014/main" id="{AB47B82F-AEE4-4E1A-A32A-EF1F14825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0" name="Freeform 12">
              <a:extLst>
                <a:ext uri="{FF2B5EF4-FFF2-40B4-BE49-F238E27FC236}">
                  <a16:creationId xmlns:a16="http://schemas.microsoft.com/office/drawing/2014/main" id="{1BA9C104-C024-40B8-9392-E3EAC768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1" name="Freeform 13">
              <a:extLst>
                <a:ext uri="{FF2B5EF4-FFF2-40B4-BE49-F238E27FC236}">
                  <a16:creationId xmlns:a16="http://schemas.microsoft.com/office/drawing/2014/main" id="{F0CFF723-94E4-4260-9A03-3F367FDCA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2" name="Freeform 14">
              <a:extLst>
                <a:ext uri="{FF2B5EF4-FFF2-40B4-BE49-F238E27FC236}">
                  <a16:creationId xmlns:a16="http://schemas.microsoft.com/office/drawing/2014/main" id="{55108A5D-6EE9-4A63-AA15-96A80A4B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3" name="Freeform 15">
              <a:extLst>
                <a:ext uri="{FF2B5EF4-FFF2-40B4-BE49-F238E27FC236}">
                  <a16:creationId xmlns:a16="http://schemas.microsoft.com/office/drawing/2014/main" id="{652DCE59-2C9A-4C0C-8FCA-AFD95B76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4" name="Freeform 16">
              <a:extLst>
                <a:ext uri="{FF2B5EF4-FFF2-40B4-BE49-F238E27FC236}">
                  <a16:creationId xmlns:a16="http://schemas.microsoft.com/office/drawing/2014/main" id="{ED97D3DF-4600-491E-8A99-745CA5389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5" name="Freeform 17">
              <a:extLst>
                <a:ext uri="{FF2B5EF4-FFF2-40B4-BE49-F238E27FC236}">
                  <a16:creationId xmlns:a16="http://schemas.microsoft.com/office/drawing/2014/main" id="{DFD84DE4-9607-4BC8-AD37-B60FCE9E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6" name="Freeform 18">
              <a:extLst>
                <a:ext uri="{FF2B5EF4-FFF2-40B4-BE49-F238E27FC236}">
                  <a16:creationId xmlns:a16="http://schemas.microsoft.com/office/drawing/2014/main" id="{6D0AA307-39DA-44F8-8508-A2243095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7" name="Freeform 19">
              <a:extLst>
                <a:ext uri="{FF2B5EF4-FFF2-40B4-BE49-F238E27FC236}">
                  <a16:creationId xmlns:a16="http://schemas.microsoft.com/office/drawing/2014/main" id="{476E280A-5152-4C42-9C4A-8C58D45A2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8" name="Freeform 20">
              <a:extLst>
                <a:ext uri="{FF2B5EF4-FFF2-40B4-BE49-F238E27FC236}">
                  <a16:creationId xmlns:a16="http://schemas.microsoft.com/office/drawing/2014/main" id="{EB7404B9-FB07-41EE-9C48-9161B5302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19" name="Freeform 21">
              <a:extLst>
                <a:ext uri="{FF2B5EF4-FFF2-40B4-BE49-F238E27FC236}">
                  <a16:creationId xmlns:a16="http://schemas.microsoft.com/office/drawing/2014/main" id="{BF646E32-18F2-4278-BD9A-FE074044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20" name="Freeform 22">
              <a:extLst>
                <a:ext uri="{FF2B5EF4-FFF2-40B4-BE49-F238E27FC236}">
                  <a16:creationId xmlns:a16="http://schemas.microsoft.com/office/drawing/2014/main" id="{84C68C12-84F8-47C3-8140-0E5717F99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421" name="Freeform 23">
              <a:extLst>
                <a:ext uri="{FF2B5EF4-FFF2-40B4-BE49-F238E27FC236}">
                  <a16:creationId xmlns:a16="http://schemas.microsoft.com/office/drawing/2014/main" id="{F0A8E78A-D350-4F39-BE96-C1F34E55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58371" name="Group 88">
            <a:extLst>
              <a:ext uri="{FF2B5EF4-FFF2-40B4-BE49-F238E27FC236}">
                <a16:creationId xmlns:a16="http://schemas.microsoft.com/office/drawing/2014/main" id="{FC34A26E-20A2-421F-B15A-235D4BBF9C8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8373" name="Group 95">
            <a:extLst>
              <a:ext uri="{FF2B5EF4-FFF2-40B4-BE49-F238E27FC236}">
                <a16:creationId xmlns:a16="http://schemas.microsoft.com/office/drawing/2014/main" id="{8E557773-4056-453A-9D6C-D5E550A61CF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58381" name="Freeform 5">
              <a:extLst>
                <a:ext uri="{FF2B5EF4-FFF2-40B4-BE49-F238E27FC236}">
                  <a16:creationId xmlns:a16="http://schemas.microsoft.com/office/drawing/2014/main" id="{1368A15A-0BC6-4EB0-9FFC-14D271B5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2" name="Freeform 6">
              <a:extLst>
                <a:ext uri="{FF2B5EF4-FFF2-40B4-BE49-F238E27FC236}">
                  <a16:creationId xmlns:a16="http://schemas.microsoft.com/office/drawing/2014/main" id="{54868075-D116-411E-AFE7-FC2B454B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3" name="Freeform 7">
              <a:extLst>
                <a:ext uri="{FF2B5EF4-FFF2-40B4-BE49-F238E27FC236}">
                  <a16:creationId xmlns:a16="http://schemas.microsoft.com/office/drawing/2014/main" id="{5E1414CA-DA8F-46BE-B28D-4B47294E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4" name="Freeform 8">
              <a:extLst>
                <a:ext uri="{FF2B5EF4-FFF2-40B4-BE49-F238E27FC236}">
                  <a16:creationId xmlns:a16="http://schemas.microsoft.com/office/drawing/2014/main" id="{3A621D74-FF72-472F-89D3-19E29FB0B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5" name="Freeform 9">
              <a:extLst>
                <a:ext uri="{FF2B5EF4-FFF2-40B4-BE49-F238E27FC236}">
                  <a16:creationId xmlns:a16="http://schemas.microsoft.com/office/drawing/2014/main" id="{B54AF9A5-07C1-41FF-94E6-00DAB39B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6" name="Freeform 10">
              <a:extLst>
                <a:ext uri="{FF2B5EF4-FFF2-40B4-BE49-F238E27FC236}">
                  <a16:creationId xmlns:a16="http://schemas.microsoft.com/office/drawing/2014/main" id="{320A4CC9-B22D-4FFF-815B-9A0D70760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7" name="Freeform 11">
              <a:extLst>
                <a:ext uri="{FF2B5EF4-FFF2-40B4-BE49-F238E27FC236}">
                  <a16:creationId xmlns:a16="http://schemas.microsoft.com/office/drawing/2014/main" id="{FE9B56BC-B067-4172-9659-B6AE6D7B0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8" name="Freeform 12">
              <a:extLst>
                <a:ext uri="{FF2B5EF4-FFF2-40B4-BE49-F238E27FC236}">
                  <a16:creationId xmlns:a16="http://schemas.microsoft.com/office/drawing/2014/main" id="{3D8083FE-6A5A-4888-B52D-16369F2E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89" name="Freeform 13">
              <a:extLst>
                <a:ext uri="{FF2B5EF4-FFF2-40B4-BE49-F238E27FC236}">
                  <a16:creationId xmlns:a16="http://schemas.microsoft.com/office/drawing/2014/main" id="{0B9822D3-0FEB-4649-B939-D1899F4C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0" name="Freeform 14">
              <a:extLst>
                <a:ext uri="{FF2B5EF4-FFF2-40B4-BE49-F238E27FC236}">
                  <a16:creationId xmlns:a16="http://schemas.microsoft.com/office/drawing/2014/main" id="{752DBD12-A46E-4C27-B581-A3475559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1" name="Freeform 15">
              <a:extLst>
                <a:ext uri="{FF2B5EF4-FFF2-40B4-BE49-F238E27FC236}">
                  <a16:creationId xmlns:a16="http://schemas.microsoft.com/office/drawing/2014/main" id="{A44A07F0-4813-417E-BAC1-0526D626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2" name="Freeform 16">
              <a:extLst>
                <a:ext uri="{FF2B5EF4-FFF2-40B4-BE49-F238E27FC236}">
                  <a16:creationId xmlns:a16="http://schemas.microsoft.com/office/drawing/2014/main" id="{6E4BE069-72C9-41DA-8B43-180B03AA5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3" name="Freeform 17">
              <a:extLst>
                <a:ext uri="{FF2B5EF4-FFF2-40B4-BE49-F238E27FC236}">
                  <a16:creationId xmlns:a16="http://schemas.microsoft.com/office/drawing/2014/main" id="{4BCFB6D3-171B-41CD-9514-98EAB5526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4" name="Freeform 18">
              <a:extLst>
                <a:ext uri="{FF2B5EF4-FFF2-40B4-BE49-F238E27FC236}">
                  <a16:creationId xmlns:a16="http://schemas.microsoft.com/office/drawing/2014/main" id="{6A3E63DA-B976-429C-A236-54C7C37D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5" name="Freeform 19">
              <a:extLst>
                <a:ext uri="{FF2B5EF4-FFF2-40B4-BE49-F238E27FC236}">
                  <a16:creationId xmlns:a16="http://schemas.microsoft.com/office/drawing/2014/main" id="{2BF489EB-1A18-4BDD-9531-66CC9E6CD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6" name="Freeform 20">
              <a:extLst>
                <a:ext uri="{FF2B5EF4-FFF2-40B4-BE49-F238E27FC236}">
                  <a16:creationId xmlns:a16="http://schemas.microsoft.com/office/drawing/2014/main" id="{8EA02E49-0455-4300-AF7A-2D1B5F676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7" name="Freeform 21">
              <a:extLst>
                <a:ext uri="{FF2B5EF4-FFF2-40B4-BE49-F238E27FC236}">
                  <a16:creationId xmlns:a16="http://schemas.microsoft.com/office/drawing/2014/main" id="{B772D0A2-C95F-40AD-A433-AD0284B86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8" name="Freeform 22">
              <a:extLst>
                <a:ext uri="{FF2B5EF4-FFF2-40B4-BE49-F238E27FC236}">
                  <a16:creationId xmlns:a16="http://schemas.microsoft.com/office/drawing/2014/main" id="{17F67B68-758C-4923-A7CF-E9564B09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58399" name="Freeform 23">
              <a:extLst>
                <a:ext uri="{FF2B5EF4-FFF2-40B4-BE49-F238E27FC236}">
                  <a16:creationId xmlns:a16="http://schemas.microsoft.com/office/drawing/2014/main" id="{1B0985B7-EAED-4593-9C5E-B0AF1E56C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8375" name="Graphic 6">
            <a:extLst>
              <a:ext uri="{FF2B5EF4-FFF2-40B4-BE49-F238E27FC236}">
                <a16:creationId xmlns:a16="http://schemas.microsoft.com/office/drawing/2014/main" id="{DF681C22-0B51-411D-8031-8EBFAC5F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6" name="Group 118">
            <a:extLst>
              <a:ext uri="{FF2B5EF4-FFF2-40B4-BE49-F238E27FC236}">
                <a16:creationId xmlns:a16="http://schemas.microsoft.com/office/drawing/2014/main" id="{7D9A62DA-A883-48A7-9DCB-A5858244A3A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4131469"/>
            <a:ext cx="7610475" cy="97036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男女有別的體適能產業，對幼兒有怎樣的影響？</a:t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378" name="圖形 4" descr="跳舞">
            <a:extLst>
              <a:ext uri="{FF2B5EF4-FFF2-40B4-BE49-F238E27FC236}">
                <a16:creationId xmlns:a16="http://schemas.microsoft.com/office/drawing/2014/main" id="{E983D423-F2AA-4AA3-A906-C910C063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0">
            <a:extLst>
              <a:ext uri="{FF2B5EF4-FFF2-40B4-BE49-F238E27FC236}">
                <a16:creationId xmlns:a16="http://schemas.microsoft.com/office/drawing/2014/main" id="{150421D1-35B9-48BB-80EC-FD8851CA5C2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60451" name="Freeform 5">
              <a:extLst>
                <a:ext uri="{FF2B5EF4-FFF2-40B4-BE49-F238E27FC236}">
                  <a16:creationId xmlns:a16="http://schemas.microsoft.com/office/drawing/2014/main" id="{455F25FD-EF0B-44CB-9D16-3286D0BD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2" name="Freeform 6">
              <a:extLst>
                <a:ext uri="{FF2B5EF4-FFF2-40B4-BE49-F238E27FC236}">
                  <a16:creationId xmlns:a16="http://schemas.microsoft.com/office/drawing/2014/main" id="{147EE394-3CDC-4173-AB15-18BF13DF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3" name="Freeform 7">
              <a:extLst>
                <a:ext uri="{FF2B5EF4-FFF2-40B4-BE49-F238E27FC236}">
                  <a16:creationId xmlns:a16="http://schemas.microsoft.com/office/drawing/2014/main" id="{746061BC-5D72-4F0A-8E27-9A37953A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4" name="Freeform 8">
              <a:extLst>
                <a:ext uri="{FF2B5EF4-FFF2-40B4-BE49-F238E27FC236}">
                  <a16:creationId xmlns:a16="http://schemas.microsoft.com/office/drawing/2014/main" id="{3654AE81-87A8-4F4F-B2AA-7C2E0593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5" name="Freeform 9">
              <a:extLst>
                <a:ext uri="{FF2B5EF4-FFF2-40B4-BE49-F238E27FC236}">
                  <a16:creationId xmlns:a16="http://schemas.microsoft.com/office/drawing/2014/main" id="{E4D9B3F3-5E3F-4766-BF88-44903FF47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6" name="Freeform 10">
              <a:extLst>
                <a:ext uri="{FF2B5EF4-FFF2-40B4-BE49-F238E27FC236}">
                  <a16:creationId xmlns:a16="http://schemas.microsoft.com/office/drawing/2014/main" id="{38D4A139-9294-4C84-9740-440BA641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7" name="Freeform 11">
              <a:extLst>
                <a:ext uri="{FF2B5EF4-FFF2-40B4-BE49-F238E27FC236}">
                  <a16:creationId xmlns:a16="http://schemas.microsoft.com/office/drawing/2014/main" id="{88FD75FE-41FC-49D3-8D79-158B0411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8" name="Freeform 12">
              <a:extLst>
                <a:ext uri="{FF2B5EF4-FFF2-40B4-BE49-F238E27FC236}">
                  <a16:creationId xmlns:a16="http://schemas.microsoft.com/office/drawing/2014/main" id="{252D76ED-F88E-4C20-87CB-2BD69532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59" name="Freeform 13">
              <a:extLst>
                <a:ext uri="{FF2B5EF4-FFF2-40B4-BE49-F238E27FC236}">
                  <a16:creationId xmlns:a16="http://schemas.microsoft.com/office/drawing/2014/main" id="{31DFB5B1-3628-41D2-9931-01C9FD6C8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0" name="Freeform 14">
              <a:extLst>
                <a:ext uri="{FF2B5EF4-FFF2-40B4-BE49-F238E27FC236}">
                  <a16:creationId xmlns:a16="http://schemas.microsoft.com/office/drawing/2014/main" id="{4559F040-2768-4FE7-80E9-1EA573077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1" name="Freeform 15">
              <a:extLst>
                <a:ext uri="{FF2B5EF4-FFF2-40B4-BE49-F238E27FC236}">
                  <a16:creationId xmlns:a16="http://schemas.microsoft.com/office/drawing/2014/main" id="{41C2ADEB-A94D-4B69-A945-CB289486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2" name="Freeform 16">
              <a:extLst>
                <a:ext uri="{FF2B5EF4-FFF2-40B4-BE49-F238E27FC236}">
                  <a16:creationId xmlns:a16="http://schemas.microsoft.com/office/drawing/2014/main" id="{AF91D90E-1B18-4A86-A509-6BA095399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3" name="Freeform 17">
              <a:extLst>
                <a:ext uri="{FF2B5EF4-FFF2-40B4-BE49-F238E27FC236}">
                  <a16:creationId xmlns:a16="http://schemas.microsoft.com/office/drawing/2014/main" id="{183ACF45-D97B-495E-8340-75D5C3A1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4" name="Freeform 18">
              <a:extLst>
                <a:ext uri="{FF2B5EF4-FFF2-40B4-BE49-F238E27FC236}">
                  <a16:creationId xmlns:a16="http://schemas.microsoft.com/office/drawing/2014/main" id="{92C541BD-E3DC-4371-8F4C-60A78FF5E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5" name="Freeform 19">
              <a:extLst>
                <a:ext uri="{FF2B5EF4-FFF2-40B4-BE49-F238E27FC236}">
                  <a16:creationId xmlns:a16="http://schemas.microsoft.com/office/drawing/2014/main" id="{5DCA3239-3827-4197-BABF-CF204F0E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6" name="Freeform 20">
              <a:extLst>
                <a:ext uri="{FF2B5EF4-FFF2-40B4-BE49-F238E27FC236}">
                  <a16:creationId xmlns:a16="http://schemas.microsoft.com/office/drawing/2014/main" id="{31BD3989-B27D-4350-A3B5-69DFF8C37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7" name="Freeform 21">
              <a:extLst>
                <a:ext uri="{FF2B5EF4-FFF2-40B4-BE49-F238E27FC236}">
                  <a16:creationId xmlns:a16="http://schemas.microsoft.com/office/drawing/2014/main" id="{7CE21C76-2411-4AFE-A211-F18EAB6E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8" name="Freeform 22">
              <a:extLst>
                <a:ext uri="{FF2B5EF4-FFF2-40B4-BE49-F238E27FC236}">
                  <a16:creationId xmlns:a16="http://schemas.microsoft.com/office/drawing/2014/main" id="{801556ED-F633-486E-8AFE-5FC509562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69" name="Freeform 23">
              <a:extLst>
                <a:ext uri="{FF2B5EF4-FFF2-40B4-BE49-F238E27FC236}">
                  <a16:creationId xmlns:a16="http://schemas.microsoft.com/office/drawing/2014/main" id="{B646F0A8-ECD0-4C60-977E-619D7074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0419" name="Group 31">
            <a:extLst>
              <a:ext uri="{FF2B5EF4-FFF2-40B4-BE49-F238E27FC236}">
                <a16:creationId xmlns:a16="http://schemas.microsoft.com/office/drawing/2014/main" id="{9A26959D-A3B0-47BB-8521-C6BB08AAFAA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0795276-6AD8-4E61-B867-E89C901C2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60421" name="Group 38">
            <a:extLst>
              <a:ext uri="{FF2B5EF4-FFF2-40B4-BE49-F238E27FC236}">
                <a16:creationId xmlns:a16="http://schemas.microsoft.com/office/drawing/2014/main" id="{B62FDB92-4A0B-4B04-85F0-CBEA920543E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60429" name="Freeform 5">
              <a:extLst>
                <a:ext uri="{FF2B5EF4-FFF2-40B4-BE49-F238E27FC236}">
                  <a16:creationId xmlns:a16="http://schemas.microsoft.com/office/drawing/2014/main" id="{8794CC8C-86CD-4E9D-AA4D-2CBD4522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0" name="Freeform 6">
              <a:extLst>
                <a:ext uri="{FF2B5EF4-FFF2-40B4-BE49-F238E27FC236}">
                  <a16:creationId xmlns:a16="http://schemas.microsoft.com/office/drawing/2014/main" id="{514BF709-7410-4161-B5FA-A879474DB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1" name="Freeform 7">
              <a:extLst>
                <a:ext uri="{FF2B5EF4-FFF2-40B4-BE49-F238E27FC236}">
                  <a16:creationId xmlns:a16="http://schemas.microsoft.com/office/drawing/2014/main" id="{7C27C766-9E86-4BA5-B04D-A4664EF0F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2" name="Freeform 8">
              <a:extLst>
                <a:ext uri="{FF2B5EF4-FFF2-40B4-BE49-F238E27FC236}">
                  <a16:creationId xmlns:a16="http://schemas.microsoft.com/office/drawing/2014/main" id="{3A879493-FC57-40CF-A8E8-9F05310C0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3" name="Freeform 9">
              <a:extLst>
                <a:ext uri="{FF2B5EF4-FFF2-40B4-BE49-F238E27FC236}">
                  <a16:creationId xmlns:a16="http://schemas.microsoft.com/office/drawing/2014/main" id="{736E5089-6662-4EC3-8C8E-7800210B6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4" name="Freeform 10">
              <a:extLst>
                <a:ext uri="{FF2B5EF4-FFF2-40B4-BE49-F238E27FC236}">
                  <a16:creationId xmlns:a16="http://schemas.microsoft.com/office/drawing/2014/main" id="{8BC83638-8EF5-4725-8AB0-26B57962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5" name="Freeform 11">
              <a:extLst>
                <a:ext uri="{FF2B5EF4-FFF2-40B4-BE49-F238E27FC236}">
                  <a16:creationId xmlns:a16="http://schemas.microsoft.com/office/drawing/2014/main" id="{8F04979E-3015-4159-836E-897F99231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6" name="Freeform 12">
              <a:extLst>
                <a:ext uri="{FF2B5EF4-FFF2-40B4-BE49-F238E27FC236}">
                  <a16:creationId xmlns:a16="http://schemas.microsoft.com/office/drawing/2014/main" id="{21D6CA25-8681-4122-B3B8-8316FCB17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7" name="Freeform 13">
              <a:extLst>
                <a:ext uri="{FF2B5EF4-FFF2-40B4-BE49-F238E27FC236}">
                  <a16:creationId xmlns:a16="http://schemas.microsoft.com/office/drawing/2014/main" id="{A594540B-4762-4066-887C-F4F41D19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8" name="Freeform 14">
              <a:extLst>
                <a:ext uri="{FF2B5EF4-FFF2-40B4-BE49-F238E27FC236}">
                  <a16:creationId xmlns:a16="http://schemas.microsoft.com/office/drawing/2014/main" id="{8AC17A4F-65AB-454D-8B24-F9980C191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39" name="Freeform 15">
              <a:extLst>
                <a:ext uri="{FF2B5EF4-FFF2-40B4-BE49-F238E27FC236}">
                  <a16:creationId xmlns:a16="http://schemas.microsoft.com/office/drawing/2014/main" id="{C91EB4B1-7BB2-4612-ABE3-383B83F4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0" name="Freeform 16">
              <a:extLst>
                <a:ext uri="{FF2B5EF4-FFF2-40B4-BE49-F238E27FC236}">
                  <a16:creationId xmlns:a16="http://schemas.microsoft.com/office/drawing/2014/main" id="{1D4DF918-46EB-4183-A17A-E6731F4D9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1" name="Freeform 17">
              <a:extLst>
                <a:ext uri="{FF2B5EF4-FFF2-40B4-BE49-F238E27FC236}">
                  <a16:creationId xmlns:a16="http://schemas.microsoft.com/office/drawing/2014/main" id="{EDF383BF-7443-4E7D-A232-99481C44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2" name="Freeform 18">
              <a:extLst>
                <a:ext uri="{FF2B5EF4-FFF2-40B4-BE49-F238E27FC236}">
                  <a16:creationId xmlns:a16="http://schemas.microsoft.com/office/drawing/2014/main" id="{CF0A6C05-B233-45A9-9172-14838CA5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3" name="Freeform 19">
              <a:extLst>
                <a:ext uri="{FF2B5EF4-FFF2-40B4-BE49-F238E27FC236}">
                  <a16:creationId xmlns:a16="http://schemas.microsoft.com/office/drawing/2014/main" id="{BD3529BD-119A-4938-9436-9E56112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4" name="Freeform 20">
              <a:extLst>
                <a:ext uri="{FF2B5EF4-FFF2-40B4-BE49-F238E27FC236}">
                  <a16:creationId xmlns:a16="http://schemas.microsoft.com/office/drawing/2014/main" id="{D3CBC1B4-A3FB-412A-B645-87A629265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5" name="Freeform 21">
              <a:extLst>
                <a:ext uri="{FF2B5EF4-FFF2-40B4-BE49-F238E27FC236}">
                  <a16:creationId xmlns:a16="http://schemas.microsoft.com/office/drawing/2014/main" id="{D074E1FA-C521-4BFD-853A-4CE2D31E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6" name="Freeform 22">
              <a:extLst>
                <a:ext uri="{FF2B5EF4-FFF2-40B4-BE49-F238E27FC236}">
                  <a16:creationId xmlns:a16="http://schemas.microsoft.com/office/drawing/2014/main" id="{4E675152-54C2-481D-9B68-A905EEA2A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0447" name="Freeform 23">
              <a:extLst>
                <a:ext uri="{FF2B5EF4-FFF2-40B4-BE49-F238E27FC236}">
                  <a16:creationId xmlns:a16="http://schemas.microsoft.com/office/drawing/2014/main" id="{B7BD8285-813D-43CF-A954-B382C5F2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0422" name="Group 59">
            <a:extLst>
              <a:ext uri="{FF2B5EF4-FFF2-40B4-BE49-F238E27FC236}">
                <a16:creationId xmlns:a16="http://schemas.microsoft.com/office/drawing/2014/main" id="{E10400AF-41AB-47BC-AC11-66D4B879695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3776662"/>
            <a:ext cx="6634163" cy="1328738"/>
            <a:chOff x="1669293" y="3893141"/>
            <a:chExt cx="8845667" cy="1771275"/>
          </a:xfrm>
        </p:grpSpPr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DA0F1AB3-732E-42E4-8DDF-E955C4389279}"/>
                </a:ext>
              </a:extLst>
            </p:cNvPr>
            <p:cNvSpPr/>
            <p:nvPr/>
          </p:nvSpPr>
          <p:spPr>
            <a:xfrm rot="10800000">
              <a:off x="5892099" y="5313653"/>
              <a:ext cx="407993" cy="3507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5C6E2D-339E-48D0-A249-04A40F2EBC58}"/>
                </a:ext>
              </a:extLst>
            </p:cNvPr>
            <p:cNvSpPr/>
            <p:nvPr/>
          </p:nvSpPr>
          <p:spPr>
            <a:xfrm>
              <a:off x="1669293" y="3893141"/>
              <a:ext cx="8845667" cy="1420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8ECFFAC-D10E-402D-BA29-6A4F6F4A13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51347" y="1741885"/>
            <a:ext cx="6637734" cy="19657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60424" name="圖形 5" descr="網球球拍與網球">
            <a:extLst>
              <a:ext uri="{FF2B5EF4-FFF2-40B4-BE49-F238E27FC236}">
                <a16:creationId xmlns:a16="http://schemas.microsoft.com/office/drawing/2014/main" id="{BA899417-34BD-4982-9492-DCF0901C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17" y="1866901"/>
            <a:ext cx="1726406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5D652B-68E5-4AC2-B2AC-8723D8F8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3842147"/>
            <a:ext cx="6504385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球館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6" name="文字版面配置區 2">
            <a:extLst>
              <a:ext uri="{FF2B5EF4-FFF2-40B4-BE49-F238E27FC236}">
                <a16:creationId xmlns:a16="http://schemas.microsoft.com/office/drawing/2014/main" id="{930C0744-0EEC-4695-BFF8-B7E8C392E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9213" y="4388644"/>
            <a:ext cx="6505575" cy="3917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1174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7">
            <a:extLst>
              <a:ext uri="{FF2B5EF4-FFF2-40B4-BE49-F238E27FC236}">
                <a16:creationId xmlns:a16="http://schemas.microsoft.com/office/drawing/2014/main" id="{462B01CD-699E-4353-A6DE-5A6DBA58CA7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2498" name="Freeform 5">
              <a:extLst>
                <a:ext uri="{FF2B5EF4-FFF2-40B4-BE49-F238E27FC236}">
                  <a16:creationId xmlns:a16="http://schemas.microsoft.com/office/drawing/2014/main" id="{46B2CCAD-A824-46D3-9E9E-2FF559B6A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9" name="Freeform 6">
              <a:extLst>
                <a:ext uri="{FF2B5EF4-FFF2-40B4-BE49-F238E27FC236}">
                  <a16:creationId xmlns:a16="http://schemas.microsoft.com/office/drawing/2014/main" id="{B2644458-AC2A-424B-8530-D9EC731C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0" name="Freeform 7">
              <a:extLst>
                <a:ext uri="{FF2B5EF4-FFF2-40B4-BE49-F238E27FC236}">
                  <a16:creationId xmlns:a16="http://schemas.microsoft.com/office/drawing/2014/main" id="{6715350B-4E90-472D-9F01-223CF748B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1" name="Freeform 8">
              <a:extLst>
                <a:ext uri="{FF2B5EF4-FFF2-40B4-BE49-F238E27FC236}">
                  <a16:creationId xmlns:a16="http://schemas.microsoft.com/office/drawing/2014/main" id="{7A8C25BD-6187-4DC6-9927-3D3EA48C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2" name="Freeform 9">
              <a:extLst>
                <a:ext uri="{FF2B5EF4-FFF2-40B4-BE49-F238E27FC236}">
                  <a16:creationId xmlns:a16="http://schemas.microsoft.com/office/drawing/2014/main" id="{98366E74-D99D-4FB3-94F4-BB935C92E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3" name="Freeform 10">
              <a:extLst>
                <a:ext uri="{FF2B5EF4-FFF2-40B4-BE49-F238E27FC236}">
                  <a16:creationId xmlns:a16="http://schemas.microsoft.com/office/drawing/2014/main" id="{8FB0C256-0FF1-4063-B15D-19509E3D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4" name="Freeform 11">
              <a:extLst>
                <a:ext uri="{FF2B5EF4-FFF2-40B4-BE49-F238E27FC236}">
                  <a16:creationId xmlns:a16="http://schemas.microsoft.com/office/drawing/2014/main" id="{6777CC3C-E8B4-4EAB-B01F-A2B7EFA9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5" name="Freeform 12">
              <a:extLst>
                <a:ext uri="{FF2B5EF4-FFF2-40B4-BE49-F238E27FC236}">
                  <a16:creationId xmlns:a16="http://schemas.microsoft.com/office/drawing/2014/main" id="{2AA57163-EFAB-419F-AB7F-6252B946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6" name="Freeform 13">
              <a:extLst>
                <a:ext uri="{FF2B5EF4-FFF2-40B4-BE49-F238E27FC236}">
                  <a16:creationId xmlns:a16="http://schemas.microsoft.com/office/drawing/2014/main" id="{2F3F4C1F-1551-4A4F-A42E-28991961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7" name="Freeform 14">
              <a:extLst>
                <a:ext uri="{FF2B5EF4-FFF2-40B4-BE49-F238E27FC236}">
                  <a16:creationId xmlns:a16="http://schemas.microsoft.com/office/drawing/2014/main" id="{441E00B0-3C9B-46EF-9296-D3A5D5F3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8" name="Freeform 15">
              <a:extLst>
                <a:ext uri="{FF2B5EF4-FFF2-40B4-BE49-F238E27FC236}">
                  <a16:creationId xmlns:a16="http://schemas.microsoft.com/office/drawing/2014/main" id="{F6BE2BFD-501D-49CF-9DFF-99DD5171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09" name="Freeform 16">
              <a:extLst>
                <a:ext uri="{FF2B5EF4-FFF2-40B4-BE49-F238E27FC236}">
                  <a16:creationId xmlns:a16="http://schemas.microsoft.com/office/drawing/2014/main" id="{4D2FE477-F617-4D23-8652-ADE22BF2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0" name="Freeform 17">
              <a:extLst>
                <a:ext uri="{FF2B5EF4-FFF2-40B4-BE49-F238E27FC236}">
                  <a16:creationId xmlns:a16="http://schemas.microsoft.com/office/drawing/2014/main" id="{A4BB5E1B-35AD-4FE0-B990-1994E2632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1" name="Freeform 18">
              <a:extLst>
                <a:ext uri="{FF2B5EF4-FFF2-40B4-BE49-F238E27FC236}">
                  <a16:creationId xmlns:a16="http://schemas.microsoft.com/office/drawing/2014/main" id="{34B6CA3C-AB70-4298-9327-942A4FF83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2" name="Freeform 19">
              <a:extLst>
                <a:ext uri="{FF2B5EF4-FFF2-40B4-BE49-F238E27FC236}">
                  <a16:creationId xmlns:a16="http://schemas.microsoft.com/office/drawing/2014/main" id="{85478250-612C-4881-AA95-AA37EDE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3" name="Freeform 20">
              <a:extLst>
                <a:ext uri="{FF2B5EF4-FFF2-40B4-BE49-F238E27FC236}">
                  <a16:creationId xmlns:a16="http://schemas.microsoft.com/office/drawing/2014/main" id="{A474ED1D-A436-4D83-8091-B6AC3440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4" name="Freeform 21">
              <a:extLst>
                <a:ext uri="{FF2B5EF4-FFF2-40B4-BE49-F238E27FC236}">
                  <a16:creationId xmlns:a16="http://schemas.microsoft.com/office/drawing/2014/main" id="{E2FA587E-9DF5-4961-9497-3D80A7EB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5" name="Freeform 22">
              <a:extLst>
                <a:ext uri="{FF2B5EF4-FFF2-40B4-BE49-F238E27FC236}">
                  <a16:creationId xmlns:a16="http://schemas.microsoft.com/office/drawing/2014/main" id="{8EB9F14B-CDEA-42EB-9282-32816DB3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6" name="Freeform 23">
              <a:extLst>
                <a:ext uri="{FF2B5EF4-FFF2-40B4-BE49-F238E27FC236}">
                  <a16:creationId xmlns:a16="http://schemas.microsoft.com/office/drawing/2014/main" id="{7637F95D-8AB0-4835-8920-2734A546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7" name="Freeform 24">
              <a:extLst>
                <a:ext uri="{FF2B5EF4-FFF2-40B4-BE49-F238E27FC236}">
                  <a16:creationId xmlns:a16="http://schemas.microsoft.com/office/drawing/2014/main" id="{460CB0B4-733F-48AF-A869-D88973763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518" name="Freeform 25">
              <a:extLst>
                <a:ext uri="{FF2B5EF4-FFF2-40B4-BE49-F238E27FC236}">
                  <a16:creationId xmlns:a16="http://schemas.microsoft.com/office/drawing/2014/main" id="{9EBEBF3F-3AAD-4176-8440-48F0A105F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2467" name="Group 30">
            <a:extLst>
              <a:ext uri="{FF2B5EF4-FFF2-40B4-BE49-F238E27FC236}">
                <a16:creationId xmlns:a16="http://schemas.microsoft.com/office/drawing/2014/main" id="{8BCCC650-95A9-4968-8C12-D94D4BA1632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2469" name="Group 37">
            <a:extLst>
              <a:ext uri="{FF2B5EF4-FFF2-40B4-BE49-F238E27FC236}">
                <a16:creationId xmlns:a16="http://schemas.microsoft.com/office/drawing/2014/main" id="{9ACCE5D2-90F3-4AED-85B8-49FD6475E14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2474" name="Freeform 5">
              <a:extLst>
                <a:ext uri="{FF2B5EF4-FFF2-40B4-BE49-F238E27FC236}">
                  <a16:creationId xmlns:a16="http://schemas.microsoft.com/office/drawing/2014/main" id="{D942C153-0D9B-4715-9C5A-DFD50811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75" name="Freeform 6">
              <a:extLst>
                <a:ext uri="{FF2B5EF4-FFF2-40B4-BE49-F238E27FC236}">
                  <a16:creationId xmlns:a16="http://schemas.microsoft.com/office/drawing/2014/main" id="{68C2ACDC-F7F0-4D4E-8108-8658054A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76" name="Freeform 7">
              <a:extLst>
                <a:ext uri="{FF2B5EF4-FFF2-40B4-BE49-F238E27FC236}">
                  <a16:creationId xmlns:a16="http://schemas.microsoft.com/office/drawing/2014/main" id="{5D840F56-8348-4A46-A775-1B51C11A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77" name="Freeform 8">
              <a:extLst>
                <a:ext uri="{FF2B5EF4-FFF2-40B4-BE49-F238E27FC236}">
                  <a16:creationId xmlns:a16="http://schemas.microsoft.com/office/drawing/2014/main" id="{3BE28767-824E-4624-9DEA-65034509D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78" name="Freeform 9">
              <a:extLst>
                <a:ext uri="{FF2B5EF4-FFF2-40B4-BE49-F238E27FC236}">
                  <a16:creationId xmlns:a16="http://schemas.microsoft.com/office/drawing/2014/main" id="{EF697F32-3338-4315-8B0C-83E67BF9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79" name="Freeform 10">
              <a:extLst>
                <a:ext uri="{FF2B5EF4-FFF2-40B4-BE49-F238E27FC236}">
                  <a16:creationId xmlns:a16="http://schemas.microsoft.com/office/drawing/2014/main" id="{CC0BAF40-C838-4B8D-BED9-BF7145B30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0" name="Freeform 11">
              <a:extLst>
                <a:ext uri="{FF2B5EF4-FFF2-40B4-BE49-F238E27FC236}">
                  <a16:creationId xmlns:a16="http://schemas.microsoft.com/office/drawing/2014/main" id="{98E7FFAF-1427-4BCB-AAC6-7559C233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1" name="Freeform 12">
              <a:extLst>
                <a:ext uri="{FF2B5EF4-FFF2-40B4-BE49-F238E27FC236}">
                  <a16:creationId xmlns:a16="http://schemas.microsoft.com/office/drawing/2014/main" id="{3E498B13-417C-489F-B8F2-07A9A6CD0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2" name="Freeform 13">
              <a:extLst>
                <a:ext uri="{FF2B5EF4-FFF2-40B4-BE49-F238E27FC236}">
                  <a16:creationId xmlns:a16="http://schemas.microsoft.com/office/drawing/2014/main" id="{B26F04D4-D0ED-4FAF-9AAF-4AD85315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3" name="Freeform 14">
              <a:extLst>
                <a:ext uri="{FF2B5EF4-FFF2-40B4-BE49-F238E27FC236}">
                  <a16:creationId xmlns:a16="http://schemas.microsoft.com/office/drawing/2014/main" id="{ED02C952-5519-42CB-8332-0AFA647BE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4" name="Freeform 15">
              <a:extLst>
                <a:ext uri="{FF2B5EF4-FFF2-40B4-BE49-F238E27FC236}">
                  <a16:creationId xmlns:a16="http://schemas.microsoft.com/office/drawing/2014/main" id="{9AA20D2C-8006-40E4-BC65-EDEB3040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5" name="Freeform 16">
              <a:extLst>
                <a:ext uri="{FF2B5EF4-FFF2-40B4-BE49-F238E27FC236}">
                  <a16:creationId xmlns:a16="http://schemas.microsoft.com/office/drawing/2014/main" id="{853E2DAB-AFE0-4DFA-9396-7664563BF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6" name="Freeform 17">
              <a:extLst>
                <a:ext uri="{FF2B5EF4-FFF2-40B4-BE49-F238E27FC236}">
                  <a16:creationId xmlns:a16="http://schemas.microsoft.com/office/drawing/2014/main" id="{F8D82A03-0CAC-4198-A176-BD0BD84B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7" name="Freeform 18">
              <a:extLst>
                <a:ext uri="{FF2B5EF4-FFF2-40B4-BE49-F238E27FC236}">
                  <a16:creationId xmlns:a16="http://schemas.microsoft.com/office/drawing/2014/main" id="{681CBB47-980A-42FE-ACA7-53C764963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8" name="Freeform 19">
              <a:extLst>
                <a:ext uri="{FF2B5EF4-FFF2-40B4-BE49-F238E27FC236}">
                  <a16:creationId xmlns:a16="http://schemas.microsoft.com/office/drawing/2014/main" id="{1D54EFA6-E6C6-4ECE-90E7-E26097B6C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89" name="Freeform 20">
              <a:extLst>
                <a:ext uri="{FF2B5EF4-FFF2-40B4-BE49-F238E27FC236}">
                  <a16:creationId xmlns:a16="http://schemas.microsoft.com/office/drawing/2014/main" id="{38C96EB2-B66D-4DB4-847F-98D7381F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0" name="Freeform 21">
              <a:extLst>
                <a:ext uri="{FF2B5EF4-FFF2-40B4-BE49-F238E27FC236}">
                  <a16:creationId xmlns:a16="http://schemas.microsoft.com/office/drawing/2014/main" id="{6D0D715E-AF40-4CD2-8A41-57B72C42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1" name="Freeform 22">
              <a:extLst>
                <a:ext uri="{FF2B5EF4-FFF2-40B4-BE49-F238E27FC236}">
                  <a16:creationId xmlns:a16="http://schemas.microsoft.com/office/drawing/2014/main" id="{77C93DF5-0A77-46E5-BB89-7DCC50D4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2" name="Freeform 23">
              <a:extLst>
                <a:ext uri="{FF2B5EF4-FFF2-40B4-BE49-F238E27FC236}">
                  <a16:creationId xmlns:a16="http://schemas.microsoft.com/office/drawing/2014/main" id="{865AB99E-9174-4B75-A517-429EED70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3" name="Freeform 24">
              <a:extLst>
                <a:ext uri="{FF2B5EF4-FFF2-40B4-BE49-F238E27FC236}">
                  <a16:creationId xmlns:a16="http://schemas.microsoft.com/office/drawing/2014/main" id="{8E40D108-0500-4497-A37A-DFC3371A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2494" name="Freeform 25">
              <a:extLst>
                <a:ext uri="{FF2B5EF4-FFF2-40B4-BE49-F238E27FC236}">
                  <a16:creationId xmlns:a16="http://schemas.microsoft.com/office/drawing/2014/main" id="{EA1E8D24-1CD9-4605-94EA-1E173CD77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產業背景</a:t>
            </a:r>
          </a:p>
        </p:txBody>
      </p:sp>
      <p:sp>
        <p:nvSpPr>
          <p:cNvPr id="62473" name="直排文字版面配置區 2">
            <a:extLst>
              <a:ext uri="{FF2B5EF4-FFF2-40B4-BE49-F238E27FC236}">
                <a16:creationId xmlns:a16="http://schemas.microsoft.com/office/drawing/2014/main" id="{B36371A6-5EF1-489E-8A3A-EAE4D17BF54B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在國中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小義務教育的階段，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籃球、排球、足球、棒球、桌球、網球、羽球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都是體育課常見的運動項目。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根據統計，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球類運動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為學生最喜歡的運動。國小喜歡球類運動比率為 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48.9%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、國中為 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53.8%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、高中職為 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56.0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％、大專校院則為 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59.3%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5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7">
            <a:extLst>
              <a:ext uri="{FF2B5EF4-FFF2-40B4-BE49-F238E27FC236}">
                <a16:creationId xmlns:a16="http://schemas.microsoft.com/office/drawing/2014/main" id="{185A7FAB-D8C7-4578-8707-62A5003733F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4546" name="Freeform 5">
              <a:extLst>
                <a:ext uri="{FF2B5EF4-FFF2-40B4-BE49-F238E27FC236}">
                  <a16:creationId xmlns:a16="http://schemas.microsoft.com/office/drawing/2014/main" id="{320DD6CB-7CD2-4A2F-A22F-E70646DF5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7" name="Freeform 6">
              <a:extLst>
                <a:ext uri="{FF2B5EF4-FFF2-40B4-BE49-F238E27FC236}">
                  <a16:creationId xmlns:a16="http://schemas.microsoft.com/office/drawing/2014/main" id="{084D4B81-CA30-4288-9B91-6D2E89060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8" name="Freeform 7">
              <a:extLst>
                <a:ext uri="{FF2B5EF4-FFF2-40B4-BE49-F238E27FC236}">
                  <a16:creationId xmlns:a16="http://schemas.microsoft.com/office/drawing/2014/main" id="{0C5CD49B-8718-4808-B248-A733B1D6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9" name="Freeform 8">
              <a:extLst>
                <a:ext uri="{FF2B5EF4-FFF2-40B4-BE49-F238E27FC236}">
                  <a16:creationId xmlns:a16="http://schemas.microsoft.com/office/drawing/2014/main" id="{86C0AC40-5FD9-497B-8C74-6DA28E28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0" name="Freeform 9">
              <a:extLst>
                <a:ext uri="{FF2B5EF4-FFF2-40B4-BE49-F238E27FC236}">
                  <a16:creationId xmlns:a16="http://schemas.microsoft.com/office/drawing/2014/main" id="{18195CC0-A163-4543-BE1E-39F6435F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1" name="Freeform 10">
              <a:extLst>
                <a:ext uri="{FF2B5EF4-FFF2-40B4-BE49-F238E27FC236}">
                  <a16:creationId xmlns:a16="http://schemas.microsoft.com/office/drawing/2014/main" id="{1A25495D-940D-4D7F-ACE2-6A4DF240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2" name="Freeform 11">
              <a:extLst>
                <a:ext uri="{FF2B5EF4-FFF2-40B4-BE49-F238E27FC236}">
                  <a16:creationId xmlns:a16="http://schemas.microsoft.com/office/drawing/2014/main" id="{D3CAB92E-388F-46A7-BA31-39B7D5D7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3" name="Freeform 12">
              <a:extLst>
                <a:ext uri="{FF2B5EF4-FFF2-40B4-BE49-F238E27FC236}">
                  <a16:creationId xmlns:a16="http://schemas.microsoft.com/office/drawing/2014/main" id="{6993237E-08AC-446A-8ECA-D9BB65416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4" name="Freeform 13">
              <a:extLst>
                <a:ext uri="{FF2B5EF4-FFF2-40B4-BE49-F238E27FC236}">
                  <a16:creationId xmlns:a16="http://schemas.microsoft.com/office/drawing/2014/main" id="{25A85741-DFE1-4565-9BD2-53BFA2198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5" name="Freeform 14">
              <a:extLst>
                <a:ext uri="{FF2B5EF4-FFF2-40B4-BE49-F238E27FC236}">
                  <a16:creationId xmlns:a16="http://schemas.microsoft.com/office/drawing/2014/main" id="{5B623E3B-D5D4-46E7-896B-EF451BD5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6" name="Freeform 15">
              <a:extLst>
                <a:ext uri="{FF2B5EF4-FFF2-40B4-BE49-F238E27FC236}">
                  <a16:creationId xmlns:a16="http://schemas.microsoft.com/office/drawing/2014/main" id="{E87BCA70-95F7-42A9-92D0-DE221F12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7" name="Freeform 16">
              <a:extLst>
                <a:ext uri="{FF2B5EF4-FFF2-40B4-BE49-F238E27FC236}">
                  <a16:creationId xmlns:a16="http://schemas.microsoft.com/office/drawing/2014/main" id="{7C50D643-3C04-41E4-85B2-3191AD7C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8" name="Freeform 17">
              <a:extLst>
                <a:ext uri="{FF2B5EF4-FFF2-40B4-BE49-F238E27FC236}">
                  <a16:creationId xmlns:a16="http://schemas.microsoft.com/office/drawing/2014/main" id="{48382844-23A9-4312-8715-30397426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59" name="Freeform 18">
              <a:extLst>
                <a:ext uri="{FF2B5EF4-FFF2-40B4-BE49-F238E27FC236}">
                  <a16:creationId xmlns:a16="http://schemas.microsoft.com/office/drawing/2014/main" id="{222A18F6-4B11-48F5-AF20-D335B0ED0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0" name="Freeform 19">
              <a:extLst>
                <a:ext uri="{FF2B5EF4-FFF2-40B4-BE49-F238E27FC236}">
                  <a16:creationId xmlns:a16="http://schemas.microsoft.com/office/drawing/2014/main" id="{A6E25D5D-A851-428E-8CF4-520DF200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1" name="Freeform 20">
              <a:extLst>
                <a:ext uri="{FF2B5EF4-FFF2-40B4-BE49-F238E27FC236}">
                  <a16:creationId xmlns:a16="http://schemas.microsoft.com/office/drawing/2014/main" id="{0086565B-BF67-4881-AF86-E8FB86A1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2" name="Freeform 21">
              <a:extLst>
                <a:ext uri="{FF2B5EF4-FFF2-40B4-BE49-F238E27FC236}">
                  <a16:creationId xmlns:a16="http://schemas.microsoft.com/office/drawing/2014/main" id="{96F06963-B9D9-4F1D-AA55-BFF8AB57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3" name="Freeform 22">
              <a:extLst>
                <a:ext uri="{FF2B5EF4-FFF2-40B4-BE49-F238E27FC236}">
                  <a16:creationId xmlns:a16="http://schemas.microsoft.com/office/drawing/2014/main" id="{29F3FAAD-6D7D-42D3-80D9-D4202398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4" name="Freeform 23">
              <a:extLst>
                <a:ext uri="{FF2B5EF4-FFF2-40B4-BE49-F238E27FC236}">
                  <a16:creationId xmlns:a16="http://schemas.microsoft.com/office/drawing/2014/main" id="{98E2A295-A7E9-4071-B412-F76F3C65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5" name="Freeform 24">
              <a:extLst>
                <a:ext uri="{FF2B5EF4-FFF2-40B4-BE49-F238E27FC236}">
                  <a16:creationId xmlns:a16="http://schemas.microsoft.com/office/drawing/2014/main" id="{014DFCDB-23C6-41E1-8E53-2F9CAFA54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66" name="Freeform 25">
              <a:extLst>
                <a:ext uri="{FF2B5EF4-FFF2-40B4-BE49-F238E27FC236}">
                  <a16:creationId xmlns:a16="http://schemas.microsoft.com/office/drawing/2014/main" id="{98D19F7A-9EB8-4C15-B194-A4D5A9312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4515" name="Group 30">
            <a:extLst>
              <a:ext uri="{FF2B5EF4-FFF2-40B4-BE49-F238E27FC236}">
                <a16:creationId xmlns:a16="http://schemas.microsoft.com/office/drawing/2014/main" id="{9C475790-6CDA-4409-A7F1-A2F04A535C3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4517" name="Group 37">
            <a:extLst>
              <a:ext uri="{FF2B5EF4-FFF2-40B4-BE49-F238E27FC236}">
                <a16:creationId xmlns:a16="http://schemas.microsoft.com/office/drawing/2014/main" id="{D812166B-A8FD-4DD4-A668-A7F342ED725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4522" name="Freeform 5">
              <a:extLst>
                <a:ext uri="{FF2B5EF4-FFF2-40B4-BE49-F238E27FC236}">
                  <a16:creationId xmlns:a16="http://schemas.microsoft.com/office/drawing/2014/main" id="{4BC45A24-8A8C-420F-9F2B-7244C72C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3" name="Freeform 6">
              <a:extLst>
                <a:ext uri="{FF2B5EF4-FFF2-40B4-BE49-F238E27FC236}">
                  <a16:creationId xmlns:a16="http://schemas.microsoft.com/office/drawing/2014/main" id="{4FEA4959-3043-4DF0-97C7-5A5173E0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4" name="Freeform 7">
              <a:extLst>
                <a:ext uri="{FF2B5EF4-FFF2-40B4-BE49-F238E27FC236}">
                  <a16:creationId xmlns:a16="http://schemas.microsoft.com/office/drawing/2014/main" id="{14B4BB17-B067-4B26-AA22-D90FFA71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5" name="Freeform 8">
              <a:extLst>
                <a:ext uri="{FF2B5EF4-FFF2-40B4-BE49-F238E27FC236}">
                  <a16:creationId xmlns:a16="http://schemas.microsoft.com/office/drawing/2014/main" id="{86939D61-D2DB-49B7-934D-B44064CC2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6" name="Freeform 9">
              <a:extLst>
                <a:ext uri="{FF2B5EF4-FFF2-40B4-BE49-F238E27FC236}">
                  <a16:creationId xmlns:a16="http://schemas.microsoft.com/office/drawing/2014/main" id="{C6EB6CF1-815A-405A-AE94-AAB0F5EF1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7" name="Freeform 10">
              <a:extLst>
                <a:ext uri="{FF2B5EF4-FFF2-40B4-BE49-F238E27FC236}">
                  <a16:creationId xmlns:a16="http://schemas.microsoft.com/office/drawing/2014/main" id="{A8DC65A6-524A-4150-A883-56D21DBB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8" name="Freeform 11">
              <a:extLst>
                <a:ext uri="{FF2B5EF4-FFF2-40B4-BE49-F238E27FC236}">
                  <a16:creationId xmlns:a16="http://schemas.microsoft.com/office/drawing/2014/main" id="{8EFB0467-6B2F-40C4-8EF6-DCF8561F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29" name="Freeform 12">
              <a:extLst>
                <a:ext uri="{FF2B5EF4-FFF2-40B4-BE49-F238E27FC236}">
                  <a16:creationId xmlns:a16="http://schemas.microsoft.com/office/drawing/2014/main" id="{8B1220A5-C3DA-42A8-A625-38AC1F7A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0" name="Freeform 13">
              <a:extLst>
                <a:ext uri="{FF2B5EF4-FFF2-40B4-BE49-F238E27FC236}">
                  <a16:creationId xmlns:a16="http://schemas.microsoft.com/office/drawing/2014/main" id="{9DC98C1F-CD44-4D96-AB39-785C9CDC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1" name="Freeform 14">
              <a:extLst>
                <a:ext uri="{FF2B5EF4-FFF2-40B4-BE49-F238E27FC236}">
                  <a16:creationId xmlns:a16="http://schemas.microsoft.com/office/drawing/2014/main" id="{FE590D01-B675-41D6-AFCF-19971085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2" name="Freeform 15">
              <a:extLst>
                <a:ext uri="{FF2B5EF4-FFF2-40B4-BE49-F238E27FC236}">
                  <a16:creationId xmlns:a16="http://schemas.microsoft.com/office/drawing/2014/main" id="{55BF0448-8716-4481-B24B-47B41145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3" name="Freeform 16">
              <a:extLst>
                <a:ext uri="{FF2B5EF4-FFF2-40B4-BE49-F238E27FC236}">
                  <a16:creationId xmlns:a16="http://schemas.microsoft.com/office/drawing/2014/main" id="{F8A7B127-2E2A-45A4-9A1F-5F66E0850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4" name="Freeform 17">
              <a:extLst>
                <a:ext uri="{FF2B5EF4-FFF2-40B4-BE49-F238E27FC236}">
                  <a16:creationId xmlns:a16="http://schemas.microsoft.com/office/drawing/2014/main" id="{EDBD9616-CACD-4F9A-97C7-7519E0A6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5" name="Freeform 18">
              <a:extLst>
                <a:ext uri="{FF2B5EF4-FFF2-40B4-BE49-F238E27FC236}">
                  <a16:creationId xmlns:a16="http://schemas.microsoft.com/office/drawing/2014/main" id="{BCD18C9D-9FC9-4E1A-B955-C0629CCC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6" name="Freeform 19">
              <a:extLst>
                <a:ext uri="{FF2B5EF4-FFF2-40B4-BE49-F238E27FC236}">
                  <a16:creationId xmlns:a16="http://schemas.microsoft.com/office/drawing/2014/main" id="{92F145BD-1B5C-4613-92FA-36874DA48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7" name="Freeform 20">
              <a:extLst>
                <a:ext uri="{FF2B5EF4-FFF2-40B4-BE49-F238E27FC236}">
                  <a16:creationId xmlns:a16="http://schemas.microsoft.com/office/drawing/2014/main" id="{353CCF93-CA70-4C16-AFF0-72F8754B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8" name="Freeform 21">
              <a:extLst>
                <a:ext uri="{FF2B5EF4-FFF2-40B4-BE49-F238E27FC236}">
                  <a16:creationId xmlns:a16="http://schemas.microsoft.com/office/drawing/2014/main" id="{4589E0C3-3416-4848-A9EF-72982BF5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39" name="Freeform 22">
              <a:extLst>
                <a:ext uri="{FF2B5EF4-FFF2-40B4-BE49-F238E27FC236}">
                  <a16:creationId xmlns:a16="http://schemas.microsoft.com/office/drawing/2014/main" id="{2296AC25-D3C9-44F1-AE8A-34BA9747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0" name="Freeform 23">
              <a:extLst>
                <a:ext uri="{FF2B5EF4-FFF2-40B4-BE49-F238E27FC236}">
                  <a16:creationId xmlns:a16="http://schemas.microsoft.com/office/drawing/2014/main" id="{0186C67F-1584-4FFC-952E-3F6152DC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1" name="Freeform 24">
              <a:extLst>
                <a:ext uri="{FF2B5EF4-FFF2-40B4-BE49-F238E27FC236}">
                  <a16:creationId xmlns:a16="http://schemas.microsoft.com/office/drawing/2014/main" id="{6AC0A674-9234-4F77-9179-D46C33C4B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4542" name="Freeform 25">
              <a:extLst>
                <a:ext uri="{FF2B5EF4-FFF2-40B4-BE49-F238E27FC236}">
                  <a16:creationId xmlns:a16="http://schemas.microsoft.com/office/drawing/2014/main" id="{C7C150FA-BE10-4F58-8081-442F86AC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產業背景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/>
          <a:lstStyle/>
          <a:p>
            <a:pPr marL="0" indent="0"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離開校園環境之後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職業運動的中華職棒，以及半職業運動的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SBL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、企業排球聯賽，屬於觀賞性運動範疇，非本次課程的關注焦點。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企業的棒壘球社團經常有運動場地</a:t>
            </a:r>
            <a:r>
              <a:rPr lang="zh-TW" altLang="en-US" sz="2400" dirty="0">
                <a:latin typeface="新細明體" panose="02020500000000000000" pitchFamily="18" charset="-120"/>
              </a:rPr>
              <a:t>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服飾與器材的需求商機。</a:t>
            </a:r>
          </a:p>
        </p:txBody>
      </p:sp>
    </p:spTree>
    <p:extLst>
      <p:ext uri="{BB962C8B-B14F-4D97-AF65-F5344CB8AC3E}">
        <p14:creationId xmlns:p14="http://schemas.microsoft.com/office/powerpoint/2010/main" val="4080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7">
            <a:extLst>
              <a:ext uri="{FF2B5EF4-FFF2-40B4-BE49-F238E27FC236}">
                <a16:creationId xmlns:a16="http://schemas.microsoft.com/office/drawing/2014/main" id="{7F84991D-3FAE-40A0-8866-0636D44B340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6594" name="Freeform 5">
              <a:extLst>
                <a:ext uri="{FF2B5EF4-FFF2-40B4-BE49-F238E27FC236}">
                  <a16:creationId xmlns:a16="http://schemas.microsoft.com/office/drawing/2014/main" id="{B47AA4F3-19E9-4D67-A4AA-71C461960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5" name="Freeform 6">
              <a:extLst>
                <a:ext uri="{FF2B5EF4-FFF2-40B4-BE49-F238E27FC236}">
                  <a16:creationId xmlns:a16="http://schemas.microsoft.com/office/drawing/2014/main" id="{E4E68B58-99D9-49DE-8009-F33750CDC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6" name="Freeform 7">
              <a:extLst>
                <a:ext uri="{FF2B5EF4-FFF2-40B4-BE49-F238E27FC236}">
                  <a16:creationId xmlns:a16="http://schemas.microsoft.com/office/drawing/2014/main" id="{51FBA1F4-EDE7-4FA1-B685-F55ED8E0F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7" name="Freeform 8">
              <a:extLst>
                <a:ext uri="{FF2B5EF4-FFF2-40B4-BE49-F238E27FC236}">
                  <a16:creationId xmlns:a16="http://schemas.microsoft.com/office/drawing/2014/main" id="{5FDDBE6D-A261-4725-B6A7-AAC4B8A0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8" name="Freeform 9">
              <a:extLst>
                <a:ext uri="{FF2B5EF4-FFF2-40B4-BE49-F238E27FC236}">
                  <a16:creationId xmlns:a16="http://schemas.microsoft.com/office/drawing/2014/main" id="{79AD2C1D-2EBC-44B3-B9E8-7225F0B03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9" name="Freeform 10">
              <a:extLst>
                <a:ext uri="{FF2B5EF4-FFF2-40B4-BE49-F238E27FC236}">
                  <a16:creationId xmlns:a16="http://schemas.microsoft.com/office/drawing/2014/main" id="{9AAE29DB-CA91-4378-A305-AF95ED51F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0" name="Freeform 11">
              <a:extLst>
                <a:ext uri="{FF2B5EF4-FFF2-40B4-BE49-F238E27FC236}">
                  <a16:creationId xmlns:a16="http://schemas.microsoft.com/office/drawing/2014/main" id="{1B579B91-FC68-42CA-88C1-EE20D1C7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1" name="Freeform 12">
              <a:extLst>
                <a:ext uri="{FF2B5EF4-FFF2-40B4-BE49-F238E27FC236}">
                  <a16:creationId xmlns:a16="http://schemas.microsoft.com/office/drawing/2014/main" id="{B0EB41F1-209C-4E96-A60F-CD6FDEAC3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2" name="Freeform 13">
              <a:extLst>
                <a:ext uri="{FF2B5EF4-FFF2-40B4-BE49-F238E27FC236}">
                  <a16:creationId xmlns:a16="http://schemas.microsoft.com/office/drawing/2014/main" id="{357AD5D4-4E46-491D-876D-9F0AA7934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3" name="Freeform 14">
              <a:extLst>
                <a:ext uri="{FF2B5EF4-FFF2-40B4-BE49-F238E27FC236}">
                  <a16:creationId xmlns:a16="http://schemas.microsoft.com/office/drawing/2014/main" id="{886C8905-B846-4B2C-AD4A-68D282E6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4" name="Freeform 15">
              <a:extLst>
                <a:ext uri="{FF2B5EF4-FFF2-40B4-BE49-F238E27FC236}">
                  <a16:creationId xmlns:a16="http://schemas.microsoft.com/office/drawing/2014/main" id="{04BD3004-D2BF-479F-80BC-074757B9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5" name="Freeform 16">
              <a:extLst>
                <a:ext uri="{FF2B5EF4-FFF2-40B4-BE49-F238E27FC236}">
                  <a16:creationId xmlns:a16="http://schemas.microsoft.com/office/drawing/2014/main" id="{373011E8-5F64-4084-8128-13FF9009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6" name="Freeform 17">
              <a:extLst>
                <a:ext uri="{FF2B5EF4-FFF2-40B4-BE49-F238E27FC236}">
                  <a16:creationId xmlns:a16="http://schemas.microsoft.com/office/drawing/2014/main" id="{513F6332-20F3-4623-BC68-0617B2F1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7" name="Freeform 18">
              <a:extLst>
                <a:ext uri="{FF2B5EF4-FFF2-40B4-BE49-F238E27FC236}">
                  <a16:creationId xmlns:a16="http://schemas.microsoft.com/office/drawing/2014/main" id="{28B9893E-4E58-493C-A2ED-076C4818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8" name="Freeform 19">
              <a:extLst>
                <a:ext uri="{FF2B5EF4-FFF2-40B4-BE49-F238E27FC236}">
                  <a16:creationId xmlns:a16="http://schemas.microsoft.com/office/drawing/2014/main" id="{E62B3684-2C06-41EF-BB7A-C06A3F17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09" name="Freeform 20">
              <a:extLst>
                <a:ext uri="{FF2B5EF4-FFF2-40B4-BE49-F238E27FC236}">
                  <a16:creationId xmlns:a16="http://schemas.microsoft.com/office/drawing/2014/main" id="{CBCF9247-5F4E-4E52-A11E-2CB8F5CC4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10" name="Freeform 21">
              <a:extLst>
                <a:ext uri="{FF2B5EF4-FFF2-40B4-BE49-F238E27FC236}">
                  <a16:creationId xmlns:a16="http://schemas.microsoft.com/office/drawing/2014/main" id="{D9EED626-475A-406E-88C4-BDF69964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11" name="Freeform 22">
              <a:extLst>
                <a:ext uri="{FF2B5EF4-FFF2-40B4-BE49-F238E27FC236}">
                  <a16:creationId xmlns:a16="http://schemas.microsoft.com/office/drawing/2014/main" id="{9560400C-B6F4-411E-8CEA-D4CAE047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12" name="Freeform 23">
              <a:extLst>
                <a:ext uri="{FF2B5EF4-FFF2-40B4-BE49-F238E27FC236}">
                  <a16:creationId xmlns:a16="http://schemas.microsoft.com/office/drawing/2014/main" id="{6F8BDEE0-2C4F-4492-B021-4AB205435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13" name="Freeform 24">
              <a:extLst>
                <a:ext uri="{FF2B5EF4-FFF2-40B4-BE49-F238E27FC236}">
                  <a16:creationId xmlns:a16="http://schemas.microsoft.com/office/drawing/2014/main" id="{74C368F5-96E5-4444-92CF-EBEC09EA8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614" name="Freeform 25">
              <a:extLst>
                <a:ext uri="{FF2B5EF4-FFF2-40B4-BE49-F238E27FC236}">
                  <a16:creationId xmlns:a16="http://schemas.microsoft.com/office/drawing/2014/main" id="{76506A34-9354-44EF-8B3E-95B9E0F3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6563" name="Group 30">
            <a:extLst>
              <a:ext uri="{FF2B5EF4-FFF2-40B4-BE49-F238E27FC236}">
                <a16:creationId xmlns:a16="http://schemas.microsoft.com/office/drawing/2014/main" id="{69C564DE-CDAF-4BEC-B088-FD97A9A1741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6565" name="Group 37">
            <a:extLst>
              <a:ext uri="{FF2B5EF4-FFF2-40B4-BE49-F238E27FC236}">
                <a16:creationId xmlns:a16="http://schemas.microsoft.com/office/drawing/2014/main" id="{897E0510-CC4E-44D9-8365-665A143595B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6570" name="Freeform 5">
              <a:extLst>
                <a:ext uri="{FF2B5EF4-FFF2-40B4-BE49-F238E27FC236}">
                  <a16:creationId xmlns:a16="http://schemas.microsoft.com/office/drawing/2014/main" id="{FBC2246F-BC64-4EC2-8215-C23C9B7C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1" name="Freeform 6">
              <a:extLst>
                <a:ext uri="{FF2B5EF4-FFF2-40B4-BE49-F238E27FC236}">
                  <a16:creationId xmlns:a16="http://schemas.microsoft.com/office/drawing/2014/main" id="{96347CE7-2DE3-4D6C-A1C4-92A15F9C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2" name="Freeform 7">
              <a:extLst>
                <a:ext uri="{FF2B5EF4-FFF2-40B4-BE49-F238E27FC236}">
                  <a16:creationId xmlns:a16="http://schemas.microsoft.com/office/drawing/2014/main" id="{B338544E-B13D-4294-9682-45C6798A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3" name="Freeform 8">
              <a:extLst>
                <a:ext uri="{FF2B5EF4-FFF2-40B4-BE49-F238E27FC236}">
                  <a16:creationId xmlns:a16="http://schemas.microsoft.com/office/drawing/2014/main" id="{FD1AC639-C556-4F80-A6E6-76A6AB9F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4" name="Freeform 9">
              <a:extLst>
                <a:ext uri="{FF2B5EF4-FFF2-40B4-BE49-F238E27FC236}">
                  <a16:creationId xmlns:a16="http://schemas.microsoft.com/office/drawing/2014/main" id="{149AAAB0-1DA5-40D3-BE16-BAA481EE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5" name="Freeform 10">
              <a:extLst>
                <a:ext uri="{FF2B5EF4-FFF2-40B4-BE49-F238E27FC236}">
                  <a16:creationId xmlns:a16="http://schemas.microsoft.com/office/drawing/2014/main" id="{1A90E357-B90C-41B4-9DDE-6E6DD900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6" name="Freeform 11">
              <a:extLst>
                <a:ext uri="{FF2B5EF4-FFF2-40B4-BE49-F238E27FC236}">
                  <a16:creationId xmlns:a16="http://schemas.microsoft.com/office/drawing/2014/main" id="{5C7BB6EF-4424-478D-8636-887B7F780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7" name="Freeform 12">
              <a:extLst>
                <a:ext uri="{FF2B5EF4-FFF2-40B4-BE49-F238E27FC236}">
                  <a16:creationId xmlns:a16="http://schemas.microsoft.com/office/drawing/2014/main" id="{7CA65DE5-FF64-48BF-9CA4-DF1E59B7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8" name="Freeform 13">
              <a:extLst>
                <a:ext uri="{FF2B5EF4-FFF2-40B4-BE49-F238E27FC236}">
                  <a16:creationId xmlns:a16="http://schemas.microsoft.com/office/drawing/2014/main" id="{B25BA869-2254-41BE-AF1B-34FEC39A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79" name="Freeform 14">
              <a:extLst>
                <a:ext uri="{FF2B5EF4-FFF2-40B4-BE49-F238E27FC236}">
                  <a16:creationId xmlns:a16="http://schemas.microsoft.com/office/drawing/2014/main" id="{870FA880-0553-42EA-A25C-92533188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0" name="Freeform 15">
              <a:extLst>
                <a:ext uri="{FF2B5EF4-FFF2-40B4-BE49-F238E27FC236}">
                  <a16:creationId xmlns:a16="http://schemas.microsoft.com/office/drawing/2014/main" id="{C637AB7D-F844-4BAA-BC64-FEAEA4DE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1" name="Freeform 16">
              <a:extLst>
                <a:ext uri="{FF2B5EF4-FFF2-40B4-BE49-F238E27FC236}">
                  <a16:creationId xmlns:a16="http://schemas.microsoft.com/office/drawing/2014/main" id="{4CB373FB-F2BA-452A-97B2-DF463556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2" name="Freeform 17">
              <a:extLst>
                <a:ext uri="{FF2B5EF4-FFF2-40B4-BE49-F238E27FC236}">
                  <a16:creationId xmlns:a16="http://schemas.microsoft.com/office/drawing/2014/main" id="{3D621CAC-BD39-4E7D-B8CB-BD77ACD5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3" name="Freeform 18">
              <a:extLst>
                <a:ext uri="{FF2B5EF4-FFF2-40B4-BE49-F238E27FC236}">
                  <a16:creationId xmlns:a16="http://schemas.microsoft.com/office/drawing/2014/main" id="{C9A0A298-7C2E-40ED-9315-886713AD8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4" name="Freeform 19">
              <a:extLst>
                <a:ext uri="{FF2B5EF4-FFF2-40B4-BE49-F238E27FC236}">
                  <a16:creationId xmlns:a16="http://schemas.microsoft.com/office/drawing/2014/main" id="{0B64FF1C-AF4E-48B9-BB71-272666B76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5" name="Freeform 20">
              <a:extLst>
                <a:ext uri="{FF2B5EF4-FFF2-40B4-BE49-F238E27FC236}">
                  <a16:creationId xmlns:a16="http://schemas.microsoft.com/office/drawing/2014/main" id="{67ADFD00-012B-4E23-BC29-B89C17BA0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6" name="Freeform 21">
              <a:extLst>
                <a:ext uri="{FF2B5EF4-FFF2-40B4-BE49-F238E27FC236}">
                  <a16:creationId xmlns:a16="http://schemas.microsoft.com/office/drawing/2014/main" id="{78C1FA1B-CB9C-43A1-BCA4-8A53C08D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7" name="Freeform 22">
              <a:extLst>
                <a:ext uri="{FF2B5EF4-FFF2-40B4-BE49-F238E27FC236}">
                  <a16:creationId xmlns:a16="http://schemas.microsoft.com/office/drawing/2014/main" id="{EFD76ED5-61D9-4167-8D94-56096E4F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8" name="Freeform 23">
              <a:extLst>
                <a:ext uri="{FF2B5EF4-FFF2-40B4-BE49-F238E27FC236}">
                  <a16:creationId xmlns:a16="http://schemas.microsoft.com/office/drawing/2014/main" id="{61E27FC9-8D84-4604-A746-F049825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89" name="Freeform 24">
              <a:extLst>
                <a:ext uri="{FF2B5EF4-FFF2-40B4-BE49-F238E27FC236}">
                  <a16:creationId xmlns:a16="http://schemas.microsoft.com/office/drawing/2014/main" id="{8FCC3BD1-D382-44E0-9652-9C1B78E6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6590" name="Freeform 25">
              <a:extLst>
                <a:ext uri="{FF2B5EF4-FFF2-40B4-BE49-F238E27FC236}">
                  <a16:creationId xmlns:a16="http://schemas.microsoft.com/office/drawing/2014/main" id="{57AA2808-30C8-4267-ABEB-21A77311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籃球、排球、足球</a:t>
            </a:r>
          </a:p>
        </p:txBody>
      </p:sp>
      <p:sp>
        <p:nvSpPr>
          <p:cNvPr id="66569" name="直排文字版面配置區 2">
            <a:extLst>
              <a:ext uri="{FF2B5EF4-FFF2-40B4-BE49-F238E27FC236}">
                <a16:creationId xmlns:a16="http://schemas.microsoft.com/office/drawing/2014/main" id="{A0BBD512-BE1F-4029-A691-BBB8743D0D0C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214563" y="2233612"/>
            <a:ext cx="6534150" cy="326350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籃球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排球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是體育課最盛行的運動項目，場地的普及率也高。除了籃球在國中小階段比較多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運動營隊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外，排球的相關營隊比較少。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在離開校園後之後，籃球排球比較活躍的產業活動反而在於個體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服飾、鞋襪、護具或其他器材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銷售，以及參與社會比賽的</a:t>
            </a:r>
            <a:r>
              <a:rPr lang="zh-CN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開銷。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1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7">
            <a:extLst>
              <a:ext uri="{FF2B5EF4-FFF2-40B4-BE49-F238E27FC236}">
                <a16:creationId xmlns:a16="http://schemas.microsoft.com/office/drawing/2014/main" id="{FFF2C040-823B-49E5-9005-3505660F43D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8643" name="Freeform 5">
              <a:extLst>
                <a:ext uri="{FF2B5EF4-FFF2-40B4-BE49-F238E27FC236}">
                  <a16:creationId xmlns:a16="http://schemas.microsoft.com/office/drawing/2014/main" id="{27CFBD46-8A2A-452F-A06C-B88ADD51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4" name="Freeform 6">
              <a:extLst>
                <a:ext uri="{FF2B5EF4-FFF2-40B4-BE49-F238E27FC236}">
                  <a16:creationId xmlns:a16="http://schemas.microsoft.com/office/drawing/2014/main" id="{D31154AE-0BDC-41FD-A63B-EAA653FF7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5" name="Freeform 7">
              <a:extLst>
                <a:ext uri="{FF2B5EF4-FFF2-40B4-BE49-F238E27FC236}">
                  <a16:creationId xmlns:a16="http://schemas.microsoft.com/office/drawing/2014/main" id="{28CE6594-B1BF-426C-A60B-AE22DE337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6" name="Freeform 8">
              <a:extLst>
                <a:ext uri="{FF2B5EF4-FFF2-40B4-BE49-F238E27FC236}">
                  <a16:creationId xmlns:a16="http://schemas.microsoft.com/office/drawing/2014/main" id="{0A15A76A-9EF3-4DE3-9BEC-BEF18C62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7" name="Freeform 9">
              <a:extLst>
                <a:ext uri="{FF2B5EF4-FFF2-40B4-BE49-F238E27FC236}">
                  <a16:creationId xmlns:a16="http://schemas.microsoft.com/office/drawing/2014/main" id="{45BD5A50-ADAC-44BD-B531-96D6CBCE6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8" name="Freeform 10">
              <a:extLst>
                <a:ext uri="{FF2B5EF4-FFF2-40B4-BE49-F238E27FC236}">
                  <a16:creationId xmlns:a16="http://schemas.microsoft.com/office/drawing/2014/main" id="{C4AD4651-0AB7-4794-B209-0EEA7F8D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49" name="Freeform 11">
              <a:extLst>
                <a:ext uri="{FF2B5EF4-FFF2-40B4-BE49-F238E27FC236}">
                  <a16:creationId xmlns:a16="http://schemas.microsoft.com/office/drawing/2014/main" id="{485F00B6-746F-4359-A7DB-DC5124E3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0" name="Freeform 12">
              <a:extLst>
                <a:ext uri="{FF2B5EF4-FFF2-40B4-BE49-F238E27FC236}">
                  <a16:creationId xmlns:a16="http://schemas.microsoft.com/office/drawing/2014/main" id="{CAD4CD81-8B77-4D18-A90F-3572300E3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1" name="Freeform 13">
              <a:extLst>
                <a:ext uri="{FF2B5EF4-FFF2-40B4-BE49-F238E27FC236}">
                  <a16:creationId xmlns:a16="http://schemas.microsoft.com/office/drawing/2014/main" id="{EB72E9BD-0E75-4EDA-8214-8F85C2E6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2" name="Freeform 14">
              <a:extLst>
                <a:ext uri="{FF2B5EF4-FFF2-40B4-BE49-F238E27FC236}">
                  <a16:creationId xmlns:a16="http://schemas.microsoft.com/office/drawing/2014/main" id="{86A5D2E8-7931-49D5-A550-23E1387B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3" name="Freeform 15">
              <a:extLst>
                <a:ext uri="{FF2B5EF4-FFF2-40B4-BE49-F238E27FC236}">
                  <a16:creationId xmlns:a16="http://schemas.microsoft.com/office/drawing/2014/main" id="{4A298F3D-C331-4AA5-9FB0-AF72B8E49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4" name="Freeform 16">
              <a:extLst>
                <a:ext uri="{FF2B5EF4-FFF2-40B4-BE49-F238E27FC236}">
                  <a16:creationId xmlns:a16="http://schemas.microsoft.com/office/drawing/2014/main" id="{45FD24C3-0566-4658-B62D-3A28EFE09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5" name="Freeform 17">
              <a:extLst>
                <a:ext uri="{FF2B5EF4-FFF2-40B4-BE49-F238E27FC236}">
                  <a16:creationId xmlns:a16="http://schemas.microsoft.com/office/drawing/2014/main" id="{6B134948-C4D9-441C-A56E-69FE23EB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6" name="Freeform 18">
              <a:extLst>
                <a:ext uri="{FF2B5EF4-FFF2-40B4-BE49-F238E27FC236}">
                  <a16:creationId xmlns:a16="http://schemas.microsoft.com/office/drawing/2014/main" id="{69CEAFA0-5C2A-4768-9EB9-64D9238C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7" name="Freeform 19">
              <a:extLst>
                <a:ext uri="{FF2B5EF4-FFF2-40B4-BE49-F238E27FC236}">
                  <a16:creationId xmlns:a16="http://schemas.microsoft.com/office/drawing/2014/main" id="{5C0E7517-2B63-4513-B956-210CC98A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8" name="Freeform 20">
              <a:extLst>
                <a:ext uri="{FF2B5EF4-FFF2-40B4-BE49-F238E27FC236}">
                  <a16:creationId xmlns:a16="http://schemas.microsoft.com/office/drawing/2014/main" id="{0101DCD7-E89D-4E41-A1FE-40C5A5EE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59" name="Freeform 21">
              <a:extLst>
                <a:ext uri="{FF2B5EF4-FFF2-40B4-BE49-F238E27FC236}">
                  <a16:creationId xmlns:a16="http://schemas.microsoft.com/office/drawing/2014/main" id="{4C24EDC6-82A3-4102-B144-F396A184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60" name="Freeform 22">
              <a:extLst>
                <a:ext uri="{FF2B5EF4-FFF2-40B4-BE49-F238E27FC236}">
                  <a16:creationId xmlns:a16="http://schemas.microsoft.com/office/drawing/2014/main" id="{B750780A-C2A3-4FB7-AA0C-BEAF11613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61" name="Freeform 23">
              <a:extLst>
                <a:ext uri="{FF2B5EF4-FFF2-40B4-BE49-F238E27FC236}">
                  <a16:creationId xmlns:a16="http://schemas.microsoft.com/office/drawing/2014/main" id="{EE5DA46B-8EE1-4A79-B92E-635E46F2B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62" name="Freeform 24">
              <a:extLst>
                <a:ext uri="{FF2B5EF4-FFF2-40B4-BE49-F238E27FC236}">
                  <a16:creationId xmlns:a16="http://schemas.microsoft.com/office/drawing/2014/main" id="{EE58FE46-4A0B-4EFB-8650-76232673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63" name="Freeform 25">
              <a:extLst>
                <a:ext uri="{FF2B5EF4-FFF2-40B4-BE49-F238E27FC236}">
                  <a16:creationId xmlns:a16="http://schemas.microsoft.com/office/drawing/2014/main" id="{DD107A61-325C-417D-8444-956DCFBF6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68611" name="Group 30">
            <a:extLst>
              <a:ext uri="{FF2B5EF4-FFF2-40B4-BE49-F238E27FC236}">
                <a16:creationId xmlns:a16="http://schemas.microsoft.com/office/drawing/2014/main" id="{D730E0E6-F2AC-4306-8A02-66095F84352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8613" name="Group 37">
            <a:extLst>
              <a:ext uri="{FF2B5EF4-FFF2-40B4-BE49-F238E27FC236}">
                <a16:creationId xmlns:a16="http://schemas.microsoft.com/office/drawing/2014/main" id="{36E8226F-3D0C-4F3C-A827-33F5A48637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68619" name="Freeform 5">
              <a:extLst>
                <a:ext uri="{FF2B5EF4-FFF2-40B4-BE49-F238E27FC236}">
                  <a16:creationId xmlns:a16="http://schemas.microsoft.com/office/drawing/2014/main" id="{5B28C375-9514-41C1-AE57-90FB1E0F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0" name="Freeform 6">
              <a:extLst>
                <a:ext uri="{FF2B5EF4-FFF2-40B4-BE49-F238E27FC236}">
                  <a16:creationId xmlns:a16="http://schemas.microsoft.com/office/drawing/2014/main" id="{93905CC8-9722-437A-903E-32E0EBD8C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1" name="Freeform 7">
              <a:extLst>
                <a:ext uri="{FF2B5EF4-FFF2-40B4-BE49-F238E27FC236}">
                  <a16:creationId xmlns:a16="http://schemas.microsoft.com/office/drawing/2014/main" id="{6F802148-8D37-4582-91D1-9A946CE2D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2" name="Freeform 8">
              <a:extLst>
                <a:ext uri="{FF2B5EF4-FFF2-40B4-BE49-F238E27FC236}">
                  <a16:creationId xmlns:a16="http://schemas.microsoft.com/office/drawing/2014/main" id="{E12FB0C2-8E79-4ED2-9726-F76BB2E8D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3" name="Freeform 9">
              <a:extLst>
                <a:ext uri="{FF2B5EF4-FFF2-40B4-BE49-F238E27FC236}">
                  <a16:creationId xmlns:a16="http://schemas.microsoft.com/office/drawing/2014/main" id="{DEFDB83C-1852-4B69-BFE7-8EBAAFD06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4" name="Freeform 10">
              <a:extLst>
                <a:ext uri="{FF2B5EF4-FFF2-40B4-BE49-F238E27FC236}">
                  <a16:creationId xmlns:a16="http://schemas.microsoft.com/office/drawing/2014/main" id="{683F9B62-45E8-4D72-B17F-8FF57E561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5" name="Freeform 11">
              <a:extLst>
                <a:ext uri="{FF2B5EF4-FFF2-40B4-BE49-F238E27FC236}">
                  <a16:creationId xmlns:a16="http://schemas.microsoft.com/office/drawing/2014/main" id="{BEADF30C-9FD3-4522-9902-24FDD7A1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6" name="Freeform 12">
              <a:extLst>
                <a:ext uri="{FF2B5EF4-FFF2-40B4-BE49-F238E27FC236}">
                  <a16:creationId xmlns:a16="http://schemas.microsoft.com/office/drawing/2014/main" id="{9A244013-1374-4ACA-A3F1-8D6A3483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7" name="Freeform 13">
              <a:extLst>
                <a:ext uri="{FF2B5EF4-FFF2-40B4-BE49-F238E27FC236}">
                  <a16:creationId xmlns:a16="http://schemas.microsoft.com/office/drawing/2014/main" id="{D07D1100-290A-485B-94F3-CC4CF78B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8" name="Freeform 14">
              <a:extLst>
                <a:ext uri="{FF2B5EF4-FFF2-40B4-BE49-F238E27FC236}">
                  <a16:creationId xmlns:a16="http://schemas.microsoft.com/office/drawing/2014/main" id="{CEC4DA0A-1F34-4C1D-9949-EE8D31AD9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29" name="Freeform 15">
              <a:extLst>
                <a:ext uri="{FF2B5EF4-FFF2-40B4-BE49-F238E27FC236}">
                  <a16:creationId xmlns:a16="http://schemas.microsoft.com/office/drawing/2014/main" id="{3ADCB859-9DE1-417E-997A-6F5772AF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0" name="Freeform 16">
              <a:extLst>
                <a:ext uri="{FF2B5EF4-FFF2-40B4-BE49-F238E27FC236}">
                  <a16:creationId xmlns:a16="http://schemas.microsoft.com/office/drawing/2014/main" id="{44A34B78-B04D-44A8-B15A-BDD75DD84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1" name="Freeform 17">
              <a:extLst>
                <a:ext uri="{FF2B5EF4-FFF2-40B4-BE49-F238E27FC236}">
                  <a16:creationId xmlns:a16="http://schemas.microsoft.com/office/drawing/2014/main" id="{6A21F46A-A441-43E8-8E0C-3FF6F292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2" name="Freeform 18">
              <a:extLst>
                <a:ext uri="{FF2B5EF4-FFF2-40B4-BE49-F238E27FC236}">
                  <a16:creationId xmlns:a16="http://schemas.microsoft.com/office/drawing/2014/main" id="{0612FA2B-DF04-45D5-AED3-E4173BC5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3" name="Freeform 19">
              <a:extLst>
                <a:ext uri="{FF2B5EF4-FFF2-40B4-BE49-F238E27FC236}">
                  <a16:creationId xmlns:a16="http://schemas.microsoft.com/office/drawing/2014/main" id="{CEA8FD95-B59C-4B21-982C-B6B85AF17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4" name="Freeform 20">
              <a:extLst>
                <a:ext uri="{FF2B5EF4-FFF2-40B4-BE49-F238E27FC236}">
                  <a16:creationId xmlns:a16="http://schemas.microsoft.com/office/drawing/2014/main" id="{4002B139-4061-4824-960E-08FBD09C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5" name="Freeform 21">
              <a:extLst>
                <a:ext uri="{FF2B5EF4-FFF2-40B4-BE49-F238E27FC236}">
                  <a16:creationId xmlns:a16="http://schemas.microsoft.com/office/drawing/2014/main" id="{CB436A94-9369-41C1-BDC9-4B52BC911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6" name="Freeform 22">
              <a:extLst>
                <a:ext uri="{FF2B5EF4-FFF2-40B4-BE49-F238E27FC236}">
                  <a16:creationId xmlns:a16="http://schemas.microsoft.com/office/drawing/2014/main" id="{BDFF3B90-B630-4ED7-9098-17FE172C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7" name="Freeform 23">
              <a:extLst>
                <a:ext uri="{FF2B5EF4-FFF2-40B4-BE49-F238E27FC236}">
                  <a16:creationId xmlns:a16="http://schemas.microsoft.com/office/drawing/2014/main" id="{BB93F714-0D34-4D9F-BDB9-9C887A07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8" name="Freeform 24">
              <a:extLst>
                <a:ext uri="{FF2B5EF4-FFF2-40B4-BE49-F238E27FC236}">
                  <a16:creationId xmlns:a16="http://schemas.microsoft.com/office/drawing/2014/main" id="{B4F47F2D-4E39-463D-8053-1AA0A9D6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68639" name="Freeform 25">
              <a:extLst>
                <a:ext uri="{FF2B5EF4-FFF2-40B4-BE49-F238E27FC236}">
                  <a16:creationId xmlns:a16="http://schemas.microsoft.com/office/drawing/2014/main" id="{FEF4565E-2862-4EEE-A714-C773F584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籃球、排球、足球</a:t>
            </a:r>
          </a:p>
        </p:txBody>
      </p:sp>
      <p:sp>
        <p:nvSpPr>
          <p:cNvPr id="68617" name="直排文字版面配置區 2">
            <a:extLst>
              <a:ext uri="{FF2B5EF4-FFF2-40B4-BE49-F238E27FC236}">
                <a16:creationId xmlns:a16="http://schemas.microsoft.com/office/drawing/2014/main" id="{46F8E3C3-C7B5-4770-9ECB-D0CCAE3C0AB7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246709" y="2353866"/>
            <a:ext cx="6534150" cy="326350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是全台各地很常見的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幼兒體能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教學項目，因為全台有大量幼童參與此項活動，衍生出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教學營隊、聯誼賽事、球衣球鞋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等商機，但隨著升學主義的腳步，許多幼童在進入國中時停止這項運動。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618" name="圖片 4" descr="一張含有 草, 足球, 室外, 個人 的圖片&#10;&#10;描述是以非常高的可信度產生">
            <a:extLst>
              <a:ext uri="{FF2B5EF4-FFF2-40B4-BE49-F238E27FC236}">
                <a16:creationId xmlns:a16="http://schemas.microsoft.com/office/drawing/2014/main" id="{34F7C52C-9444-4042-9CD5-A47F5532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2148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7">
            <a:extLst>
              <a:ext uri="{FF2B5EF4-FFF2-40B4-BE49-F238E27FC236}">
                <a16:creationId xmlns:a16="http://schemas.microsoft.com/office/drawing/2014/main" id="{AE363EC1-951B-4E0E-A022-44732DDB6A7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70690" name="Freeform 5">
              <a:extLst>
                <a:ext uri="{FF2B5EF4-FFF2-40B4-BE49-F238E27FC236}">
                  <a16:creationId xmlns:a16="http://schemas.microsoft.com/office/drawing/2014/main" id="{51B6D3CB-CA5E-417D-A576-B94FFB792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1" name="Freeform 6">
              <a:extLst>
                <a:ext uri="{FF2B5EF4-FFF2-40B4-BE49-F238E27FC236}">
                  <a16:creationId xmlns:a16="http://schemas.microsoft.com/office/drawing/2014/main" id="{C527A2AA-1E19-48AA-9BE9-A47B3CC5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2" name="Freeform 7">
              <a:extLst>
                <a:ext uri="{FF2B5EF4-FFF2-40B4-BE49-F238E27FC236}">
                  <a16:creationId xmlns:a16="http://schemas.microsoft.com/office/drawing/2014/main" id="{AC91D03F-49B1-43F1-B7E9-7283F7DA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3" name="Freeform 8">
              <a:extLst>
                <a:ext uri="{FF2B5EF4-FFF2-40B4-BE49-F238E27FC236}">
                  <a16:creationId xmlns:a16="http://schemas.microsoft.com/office/drawing/2014/main" id="{96152621-0163-44DC-A7E0-C97984BE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4" name="Freeform 9">
              <a:extLst>
                <a:ext uri="{FF2B5EF4-FFF2-40B4-BE49-F238E27FC236}">
                  <a16:creationId xmlns:a16="http://schemas.microsoft.com/office/drawing/2014/main" id="{53BDD012-809F-4D7A-94EB-AD5DE918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5" name="Freeform 10">
              <a:extLst>
                <a:ext uri="{FF2B5EF4-FFF2-40B4-BE49-F238E27FC236}">
                  <a16:creationId xmlns:a16="http://schemas.microsoft.com/office/drawing/2014/main" id="{98915EB6-A75D-48CD-888D-FA8C93EBE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6" name="Freeform 11">
              <a:extLst>
                <a:ext uri="{FF2B5EF4-FFF2-40B4-BE49-F238E27FC236}">
                  <a16:creationId xmlns:a16="http://schemas.microsoft.com/office/drawing/2014/main" id="{4FF40F54-E825-4E7E-BD24-4D4D6CC42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7" name="Freeform 12">
              <a:extLst>
                <a:ext uri="{FF2B5EF4-FFF2-40B4-BE49-F238E27FC236}">
                  <a16:creationId xmlns:a16="http://schemas.microsoft.com/office/drawing/2014/main" id="{3B3342AB-BFA4-408B-863C-001D19A7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8" name="Freeform 13">
              <a:extLst>
                <a:ext uri="{FF2B5EF4-FFF2-40B4-BE49-F238E27FC236}">
                  <a16:creationId xmlns:a16="http://schemas.microsoft.com/office/drawing/2014/main" id="{7875A815-6FE6-402A-8FAB-72C7FC9F8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99" name="Freeform 14">
              <a:extLst>
                <a:ext uri="{FF2B5EF4-FFF2-40B4-BE49-F238E27FC236}">
                  <a16:creationId xmlns:a16="http://schemas.microsoft.com/office/drawing/2014/main" id="{C057644F-6236-40BF-ABDA-7DDCF274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0" name="Freeform 15">
              <a:extLst>
                <a:ext uri="{FF2B5EF4-FFF2-40B4-BE49-F238E27FC236}">
                  <a16:creationId xmlns:a16="http://schemas.microsoft.com/office/drawing/2014/main" id="{D4D6DE86-8D7D-4FC8-B71C-9F6AF8E9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1" name="Freeform 16">
              <a:extLst>
                <a:ext uri="{FF2B5EF4-FFF2-40B4-BE49-F238E27FC236}">
                  <a16:creationId xmlns:a16="http://schemas.microsoft.com/office/drawing/2014/main" id="{901CBBA2-DEAE-403F-B21E-3BF31B68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2" name="Freeform 17">
              <a:extLst>
                <a:ext uri="{FF2B5EF4-FFF2-40B4-BE49-F238E27FC236}">
                  <a16:creationId xmlns:a16="http://schemas.microsoft.com/office/drawing/2014/main" id="{7DA7451D-4D6A-4A60-A401-B6CD0BA7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3" name="Freeform 18">
              <a:extLst>
                <a:ext uri="{FF2B5EF4-FFF2-40B4-BE49-F238E27FC236}">
                  <a16:creationId xmlns:a16="http://schemas.microsoft.com/office/drawing/2014/main" id="{307769EE-DBD9-4C95-89A8-60D2B36D9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4" name="Freeform 19">
              <a:extLst>
                <a:ext uri="{FF2B5EF4-FFF2-40B4-BE49-F238E27FC236}">
                  <a16:creationId xmlns:a16="http://schemas.microsoft.com/office/drawing/2014/main" id="{25B915C1-5301-4A8B-AE1D-4603E1A1F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5" name="Freeform 20">
              <a:extLst>
                <a:ext uri="{FF2B5EF4-FFF2-40B4-BE49-F238E27FC236}">
                  <a16:creationId xmlns:a16="http://schemas.microsoft.com/office/drawing/2014/main" id="{945FAE2B-CC8E-4CA7-BFE1-0EE98F9F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6" name="Freeform 21">
              <a:extLst>
                <a:ext uri="{FF2B5EF4-FFF2-40B4-BE49-F238E27FC236}">
                  <a16:creationId xmlns:a16="http://schemas.microsoft.com/office/drawing/2014/main" id="{DFFF0612-1279-4A9D-9592-DE7AC8A8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7" name="Freeform 22">
              <a:extLst>
                <a:ext uri="{FF2B5EF4-FFF2-40B4-BE49-F238E27FC236}">
                  <a16:creationId xmlns:a16="http://schemas.microsoft.com/office/drawing/2014/main" id="{FE109C33-58A4-4EAA-A26A-52DBB968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8" name="Freeform 23">
              <a:extLst>
                <a:ext uri="{FF2B5EF4-FFF2-40B4-BE49-F238E27FC236}">
                  <a16:creationId xmlns:a16="http://schemas.microsoft.com/office/drawing/2014/main" id="{8BB96CF6-FACE-4F1C-A4E2-CB0BAB076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09" name="Freeform 24">
              <a:extLst>
                <a:ext uri="{FF2B5EF4-FFF2-40B4-BE49-F238E27FC236}">
                  <a16:creationId xmlns:a16="http://schemas.microsoft.com/office/drawing/2014/main" id="{2EBE1D72-F058-4E23-AD73-F0A19508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710" name="Freeform 25">
              <a:extLst>
                <a:ext uri="{FF2B5EF4-FFF2-40B4-BE49-F238E27FC236}">
                  <a16:creationId xmlns:a16="http://schemas.microsoft.com/office/drawing/2014/main" id="{369D72A5-0F8A-4B20-9B53-4F7C5EF1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70659" name="Group 30">
            <a:extLst>
              <a:ext uri="{FF2B5EF4-FFF2-40B4-BE49-F238E27FC236}">
                <a16:creationId xmlns:a16="http://schemas.microsoft.com/office/drawing/2014/main" id="{E15D7532-8CA0-4ACB-BB78-2D137E5FB7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70661" name="Group 37">
            <a:extLst>
              <a:ext uri="{FF2B5EF4-FFF2-40B4-BE49-F238E27FC236}">
                <a16:creationId xmlns:a16="http://schemas.microsoft.com/office/drawing/2014/main" id="{17C2A471-6169-4D70-A39A-A49E39129FF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70666" name="Freeform 5">
              <a:extLst>
                <a:ext uri="{FF2B5EF4-FFF2-40B4-BE49-F238E27FC236}">
                  <a16:creationId xmlns:a16="http://schemas.microsoft.com/office/drawing/2014/main" id="{5265D53E-F9F7-42FF-9E91-C20E6E858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67" name="Freeform 6">
              <a:extLst>
                <a:ext uri="{FF2B5EF4-FFF2-40B4-BE49-F238E27FC236}">
                  <a16:creationId xmlns:a16="http://schemas.microsoft.com/office/drawing/2014/main" id="{D77C92D5-62BC-47E8-834F-53EB9D20C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68" name="Freeform 7">
              <a:extLst>
                <a:ext uri="{FF2B5EF4-FFF2-40B4-BE49-F238E27FC236}">
                  <a16:creationId xmlns:a16="http://schemas.microsoft.com/office/drawing/2014/main" id="{F0D159C6-E1D7-4DC1-802C-9BE78964B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69" name="Freeform 8">
              <a:extLst>
                <a:ext uri="{FF2B5EF4-FFF2-40B4-BE49-F238E27FC236}">
                  <a16:creationId xmlns:a16="http://schemas.microsoft.com/office/drawing/2014/main" id="{5A36594B-ECD5-4126-BB21-AF76A84C3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0" name="Freeform 9">
              <a:extLst>
                <a:ext uri="{FF2B5EF4-FFF2-40B4-BE49-F238E27FC236}">
                  <a16:creationId xmlns:a16="http://schemas.microsoft.com/office/drawing/2014/main" id="{A37267EE-0211-415D-BA2F-FF4009D6D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1" name="Freeform 10">
              <a:extLst>
                <a:ext uri="{FF2B5EF4-FFF2-40B4-BE49-F238E27FC236}">
                  <a16:creationId xmlns:a16="http://schemas.microsoft.com/office/drawing/2014/main" id="{B11DECBD-C115-4352-AC17-277B680E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2" name="Freeform 11">
              <a:extLst>
                <a:ext uri="{FF2B5EF4-FFF2-40B4-BE49-F238E27FC236}">
                  <a16:creationId xmlns:a16="http://schemas.microsoft.com/office/drawing/2014/main" id="{441770D8-25D8-403D-8B34-1AF3A300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3" name="Freeform 12">
              <a:extLst>
                <a:ext uri="{FF2B5EF4-FFF2-40B4-BE49-F238E27FC236}">
                  <a16:creationId xmlns:a16="http://schemas.microsoft.com/office/drawing/2014/main" id="{9E384739-C5CA-4169-B459-5A3B69FF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4" name="Freeform 13">
              <a:extLst>
                <a:ext uri="{FF2B5EF4-FFF2-40B4-BE49-F238E27FC236}">
                  <a16:creationId xmlns:a16="http://schemas.microsoft.com/office/drawing/2014/main" id="{BE6FE8C2-39B0-4CDF-9113-BDFF6BA61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5" name="Freeform 14">
              <a:extLst>
                <a:ext uri="{FF2B5EF4-FFF2-40B4-BE49-F238E27FC236}">
                  <a16:creationId xmlns:a16="http://schemas.microsoft.com/office/drawing/2014/main" id="{4DD3FC1E-FBC6-4D71-A7ED-28EBEC7A3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6" name="Freeform 15">
              <a:extLst>
                <a:ext uri="{FF2B5EF4-FFF2-40B4-BE49-F238E27FC236}">
                  <a16:creationId xmlns:a16="http://schemas.microsoft.com/office/drawing/2014/main" id="{95283E6B-5CCE-426D-882D-BE3FFDA7F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7" name="Freeform 16">
              <a:extLst>
                <a:ext uri="{FF2B5EF4-FFF2-40B4-BE49-F238E27FC236}">
                  <a16:creationId xmlns:a16="http://schemas.microsoft.com/office/drawing/2014/main" id="{4E57297B-7953-43FC-996D-F406ACF0B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8" name="Freeform 17">
              <a:extLst>
                <a:ext uri="{FF2B5EF4-FFF2-40B4-BE49-F238E27FC236}">
                  <a16:creationId xmlns:a16="http://schemas.microsoft.com/office/drawing/2014/main" id="{8F92174F-B571-4361-909A-6D0F9B80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79" name="Freeform 18">
              <a:extLst>
                <a:ext uri="{FF2B5EF4-FFF2-40B4-BE49-F238E27FC236}">
                  <a16:creationId xmlns:a16="http://schemas.microsoft.com/office/drawing/2014/main" id="{A403C0AB-64B3-461F-BC66-B8071AE9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0" name="Freeform 19">
              <a:extLst>
                <a:ext uri="{FF2B5EF4-FFF2-40B4-BE49-F238E27FC236}">
                  <a16:creationId xmlns:a16="http://schemas.microsoft.com/office/drawing/2014/main" id="{E7431350-9D84-4E93-A16A-15ED44879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1" name="Freeform 20">
              <a:extLst>
                <a:ext uri="{FF2B5EF4-FFF2-40B4-BE49-F238E27FC236}">
                  <a16:creationId xmlns:a16="http://schemas.microsoft.com/office/drawing/2014/main" id="{01CEA093-CA5A-41F5-83D1-D28341A2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2" name="Freeform 21">
              <a:extLst>
                <a:ext uri="{FF2B5EF4-FFF2-40B4-BE49-F238E27FC236}">
                  <a16:creationId xmlns:a16="http://schemas.microsoft.com/office/drawing/2014/main" id="{6E2D7890-2A95-4E98-AE1A-C9E206A61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3" name="Freeform 22">
              <a:extLst>
                <a:ext uri="{FF2B5EF4-FFF2-40B4-BE49-F238E27FC236}">
                  <a16:creationId xmlns:a16="http://schemas.microsoft.com/office/drawing/2014/main" id="{75AF4B50-C808-4F3E-B4C1-F11DC2C8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4" name="Freeform 23">
              <a:extLst>
                <a:ext uri="{FF2B5EF4-FFF2-40B4-BE49-F238E27FC236}">
                  <a16:creationId xmlns:a16="http://schemas.microsoft.com/office/drawing/2014/main" id="{D874CB3A-54CD-4E23-9238-4957339B0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5" name="Freeform 24">
              <a:extLst>
                <a:ext uri="{FF2B5EF4-FFF2-40B4-BE49-F238E27FC236}">
                  <a16:creationId xmlns:a16="http://schemas.microsoft.com/office/drawing/2014/main" id="{0874CE6D-9611-4B97-8E37-14CC4193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0686" name="Freeform 25">
              <a:extLst>
                <a:ext uri="{FF2B5EF4-FFF2-40B4-BE49-F238E27FC236}">
                  <a16:creationId xmlns:a16="http://schemas.microsoft.com/office/drawing/2014/main" id="{129A00C6-967A-4644-A20D-C463B90AF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桌球、羽球</a:t>
            </a:r>
          </a:p>
        </p:txBody>
      </p:sp>
      <p:sp>
        <p:nvSpPr>
          <p:cNvPr id="70665" name="直排文字版面配置區 2">
            <a:extLst>
              <a:ext uri="{FF2B5EF4-FFF2-40B4-BE49-F238E27FC236}">
                <a16:creationId xmlns:a16="http://schemas.microsoft.com/office/drawing/2014/main" id="{C1726B50-ADFE-4E2A-BD13-30969CC6DE5D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桌球、羽球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也是體育課常見的運動項目。許多同學在校內學習運動規則與技能之後，養成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終身運動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的優劣直接影響擊球感受，因此需要投資運動器材。此外，運動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耗材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的銷售對業者而言也是一筆商機。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49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7">
            <a:extLst>
              <a:ext uri="{FF2B5EF4-FFF2-40B4-BE49-F238E27FC236}">
                <a16:creationId xmlns:a16="http://schemas.microsoft.com/office/drawing/2014/main" id="{1272BC01-9196-4B65-9A00-89476066A7A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72738" name="Freeform 5">
              <a:extLst>
                <a:ext uri="{FF2B5EF4-FFF2-40B4-BE49-F238E27FC236}">
                  <a16:creationId xmlns:a16="http://schemas.microsoft.com/office/drawing/2014/main" id="{E3D96FBB-652E-4201-966E-F9F0978EB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9" name="Freeform 6">
              <a:extLst>
                <a:ext uri="{FF2B5EF4-FFF2-40B4-BE49-F238E27FC236}">
                  <a16:creationId xmlns:a16="http://schemas.microsoft.com/office/drawing/2014/main" id="{643E1B20-501A-4286-B748-455A1ADF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0" name="Freeform 7">
              <a:extLst>
                <a:ext uri="{FF2B5EF4-FFF2-40B4-BE49-F238E27FC236}">
                  <a16:creationId xmlns:a16="http://schemas.microsoft.com/office/drawing/2014/main" id="{6A72AA75-C365-402D-A136-967C7935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1" name="Freeform 8">
              <a:extLst>
                <a:ext uri="{FF2B5EF4-FFF2-40B4-BE49-F238E27FC236}">
                  <a16:creationId xmlns:a16="http://schemas.microsoft.com/office/drawing/2014/main" id="{58980351-CB0D-4094-91FF-7943E9C0F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2" name="Freeform 9">
              <a:extLst>
                <a:ext uri="{FF2B5EF4-FFF2-40B4-BE49-F238E27FC236}">
                  <a16:creationId xmlns:a16="http://schemas.microsoft.com/office/drawing/2014/main" id="{7CCC6C3C-A304-4BF2-B494-6E7ACA3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3" name="Freeform 10">
              <a:extLst>
                <a:ext uri="{FF2B5EF4-FFF2-40B4-BE49-F238E27FC236}">
                  <a16:creationId xmlns:a16="http://schemas.microsoft.com/office/drawing/2014/main" id="{ACF275D6-9CD4-4D34-9E0F-D0477A30D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4" name="Freeform 11">
              <a:extLst>
                <a:ext uri="{FF2B5EF4-FFF2-40B4-BE49-F238E27FC236}">
                  <a16:creationId xmlns:a16="http://schemas.microsoft.com/office/drawing/2014/main" id="{927E6A0B-42AE-47B2-AA9B-4E378C96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5" name="Freeform 12">
              <a:extLst>
                <a:ext uri="{FF2B5EF4-FFF2-40B4-BE49-F238E27FC236}">
                  <a16:creationId xmlns:a16="http://schemas.microsoft.com/office/drawing/2014/main" id="{B6D080C6-736D-4E2C-A77A-9E70CA70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6" name="Freeform 13">
              <a:extLst>
                <a:ext uri="{FF2B5EF4-FFF2-40B4-BE49-F238E27FC236}">
                  <a16:creationId xmlns:a16="http://schemas.microsoft.com/office/drawing/2014/main" id="{05E3C033-1F84-4081-BF96-EC7CEBDB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7" name="Freeform 14">
              <a:extLst>
                <a:ext uri="{FF2B5EF4-FFF2-40B4-BE49-F238E27FC236}">
                  <a16:creationId xmlns:a16="http://schemas.microsoft.com/office/drawing/2014/main" id="{88122719-FE8B-4550-8D26-913F9A16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8" name="Freeform 15">
              <a:extLst>
                <a:ext uri="{FF2B5EF4-FFF2-40B4-BE49-F238E27FC236}">
                  <a16:creationId xmlns:a16="http://schemas.microsoft.com/office/drawing/2014/main" id="{5905E955-10B2-4958-91D6-1A4899B5B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49" name="Freeform 16">
              <a:extLst>
                <a:ext uri="{FF2B5EF4-FFF2-40B4-BE49-F238E27FC236}">
                  <a16:creationId xmlns:a16="http://schemas.microsoft.com/office/drawing/2014/main" id="{9B40E142-19FB-4F72-B465-5D393A20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0" name="Freeform 17">
              <a:extLst>
                <a:ext uri="{FF2B5EF4-FFF2-40B4-BE49-F238E27FC236}">
                  <a16:creationId xmlns:a16="http://schemas.microsoft.com/office/drawing/2014/main" id="{9FC83C14-5CF1-4A00-B983-CFFA7591C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1" name="Freeform 18">
              <a:extLst>
                <a:ext uri="{FF2B5EF4-FFF2-40B4-BE49-F238E27FC236}">
                  <a16:creationId xmlns:a16="http://schemas.microsoft.com/office/drawing/2014/main" id="{601D49B3-21AC-41B3-B493-8D5ECE612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2" name="Freeform 19">
              <a:extLst>
                <a:ext uri="{FF2B5EF4-FFF2-40B4-BE49-F238E27FC236}">
                  <a16:creationId xmlns:a16="http://schemas.microsoft.com/office/drawing/2014/main" id="{E5FD07BE-4E76-4700-ADAE-5986C64F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3" name="Freeform 20">
              <a:extLst>
                <a:ext uri="{FF2B5EF4-FFF2-40B4-BE49-F238E27FC236}">
                  <a16:creationId xmlns:a16="http://schemas.microsoft.com/office/drawing/2014/main" id="{8031DF26-DAC7-41CB-8D1D-A1DF0CDC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4" name="Freeform 21">
              <a:extLst>
                <a:ext uri="{FF2B5EF4-FFF2-40B4-BE49-F238E27FC236}">
                  <a16:creationId xmlns:a16="http://schemas.microsoft.com/office/drawing/2014/main" id="{2BB8E853-40CE-4F72-BEA5-B7242D40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5" name="Freeform 22">
              <a:extLst>
                <a:ext uri="{FF2B5EF4-FFF2-40B4-BE49-F238E27FC236}">
                  <a16:creationId xmlns:a16="http://schemas.microsoft.com/office/drawing/2014/main" id="{A9C70B1D-492C-4E80-8491-616C8EA5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6" name="Freeform 23">
              <a:extLst>
                <a:ext uri="{FF2B5EF4-FFF2-40B4-BE49-F238E27FC236}">
                  <a16:creationId xmlns:a16="http://schemas.microsoft.com/office/drawing/2014/main" id="{ED98ECC1-946D-47B1-9DDF-9B4E130B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7" name="Freeform 24">
              <a:extLst>
                <a:ext uri="{FF2B5EF4-FFF2-40B4-BE49-F238E27FC236}">
                  <a16:creationId xmlns:a16="http://schemas.microsoft.com/office/drawing/2014/main" id="{E5C3D520-09F0-447F-8E4F-B16D010A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58" name="Freeform 25">
              <a:extLst>
                <a:ext uri="{FF2B5EF4-FFF2-40B4-BE49-F238E27FC236}">
                  <a16:creationId xmlns:a16="http://schemas.microsoft.com/office/drawing/2014/main" id="{1D17BC37-8016-419A-B22A-A907D4E14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72707" name="Group 30">
            <a:extLst>
              <a:ext uri="{FF2B5EF4-FFF2-40B4-BE49-F238E27FC236}">
                <a16:creationId xmlns:a16="http://schemas.microsoft.com/office/drawing/2014/main" id="{88201EA3-6562-4DA3-B524-1D6796942AB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72709" name="Group 37">
            <a:extLst>
              <a:ext uri="{FF2B5EF4-FFF2-40B4-BE49-F238E27FC236}">
                <a16:creationId xmlns:a16="http://schemas.microsoft.com/office/drawing/2014/main" id="{BC4CC515-5091-48BF-B3FC-851ABB9D87D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72714" name="Freeform 5">
              <a:extLst>
                <a:ext uri="{FF2B5EF4-FFF2-40B4-BE49-F238E27FC236}">
                  <a16:creationId xmlns:a16="http://schemas.microsoft.com/office/drawing/2014/main" id="{7B3E50AE-1077-4A7E-910B-5B73548D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15" name="Freeform 6">
              <a:extLst>
                <a:ext uri="{FF2B5EF4-FFF2-40B4-BE49-F238E27FC236}">
                  <a16:creationId xmlns:a16="http://schemas.microsoft.com/office/drawing/2014/main" id="{CA8E778E-8EE3-47C8-94CC-5261C558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16" name="Freeform 7">
              <a:extLst>
                <a:ext uri="{FF2B5EF4-FFF2-40B4-BE49-F238E27FC236}">
                  <a16:creationId xmlns:a16="http://schemas.microsoft.com/office/drawing/2014/main" id="{E71508C2-4BED-4F48-99CC-1FD4D005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17" name="Freeform 8">
              <a:extLst>
                <a:ext uri="{FF2B5EF4-FFF2-40B4-BE49-F238E27FC236}">
                  <a16:creationId xmlns:a16="http://schemas.microsoft.com/office/drawing/2014/main" id="{4F5C1FBA-683F-4402-A996-6C0A1291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18" name="Freeform 9">
              <a:extLst>
                <a:ext uri="{FF2B5EF4-FFF2-40B4-BE49-F238E27FC236}">
                  <a16:creationId xmlns:a16="http://schemas.microsoft.com/office/drawing/2014/main" id="{580E90CC-530B-4D84-AA77-B2015EC50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19" name="Freeform 10">
              <a:extLst>
                <a:ext uri="{FF2B5EF4-FFF2-40B4-BE49-F238E27FC236}">
                  <a16:creationId xmlns:a16="http://schemas.microsoft.com/office/drawing/2014/main" id="{6EA8C8FE-7428-48D5-9CB6-BA8277E9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0" name="Freeform 11">
              <a:extLst>
                <a:ext uri="{FF2B5EF4-FFF2-40B4-BE49-F238E27FC236}">
                  <a16:creationId xmlns:a16="http://schemas.microsoft.com/office/drawing/2014/main" id="{D830BA91-0A77-4B4A-B3E8-3E80D00B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1" name="Freeform 12">
              <a:extLst>
                <a:ext uri="{FF2B5EF4-FFF2-40B4-BE49-F238E27FC236}">
                  <a16:creationId xmlns:a16="http://schemas.microsoft.com/office/drawing/2014/main" id="{F1CDC95A-B4E0-40CD-9D93-25200ED8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2" name="Freeform 13">
              <a:extLst>
                <a:ext uri="{FF2B5EF4-FFF2-40B4-BE49-F238E27FC236}">
                  <a16:creationId xmlns:a16="http://schemas.microsoft.com/office/drawing/2014/main" id="{FA055733-5D97-4D74-A207-0942EE82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3" name="Freeform 14">
              <a:extLst>
                <a:ext uri="{FF2B5EF4-FFF2-40B4-BE49-F238E27FC236}">
                  <a16:creationId xmlns:a16="http://schemas.microsoft.com/office/drawing/2014/main" id="{8F5D60E5-C418-4998-A384-A5421F29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4" name="Freeform 15">
              <a:extLst>
                <a:ext uri="{FF2B5EF4-FFF2-40B4-BE49-F238E27FC236}">
                  <a16:creationId xmlns:a16="http://schemas.microsoft.com/office/drawing/2014/main" id="{1153CD14-7C28-4E39-83FE-4A1F963F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5" name="Freeform 16">
              <a:extLst>
                <a:ext uri="{FF2B5EF4-FFF2-40B4-BE49-F238E27FC236}">
                  <a16:creationId xmlns:a16="http://schemas.microsoft.com/office/drawing/2014/main" id="{77864F3C-B6A7-4D53-9470-BE5B2837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6" name="Freeform 17">
              <a:extLst>
                <a:ext uri="{FF2B5EF4-FFF2-40B4-BE49-F238E27FC236}">
                  <a16:creationId xmlns:a16="http://schemas.microsoft.com/office/drawing/2014/main" id="{904431AD-3EC1-4BAF-A440-0F1D18FA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7" name="Freeform 18">
              <a:extLst>
                <a:ext uri="{FF2B5EF4-FFF2-40B4-BE49-F238E27FC236}">
                  <a16:creationId xmlns:a16="http://schemas.microsoft.com/office/drawing/2014/main" id="{2A143197-B670-4BA4-8AA7-F2968BC2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8" name="Freeform 19">
              <a:extLst>
                <a:ext uri="{FF2B5EF4-FFF2-40B4-BE49-F238E27FC236}">
                  <a16:creationId xmlns:a16="http://schemas.microsoft.com/office/drawing/2014/main" id="{85AA44E0-3254-4CC4-9B56-089046A4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29" name="Freeform 20">
              <a:extLst>
                <a:ext uri="{FF2B5EF4-FFF2-40B4-BE49-F238E27FC236}">
                  <a16:creationId xmlns:a16="http://schemas.microsoft.com/office/drawing/2014/main" id="{39DBE689-4B47-4D58-9745-9C4F2856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0" name="Freeform 21">
              <a:extLst>
                <a:ext uri="{FF2B5EF4-FFF2-40B4-BE49-F238E27FC236}">
                  <a16:creationId xmlns:a16="http://schemas.microsoft.com/office/drawing/2014/main" id="{FFA5DE39-AE7C-4952-A79B-D25645B5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1" name="Freeform 22">
              <a:extLst>
                <a:ext uri="{FF2B5EF4-FFF2-40B4-BE49-F238E27FC236}">
                  <a16:creationId xmlns:a16="http://schemas.microsoft.com/office/drawing/2014/main" id="{0C1AFE71-C8C4-48C4-A0EA-CE20F6DE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2" name="Freeform 23">
              <a:extLst>
                <a:ext uri="{FF2B5EF4-FFF2-40B4-BE49-F238E27FC236}">
                  <a16:creationId xmlns:a16="http://schemas.microsoft.com/office/drawing/2014/main" id="{53F4EC16-22A2-4026-9718-6ABB752A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3" name="Freeform 24">
              <a:extLst>
                <a:ext uri="{FF2B5EF4-FFF2-40B4-BE49-F238E27FC236}">
                  <a16:creationId xmlns:a16="http://schemas.microsoft.com/office/drawing/2014/main" id="{6C94B444-26B7-4750-99CC-18BA7B30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2734" name="Freeform 25">
              <a:extLst>
                <a:ext uri="{FF2B5EF4-FFF2-40B4-BE49-F238E27FC236}">
                  <a16:creationId xmlns:a16="http://schemas.microsoft.com/office/drawing/2014/main" id="{FC555923-BC9C-4575-A9F4-12EF23DD4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桌球、羽球</a:t>
            </a:r>
          </a:p>
        </p:txBody>
      </p:sp>
      <p:sp>
        <p:nvSpPr>
          <p:cNvPr id="72713" name="直排文字版面配置區 2">
            <a:extLst>
              <a:ext uri="{FF2B5EF4-FFF2-40B4-BE49-F238E27FC236}">
                <a16:creationId xmlns:a16="http://schemas.microsoft.com/office/drawing/2014/main" id="{F3B9E142-8D79-4391-BFD6-FE9C28A6525B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34792" y="2064544"/>
            <a:ext cx="6535340" cy="326350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一般而言，桌球、網球、羽球除了器材與耗材的開銷外，還牽涉到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場地租用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。而場地的租賃費用依照球館所在的地理位置與內部設施（空調）的優劣程度收費。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除了場租以外，球館與球場的另一筆收入來源為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教學收入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。至於球館的招生情形則與教練有絕對的關聯性。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EE394C8A-7562-4413-87D5-E0B98BC59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776567"/>
              </p:ext>
            </p:extLst>
          </p:nvPr>
        </p:nvGraphicFramePr>
        <p:xfrm>
          <a:off x="275167" y="1128183"/>
          <a:ext cx="8593667" cy="435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75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67">
            <a:extLst>
              <a:ext uri="{FF2B5EF4-FFF2-40B4-BE49-F238E27FC236}">
                <a16:creationId xmlns:a16="http://schemas.microsoft.com/office/drawing/2014/main" id="{BA442CBB-6690-4D0B-815E-1B27D406F85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74787" name="Freeform 5">
              <a:extLst>
                <a:ext uri="{FF2B5EF4-FFF2-40B4-BE49-F238E27FC236}">
                  <a16:creationId xmlns:a16="http://schemas.microsoft.com/office/drawing/2014/main" id="{4C7585CF-05D3-4FF5-A366-B291A510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8" name="Freeform 6">
              <a:extLst>
                <a:ext uri="{FF2B5EF4-FFF2-40B4-BE49-F238E27FC236}">
                  <a16:creationId xmlns:a16="http://schemas.microsoft.com/office/drawing/2014/main" id="{C9BDFE93-266F-40DC-BC76-BA48C55C3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9" name="Freeform 7">
              <a:extLst>
                <a:ext uri="{FF2B5EF4-FFF2-40B4-BE49-F238E27FC236}">
                  <a16:creationId xmlns:a16="http://schemas.microsoft.com/office/drawing/2014/main" id="{EFC75F0A-22F0-4F56-9C38-80EF6F34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0" name="Freeform 8">
              <a:extLst>
                <a:ext uri="{FF2B5EF4-FFF2-40B4-BE49-F238E27FC236}">
                  <a16:creationId xmlns:a16="http://schemas.microsoft.com/office/drawing/2014/main" id="{10092E72-633D-410B-8C24-5973987F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1" name="Freeform 9">
              <a:extLst>
                <a:ext uri="{FF2B5EF4-FFF2-40B4-BE49-F238E27FC236}">
                  <a16:creationId xmlns:a16="http://schemas.microsoft.com/office/drawing/2014/main" id="{0A4C774C-EFC4-4B98-9FA4-E08E09029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2" name="Freeform 10">
              <a:extLst>
                <a:ext uri="{FF2B5EF4-FFF2-40B4-BE49-F238E27FC236}">
                  <a16:creationId xmlns:a16="http://schemas.microsoft.com/office/drawing/2014/main" id="{AD08CFCE-77FA-496A-8EF4-F3773980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3" name="Freeform 11">
              <a:extLst>
                <a:ext uri="{FF2B5EF4-FFF2-40B4-BE49-F238E27FC236}">
                  <a16:creationId xmlns:a16="http://schemas.microsoft.com/office/drawing/2014/main" id="{CD3D0099-1AA0-4E2C-A727-0A86BA10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4" name="Freeform 12">
              <a:extLst>
                <a:ext uri="{FF2B5EF4-FFF2-40B4-BE49-F238E27FC236}">
                  <a16:creationId xmlns:a16="http://schemas.microsoft.com/office/drawing/2014/main" id="{F0AD9DE2-BC6F-4F9D-BBC3-7F938AE4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5" name="Freeform 13">
              <a:extLst>
                <a:ext uri="{FF2B5EF4-FFF2-40B4-BE49-F238E27FC236}">
                  <a16:creationId xmlns:a16="http://schemas.microsoft.com/office/drawing/2014/main" id="{D150D8FB-1793-47DD-96D2-F6B98833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6" name="Freeform 14">
              <a:extLst>
                <a:ext uri="{FF2B5EF4-FFF2-40B4-BE49-F238E27FC236}">
                  <a16:creationId xmlns:a16="http://schemas.microsoft.com/office/drawing/2014/main" id="{12AB188A-797A-42EE-B76C-66089CEA0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7" name="Freeform 15">
              <a:extLst>
                <a:ext uri="{FF2B5EF4-FFF2-40B4-BE49-F238E27FC236}">
                  <a16:creationId xmlns:a16="http://schemas.microsoft.com/office/drawing/2014/main" id="{D80E50EC-B9BC-46F5-8A73-90044ED14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8" name="Freeform 16">
              <a:extLst>
                <a:ext uri="{FF2B5EF4-FFF2-40B4-BE49-F238E27FC236}">
                  <a16:creationId xmlns:a16="http://schemas.microsoft.com/office/drawing/2014/main" id="{D476D9E6-3816-4092-A620-160E91EF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99" name="Freeform 17">
              <a:extLst>
                <a:ext uri="{FF2B5EF4-FFF2-40B4-BE49-F238E27FC236}">
                  <a16:creationId xmlns:a16="http://schemas.microsoft.com/office/drawing/2014/main" id="{741724EF-B58C-4526-A1E0-06CC5B04A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0" name="Freeform 18">
              <a:extLst>
                <a:ext uri="{FF2B5EF4-FFF2-40B4-BE49-F238E27FC236}">
                  <a16:creationId xmlns:a16="http://schemas.microsoft.com/office/drawing/2014/main" id="{F623B2A1-FBCC-4555-8E2D-04D0C7DC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1" name="Freeform 19">
              <a:extLst>
                <a:ext uri="{FF2B5EF4-FFF2-40B4-BE49-F238E27FC236}">
                  <a16:creationId xmlns:a16="http://schemas.microsoft.com/office/drawing/2014/main" id="{B244F0F5-D8C4-4EAE-A3AE-80F31275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2" name="Freeform 20">
              <a:extLst>
                <a:ext uri="{FF2B5EF4-FFF2-40B4-BE49-F238E27FC236}">
                  <a16:creationId xmlns:a16="http://schemas.microsoft.com/office/drawing/2014/main" id="{886D85D7-2CDF-4DB4-BE6B-593880AEA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3" name="Freeform 21">
              <a:extLst>
                <a:ext uri="{FF2B5EF4-FFF2-40B4-BE49-F238E27FC236}">
                  <a16:creationId xmlns:a16="http://schemas.microsoft.com/office/drawing/2014/main" id="{CB15F126-2E50-49F5-9FFD-8EF75179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4" name="Freeform 22">
              <a:extLst>
                <a:ext uri="{FF2B5EF4-FFF2-40B4-BE49-F238E27FC236}">
                  <a16:creationId xmlns:a16="http://schemas.microsoft.com/office/drawing/2014/main" id="{9ECF0927-A39A-43A9-A316-081BA86D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805" name="Freeform 23">
              <a:extLst>
                <a:ext uri="{FF2B5EF4-FFF2-40B4-BE49-F238E27FC236}">
                  <a16:creationId xmlns:a16="http://schemas.microsoft.com/office/drawing/2014/main" id="{AD7849F3-A1CA-46EE-86D9-9CD436BD1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74755" name="Group 88">
            <a:extLst>
              <a:ext uri="{FF2B5EF4-FFF2-40B4-BE49-F238E27FC236}">
                <a16:creationId xmlns:a16="http://schemas.microsoft.com/office/drawing/2014/main" id="{B11104D9-5749-47AA-BD78-450D5DFA51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74757" name="Group 95">
            <a:extLst>
              <a:ext uri="{FF2B5EF4-FFF2-40B4-BE49-F238E27FC236}">
                <a16:creationId xmlns:a16="http://schemas.microsoft.com/office/drawing/2014/main" id="{8F8050C8-006E-4D15-8853-2AF762B75C0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74765" name="Freeform 5">
              <a:extLst>
                <a:ext uri="{FF2B5EF4-FFF2-40B4-BE49-F238E27FC236}">
                  <a16:creationId xmlns:a16="http://schemas.microsoft.com/office/drawing/2014/main" id="{624EA37A-54CC-4C96-89F2-0168A1A1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66" name="Freeform 6">
              <a:extLst>
                <a:ext uri="{FF2B5EF4-FFF2-40B4-BE49-F238E27FC236}">
                  <a16:creationId xmlns:a16="http://schemas.microsoft.com/office/drawing/2014/main" id="{326B0E31-75D2-45C3-BAE4-0899E05D6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67" name="Freeform 7">
              <a:extLst>
                <a:ext uri="{FF2B5EF4-FFF2-40B4-BE49-F238E27FC236}">
                  <a16:creationId xmlns:a16="http://schemas.microsoft.com/office/drawing/2014/main" id="{D24E2E54-0076-4A96-8EC9-C3995698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68" name="Freeform 8">
              <a:extLst>
                <a:ext uri="{FF2B5EF4-FFF2-40B4-BE49-F238E27FC236}">
                  <a16:creationId xmlns:a16="http://schemas.microsoft.com/office/drawing/2014/main" id="{4C3D0B67-0726-41B3-BFED-71125C1D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69" name="Freeform 9">
              <a:extLst>
                <a:ext uri="{FF2B5EF4-FFF2-40B4-BE49-F238E27FC236}">
                  <a16:creationId xmlns:a16="http://schemas.microsoft.com/office/drawing/2014/main" id="{BB005369-2F0A-4F90-BA29-35D1FC19D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0" name="Freeform 10">
              <a:extLst>
                <a:ext uri="{FF2B5EF4-FFF2-40B4-BE49-F238E27FC236}">
                  <a16:creationId xmlns:a16="http://schemas.microsoft.com/office/drawing/2014/main" id="{E0F2562B-5723-4AB8-933D-C22E4E97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1" name="Freeform 11">
              <a:extLst>
                <a:ext uri="{FF2B5EF4-FFF2-40B4-BE49-F238E27FC236}">
                  <a16:creationId xmlns:a16="http://schemas.microsoft.com/office/drawing/2014/main" id="{1726ACD3-F448-4E04-9B19-F3F3EBFA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2" name="Freeform 12">
              <a:extLst>
                <a:ext uri="{FF2B5EF4-FFF2-40B4-BE49-F238E27FC236}">
                  <a16:creationId xmlns:a16="http://schemas.microsoft.com/office/drawing/2014/main" id="{E13F2ED0-BA59-4D92-AC6E-88A489F6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3" name="Freeform 13">
              <a:extLst>
                <a:ext uri="{FF2B5EF4-FFF2-40B4-BE49-F238E27FC236}">
                  <a16:creationId xmlns:a16="http://schemas.microsoft.com/office/drawing/2014/main" id="{1C33111C-488C-49C1-8EBA-6C9E88C58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4" name="Freeform 14">
              <a:extLst>
                <a:ext uri="{FF2B5EF4-FFF2-40B4-BE49-F238E27FC236}">
                  <a16:creationId xmlns:a16="http://schemas.microsoft.com/office/drawing/2014/main" id="{4CF23A8F-437F-4429-8AC6-EC2B745D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5" name="Freeform 15">
              <a:extLst>
                <a:ext uri="{FF2B5EF4-FFF2-40B4-BE49-F238E27FC236}">
                  <a16:creationId xmlns:a16="http://schemas.microsoft.com/office/drawing/2014/main" id="{F08A960F-3018-4D0C-9BA5-2BD8E69E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6" name="Freeform 16">
              <a:extLst>
                <a:ext uri="{FF2B5EF4-FFF2-40B4-BE49-F238E27FC236}">
                  <a16:creationId xmlns:a16="http://schemas.microsoft.com/office/drawing/2014/main" id="{FF6DCA64-470F-4F52-9DEA-77A4093DE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7" name="Freeform 17">
              <a:extLst>
                <a:ext uri="{FF2B5EF4-FFF2-40B4-BE49-F238E27FC236}">
                  <a16:creationId xmlns:a16="http://schemas.microsoft.com/office/drawing/2014/main" id="{F5099D75-5CE8-4FB6-A184-30A05C39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8" name="Freeform 18">
              <a:extLst>
                <a:ext uri="{FF2B5EF4-FFF2-40B4-BE49-F238E27FC236}">
                  <a16:creationId xmlns:a16="http://schemas.microsoft.com/office/drawing/2014/main" id="{D916A0DE-571C-4278-9D5D-AC6AD6CE1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79" name="Freeform 19">
              <a:extLst>
                <a:ext uri="{FF2B5EF4-FFF2-40B4-BE49-F238E27FC236}">
                  <a16:creationId xmlns:a16="http://schemas.microsoft.com/office/drawing/2014/main" id="{1C005528-E5D1-45C3-9E6B-0D0EB4E5F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0" name="Freeform 20">
              <a:extLst>
                <a:ext uri="{FF2B5EF4-FFF2-40B4-BE49-F238E27FC236}">
                  <a16:creationId xmlns:a16="http://schemas.microsoft.com/office/drawing/2014/main" id="{C75476C5-06F1-4000-9770-116D4B1E2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1" name="Freeform 21">
              <a:extLst>
                <a:ext uri="{FF2B5EF4-FFF2-40B4-BE49-F238E27FC236}">
                  <a16:creationId xmlns:a16="http://schemas.microsoft.com/office/drawing/2014/main" id="{71DDD4B5-EF78-4E2F-B7DC-012C0B48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2" name="Freeform 22">
              <a:extLst>
                <a:ext uri="{FF2B5EF4-FFF2-40B4-BE49-F238E27FC236}">
                  <a16:creationId xmlns:a16="http://schemas.microsoft.com/office/drawing/2014/main" id="{9C7A2086-8C4F-4AB7-89B1-EC6BDCB77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4783" name="Freeform 23">
              <a:extLst>
                <a:ext uri="{FF2B5EF4-FFF2-40B4-BE49-F238E27FC236}">
                  <a16:creationId xmlns:a16="http://schemas.microsoft.com/office/drawing/2014/main" id="{48F5EE1E-FB14-4078-9904-40099004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4759" name="Graphic 6">
            <a:extLst>
              <a:ext uri="{FF2B5EF4-FFF2-40B4-BE49-F238E27FC236}">
                <a16:creationId xmlns:a16="http://schemas.microsoft.com/office/drawing/2014/main" id="{E711BFB5-BD41-4114-A77B-DDCA9D2F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0" name="Group 118">
            <a:extLst>
              <a:ext uri="{FF2B5EF4-FFF2-40B4-BE49-F238E27FC236}">
                <a16:creationId xmlns:a16="http://schemas.microsoft.com/office/drawing/2014/main" id="{8A4C21A8-75D6-456B-8F3D-4E7D625DC46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06" y="4315572"/>
            <a:ext cx="7610475" cy="48622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羽球跟桌球，哪個消費力比較強大呢？</a:t>
            </a:r>
          </a:p>
        </p:txBody>
      </p:sp>
      <p:pic>
        <p:nvPicPr>
          <p:cNvPr id="74762" name="圖形 4" descr="跳舞">
            <a:extLst>
              <a:ext uri="{FF2B5EF4-FFF2-40B4-BE49-F238E27FC236}">
                <a16:creationId xmlns:a16="http://schemas.microsoft.com/office/drawing/2014/main" id="{F3B0E844-781D-4814-93B2-8561AF04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圖片 1">
            <a:extLst>
              <a:ext uri="{FF2B5EF4-FFF2-40B4-BE49-F238E27FC236}">
                <a16:creationId xmlns:a16="http://schemas.microsoft.com/office/drawing/2014/main" id="{CE58172C-F724-42BF-A2E6-82DB769E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827" name="直排文字版面配置區 2">
            <a:extLst>
              <a:ext uri="{FF2B5EF4-FFF2-40B4-BE49-F238E27FC236}">
                <a16:creationId xmlns:a16="http://schemas.microsoft.com/office/drawing/2014/main" id="{A83AA23E-76DE-461F-900F-52DBA5FF3173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7828" name="圖片 3">
            <a:extLst>
              <a:ext uri="{FF2B5EF4-FFF2-40B4-BE49-F238E27FC236}">
                <a16:creationId xmlns:a16="http://schemas.microsoft.com/office/drawing/2014/main" id="{55768C29-AB3D-417C-A6F2-4B37B71B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14386" r="22137" b="6667"/>
          <a:stretch>
            <a:fillRect/>
          </a:stretch>
        </p:blipFill>
        <p:spPr bwMode="auto">
          <a:xfrm>
            <a:off x="548879" y="938213"/>
            <a:ext cx="8051006" cy="50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875" name="直排文字版面配置區 2">
            <a:extLst>
              <a:ext uri="{FF2B5EF4-FFF2-40B4-BE49-F238E27FC236}">
                <a16:creationId xmlns:a16="http://schemas.microsoft.com/office/drawing/2014/main" id="{0295F45D-7D7A-4B45-B037-86E34A7DCE5E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9876" name="圖片 3">
            <a:extLst>
              <a:ext uri="{FF2B5EF4-FFF2-40B4-BE49-F238E27FC236}">
                <a16:creationId xmlns:a16="http://schemas.microsoft.com/office/drawing/2014/main" id="{4880C802-A9E5-4515-B563-78E63F42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15614" r="22713" b="8948"/>
          <a:stretch>
            <a:fillRect/>
          </a:stretch>
        </p:blipFill>
        <p:spPr bwMode="auto">
          <a:xfrm>
            <a:off x="548879" y="1082278"/>
            <a:ext cx="8073628" cy="47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23" name="直排文字版面配置區 2">
            <a:extLst>
              <a:ext uri="{FF2B5EF4-FFF2-40B4-BE49-F238E27FC236}">
                <a16:creationId xmlns:a16="http://schemas.microsoft.com/office/drawing/2014/main" id="{5F8DD65D-1C09-4F93-903A-BB3904FC5983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24" name="圖片 3">
            <a:extLst>
              <a:ext uri="{FF2B5EF4-FFF2-40B4-BE49-F238E27FC236}">
                <a16:creationId xmlns:a16="http://schemas.microsoft.com/office/drawing/2014/main" id="{348CC130-C610-4619-9230-D8BAB461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17369" r="22926" b="5263"/>
          <a:stretch>
            <a:fillRect/>
          </a:stretch>
        </p:blipFill>
        <p:spPr bwMode="auto">
          <a:xfrm>
            <a:off x="381000" y="978694"/>
            <a:ext cx="825817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214A7BE-F066-4A3C-A37A-2F68CB5D578D}"/>
              </a:ext>
            </a:extLst>
          </p:cNvPr>
          <p:cNvSpPr txBox="1"/>
          <p:nvPr/>
        </p:nvSpPr>
        <p:spPr>
          <a:xfrm>
            <a:off x="1321904" y="2842591"/>
            <a:ext cx="694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還有其他運動項目，未完待續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3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">
            <a:extLst>
              <a:ext uri="{FF2B5EF4-FFF2-40B4-BE49-F238E27FC236}">
                <a16:creationId xmlns:a16="http://schemas.microsoft.com/office/drawing/2014/main" id="{0C57ACF2-E967-49A2-915C-6D26B44E7F7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25634" name="Freeform 5">
              <a:extLst>
                <a:ext uri="{FF2B5EF4-FFF2-40B4-BE49-F238E27FC236}">
                  <a16:creationId xmlns:a16="http://schemas.microsoft.com/office/drawing/2014/main" id="{8BBF79FF-A202-4AE9-A010-5315FE04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5" name="Freeform 6">
              <a:extLst>
                <a:ext uri="{FF2B5EF4-FFF2-40B4-BE49-F238E27FC236}">
                  <a16:creationId xmlns:a16="http://schemas.microsoft.com/office/drawing/2014/main" id="{A67755A6-13EF-4DFC-98F8-38DA3795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6" name="Freeform 7">
              <a:extLst>
                <a:ext uri="{FF2B5EF4-FFF2-40B4-BE49-F238E27FC236}">
                  <a16:creationId xmlns:a16="http://schemas.microsoft.com/office/drawing/2014/main" id="{5791018C-D817-401A-BB6C-C96F2574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7" name="Freeform 8">
              <a:extLst>
                <a:ext uri="{FF2B5EF4-FFF2-40B4-BE49-F238E27FC236}">
                  <a16:creationId xmlns:a16="http://schemas.microsoft.com/office/drawing/2014/main" id="{56EC78B8-4C61-46AA-94A8-C520165D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8" name="Freeform 9">
              <a:extLst>
                <a:ext uri="{FF2B5EF4-FFF2-40B4-BE49-F238E27FC236}">
                  <a16:creationId xmlns:a16="http://schemas.microsoft.com/office/drawing/2014/main" id="{7C11C481-399A-4BBC-8E41-9577F4B1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9" name="Freeform 10">
              <a:extLst>
                <a:ext uri="{FF2B5EF4-FFF2-40B4-BE49-F238E27FC236}">
                  <a16:creationId xmlns:a16="http://schemas.microsoft.com/office/drawing/2014/main" id="{5D740C64-47C7-4C05-A60A-A61D55F7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0" name="Freeform 11">
              <a:extLst>
                <a:ext uri="{FF2B5EF4-FFF2-40B4-BE49-F238E27FC236}">
                  <a16:creationId xmlns:a16="http://schemas.microsoft.com/office/drawing/2014/main" id="{8D864BEA-1810-4423-89FD-5F5A99AA4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1" name="Freeform 12">
              <a:extLst>
                <a:ext uri="{FF2B5EF4-FFF2-40B4-BE49-F238E27FC236}">
                  <a16:creationId xmlns:a16="http://schemas.microsoft.com/office/drawing/2014/main" id="{AF343FB0-4FBA-4BAC-BC6E-E91E9C442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2" name="Freeform 13">
              <a:extLst>
                <a:ext uri="{FF2B5EF4-FFF2-40B4-BE49-F238E27FC236}">
                  <a16:creationId xmlns:a16="http://schemas.microsoft.com/office/drawing/2014/main" id="{16DACB5E-1374-4C77-9223-F22DACB97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3" name="Freeform 14">
              <a:extLst>
                <a:ext uri="{FF2B5EF4-FFF2-40B4-BE49-F238E27FC236}">
                  <a16:creationId xmlns:a16="http://schemas.microsoft.com/office/drawing/2014/main" id="{48D35AEB-65F4-4775-A8CB-24DFFA4A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4" name="Freeform 15">
              <a:extLst>
                <a:ext uri="{FF2B5EF4-FFF2-40B4-BE49-F238E27FC236}">
                  <a16:creationId xmlns:a16="http://schemas.microsoft.com/office/drawing/2014/main" id="{3F9B4B04-ECB1-4764-B9C6-3675B9B2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5" name="Freeform 16">
              <a:extLst>
                <a:ext uri="{FF2B5EF4-FFF2-40B4-BE49-F238E27FC236}">
                  <a16:creationId xmlns:a16="http://schemas.microsoft.com/office/drawing/2014/main" id="{269D0F53-6BE9-49DC-AC41-6E2C755B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6" name="Freeform 17">
              <a:extLst>
                <a:ext uri="{FF2B5EF4-FFF2-40B4-BE49-F238E27FC236}">
                  <a16:creationId xmlns:a16="http://schemas.microsoft.com/office/drawing/2014/main" id="{41562AFB-D268-4CD3-937E-2239FA69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7" name="Freeform 18">
              <a:extLst>
                <a:ext uri="{FF2B5EF4-FFF2-40B4-BE49-F238E27FC236}">
                  <a16:creationId xmlns:a16="http://schemas.microsoft.com/office/drawing/2014/main" id="{901A425B-6888-4049-B4A4-6E7F95EF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8" name="Freeform 19">
              <a:extLst>
                <a:ext uri="{FF2B5EF4-FFF2-40B4-BE49-F238E27FC236}">
                  <a16:creationId xmlns:a16="http://schemas.microsoft.com/office/drawing/2014/main" id="{B61EBF9E-CBA3-45E2-A54B-8941B175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49" name="Freeform 20">
              <a:extLst>
                <a:ext uri="{FF2B5EF4-FFF2-40B4-BE49-F238E27FC236}">
                  <a16:creationId xmlns:a16="http://schemas.microsoft.com/office/drawing/2014/main" id="{D820F06E-1414-4DE3-A151-B2D1BD98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50" name="Freeform 21">
              <a:extLst>
                <a:ext uri="{FF2B5EF4-FFF2-40B4-BE49-F238E27FC236}">
                  <a16:creationId xmlns:a16="http://schemas.microsoft.com/office/drawing/2014/main" id="{370AF75E-DC16-4512-981E-1DD107A5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51" name="Freeform 22">
              <a:extLst>
                <a:ext uri="{FF2B5EF4-FFF2-40B4-BE49-F238E27FC236}">
                  <a16:creationId xmlns:a16="http://schemas.microsoft.com/office/drawing/2014/main" id="{946E0E4B-B7EE-4FD9-90D5-68B9076F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52" name="Freeform 23">
              <a:extLst>
                <a:ext uri="{FF2B5EF4-FFF2-40B4-BE49-F238E27FC236}">
                  <a16:creationId xmlns:a16="http://schemas.microsoft.com/office/drawing/2014/main" id="{76A2FE16-EF59-4A5F-A339-37B447C9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53" name="Freeform 24">
              <a:extLst>
                <a:ext uri="{FF2B5EF4-FFF2-40B4-BE49-F238E27FC236}">
                  <a16:creationId xmlns:a16="http://schemas.microsoft.com/office/drawing/2014/main" id="{58728CFD-95C8-4DC3-992F-4C41BD959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54" name="Freeform 25">
              <a:extLst>
                <a:ext uri="{FF2B5EF4-FFF2-40B4-BE49-F238E27FC236}">
                  <a16:creationId xmlns:a16="http://schemas.microsoft.com/office/drawing/2014/main" id="{C7010854-A6ED-4492-AC6B-C6357ACE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25603" name="Group 30">
            <a:extLst>
              <a:ext uri="{FF2B5EF4-FFF2-40B4-BE49-F238E27FC236}">
                <a16:creationId xmlns:a16="http://schemas.microsoft.com/office/drawing/2014/main" id="{17DD3B63-E8BE-42B2-8BB9-F469911C621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5605" name="Group 37">
            <a:extLst>
              <a:ext uri="{FF2B5EF4-FFF2-40B4-BE49-F238E27FC236}">
                <a16:creationId xmlns:a16="http://schemas.microsoft.com/office/drawing/2014/main" id="{4A2D551A-255C-49AF-A84D-3F6A2BA49D5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25610" name="Freeform 5">
              <a:extLst>
                <a:ext uri="{FF2B5EF4-FFF2-40B4-BE49-F238E27FC236}">
                  <a16:creationId xmlns:a16="http://schemas.microsoft.com/office/drawing/2014/main" id="{E640E4C4-13D0-48A0-9E6B-BAB6CDDB0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1" name="Freeform 6">
              <a:extLst>
                <a:ext uri="{FF2B5EF4-FFF2-40B4-BE49-F238E27FC236}">
                  <a16:creationId xmlns:a16="http://schemas.microsoft.com/office/drawing/2014/main" id="{06877B16-277B-4473-8BBA-7681C3299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2" name="Freeform 7">
              <a:extLst>
                <a:ext uri="{FF2B5EF4-FFF2-40B4-BE49-F238E27FC236}">
                  <a16:creationId xmlns:a16="http://schemas.microsoft.com/office/drawing/2014/main" id="{9F887AA6-9813-4F00-8AE0-1C72CCFE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3" name="Freeform 8">
              <a:extLst>
                <a:ext uri="{FF2B5EF4-FFF2-40B4-BE49-F238E27FC236}">
                  <a16:creationId xmlns:a16="http://schemas.microsoft.com/office/drawing/2014/main" id="{B4246253-9A36-42E4-852F-0AB4B916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4" name="Freeform 9">
              <a:extLst>
                <a:ext uri="{FF2B5EF4-FFF2-40B4-BE49-F238E27FC236}">
                  <a16:creationId xmlns:a16="http://schemas.microsoft.com/office/drawing/2014/main" id="{F0E5865A-6E1B-44CF-A49E-D807C1266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5" name="Freeform 10">
              <a:extLst>
                <a:ext uri="{FF2B5EF4-FFF2-40B4-BE49-F238E27FC236}">
                  <a16:creationId xmlns:a16="http://schemas.microsoft.com/office/drawing/2014/main" id="{1E7B196C-E8BE-41E5-B0C1-03884A6D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6" name="Freeform 11">
              <a:extLst>
                <a:ext uri="{FF2B5EF4-FFF2-40B4-BE49-F238E27FC236}">
                  <a16:creationId xmlns:a16="http://schemas.microsoft.com/office/drawing/2014/main" id="{DC53FEBD-FECF-4B82-B1F3-5DE9BD17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7" name="Freeform 12">
              <a:extLst>
                <a:ext uri="{FF2B5EF4-FFF2-40B4-BE49-F238E27FC236}">
                  <a16:creationId xmlns:a16="http://schemas.microsoft.com/office/drawing/2014/main" id="{5A68E9E0-85D0-47F3-A441-26545374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8" name="Freeform 13">
              <a:extLst>
                <a:ext uri="{FF2B5EF4-FFF2-40B4-BE49-F238E27FC236}">
                  <a16:creationId xmlns:a16="http://schemas.microsoft.com/office/drawing/2014/main" id="{33126FA1-5A82-4235-94E1-BA7ACFB8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19" name="Freeform 14">
              <a:extLst>
                <a:ext uri="{FF2B5EF4-FFF2-40B4-BE49-F238E27FC236}">
                  <a16:creationId xmlns:a16="http://schemas.microsoft.com/office/drawing/2014/main" id="{87F02677-4F46-4A88-839F-44F0F7F7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0" name="Freeform 15">
              <a:extLst>
                <a:ext uri="{FF2B5EF4-FFF2-40B4-BE49-F238E27FC236}">
                  <a16:creationId xmlns:a16="http://schemas.microsoft.com/office/drawing/2014/main" id="{C0369208-E234-40E1-A24D-4D6EFBF5D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1" name="Freeform 16">
              <a:extLst>
                <a:ext uri="{FF2B5EF4-FFF2-40B4-BE49-F238E27FC236}">
                  <a16:creationId xmlns:a16="http://schemas.microsoft.com/office/drawing/2014/main" id="{D612CA63-85D7-43C8-AFA7-61270F3FE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2" name="Freeform 17">
              <a:extLst>
                <a:ext uri="{FF2B5EF4-FFF2-40B4-BE49-F238E27FC236}">
                  <a16:creationId xmlns:a16="http://schemas.microsoft.com/office/drawing/2014/main" id="{A1E6A938-2788-4E9D-A27C-5EFF6C43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3" name="Freeform 18">
              <a:extLst>
                <a:ext uri="{FF2B5EF4-FFF2-40B4-BE49-F238E27FC236}">
                  <a16:creationId xmlns:a16="http://schemas.microsoft.com/office/drawing/2014/main" id="{34BA5DA5-8F6D-4855-AA09-9F283A48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4" name="Freeform 19">
              <a:extLst>
                <a:ext uri="{FF2B5EF4-FFF2-40B4-BE49-F238E27FC236}">
                  <a16:creationId xmlns:a16="http://schemas.microsoft.com/office/drawing/2014/main" id="{6A85F1E0-1F13-4D5E-8F6D-B4A57BC4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5" name="Freeform 20">
              <a:extLst>
                <a:ext uri="{FF2B5EF4-FFF2-40B4-BE49-F238E27FC236}">
                  <a16:creationId xmlns:a16="http://schemas.microsoft.com/office/drawing/2014/main" id="{6412B000-0FF1-4BC0-A088-CE84E0E4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6" name="Freeform 21">
              <a:extLst>
                <a:ext uri="{FF2B5EF4-FFF2-40B4-BE49-F238E27FC236}">
                  <a16:creationId xmlns:a16="http://schemas.microsoft.com/office/drawing/2014/main" id="{D004626F-10B0-4912-81A2-404A3F94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7" name="Freeform 22">
              <a:extLst>
                <a:ext uri="{FF2B5EF4-FFF2-40B4-BE49-F238E27FC236}">
                  <a16:creationId xmlns:a16="http://schemas.microsoft.com/office/drawing/2014/main" id="{16BB7E7E-C6DC-4251-9299-C2D2C6B6D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8" name="Freeform 23">
              <a:extLst>
                <a:ext uri="{FF2B5EF4-FFF2-40B4-BE49-F238E27FC236}">
                  <a16:creationId xmlns:a16="http://schemas.microsoft.com/office/drawing/2014/main" id="{3ADA4BF4-076B-48F7-8DA0-1D996A909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29" name="Freeform 24">
              <a:extLst>
                <a:ext uri="{FF2B5EF4-FFF2-40B4-BE49-F238E27FC236}">
                  <a16:creationId xmlns:a16="http://schemas.microsoft.com/office/drawing/2014/main" id="{D9D64A30-04EB-46FA-BBA8-CF3FF096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25630" name="Freeform 25">
              <a:extLst>
                <a:ext uri="{FF2B5EF4-FFF2-40B4-BE49-F238E27FC236}">
                  <a16:creationId xmlns:a16="http://schemas.microsoft.com/office/drawing/2014/main" id="{D588E1A7-AFB2-475E-B6D1-67D25471C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25609" name="直排文字版面配置區 2">
            <a:extLst>
              <a:ext uri="{FF2B5EF4-FFF2-40B4-BE49-F238E27FC236}">
                <a16:creationId xmlns:a16="http://schemas.microsoft.com/office/drawing/2014/main" id="{3B8A0A12-E865-4303-B741-4E09702D9ADC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我國民眾在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105 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年之運動消費支出總額為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1,227 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億元，相較於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104 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年約成長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3.2%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zh-TW" altLang="en-US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「參與性運動」約</a:t>
            </a:r>
            <a:r>
              <a:rPr lang="en-US" altLang="zh-TW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283 </a:t>
            </a:r>
            <a:r>
              <a:rPr lang="zh-TW" altLang="en-US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en-US" altLang="zh-TW" sz="2250" u="sng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zh-TW" altLang="en-US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「觀賞性運動」約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45 </a:t>
            </a:r>
            <a:r>
              <a:rPr lang="zh-TW" altLang="en-US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en-US" altLang="zh-TW" sz="22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zh-TW" altLang="en-US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「運動彩券」約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311 </a:t>
            </a:r>
            <a:r>
              <a:rPr lang="zh-TW" altLang="en-US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en-US" altLang="zh-TW" sz="22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zh-TW" altLang="en-US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「運動裝備」約</a:t>
            </a:r>
            <a:r>
              <a:rPr lang="en-US" altLang="zh-TW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586 </a:t>
            </a:r>
            <a:r>
              <a:rPr lang="zh-TW" altLang="en-US" sz="2250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</a:p>
        </p:txBody>
      </p:sp>
    </p:spTree>
    <p:extLst>
      <p:ext uri="{BB962C8B-B14F-4D97-AF65-F5344CB8AC3E}">
        <p14:creationId xmlns:p14="http://schemas.microsoft.com/office/powerpoint/2010/main" val="1342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>
            <a:extLst>
              <a:ext uri="{FF2B5EF4-FFF2-40B4-BE49-F238E27FC236}">
                <a16:creationId xmlns:a16="http://schemas.microsoft.com/office/drawing/2014/main" id="{18416717-234F-4EE2-B3F8-ECFE1633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22881" r="18797" b="29198"/>
          <a:stretch>
            <a:fillRect/>
          </a:stretch>
        </p:blipFill>
        <p:spPr bwMode="auto">
          <a:xfrm>
            <a:off x="588169" y="1532335"/>
            <a:ext cx="7967663" cy="31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群組 4">
            <a:extLst>
              <a:ext uri="{FF2B5EF4-FFF2-40B4-BE49-F238E27FC236}">
                <a16:creationId xmlns:a16="http://schemas.microsoft.com/office/drawing/2014/main" id="{67DE6012-D818-4160-98B7-DE6A81F68507}"/>
              </a:ext>
            </a:extLst>
          </p:cNvPr>
          <p:cNvGrpSpPr>
            <a:grpSpLocks/>
          </p:cNvGrpSpPr>
          <p:nvPr/>
        </p:nvGrpSpPr>
        <p:grpSpPr bwMode="auto">
          <a:xfrm>
            <a:off x="702469" y="1843088"/>
            <a:ext cx="7586663" cy="3306366"/>
            <a:chOff x="1354665" y="1315156"/>
            <a:chExt cx="8150578" cy="3341512"/>
          </a:xfrm>
        </p:grpSpPr>
        <p:pic>
          <p:nvPicPr>
            <p:cNvPr id="29699" name="圖片 1">
              <a:extLst>
                <a:ext uri="{FF2B5EF4-FFF2-40B4-BE49-F238E27FC236}">
                  <a16:creationId xmlns:a16="http://schemas.microsoft.com/office/drawing/2014/main" id="{4733A848-175A-45C5-96F6-5F279D4C2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t="24362" r="19353" b="35309"/>
            <a:stretch>
              <a:fillRect/>
            </a:stretch>
          </p:blipFill>
          <p:spPr bwMode="auto">
            <a:xfrm>
              <a:off x="1365954" y="1890890"/>
              <a:ext cx="8139289" cy="276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圖片 2">
              <a:extLst>
                <a:ext uri="{FF2B5EF4-FFF2-40B4-BE49-F238E27FC236}">
                  <a16:creationId xmlns:a16="http://schemas.microsoft.com/office/drawing/2014/main" id="{6647AE30-C2C4-43DC-AD8C-FC33844F6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t="28642" r="19353" b="62962"/>
            <a:stretch>
              <a:fillRect/>
            </a:stretch>
          </p:blipFill>
          <p:spPr bwMode="auto">
            <a:xfrm>
              <a:off x="1354665" y="1315156"/>
              <a:ext cx="8139289" cy="57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74">
            <a:extLst>
              <a:ext uri="{FF2B5EF4-FFF2-40B4-BE49-F238E27FC236}">
                <a16:creationId xmlns:a16="http://schemas.microsoft.com/office/drawing/2014/main" id="{C37452B9-A9F7-4BF7-AA6F-D1166A27B07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32802" name="Freeform 5">
              <a:extLst>
                <a:ext uri="{FF2B5EF4-FFF2-40B4-BE49-F238E27FC236}">
                  <a16:creationId xmlns:a16="http://schemas.microsoft.com/office/drawing/2014/main" id="{8526D988-F471-45E6-B4B0-12C991E6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3" name="Freeform 6">
              <a:extLst>
                <a:ext uri="{FF2B5EF4-FFF2-40B4-BE49-F238E27FC236}">
                  <a16:creationId xmlns:a16="http://schemas.microsoft.com/office/drawing/2014/main" id="{14D16246-E372-4246-BC95-AC5E9AEC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4" name="Freeform 7">
              <a:extLst>
                <a:ext uri="{FF2B5EF4-FFF2-40B4-BE49-F238E27FC236}">
                  <a16:creationId xmlns:a16="http://schemas.microsoft.com/office/drawing/2014/main" id="{44AF11D7-357D-48FF-A641-5237CA8C8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5" name="Freeform 8">
              <a:extLst>
                <a:ext uri="{FF2B5EF4-FFF2-40B4-BE49-F238E27FC236}">
                  <a16:creationId xmlns:a16="http://schemas.microsoft.com/office/drawing/2014/main" id="{E8A86BB1-0671-4894-9274-7BA217CF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6" name="Freeform 9">
              <a:extLst>
                <a:ext uri="{FF2B5EF4-FFF2-40B4-BE49-F238E27FC236}">
                  <a16:creationId xmlns:a16="http://schemas.microsoft.com/office/drawing/2014/main" id="{5C962D95-10C7-4CD4-9B9D-8126D921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7" name="Freeform 10">
              <a:extLst>
                <a:ext uri="{FF2B5EF4-FFF2-40B4-BE49-F238E27FC236}">
                  <a16:creationId xmlns:a16="http://schemas.microsoft.com/office/drawing/2014/main" id="{27C29BEF-B039-42A8-ACB0-E1E85A70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8" name="Freeform 11">
              <a:extLst>
                <a:ext uri="{FF2B5EF4-FFF2-40B4-BE49-F238E27FC236}">
                  <a16:creationId xmlns:a16="http://schemas.microsoft.com/office/drawing/2014/main" id="{0589863E-B713-4BB6-A99C-7C755666C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09" name="Freeform 12">
              <a:extLst>
                <a:ext uri="{FF2B5EF4-FFF2-40B4-BE49-F238E27FC236}">
                  <a16:creationId xmlns:a16="http://schemas.microsoft.com/office/drawing/2014/main" id="{8D0A4D99-1762-4293-9BBB-098F414A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0" name="Freeform 13">
              <a:extLst>
                <a:ext uri="{FF2B5EF4-FFF2-40B4-BE49-F238E27FC236}">
                  <a16:creationId xmlns:a16="http://schemas.microsoft.com/office/drawing/2014/main" id="{0B60A136-F28D-4133-85F3-0A9967E6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1" name="Freeform 14">
              <a:extLst>
                <a:ext uri="{FF2B5EF4-FFF2-40B4-BE49-F238E27FC236}">
                  <a16:creationId xmlns:a16="http://schemas.microsoft.com/office/drawing/2014/main" id="{FF5AF0A0-2733-4814-9E0B-26054AAF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2" name="Freeform 15">
              <a:extLst>
                <a:ext uri="{FF2B5EF4-FFF2-40B4-BE49-F238E27FC236}">
                  <a16:creationId xmlns:a16="http://schemas.microsoft.com/office/drawing/2014/main" id="{27914A99-CB4C-485B-8185-78F07634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3" name="Freeform 16">
              <a:extLst>
                <a:ext uri="{FF2B5EF4-FFF2-40B4-BE49-F238E27FC236}">
                  <a16:creationId xmlns:a16="http://schemas.microsoft.com/office/drawing/2014/main" id="{B1C9EAA1-CE5B-4C1C-A141-F98FB2A8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4" name="Freeform 17">
              <a:extLst>
                <a:ext uri="{FF2B5EF4-FFF2-40B4-BE49-F238E27FC236}">
                  <a16:creationId xmlns:a16="http://schemas.microsoft.com/office/drawing/2014/main" id="{304BBF16-985E-445B-821E-F44C0F18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5" name="Freeform 18">
              <a:extLst>
                <a:ext uri="{FF2B5EF4-FFF2-40B4-BE49-F238E27FC236}">
                  <a16:creationId xmlns:a16="http://schemas.microsoft.com/office/drawing/2014/main" id="{5889DACF-D563-4816-9DD5-8955574F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6" name="Freeform 19">
              <a:extLst>
                <a:ext uri="{FF2B5EF4-FFF2-40B4-BE49-F238E27FC236}">
                  <a16:creationId xmlns:a16="http://schemas.microsoft.com/office/drawing/2014/main" id="{B4A96645-ACC1-4BEB-919C-AEC50DDE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7" name="Freeform 20">
              <a:extLst>
                <a:ext uri="{FF2B5EF4-FFF2-40B4-BE49-F238E27FC236}">
                  <a16:creationId xmlns:a16="http://schemas.microsoft.com/office/drawing/2014/main" id="{7DF9077D-CAC5-4B3B-9616-D730EDC4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8" name="Freeform 21">
              <a:extLst>
                <a:ext uri="{FF2B5EF4-FFF2-40B4-BE49-F238E27FC236}">
                  <a16:creationId xmlns:a16="http://schemas.microsoft.com/office/drawing/2014/main" id="{72024DBB-B9B3-4BB3-8C54-780DD06AA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19" name="Freeform 22">
              <a:extLst>
                <a:ext uri="{FF2B5EF4-FFF2-40B4-BE49-F238E27FC236}">
                  <a16:creationId xmlns:a16="http://schemas.microsoft.com/office/drawing/2014/main" id="{6D8388E4-D650-4FA4-99A4-517998A1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820" name="Freeform 23">
              <a:extLst>
                <a:ext uri="{FF2B5EF4-FFF2-40B4-BE49-F238E27FC236}">
                  <a16:creationId xmlns:a16="http://schemas.microsoft.com/office/drawing/2014/main" id="{B9E9083E-FD15-4307-B0D0-4A8B81AE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32771" name="Group 95">
            <a:extLst>
              <a:ext uri="{FF2B5EF4-FFF2-40B4-BE49-F238E27FC236}">
                <a16:creationId xmlns:a16="http://schemas.microsoft.com/office/drawing/2014/main" id="{ED37F6B4-9936-417A-AEDE-44C80B5A053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6" name="Rectangle 100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32773" name="Group 102">
            <a:extLst>
              <a:ext uri="{FF2B5EF4-FFF2-40B4-BE49-F238E27FC236}">
                <a16:creationId xmlns:a16="http://schemas.microsoft.com/office/drawing/2014/main" id="{F66B9756-D775-4CC2-A41C-2EC87E78AB1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32780" name="Freeform 5">
              <a:extLst>
                <a:ext uri="{FF2B5EF4-FFF2-40B4-BE49-F238E27FC236}">
                  <a16:creationId xmlns:a16="http://schemas.microsoft.com/office/drawing/2014/main" id="{4DCA888B-588D-4ACC-A869-5B2445CCE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1" name="Freeform 6">
              <a:extLst>
                <a:ext uri="{FF2B5EF4-FFF2-40B4-BE49-F238E27FC236}">
                  <a16:creationId xmlns:a16="http://schemas.microsoft.com/office/drawing/2014/main" id="{7FD428B2-BF00-40E3-9EA0-739398C7C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2" name="Freeform 7">
              <a:extLst>
                <a:ext uri="{FF2B5EF4-FFF2-40B4-BE49-F238E27FC236}">
                  <a16:creationId xmlns:a16="http://schemas.microsoft.com/office/drawing/2014/main" id="{3805964B-FA05-4EE3-9570-F2F727400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3" name="Freeform 8">
              <a:extLst>
                <a:ext uri="{FF2B5EF4-FFF2-40B4-BE49-F238E27FC236}">
                  <a16:creationId xmlns:a16="http://schemas.microsoft.com/office/drawing/2014/main" id="{412B272C-0921-499D-A98E-D9EAC189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4" name="Freeform 9">
              <a:extLst>
                <a:ext uri="{FF2B5EF4-FFF2-40B4-BE49-F238E27FC236}">
                  <a16:creationId xmlns:a16="http://schemas.microsoft.com/office/drawing/2014/main" id="{394F2A7D-D91D-4E67-88B7-DF1BAC35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5" name="Freeform 10">
              <a:extLst>
                <a:ext uri="{FF2B5EF4-FFF2-40B4-BE49-F238E27FC236}">
                  <a16:creationId xmlns:a16="http://schemas.microsoft.com/office/drawing/2014/main" id="{A9BC0135-597F-4EEB-B808-7039F39B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6" name="Freeform 11">
              <a:extLst>
                <a:ext uri="{FF2B5EF4-FFF2-40B4-BE49-F238E27FC236}">
                  <a16:creationId xmlns:a16="http://schemas.microsoft.com/office/drawing/2014/main" id="{658E2BA5-759D-475A-BCCF-E89DF0D25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7" name="Freeform 12">
              <a:extLst>
                <a:ext uri="{FF2B5EF4-FFF2-40B4-BE49-F238E27FC236}">
                  <a16:creationId xmlns:a16="http://schemas.microsoft.com/office/drawing/2014/main" id="{B44BEAB0-A274-4630-94B2-DA749A7DE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8" name="Freeform 13">
              <a:extLst>
                <a:ext uri="{FF2B5EF4-FFF2-40B4-BE49-F238E27FC236}">
                  <a16:creationId xmlns:a16="http://schemas.microsoft.com/office/drawing/2014/main" id="{CDC9700A-2976-4C98-AB40-11799342F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89" name="Freeform 14">
              <a:extLst>
                <a:ext uri="{FF2B5EF4-FFF2-40B4-BE49-F238E27FC236}">
                  <a16:creationId xmlns:a16="http://schemas.microsoft.com/office/drawing/2014/main" id="{9E3A3241-E8F3-40D7-BDC9-DF55BE6A2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0" name="Freeform 15">
              <a:extLst>
                <a:ext uri="{FF2B5EF4-FFF2-40B4-BE49-F238E27FC236}">
                  <a16:creationId xmlns:a16="http://schemas.microsoft.com/office/drawing/2014/main" id="{D930E206-6AA5-4DB6-9361-796359146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1" name="Freeform 16">
              <a:extLst>
                <a:ext uri="{FF2B5EF4-FFF2-40B4-BE49-F238E27FC236}">
                  <a16:creationId xmlns:a16="http://schemas.microsoft.com/office/drawing/2014/main" id="{A60AA5B0-3D46-4A13-B012-BA6601C62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2" name="Freeform 17">
              <a:extLst>
                <a:ext uri="{FF2B5EF4-FFF2-40B4-BE49-F238E27FC236}">
                  <a16:creationId xmlns:a16="http://schemas.microsoft.com/office/drawing/2014/main" id="{4596FBF1-5ACF-4767-B4CF-215883F3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3" name="Freeform 18">
              <a:extLst>
                <a:ext uri="{FF2B5EF4-FFF2-40B4-BE49-F238E27FC236}">
                  <a16:creationId xmlns:a16="http://schemas.microsoft.com/office/drawing/2014/main" id="{69C58E36-4311-472D-AE87-5628B6840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4" name="Freeform 19">
              <a:extLst>
                <a:ext uri="{FF2B5EF4-FFF2-40B4-BE49-F238E27FC236}">
                  <a16:creationId xmlns:a16="http://schemas.microsoft.com/office/drawing/2014/main" id="{E306DAF4-9B21-4168-A908-0084DD05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5" name="Freeform 20">
              <a:extLst>
                <a:ext uri="{FF2B5EF4-FFF2-40B4-BE49-F238E27FC236}">
                  <a16:creationId xmlns:a16="http://schemas.microsoft.com/office/drawing/2014/main" id="{B2D7E816-9AC7-4048-B10A-FBC5D976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6" name="Freeform 21">
              <a:extLst>
                <a:ext uri="{FF2B5EF4-FFF2-40B4-BE49-F238E27FC236}">
                  <a16:creationId xmlns:a16="http://schemas.microsoft.com/office/drawing/2014/main" id="{E862D607-F126-47EF-B5F1-D11B6C158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7" name="Freeform 22">
              <a:extLst>
                <a:ext uri="{FF2B5EF4-FFF2-40B4-BE49-F238E27FC236}">
                  <a16:creationId xmlns:a16="http://schemas.microsoft.com/office/drawing/2014/main" id="{564A339B-75C4-43AA-BCCE-E63EABFE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2798" name="Freeform 23">
              <a:extLst>
                <a:ext uri="{FF2B5EF4-FFF2-40B4-BE49-F238E27FC236}">
                  <a16:creationId xmlns:a16="http://schemas.microsoft.com/office/drawing/2014/main" id="{137FF39D-A090-4107-BA94-4DC2DC6A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48" name="Rectangle 123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32775" name="圖形 4" descr="講臺">
            <a:extLst>
              <a:ext uri="{FF2B5EF4-FFF2-40B4-BE49-F238E27FC236}">
                <a16:creationId xmlns:a16="http://schemas.microsoft.com/office/drawing/2014/main" id="{DDBA6FAB-32C9-405F-8764-D7F09EFD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6" name="Group 125">
            <a:extLst>
              <a:ext uri="{FF2B5EF4-FFF2-40B4-BE49-F238E27FC236}">
                <a16:creationId xmlns:a16="http://schemas.microsoft.com/office/drawing/2014/main" id="{67F00997-13BD-4624-B341-D11D0FC9CDC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7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32777" name="直排文字版面配置區 2">
            <a:extLst>
              <a:ext uri="{FF2B5EF4-FFF2-40B4-BE49-F238E27FC236}">
                <a16:creationId xmlns:a16="http://schemas.microsoft.com/office/drawing/2014/main" id="{E5CA2140-1C34-4682-91D0-3741455F5609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48065" y="4198077"/>
            <a:ext cx="8747522" cy="894159"/>
          </a:xfr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近年運動產業蓬勃發展，本單元藉由幼兒體能、球館</a:t>
            </a:r>
            <a:r>
              <a:rPr lang="en-US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en-US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、健身房、高爾夫產業的營運概況介紹</a:t>
            </a:r>
            <a:r>
              <a:rPr lang="zh-TW" altLang="en-US" sz="2100" dirty="0">
                <a:solidFill>
                  <a:srgbClr val="FFFE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，幫助同學窺見運動休閒產業的輪廓，思考未來職涯發展方向。</a:t>
            </a:r>
          </a:p>
        </p:txBody>
      </p:sp>
    </p:spTree>
    <p:extLst>
      <p:ext uri="{BB962C8B-B14F-4D97-AF65-F5344CB8AC3E}">
        <p14:creationId xmlns:p14="http://schemas.microsoft.com/office/powerpoint/2010/main" val="2787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9">
            <a:extLst>
              <a:ext uri="{FF2B5EF4-FFF2-40B4-BE49-F238E27FC236}">
                <a16:creationId xmlns:a16="http://schemas.microsoft.com/office/drawing/2014/main" id="{FE42759D-ADBD-41CA-AD3B-FE28D919C70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34851" name="Freeform 5">
              <a:extLst>
                <a:ext uri="{FF2B5EF4-FFF2-40B4-BE49-F238E27FC236}">
                  <a16:creationId xmlns:a16="http://schemas.microsoft.com/office/drawing/2014/main" id="{3FFC93CA-358D-47D8-B05C-98BF216EC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2" name="Freeform 6">
              <a:extLst>
                <a:ext uri="{FF2B5EF4-FFF2-40B4-BE49-F238E27FC236}">
                  <a16:creationId xmlns:a16="http://schemas.microsoft.com/office/drawing/2014/main" id="{5D80D991-09E1-4909-8742-2693EDF5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3" name="Freeform 7">
              <a:extLst>
                <a:ext uri="{FF2B5EF4-FFF2-40B4-BE49-F238E27FC236}">
                  <a16:creationId xmlns:a16="http://schemas.microsoft.com/office/drawing/2014/main" id="{26AE6265-E53A-4C31-B711-C963BBFB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4" name="Freeform 8">
              <a:extLst>
                <a:ext uri="{FF2B5EF4-FFF2-40B4-BE49-F238E27FC236}">
                  <a16:creationId xmlns:a16="http://schemas.microsoft.com/office/drawing/2014/main" id="{F5A06DBC-B827-43C1-897D-D531CC0DB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5" name="Freeform 9">
              <a:extLst>
                <a:ext uri="{FF2B5EF4-FFF2-40B4-BE49-F238E27FC236}">
                  <a16:creationId xmlns:a16="http://schemas.microsoft.com/office/drawing/2014/main" id="{0BF8AD31-4E2E-4783-B9DF-DA189E680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6" name="Freeform 10">
              <a:extLst>
                <a:ext uri="{FF2B5EF4-FFF2-40B4-BE49-F238E27FC236}">
                  <a16:creationId xmlns:a16="http://schemas.microsoft.com/office/drawing/2014/main" id="{B6EDF1EB-8BC5-4383-91B7-2CC16A4A3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7" name="Freeform 11">
              <a:extLst>
                <a:ext uri="{FF2B5EF4-FFF2-40B4-BE49-F238E27FC236}">
                  <a16:creationId xmlns:a16="http://schemas.microsoft.com/office/drawing/2014/main" id="{5774B95E-163E-4E29-A02A-13C198B12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8" name="Freeform 12">
              <a:extLst>
                <a:ext uri="{FF2B5EF4-FFF2-40B4-BE49-F238E27FC236}">
                  <a16:creationId xmlns:a16="http://schemas.microsoft.com/office/drawing/2014/main" id="{EFF5EA22-5E0E-494C-B30C-90AA13398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59" name="Freeform 13">
              <a:extLst>
                <a:ext uri="{FF2B5EF4-FFF2-40B4-BE49-F238E27FC236}">
                  <a16:creationId xmlns:a16="http://schemas.microsoft.com/office/drawing/2014/main" id="{47B4D0B4-B3B2-4B4C-B701-585A12041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0" name="Freeform 14">
              <a:extLst>
                <a:ext uri="{FF2B5EF4-FFF2-40B4-BE49-F238E27FC236}">
                  <a16:creationId xmlns:a16="http://schemas.microsoft.com/office/drawing/2014/main" id="{3FC986A3-830F-48C0-ACAA-D4D05791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1" name="Freeform 15">
              <a:extLst>
                <a:ext uri="{FF2B5EF4-FFF2-40B4-BE49-F238E27FC236}">
                  <a16:creationId xmlns:a16="http://schemas.microsoft.com/office/drawing/2014/main" id="{B708F8FC-33BB-4E16-99D3-BDABA99B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2" name="Freeform 16">
              <a:extLst>
                <a:ext uri="{FF2B5EF4-FFF2-40B4-BE49-F238E27FC236}">
                  <a16:creationId xmlns:a16="http://schemas.microsoft.com/office/drawing/2014/main" id="{5BAECE04-7DAA-47A9-8667-7BDC9429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3" name="Freeform 17">
              <a:extLst>
                <a:ext uri="{FF2B5EF4-FFF2-40B4-BE49-F238E27FC236}">
                  <a16:creationId xmlns:a16="http://schemas.microsoft.com/office/drawing/2014/main" id="{EA7C6F25-4DC0-4830-BF4C-48431739E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4" name="Freeform 18">
              <a:extLst>
                <a:ext uri="{FF2B5EF4-FFF2-40B4-BE49-F238E27FC236}">
                  <a16:creationId xmlns:a16="http://schemas.microsoft.com/office/drawing/2014/main" id="{20AE7E76-518C-4C12-93E1-F4EF906B5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5" name="Freeform 19">
              <a:extLst>
                <a:ext uri="{FF2B5EF4-FFF2-40B4-BE49-F238E27FC236}">
                  <a16:creationId xmlns:a16="http://schemas.microsoft.com/office/drawing/2014/main" id="{759DB404-FE84-4F77-A526-6E152CE50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6" name="Freeform 20">
              <a:extLst>
                <a:ext uri="{FF2B5EF4-FFF2-40B4-BE49-F238E27FC236}">
                  <a16:creationId xmlns:a16="http://schemas.microsoft.com/office/drawing/2014/main" id="{7529E798-71A0-4F71-8A43-31972C6C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7" name="Freeform 21">
              <a:extLst>
                <a:ext uri="{FF2B5EF4-FFF2-40B4-BE49-F238E27FC236}">
                  <a16:creationId xmlns:a16="http://schemas.microsoft.com/office/drawing/2014/main" id="{8A158CF8-31AB-4586-86D2-24B37C13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8" name="Freeform 22">
              <a:extLst>
                <a:ext uri="{FF2B5EF4-FFF2-40B4-BE49-F238E27FC236}">
                  <a16:creationId xmlns:a16="http://schemas.microsoft.com/office/drawing/2014/main" id="{D4140CEA-26D8-4800-9DA5-6B7571A3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69" name="Freeform 23">
              <a:extLst>
                <a:ext uri="{FF2B5EF4-FFF2-40B4-BE49-F238E27FC236}">
                  <a16:creationId xmlns:a16="http://schemas.microsoft.com/office/drawing/2014/main" id="{4D1055BC-83F3-448E-B249-1DD0209F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34819" name="Group 30">
            <a:extLst>
              <a:ext uri="{FF2B5EF4-FFF2-40B4-BE49-F238E27FC236}">
                <a16:creationId xmlns:a16="http://schemas.microsoft.com/office/drawing/2014/main" id="{8A86F413-5BDB-474E-A912-1AA60F9C293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6C1CA9F-3AF9-4746-ACC4-2F994B7F29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34821" name="Group 37">
            <a:extLst>
              <a:ext uri="{FF2B5EF4-FFF2-40B4-BE49-F238E27FC236}">
                <a16:creationId xmlns:a16="http://schemas.microsoft.com/office/drawing/2014/main" id="{56E22EA4-F44A-48C8-B4CD-08F5C8C9EB1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34829" name="Freeform 5">
              <a:extLst>
                <a:ext uri="{FF2B5EF4-FFF2-40B4-BE49-F238E27FC236}">
                  <a16:creationId xmlns:a16="http://schemas.microsoft.com/office/drawing/2014/main" id="{44608BA8-4724-47A1-BC64-2A9D230C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0" name="Freeform 6">
              <a:extLst>
                <a:ext uri="{FF2B5EF4-FFF2-40B4-BE49-F238E27FC236}">
                  <a16:creationId xmlns:a16="http://schemas.microsoft.com/office/drawing/2014/main" id="{23F7A862-50C6-4901-8715-139D4B3E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1" name="Freeform 7">
              <a:extLst>
                <a:ext uri="{FF2B5EF4-FFF2-40B4-BE49-F238E27FC236}">
                  <a16:creationId xmlns:a16="http://schemas.microsoft.com/office/drawing/2014/main" id="{BC6DD5EB-BFD8-4677-8BEF-57B893AB4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2" name="Freeform 8">
              <a:extLst>
                <a:ext uri="{FF2B5EF4-FFF2-40B4-BE49-F238E27FC236}">
                  <a16:creationId xmlns:a16="http://schemas.microsoft.com/office/drawing/2014/main" id="{63C62C18-C225-46F1-9E7D-13A4B1D0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3" name="Freeform 9">
              <a:extLst>
                <a:ext uri="{FF2B5EF4-FFF2-40B4-BE49-F238E27FC236}">
                  <a16:creationId xmlns:a16="http://schemas.microsoft.com/office/drawing/2014/main" id="{A7DF3040-A934-40F7-90E0-019FF9659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4" name="Freeform 10">
              <a:extLst>
                <a:ext uri="{FF2B5EF4-FFF2-40B4-BE49-F238E27FC236}">
                  <a16:creationId xmlns:a16="http://schemas.microsoft.com/office/drawing/2014/main" id="{8B9F5761-FB8A-4E84-BCDA-7A9493753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5" name="Freeform 11">
              <a:extLst>
                <a:ext uri="{FF2B5EF4-FFF2-40B4-BE49-F238E27FC236}">
                  <a16:creationId xmlns:a16="http://schemas.microsoft.com/office/drawing/2014/main" id="{1529153A-FB98-4DBB-A53F-F4FE3F7C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6" name="Freeform 12">
              <a:extLst>
                <a:ext uri="{FF2B5EF4-FFF2-40B4-BE49-F238E27FC236}">
                  <a16:creationId xmlns:a16="http://schemas.microsoft.com/office/drawing/2014/main" id="{F71B411B-9621-4758-ACD7-B601CE514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7" name="Freeform 13">
              <a:extLst>
                <a:ext uri="{FF2B5EF4-FFF2-40B4-BE49-F238E27FC236}">
                  <a16:creationId xmlns:a16="http://schemas.microsoft.com/office/drawing/2014/main" id="{8AD82ED1-F33E-4F49-BD86-00289A837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8" name="Freeform 14">
              <a:extLst>
                <a:ext uri="{FF2B5EF4-FFF2-40B4-BE49-F238E27FC236}">
                  <a16:creationId xmlns:a16="http://schemas.microsoft.com/office/drawing/2014/main" id="{0071A242-CB9E-4663-A9A0-91E41178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39" name="Freeform 15">
              <a:extLst>
                <a:ext uri="{FF2B5EF4-FFF2-40B4-BE49-F238E27FC236}">
                  <a16:creationId xmlns:a16="http://schemas.microsoft.com/office/drawing/2014/main" id="{5253597B-3014-41F8-9495-62649CDA5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0" name="Freeform 16">
              <a:extLst>
                <a:ext uri="{FF2B5EF4-FFF2-40B4-BE49-F238E27FC236}">
                  <a16:creationId xmlns:a16="http://schemas.microsoft.com/office/drawing/2014/main" id="{DC780C37-C76F-42CF-AA4F-88374A58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1" name="Freeform 17">
              <a:extLst>
                <a:ext uri="{FF2B5EF4-FFF2-40B4-BE49-F238E27FC236}">
                  <a16:creationId xmlns:a16="http://schemas.microsoft.com/office/drawing/2014/main" id="{0E2EA40C-8B5B-4263-9E02-166E8DFE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2" name="Freeform 18">
              <a:extLst>
                <a:ext uri="{FF2B5EF4-FFF2-40B4-BE49-F238E27FC236}">
                  <a16:creationId xmlns:a16="http://schemas.microsoft.com/office/drawing/2014/main" id="{793868AB-2413-4BA3-BB40-FB205E95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3" name="Freeform 19">
              <a:extLst>
                <a:ext uri="{FF2B5EF4-FFF2-40B4-BE49-F238E27FC236}">
                  <a16:creationId xmlns:a16="http://schemas.microsoft.com/office/drawing/2014/main" id="{EBDA6380-082A-4B5D-9544-44D66C4C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4" name="Freeform 20">
              <a:extLst>
                <a:ext uri="{FF2B5EF4-FFF2-40B4-BE49-F238E27FC236}">
                  <a16:creationId xmlns:a16="http://schemas.microsoft.com/office/drawing/2014/main" id="{906D0DAB-F5D3-4EF9-A309-20EB6E2BC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5" name="Freeform 21">
              <a:extLst>
                <a:ext uri="{FF2B5EF4-FFF2-40B4-BE49-F238E27FC236}">
                  <a16:creationId xmlns:a16="http://schemas.microsoft.com/office/drawing/2014/main" id="{C527669E-43DA-4931-B45E-95D9B3E9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6" name="Freeform 22">
              <a:extLst>
                <a:ext uri="{FF2B5EF4-FFF2-40B4-BE49-F238E27FC236}">
                  <a16:creationId xmlns:a16="http://schemas.microsoft.com/office/drawing/2014/main" id="{D9947C5B-5F0B-40C2-BD67-DBC5805B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4847" name="Freeform 23">
              <a:extLst>
                <a:ext uri="{FF2B5EF4-FFF2-40B4-BE49-F238E27FC236}">
                  <a16:creationId xmlns:a16="http://schemas.microsoft.com/office/drawing/2014/main" id="{8DC09A44-7DF0-40D2-9565-8AFF6F31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34822" name="Group 58">
            <a:extLst>
              <a:ext uri="{FF2B5EF4-FFF2-40B4-BE49-F238E27FC236}">
                <a16:creationId xmlns:a16="http://schemas.microsoft.com/office/drawing/2014/main" id="{797F6125-7390-4EF4-B24A-5AC184A62DF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2444354" y="3776662"/>
            <a:ext cx="4236244" cy="1328738"/>
            <a:chOff x="3258942" y="3893141"/>
            <a:chExt cx="5648782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7B2FA5FA-D1CD-4DF0-B534-0C0A93E89E94}"/>
                </a:ext>
              </a:extLst>
            </p:cNvPr>
            <p:cNvSpPr/>
            <p:nvPr/>
          </p:nvSpPr>
          <p:spPr>
            <a:xfrm rot="10800000">
              <a:off x="5892817" y="5313653"/>
              <a:ext cx="406433" cy="3507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67AEC51-0AE6-437C-8B9F-7187AA6FA840}"/>
                </a:ext>
              </a:extLst>
            </p:cNvPr>
            <p:cNvSpPr/>
            <p:nvPr/>
          </p:nvSpPr>
          <p:spPr>
            <a:xfrm>
              <a:off x="3258942" y="3893141"/>
              <a:ext cx="5648782" cy="1420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30639-784F-413B-BF57-313F438369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444354" y="1739504"/>
            <a:ext cx="4236244" cy="1968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34824" name="圖形 4" descr="嬰兒爬行">
            <a:extLst>
              <a:ext uri="{FF2B5EF4-FFF2-40B4-BE49-F238E27FC236}">
                <a16:creationId xmlns:a16="http://schemas.microsoft.com/office/drawing/2014/main" id="{0B9A49E2-6087-43A0-BE09-A2B30DB1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7" y="1865710"/>
            <a:ext cx="1716881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5D652B-68E5-4AC2-B2AC-8723D8F8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266" y="3842147"/>
            <a:ext cx="4120753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幼兒體能</a:t>
            </a:r>
          </a:p>
        </p:txBody>
      </p:sp>
      <p:sp>
        <p:nvSpPr>
          <p:cNvPr id="34826" name="文字版面配置區 2">
            <a:extLst>
              <a:ext uri="{FF2B5EF4-FFF2-40B4-BE49-F238E27FC236}">
                <a16:creationId xmlns:a16="http://schemas.microsoft.com/office/drawing/2014/main" id="{6EE900F5-57CE-411A-BC2E-D3A7AB47D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266" y="4388644"/>
            <a:ext cx="4120753" cy="3917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078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7">
            <a:extLst>
              <a:ext uri="{FF2B5EF4-FFF2-40B4-BE49-F238E27FC236}">
                <a16:creationId xmlns:a16="http://schemas.microsoft.com/office/drawing/2014/main" id="{DEE65015-5982-4799-9998-7753AE93D84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36898" name="Freeform 5">
              <a:extLst>
                <a:ext uri="{FF2B5EF4-FFF2-40B4-BE49-F238E27FC236}">
                  <a16:creationId xmlns:a16="http://schemas.microsoft.com/office/drawing/2014/main" id="{AA73335F-0E82-4FBA-BF15-D0E6B11E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9" name="Freeform 6">
              <a:extLst>
                <a:ext uri="{FF2B5EF4-FFF2-40B4-BE49-F238E27FC236}">
                  <a16:creationId xmlns:a16="http://schemas.microsoft.com/office/drawing/2014/main" id="{9E48123F-2EC5-40A0-8CDD-EC9AB0D2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0" name="Freeform 7">
              <a:extLst>
                <a:ext uri="{FF2B5EF4-FFF2-40B4-BE49-F238E27FC236}">
                  <a16:creationId xmlns:a16="http://schemas.microsoft.com/office/drawing/2014/main" id="{F968738C-87F2-4991-9092-E7540B97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1" name="Freeform 8">
              <a:extLst>
                <a:ext uri="{FF2B5EF4-FFF2-40B4-BE49-F238E27FC236}">
                  <a16:creationId xmlns:a16="http://schemas.microsoft.com/office/drawing/2014/main" id="{004732B6-C45A-473F-AF95-EAB23FED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2" name="Freeform 9">
              <a:extLst>
                <a:ext uri="{FF2B5EF4-FFF2-40B4-BE49-F238E27FC236}">
                  <a16:creationId xmlns:a16="http://schemas.microsoft.com/office/drawing/2014/main" id="{599005A9-C873-481B-AC41-4E951B11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3" name="Freeform 10">
              <a:extLst>
                <a:ext uri="{FF2B5EF4-FFF2-40B4-BE49-F238E27FC236}">
                  <a16:creationId xmlns:a16="http://schemas.microsoft.com/office/drawing/2014/main" id="{BEB68572-E858-46E6-A990-EDA62252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4" name="Freeform 11">
              <a:extLst>
                <a:ext uri="{FF2B5EF4-FFF2-40B4-BE49-F238E27FC236}">
                  <a16:creationId xmlns:a16="http://schemas.microsoft.com/office/drawing/2014/main" id="{07CEAB36-B9A6-4100-9907-289C41756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5" name="Freeform 12">
              <a:extLst>
                <a:ext uri="{FF2B5EF4-FFF2-40B4-BE49-F238E27FC236}">
                  <a16:creationId xmlns:a16="http://schemas.microsoft.com/office/drawing/2014/main" id="{F1B80C7A-F5FA-41DA-A996-6DD62238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6" name="Freeform 13">
              <a:extLst>
                <a:ext uri="{FF2B5EF4-FFF2-40B4-BE49-F238E27FC236}">
                  <a16:creationId xmlns:a16="http://schemas.microsoft.com/office/drawing/2014/main" id="{10828226-9807-4828-9217-3C55E2E3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7" name="Freeform 14">
              <a:extLst>
                <a:ext uri="{FF2B5EF4-FFF2-40B4-BE49-F238E27FC236}">
                  <a16:creationId xmlns:a16="http://schemas.microsoft.com/office/drawing/2014/main" id="{366DC1D8-07CD-4DEF-9905-7EB5E589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8" name="Freeform 15">
              <a:extLst>
                <a:ext uri="{FF2B5EF4-FFF2-40B4-BE49-F238E27FC236}">
                  <a16:creationId xmlns:a16="http://schemas.microsoft.com/office/drawing/2014/main" id="{1878EE97-D818-458D-8450-B55B507A7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09" name="Freeform 16">
              <a:extLst>
                <a:ext uri="{FF2B5EF4-FFF2-40B4-BE49-F238E27FC236}">
                  <a16:creationId xmlns:a16="http://schemas.microsoft.com/office/drawing/2014/main" id="{EE0DF093-87E3-4011-9258-D369027A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0" name="Freeform 17">
              <a:extLst>
                <a:ext uri="{FF2B5EF4-FFF2-40B4-BE49-F238E27FC236}">
                  <a16:creationId xmlns:a16="http://schemas.microsoft.com/office/drawing/2014/main" id="{73B8CF23-2FFD-4B60-B655-5204F7EF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1" name="Freeform 18">
              <a:extLst>
                <a:ext uri="{FF2B5EF4-FFF2-40B4-BE49-F238E27FC236}">
                  <a16:creationId xmlns:a16="http://schemas.microsoft.com/office/drawing/2014/main" id="{AB8EDC82-35A5-4D58-B0F9-E850732E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2" name="Freeform 19">
              <a:extLst>
                <a:ext uri="{FF2B5EF4-FFF2-40B4-BE49-F238E27FC236}">
                  <a16:creationId xmlns:a16="http://schemas.microsoft.com/office/drawing/2014/main" id="{9BAC54A4-601F-48BE-B9EA-885B21BC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3" name="Freeform 20">
              <a:extLst>
                <a:ext uri="{FF2B5EF4-FFF2-40B4-BE49-F238E27FC236}">
                  <a16:creationId xmlns:a16="http://schemas.microsoft.com/office/drawing/2014/main" id="{1FF84062-EC6E-4769-92CA-DEC256FF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4" name="Freeform 21">
              <a:extLst>
                <a:ext uri="{FF2B5EF4-FFF2-40B4-BE49-F238E27FC236}">
                  <a16:creationId xmlns:a16="http://schemas.microsoft.com/office/drawing/2014/main" id="{AF2B0053-27DF-40BA-AD26-FCB2E8F3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5" name="Freeform 22">
              <a:extLst>
                <a:ext uri="{FF2B5EF4-FFF2-40B4-BE49-F238E27FC236}">
                  <a16:creationId xmlns:a16="http://schemas.microsoft.com/office/drawing/2014/main" id="{061CEB15-8F70-4F9D-B13B-034171FB2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6" name="Freeform 23">
              <a:extLst>
                <a:ext uri="{FF2B5EF4-FFF2-40B4-BE49-F238E27FC236}">
                  <a16:creationId xmlns:a16="http://schemas.microsoft.com/office/drawing/2014/main" id="{ABFEDB41-3791-4C1D-821C-1D24FFB6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7" name="Freeform 24">
              <a:extLst>
                <a:ext uri="{FF2B5EF4-FFF2-40B4-BE49-F238E27FC236}">
                  <a16:creationId xmlns:a16="http://schemas.microsoft.com/office/drawing/2014/main" id="{22E88EB1-4582-45A8-9705-C4AA3722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918" name="Freeform 25">
              <a:extLst>
                <a:ext uri="{FF2B5EF4-FFF2-40B4-BE49-F238E27FC236}">
                  <a16:creationId xmlns:a16="http://schemas.microsoft.com/office/drawing/2014/main" id="{BD0EDE29-5DE6-4A19-BB50-5323EC53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36867" name="Group 30">
            <a:extLst>
              <a:ext uri="{FF2B5EF4-FFF2-40B4-BE49-F238E27FC236}">
                <a16:creationId xmlns:a16="http://schemas.microsoft.com/office/drawing/2014/main" id="{008BC49C-0196-4128-8EFF-73BAB26C7AC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6869" name="Group 37">
            <a:extLst>
              <a:ext uri="{FF2B5EF4-FFF2-40B4-BE49-F238E27FC236}">
                <a16:creationId xmlns:a16="http://schemas.microsoft.com/office/drawing/2014/main" id="{3789F19D-F34F-41AA-B6F6-C77D72B7860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36874" name="Freeform 5">
              <a:extLst>
                <a:ext uri="{FF2B5EF4-FFF2-40B4-BE49-F238E27FC236}">
                  <a16:creationId xmlns:a16="http://schemas.microsoft.com/office/drawing/2014/main" id="{1C133DD2-4E52-4481-ABAF-44F3B9D4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75" name="Freeform 6">
              <a:extLst>
                <a:ext uri="{FF2B5EF4-FFF2-40B4-BE49-F238E27FC236}">
                  <a16:creationId xmlns:a16="http://schemas.microsoft.com/office/drawing/2014/main" id="{0E699B72-906A-4236-8360-EA4E4E2CC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76" name="Freeform 7">
              <a:extLst>
                <a:ext uri="{FF2B5EF4-FFF2-40B4-BE49-F238E27FC236}">
                  <a16:creationId xmlns:a16="http://schemas.microsoft.com/office/drawing/2014/main" id="{9B5D3B2A-48E8-4BAF-AB69-B2D70C87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77" name="Freeform 8">
              <a:extLst>
                <a:ext uri="{FF2B5EF4-FFF2-40B4-BE49-F238E27FC236}">
                  <a16:creationId xmlns:a16="http://schemas.microsoft.com/office/drawing/2014/main" id="{DBB1C4CF-CB45-426B-899D-372AA195E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78" name="Freeform 9">
              <a:extLst>
                <a:ext uri="{FF2B5EF4-FFF2-40B4-BE49-F238E27FC236}">
                  <a16:creationId xmlns:a16="http://schemas.microsoft.com/office/drawing/2014/main" id="{E9BFCF4C-5B92-49BA-A451-70ECB478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79" name="Freeform 10">
              <a:extLst>
                <a:ext uri="{FF2B5EF4-FFF2-40B4-BE49-F238E27FC236}">
                  <a16:creationId xmlns:a16="http://schemas.microsoft.com/office/drawing/2014/main" id="{9DDC0251-E41E-47DE-86AA-DF9D43E09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0" name="Freeform 11">
              <a:extLst>
                <a:ext uri="{FF2B5EF4-FFF2-40B4-BE49-F238E27FC236}">
                  <a16:creationId xmlns:a16="http://schemas.microsoft.com/office/drawing/2014/main" id="{6E0718A1-D5D8-4099-A748-DDB42323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1" name="Freeform 12">
              <a:extLst>
                <a:ext uri="{FF2B5EF4-FFF2-40B4-BE49-F238E27FC236}">
                  <a16:creationId xmlns:a16="http://schemas.microsoft.com/office/drawing/2014/main" id="{C4C70A30-2630-478C-BA0E-7B41A1959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2" name="Freeform 13">
              <a:extLst>
                <a:ext uri="{FF2B5EF4-FFF2-40B4-BE49-F238E27FC236}">
                  <a16:creationId xmlns:a16="http://schemas.microsoft.com/office/drawing/2014/main" id="{8637ED37-A7B7-42A2-9D83-6EF98596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3" name="Freeform 14">
              <a:extLst>
                <a:ext uri="{FF2B5EF4-FFF2-40B4-BE49-F238E27FC236}">
                  <a16:creationId xmlns:a16="http://schemas.microsoft.com/office/drawing/2014/main" id="{AB60EEF6-D5BF-4EDA-8C7A-E5AEF3C2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4" name="Freeform 15">
              <a:extLst>
                <a:ext uri="{FF2B5EF4-FFF2-40B4-BE49-F238E27FC236}">
                  <a16:creationId xmlns:a16="http://schemas.microsoft.com/office/drawing/2014/main" id="{193FB99E-7605-4E8E-B5BC-0BEA4CB7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5" name="Freeform 16">
              <a:extLst>
                <a:ext uri="{FF2B5EF4-FFF2-40B4-BE49-F238E27FC236}">
                  <a16:creationId xmlns:a16="http://schemas.microsoft.com/office/drawing/2014/main" id="{AADF6E51-4F86-4E9F-A093-3DC2F6FB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6" name="Freeform 17">
              <a:extLst>
                <a:ext uri="{FF2B5EF4-FFF2-40B4-BE49-F238E27FC236}">
                  <a16:creationId xmlns:a16="http://schemas.microsoft.com/office/drawing/2014/main" id="{D1E4AB7D-4756-4178-85E5-9C7CBEE9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7" name="Freeform 18">
              <a:extLst>
                <a:ext uri="{FF2B5EF4-FFF2-40B4-BE49-F238E27FC236}">
                  <a16:creationId xmlns:a16="http://schemas.microsoft.com/office/drawing/2014/main" id="{8E361B1A-F0DC-433A-A561-D2D49B6E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8" name="Freeform 19">
              <a:extLst>
                <a:ext uri="{FF2B5EF4-FFF2-40B4-BE49-F238E27FC236}">
                  <a16:creationId xmlns:a16="http://schemas.microsoft.com/office/drawing/2014/main" id="{A76F20AE-97A3-45B1-B93E-521F3CCE0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89" name="Freeform 20">
              <a:extLst>
                <a:ext uri="{FF2B5EF4-FFF2-40B4-BE49-F238E27FC236}">
                  <a16:creationId xmlns:a16="http://schemas.microsoft.com/office/drawing/2014/main" id="{44CA7D7C-CD72-49C0-817E-460623B7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0" name="Freeform 21">
              <a:extLst>
                <a:ext uri="{FF2B5EF4-FFF2-40B4-BE49-F238E27FC236}">
                  <a16:creationId xmlns:a16="http://schemas.microsoft.com/office/drawing/2014/main" id="{AE3F0D55-67C6-48CA-9713-1C3CCFE07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1" name="Freeform 22">
              <a:extLst>
                <a:ext uri="{FF2B5EF4-FFF2-40B4-BE49-F238E27FC236}">
                  <a16:creationId xmlns:a16="http://schemas.microsoft.com/office/drawing/2014/main" id="{DE767FB8-D19C-4A85-A705-B9470F9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2" name="Freeform 23">
              <a:extLst>
                <a:ext uri="{FF2B5EF4-FFF2-40B4-BE49-F238E27FC236}">
                  <a16:creationId xmlns:a16="http://schemas.microsoft.com/office/drawing/2014/main" id="{9CBECDB9-B61C-47C9-B419-9F1FC2D43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3" name="Freeform 24">
              <a:extLst>
                <a:ext uri="{FF2B5EF4-FFF2-40B4-BE49-F238E27FC236}">
                  <a16:creationId xmlns:a16="http://schemas.microsoft.com/office/drawing/2014/main" id="{52617AF5-F1E3-4124-9C46-5A1DC98D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6894" name="Freeform 25">
              <a:extLst>
                <a:ext uri="{FF2B5EF4-FFF2-40B4-BE49-F238E27FC236}">
                  <a16:creationId xmlns:a16="http://schemas.microsoft.com/office/drawing/2014/main" id="{E8EE49B7-B843-487F-8A7E-67F18C35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產業背景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 lnSpcReduction="10000"/>
          </a:bodyPr>
          <a:lstStyle/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幼兒園教師須具備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師資培育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體適能活動課程多由幼兒體能工作室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外派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體能教練進行體適能教學。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幼兒體能工作室不用師培背景，多聘用運動休閒相關科系背景從業人員進行教學。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從業後，再考取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專業證照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2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嬰幼兒體適能初級指導員</a:t>
            </a:r>
            <a:endParaRPr lang="en-US" altLang="zh-TW" sz="2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22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幼兒運動遊戲初級指導員</a:t>
            </a:r>
            <a:endParaRPr lang="en-US" altLang="zh-TW" sz="22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1004</Words>
  <Application>Microsoft Office PowerPoint</Application>
  <PresentationFormat>如螢幕大小 (4:3)</PresentationFormat>
  <Paragraphs>107</Paragraphs>
  <Slides>35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等线</vt:lpstr>
      <vt:lpstr>微軟正黑體</vt:lpstr>
      <vt:lpstr>新細明體</vt:lpstr>
      <vt:lpstr>標楷體</vt:lpstr>
      <vt:lpstr>Arial</vt:lpstr>
      <vt:lpstr>Calibri</vt:lpstr>
      <vt:lpstr>Rockwell</vt:lpstr>
      <vt:lpstr>Wingdings</vt:lpstr>
      <vt:lpstr>課程名稱</vt:lpstr>
      <vt:lpstr>運動產業概論</vt:lpstr>
      <vt:lpstr>運動產業是什麼？</vt:lpstr>
      <vt:lpstr>PowerPoint 簡報</vt:lpstr>
      <vt:lpstr>前言</vt:lpstr>
      <vt:lpstr>PowerPoint 簡報</vt:lpstr>
      <vt:lpstr>PowerPoint 簡報</vt:lpstr>
      <vt:lpstr>PowerPoint 簡報</vt:lpstr>
      <vt:lpstr>幼兒體能</vt:lpstr>
      <vt:lpstr>產業背景</vt:lpstr>
      <vt:lpstr>教學理念</vt:lpstr>
      <vt:lpstr>教學目標</vt:lpstr>
      <vt:lpstr>PowerPoint 簡報</vt:lpstr>
      <vt:lpstr>PowerPoint 簡報</vt:lpstr>
      <vt:lpstr> </vt:lpstr>
      <vt:lpstr>PowerPoint 簡報</vt:lpstr>
      <vt:lpstr> 節慶活動</vt:lpstr>
      <vt:lpstr> 直排輪教學 -培養運動習慣及興趣</vt:lpstr>
      <vt:lpstr>工作情形</vt:lpstr>
      <vt:lpstr>工作情形</vt:lpstr>
      <vt:lpstr>幼兒體適能產業的就業機會，男女有別嗎？ </vt:lpstr>
      <vt:lpstr>PowerPoint 簡報</vt:lpstr>
      <vt:lpstr>男女有別的體適能產業，對幼兒有怎樣的影響？ </vt:lpstr>
      <vt:lpstr>球館(場)</vt:lpstr>
      <vt:lpstr>產業背景</vt:lpstr>
      <vt:lpstr>產業背景</vt:lpstr>
      <vt:lpstr>籃球、排球、足球</vt:lpstr>
      <vt:lpstr>籃球、排球、足球</vt:lpstr>
      <vt:lpstr>桌球、羽球</vt:lpstr>
      <vt:lpstr>桌球、羽球</vt:lpstr>
      <vt:lpstr>羽球跟桌球，哪個消費力比較強大呢？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怡純 鍾</cp:lastModifiedBy>
  <cp:revision>6</cp:revision>
  <dcterms:created xsi:type="dcterms:W3CDTF">2017-11-07T02:54:43Z</dcterms:created>
  <dcterms:modified xsi:type="dcterms:W3CDTF">2018-06-22T11:16:49Z</dcterms:modified>
</cp:coreProperties>
</file>