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42E23-8DEF-451E-A1F1-2A77970D1C15}" type="doc">
      <dgm:prSet loTypeId="urn:microsoft.com/office/officeart/2005/8/layout/hProcess11" loCatId="process" qsTypeId="urn:microsoft.com/office/officeart/2005/8/quickstyle/simple4" qsCatId="simple" csTypeId="urn:microsoft.com/office/officeart/2005/8/colors/colorful2" csCatId="colorful" phldr="1"/>
      <dgm:spPr/>
    </dgm:pt>
    <dgm:pt modelId="{6C9B728F-E423-469D-8054-8980A1550E09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生理接收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913CC07-A251-4135-9F50-298B3B027185}" type="parTrans" cxnId="{AC2C78B5-BD9A-4E02-A937-0BBC69129C6E}">
      <dgm:prSet/>
      <dgm:spPr/>
      <dgm:t>
        <a:bodyPr/>
        <a:lstStyle/>
        <a:p>
          <a:endParaRPr lang="zh-TW" altLang="en-US"/>
        </a:p>
      </dgm:t>
    </dgm:pt>
    <dgm:pt modelId="{4056D0A3-AAA1-4523-8842-FB4D106B05D8}" type="sibTrans" cxnId="{AC2C78B5-BD9A-4E02-A937-0BBC69129C6E}">
      <dgm:prSet/>
      <dgm:spPr/>
      <dgm:t>
        <a:bodyPr/>
        <a:lstStyle/>
        <a:p>
          <a:endParaRPr lang="zh-TW" altLang="en-US"/>
        </a:p>
      </dgm:t>
    </dgm:pt>
    <dgm:pt modelId="{840A37DA-AFAF-4B74-9179-E999705EC0A3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用心體會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FA212B-B942-4CD0-8A79-FB78586E4742}" type="parTrans" cxnId="{1A4A581E-601D-4839-A27B-4ACE1F4D6EA2}">
      <dgm:prSet/>
      <dgm:spPr/>
      <dgm:t>
        <a:bodyPr/>
        <a:lstStyle/>
        <a:p>
          <a:endParaRPr lang="zh-TW" altLang="en-US"/>
        </a:p>
      </dgm:t>
    </dgm:pt>
    <dgm:pt modelId="{B4941E2B-47F6-45CE-A453-39114F59083C}" type="sibTrans" cxnId="{1A4A581E-601D-4839-A27B-4ACE1F4D6EA2}">
      <dgm:prSet/>
      <dgm:spPr/>
      <dgm:t>
        <a:bodyPr/>
        <a:lstStyle/>
        <a:p>
          <a:endParaRPr lang="zh-TW" altLang="en-US"/>
        </a:p>
      </dgm:t>
    </dgm:pt>
    <dgm:pt modelId="{766AAF53-1769-4363-B4D4-99375359A3FF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選擇組織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48B42E-3997-45D1-9E0F-AE12FED5124A}" type="parTrans" cxnId="{F85ED235-D444-4F6D-B937-CD61C15B7164}">
      <dgm:prSet/>
      <dgm:spPr/>
      <dgm:t>
        <a:bodyPr/>
        <a:lstStyle/>
        <a:p>
          <a:endParaRPr lang="zh-TW" altLang="en-US"/>
        </a:p>
      </dgm:t>
    </dgm:pt>
    <dgm:pt modelId="{AB4255E9-0325-448D-B8C0-5E1657BE9BFB}" type="sibTrans" cxnId="{F85ED235-D444-4F6D-B937-CD61C15B7164}">
      <dgm:prSet/>
      <dgm:spPr/>
      <dgm:t>
        <a:bodyPr/>
        <a:lstStyle/>
        <a:p>
          <a:endParaRPr lang="zh-TW" altLang="en-US"/>
        </a:p>
      </dgm:t>
    </dgm:pt>
    <dgm:pt modelId="{2C40DB10-4EF0-4191-9063-5CD1163D7205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詮釋溝通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AA00A6-FC99-456E-A228-C1C16F495421}" type="parTrans" cxnId="{B30F4203-1F5D-47BD-B170-CB5E11CDCFD5}">
      <dgm:prSet/>
      <dgm:spPr/>
      <dgm:t>
        <a:bodyPr/>
        <a:lstStyle/>
        <a:p>
          <a:endParaRPr lang="zh-TW" altLang="en-US"/>
        </a:p>
      </dgm:t>
    </dgm:pt>
    <dgm:pt modelId="{DDD62A6F-C198-41EF-89D7-5870DFCD9AF9}" type="sibTrans" cxnId="{B30F4203-1F5D-47BD-B170-CB5E11CDCFD5}">
      <dgm:prSet/>
      <dgm:spPr/>
      <dgm:t>
        <a:bodyPr/>
        <a:lstStyle/>
        <a:p>
          <a:endParaRPr lang="zh-TW" altLang="en-US"/>
        </a:p>
      </dgm:t>
    </dgm:pt>
    <dgm:pt modelId="{BE9AB178-DC89-4006-9DC7-16A7B8E33971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回應記憶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A6E610-2A61-4744-A69D-F76D49D00097}" type="parTrans" cxnId="{A772E906-8D48-458A-A06B-D7BCEC2F3E9B}">
      <dgm:prSet/>
      <dgm:spPr/>
      <dgm:t>
        <a:bodyPr/>
        <a:lstStyle/>
        <a:p>
          <a:endParaRPr lang="zh-TW" altLang="en-US"/>
        </a:p>
      </dgm:t>
    </dgm:pt>
    <dgm:pt modelId="{A587F116-DC66-45F2-BCF0-B390A352A313}" type="sibTrans" cxnId="{A772E906-8D48-458A-A06B-D7BCEC2F3E9B}">
      <dgm:prSet/>
      <dgm:spPr/>
      <dgm:t>
        <a:bodyPr/>
        <a:lstStyle/>
        <a:p>
          <a:endParaRPr lang="zh-TW" altLang="en-US"/>
        </a:p>
      </dgm:t>
    </dgm:pt>
    <dgm:pt modelId="{CF14354E-60CD-4788-BB79-BCE3652C53CA}" type="pres">
      <dgm:prSet presAssocID="{79E42E23-8DEF-451E-A1F1-2A77970D1C15}" presName="Name0" presStyleCnt="0">
        <dgm:presLayoutVars>
          <dgm:dir/>
          <dgm:resizeHandles val="exact"/>
        </dgm:presLayoutVars>
      </dgm:prSet>
      <dgm:spPr/>
    </dgm:pt>
    <dgm:pt modelId="{DC531BD0-AA0E-4954-9B2A-51CBC1C8B517}" type="pres">
      <dgm:prSet presAssocID="{79E42E23-8DEF-451E-A1F1-2A77970D1C15}" presName="arrow" presStyleLbl="bgShp" presStyleIdx="0" presStyleCnt="1" custScaleY="93875"/>
      <dgm:spPr>
        <a:solidFill>
          <a:schemeClr val="bg2"/>
        </a:solidFill>
        <a:ln w="127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0EA9A4E-ABBB-478C-B6CE-680E06BDE072}" type="pres">
      <dgm:prSet presAssocID="{79E42E23-8DEF-451E-A1F1-2A77970D1C15}" presName="points" presStyleCnt="0"/>
      <dgm:spPr/>
    </dgm:pt>
    <dgm:pt modelId="{13FD2E34-17A0-4409-B648-C7B8CB46FEC0}" type="pres">
      <dgm:prSet presAssocID="{6C9B728F-E423-469D-8054-8980A1550E09}" presName="compositeA" presStyleCnt="0"/>
      <dgm:spPr/>
    </dgm:pt>
    <dgm:pt modelId="{DA240BCC-9F83-4719-B637-58B01352C761}" type="pres">
      <dgm:prSet presAssocID="{6C9B728F-E423-469D-8054-8980A1550E09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8BCC63-F8BF-4114-ADDB-2761A982AF4C}" type="pres">
      <dgm:prSet presAssocID="{6C9B728F-E423-469D-8054-8980A1550E09}" presName="circleA" presStyleLbl="node1" presStyleIdx="0" presStyleCnt="5" custLinFactNeighborX="32678"/>
      <dgm:spPr>
        <a:ln w="38100">
          <a:solidFill>
            <a:schemeClr val="bg1"/>
          </a:solidFill>
        </a:ln>
      </dgm:spPr>
    </dgm:pt>
    <dgm:pt modelId="{CA07A3A0-CBF8-4408-89D1-988280541C5C}" type="pres">
      <dgm:prSet presAssocID="{6C9B728F-E423-469D-8054-8980A1550E09}" presName="spaceA" presStyleCnt="0"/>
      <dgm:spPr/>
    </dgm:pt>
    <dgm:pt modelId="{16321762-F244-4333-938B-8B65AA744F67}" type="pres">
      <dgm:prSet presAssocID="{4056D0A3-AAA1-4523-8842-FB4D106B05D8}" presName="space" presStyleCnt="0"/>
      <dgm:spPr/>
    </dgm:pt>
    <dgm:pt modelId="{380F492B-E5EB-4283-A516-2AC90C18DCAA}" type="pres">
      <dgm:prSet presAssocID="{840A37DA-AFAF-4B74-9179-E999705EC0A3}" presName="compositeB" presStyleCnt="0"/>
      <dgm:spPr/>
    </dgm:pt>
    <dgm:pt modelId="{D9A57563-B51B-41F8-811D-F813AAF9280B}" type="pres">
      <dgm:prSet presAssocID="{840A37DA-AFAF-4B74-9179-E999705EC0A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5D06AC-DFCF-41F9-8437-58A4DBF85922}" type="pres">
      <dgm:prSet presAssocID="{840A37DA-AFAF-4B74-9179-E999705EC0A3}" presName="circleB" presStyleLbl="node1" presStyleIdx="1" presStyleCnt="5"/>
      <dgm:spPr>
        <a:ln w="38100">
          <a:solidFill>
            <a:schemeClr val="bg1"/>
          </a:solidFill>
        </a:ln>
      </dgm:spPr>
    </dgm:pt>
    <dgm:pt modelId="{53DF8EA6-7F2A-438B-B117-ABC1C3AA8C6C}" type="pres">
      <dgm:prSet presAssocID="{840A37DA-AFAF-4B74-9179-E999705EC0A3}" presName="spaceB" presStyleCnt="0"/>
      <dgm:spPr/>
    </dgm:pt>
    <dgm:pt modelId="{AE219223-8B83-4EFA-8DA5-D8A404131335}" type="pres">
      <dgm:prSet presAssocID="{B4941E2B-47F6-45CE-A453-39114F59083C}" presName="space" presStyleCnt="0"/>
      <dgm:spPr/>
    </dgm:pt>
    <dgm:pt modelId="{929E7F29-6745-4D21-AED9-AC8A4D4A752F}" type="pres">
      <dgm:prSet presAssocID="{766AAF53-1769-4363-B4D4-99375359A3FF}" presName="compositeA" presStyleCnt="0"/>
      <dgm:spPr/>
    </dgm:pt>
    <dgm:pt modelId="{3BA02450-EC92-473A-A527-272F2906D9A4}" type="pres">
      <dgm:prSet presAssocID="{766AAF53-1769-4363-B4D4-99375359A3FF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7DE873-7FCF-4BFE-8FCD-9580F03E8AB4}" type="pres">
      <dgm:prSet presAssocID="{766AAF53-1769-4363-B4D4-99375359A3FF}" presName="circleA" presStyleLbl="node1" presStyleIdx="2" presStyleCnt="5"/>
      <dgm:spPr>
        <a:ln w="38100">
          <a:solidFill>
            <a:schemeClr val="bg1"/>
          </a:solidFill>
        </a:ln>
      </dgm:spPr>
    </dgm:pt>
    <dgm:pt modelId="{705B8CBA-6875-46B0-8001-0FD03A716A9C}" type="pres">
      <dgm:prSet presAssocID="{766AAF53-1769-4363-B4D4-99375359A3FF}" presName="spaceA" presStyleCnt="0"/>
      <dgm:spPr/>
    </dgm:pt>
    <dgm:pt modelId="{4BEA8A9D-1C62-490C-8FEA-4947F11884E1}" type="pres">
      <dgm:prSet presAssocID="{AB4255E9-0325-448D-B8C0-5E1657BE9BFB}" presName="space" presStyleCnt="0"/>
      <dgm:spPr/>
    </dgm:pt>
    <dgm:pt modelId="{7B895641-4682-4028-9F7A-ADC3E6224239}" type="pres">
      <dgm:prSet presAssocID="{2C40DB10-4EF0-4191-9063-5CD1163D7205}" presName="compositeB" presStyleCnt="0"/>
      <dgm:spPr/>
    </dgm:pt>
    <dgm:pt modelId="{6D4F1BE6-A368-482F-A185-22EDAA6C1793}" type="pres">
      <dgm:prSet presAssocID="{2C40DB10-4EF0-4191-9063-5CD1163D720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C3AF89-FECB-4C5D-A958-A49E351FBB86}" type="pres">
      <dgm:prSet presAssocID="{2C40DB10-4EF0-4191-9063-5CD1163D7205}" presName="circleB" presStyleLbl="node1" presStyleIdx="3" presStyleCnt="5"/>
      <dgm:spPr>
        <a:ln w="38100">
          <a:solidFill>
            <a:schemeClr val="bg1"/>
          </a:solidFill>
        </a:ln>
      </dgm:spPr>
    </dgm:pt>
    <dgm:pt modelId="{6EBDE134-817A-48F8-8BC0-E45FC947067B}" type="pres">
      <dgm:prSet presAssocID="{2C40DB10-4EF0-4191-9063-5CD1163D7205}" presName="spaceB" presStyleCnt="0"/>
      <dgm:spPr/>
    </dgm:pt>
    <dgm:pt modelId="{817BFCF8-27D5-41B4-99F7-075BD6879A66}" type="pres">
      <dgm:prSet presAssocID="{DDD62A6F-C198-41EF-89D7-5870DFCD9AF9}" presName="space" presStyleCnt="0"/>
      <dgm:spPr/>
    </dgm:pt>
    <dgm:pt modelId="{9A1E917C-F21F-430A-B835-06C73B4D12A7}" type="pres">
      <dgm:prSet presAssocID="{BE9AB178-DC89-4006-9DC7-16A7B8E33971}" presName="compositeA" presStyleCnt="0"/>
      <dgm:spPr/>
    </dgm:pt>
    <dgm:pt modelId="{4A201228-EC74-4631-93E0-9B0EE616E119}" type="pres">
      <dgm:prSet presAssocID="{BE9AB178-DC89-4006-9DC7-16A7B8E33971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970929-A6A7-4E3D-81E1-E90B0FB955B0}" type="pres">
      <dgm:prSet presAssocID="{BE9AB178-DC89-4006-9DC7-16A7B8E33971}" presName="circleA" presStyleLbl="node1" presStyleIdx="4" presStyleCnt="5"/>
      <dgm:spPr>
        <a:ln w="38100">
          <a:solidFill>
            <a:schemeClr val="bg1"/>
          </a:solidFill>
        </a:ln>
      </dgm:spPr>
    </dgm:pt>
    <dgm:pt modelId="{84499BE0-1FB9-40BC-B6CF-873497851F1A}" type="pres">
      <dgm:prSet presAssocID="{BE9AB178-DC89-4006-9DC7-16A7B8E33971}" presName="spaceA" presStyleCnt="0"/>
      <dgm:spPr/>
    </dgm:pt>
  </dgm:ptLst>
  <dgm:cxnLst>
    <dgm:cxn modelId="{F85ED235-D444-4F6D-B937-CD61C15B7164}" srcId="{79E42E23-8DEF-451E-A1F1-2A77970D1C15}" destId="{766AAF53-1769-4363-B4D4-99375359A3FF}" srcOrd="2" destOrd="0" parTransId="{E848B42E-3997-45D1-9E0F-AE12FED5124A}" sibTransId="{AB4255E9-0325-448D-B8C0-5E1657BE9BFB}"/>
    <dgm:cxn modelId="{B30F4203-1F5D-47BD-B170-CB5E11CDCFD5}" srcId="{79E42E23-8DEF-451E-A1F1-2A77970D1C15}" destId="{2C40DB10-4EF0-4191-9063-5CD1163D7205}" srcOrd="3" destOrd="0" parTransId="{58AA00A6-FC99-456E-A228-C1C16F495421}" sibTransId="{DDD62A6F-C198-41EF-89D7-5870DFCD9AF9}"/>
    <dgm:cxn modelId="{7C686CF0-2BDC-4F25-9E16-CC85695001F5}" type="presOf" srcId="{6C9B728F-E423-469D-8054-8980A1550E09}" destId="{DA240BCC-9F83-4719-B637-58B01352C761}" srcOrd="0" destOrd="0" presId="urn:microsoft.com/office/officeart/2005/8/layout/hProcess11"/>
    <dgm:cxn modelId="{03195DF7-FE9B-4AA2-9BE9-3C9A29E0D96B}" type="presOf" srcId="{766AAF53-1769-4363-B4D4-99375359A3FF}" destId="{3BA02450-EC92-473A-A527-272F2906D9A4}" srcOrd="0" destOrd="0" presId="urn:microsoft.com/office/officeart/2005/8/layout/hProcess11"/>
    <dgm:cxn modelId="{CCEA28BB-C8D3-4AF4-8D52-F45D581D5534}" type="presOf" srcId="{BE9AB178-DC89-4006-9DC7-16A7B8E33971}" destId="{4A201228-EC74-4631-93E0-9B0EE616E119}" srcOrd="0" destOrd="0" presId="urn:microsoft.com/office/officeart/2005/8/layout/hProcess11"/>
    <dgm:cxn modelId="{CD29CE0A-AC7D-437A-81C2-03E9A93B4A43}" type="presOf" srcId="{840A37DA-AFAF-4B74-9179-E999705EC0A3}" destId="{D9A57563-B51B-41F8-811D-F813AAF9280B}" srcOrd="0" destOrd="0" presId="urn:microsoft.com/office/officeart/2005/8/layout/hProcess11"/>
    <dgm:cxn modelId="{1A4A581E-601D-4839-A27B-4ACE1F4D6EA2}" srcId="{79E42E23-8DEF-451E-A1F1-2A77970D1C15}" destId="{840A37DA-AFAF-4B74-9179-E999705EC0A3}" srcOrd="1" destOrd="0" parTransId="{FEFA212B-B942-4CD0-8A79-FB78586E4742}" sibTransId="{B4941E2B-47F6-45CE-A453-39114F59083C}"/>
    <dgm:cxn modelId="{AC2C78B5-BD9A-4E02-A937-0BBC69129C6E}" srcId="{79E42E23-8DEF-451E-A1F1-2A77970D1C15}" destId="{6C9B728F-E423-469D-8054-8980A1550E09}" srcOrd="0" destOrd="0" parTransId="{B913CC07-A251-4135-9F50-298B3B027185}" sibTransId="{4056D0A3-AAA1-4523-8842-FB4D106B05D8}"/>
    <dgm:cxn modelId="{FD3CA37C-6838-4492-91B6-037B0506D44A}" type="presOf" srcId="{79E42E23-8DEF-451E-A1F1-2A77970D1C15}" destId="{CF14354E-60CD-4788-BB79-BCE3652C53CA}" srcOrd="0" destOrd="0" presId="urn:microsoft.com/office/officeart/2005/8/layout/hProcess11"/>
    <dgm:cxn modelId="{A772E906-8D48-458A-A06B-D7BCEC2F3E9B}" srcId="{79E42E23-8DEF-451E-A1F1-2A77970D1C15}" destId="{BE9AB178-DC89-4006-9DC7-16A7B8E33971}" srcOrd="4" destOrd="0" parTransId="{1DA6E610-2A61-4744-A69D-F76D49D00097}" sibTransId="{A587F116-DC66-45F2-BCF0-B390A352A313}"/>
    <dgm:cxn modelId="{C762786A-7A11-4FA1-A92A-DCD76B74F949}" type="presOf" srcId="{2C40DB10-4EF0-4191-9063-5CD1163D7205}" destId="{6D4F1BE6-A368-482F-A185-22EDAA6C1793}" srcOrd="0" destOrd="0" presId="urn:microsoft.com/office/officeart/2005/8/layout/hProcess11"/>
    <dgm:cxn modelId="{A9A4ADBA-86FF-42ED-B57B-9B4860A8997D}" type="presParOf" srcId="{CF14354E-60CD-4788-BB79-BCE3652C53CA}" destId="{DC531BD0-AA0E-4954-9B2A-51CBC1C8B517}" srcOrd="0" destOrd="0" presId="urn:microsoft.com/office/officeart/2005/8/layout/hProcess11"/>
    <dgm:cxn modelId="{B5123901-1B4D-48CC-98CB-5CA48BCADB30}" type="presParOf" srcId="{CF14354E-60CD-4788-BB79-BCE3652C53CA}" destId="{60EA9A4E-ABBB-478C-B6CE-680E06BDE072}" srcOrd="1" destOrd="0" presId="urn:microsoft.com/office/officeart/2005/8/layout/hProcess11"/>
    <dgm:cxn modelId="{DC6B221E-4FDF-4FD6-99C9-EAC636C1CF79}" type="presParOf" srcId="{60EA9A4E-ABBB-478C-B6CE-680E06BDE072}" destId="{13FD2E34-17A0-4409-B648-C7B8CB46FEC0}" srcOrd="0" destOrd="0" presId="urn:microsoft.com/office/officeart/2005/8/layout/hProcess11"/>
    <dgm:cxn modelId="{B408C214-23BA-4421-9E76-F8384F988128}" type="presParOf" srcId="{13FD2E34-17A0-4409-B648-C7B8CB46FEC0}" destId="{DA240BCC-9F83-4719-B637-58B01352C761}" srcOrd="0" destOrd="0" presId="urn:microsoft.com/office/officeart/2005/8/layout/hProcess11"/>
    <dgm:cxn modelId="{8AEB566F-5B65-4B95-B01C-74C548CBC5C4}" type="presParOf" srcId="{13FD2E34-17A0-4409-B648-C7B8CB46FEC0}" destId="{118BCC63-F8BF-4114-ADDB-2761A982AF4C}" srcOrd="1" destOrd="0" presId="urn:microsoft.com/office/officeart/2005/8/layout/hProcess11"/>
    <dgm:cxn modelId="{FA608A5D-5545-403F-8CF6-7625B1F512A6}" type="presParOf" srcId="{13FD2E34-17A0-4409-B648-C7B8CB46FEC0}" destId="{CA07A3A0-CBF8-4408-89D1-988280541C5C}" srcOrd="2" destOrd="0" presId="urn:microsoft.com/office/officeart/2005/8/layout/hProcess11"/>
    <dgm:cxn modelId="{1E975C03-3D05-42EC-8109-AE26DDB355E4}" type="presParOf" srcId="{60EA9A4E-ABBB-478C-B6CE-680E06BDE072}" destId="{16321762-F244-4333-938B-8B65AA744F67}" srcOrd="1" destOrd="0" presId="urn:microsoft.com/office/officeart/2005/8/layout/hProcess11"/>
    <dgm:cxn modelId="{986CDD43-A463-419C-92EE-C9C898B5E647}" type="presParOf" srcId="{60EA9A4E-ABBB-478C-B6CE-680E06BDE072}" destId="{380F492B-E5EB-4283-A516-2AC90C18DCAA}" srcOrd="2" destOrd="0" presId="urn:microsoft.com/office/officeart/2005/8/layout/hProcess11"/>
    <dgm:cxn modelId="{D3F6A07B-1E22-4617-B29E-FE7D4D60BE53}" type="presParOf" srcId="{380F492B-E5EB-4283-A516-2AC90C18DCAA}" destId="{D9A57563-B51B-41F8-811D-F813AAF9280B}" srcOrd="0" destOrd="0" presId="urn:microsoft.com/office/officeart/2005/8/layout/hProcess11"/>
    <dgm:cxn modelId="{4F5A31FA-3682-4695-A631-6BF43895CAC8}" type="presParOf" srcId="{380F492B-E5EB-4283-A516-2AC90C18DCAA}" destId="{A55D06AC-DFCF-41F9-8437-58A4DBF85922}" srcOrd="1" destOrd="0" presId="urn:microsoft.com/office/officeart/2005/8/layout/hProcess11"/>
    <dgm:cxn modelId="{0050914E-EC70-4A77-874D-C42FEDD05EC3}" type="presParOf" srcId="{380F492B-E5EB-4283-A516-2AC90C18DCAA}" destId="{53DF8EA6-7F2A-438B-B117-ABC1C3AA8C6C}" srcOrd="2" destOrd="0" presId="urn:microsoft.com/office/officeart/2005/8/layout/hProcess11"/>
    <dgm:cxn modelId="{A8F8A596-2A1C-4E32-A80A-EEE55625AE20}" type="presParOf" srcId="{60EA9A4E-ABBB-478C-B6CE-680E06BDE072}" destId="{AE219223-8B83-4EFA-8DA5-D8A404131335}" srcOrd="3" destOrd="0" presId="urn:microsoft.com/office/officeart/2005/8/layout/hProcess11"/>
    <dgm:cxn modelId="{3CCA0CC1-8484-4228-86C1-366CDC92BEB3}" type="presParOf" srcId="{60EA9A4E-ABBB-478C-B6CE-680E06BDE072}" destId="{929E7F29-6745-4D21-AED9-AC8A4D4A752F}" srcOrd="4" destOrd="0" presId="urn:microsoft.com/office/officeart/2005/8/layout/hProcess11"/>
    <dgm:cxn modelId="{1FCC5BE2-9114-4B90-AB3E-A2D9D6571F61}" type="presParOf" srcId="{929E7F29-6745-4D21-AED9-AC8A4D4A752F}" destId="{3BA02450-EC92-473A-A527-272F2906D9A4}" srcOrd="0" destOrd="0" presId="urn:microsoft.com/office/officeart/2005/8/layout/hProcess11"/>
    <dgm:cxn modelId="{10EA9790-A8FB-48B0-B392-4E3F22509E85}" type="presParOf" srcId="{929E7F29-6745-4D21-AED9-AC8A4D4A752F}" destId="{E27DE873-7FCF-4BFE-8FCD-9580F03E8AB4}" srcOrd="1" destOrd="0" presId="urn:microsoft.com/office/officeart/2005/8/layout/hProcess11"/>
    <dgm:cxn modelId="{DE3D46C6-5FF1-45E2-9468-0D64ED4CC774}" type="presParOf" srcId="{929E7F29-6745-4D21-AED9-AC8A4D4A752F}" destId="{705B8CBA-6875-46B0-8001-0FD03A716A9C}" srcOrd="2" destOrd="0" presId="urn:microsoft.com/office/officeart/2005/8/layout/hProcess11"/>
    <dgm:cxn modelId="{75EEF757-4D5E-4B5B-9A45-79DFE074727F}" type="presParOf" srcId="{60EA9A4E-ABBB-478C-B6CE-680E06BDE072}" destId="{4BEA8A9D-1C62-490C-8FEA-4947F11884E1}" srcOrd="5" destOrd="0" presId="urn:microsoft.com/office/officeart/2005/8/layout/hProcess11"/>
    <dgm:cxn modelId="{5B220FFA-8F77-4385-B683-3F53AE44F1F8}" type="presParOf" srcId="{60EA9A4E-ABBB-478C-B6CE-680E06BDE072}" destId="{7B895641-4682-4028-9F7A-ADC3E6224239}" srcOrd="6" destOrd="0" presId="urn:microsoft.com/office/officeart/2005/8/layout/hProcess11"/>
    <dgm:cxn modelId="{61C72EC3-4D6D-42BC-97F0-78E7DBF42498}" type="presParOf" srcId="{7B895641-4682-4028-9F7A-ADC3E6224239}" destId="{6D4F1BE6-A368-482F-A185-22EDAA6C1793}" srcOrd="0" destOrd="0" presId="urn:microsoft.com/office/officeart/2005/8/layout/hProcess11"/>
    <dgm:cxn modelId="{2ABEA7A5-4AD6-4ACF-BEDB-55C997351486}" type="presParOf" srcId="{7B895641-4682-4028-9F7A-ADC3E6224239}" destId="{44C3AF89-FECB-4C5D-A958-A49E351FBB86}" srcOrd="1" destOrd="0" presId="urn:microsoft.com/office/officeart/2005/8/layout/hProcess11"/>
    <dgm:cxn modelId="{BC1B0480-9D2A-4D46-AD93-23CB7E14F110}" type="presParOf" srcId="{7B895641-4682-4028-9F7A-ADC3E6224239}" destId="{6EBDE134-817A-48F8-8BC0-E45FC947067B}" srcOrd="2" destOrd="0" presId="urn:microsoft.com/office/officeart/2005/8/layout/hProcess11"/>
    <dgm:cxn modelId="{28C75BDF-77B2-4270-8CB2-85564DDBBD17}" type="presParOf" srcId="{60EA9A4E-ABBB-478C-B6CE-680E06BDE072}" destId="{817BFCF8-27D5-41B4-99F7-075BD6879A66}" srcOrd="7" destOrd="0" presId="urn:microsoft.com/office/officeart/2005/8/layout/hProcess11"/>
    <dgm:cxn modelId="{07250374-B4F4-4B5B-98BE-ED16D32BDAE3}" type="presParOf" srcId="{60EA9A4E-ABBB-478C-B6CE-680E06BDE072}" destId="{9A1E917C-F21F-430A-B835-06C73B4D12A7}" srcOrd="8" destOrd="0" presId="urn:microsoft.com/office/officeart/2005/8/layout/hProcess11"/>
    <dgm:cxn modelId="{8E5FB1B1-3C76-4C69-965B-4040C95611ED}" type="presParOf" srcId="{9A1E917C-F21F-430A-B835-06C73B4D12A7}" destId="{4A201228-EC74-4631-93E0-9B0EE616E119}" srcOrd="0" destOrd="0" presId="urn:microsoft.com/office/officeart/2005/8/layout/hProcess11"/>
    <dgm:cxn modelId="{453A4866-9F6E-4871-8A61-44B6139FE44D}" type="presParOf" srcId="{9A1E917C-F21F-430A-B835-06C73B4D12A7}" destId="{D7970929-A6A7-4E3D-81E1-E90B0FB955B0}" srcOrd="1" destOrd="0" presId="urn:microsoft.com/office/officeart/2005/8/layout/hProcess11"/>
    <dgm:cxn modelId="{678E93E1-3043-41BB-8790-E8F19B54361A}" type="presParOf" srcId="{9A1E917C-F21F-430A-B835-06C73B4D12A7}" destId="{84499BE0-1FB9-40BC-B6CF-873497851F1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CBB61-B087-4D2F-AAB5-EA11A46806E3}" type="doc">
      <dgm:prSet loTypeId="urn:microsoft.com/office/officeart/2005/8/layout/process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2ED099B2-5BDE-4AF8-86E1-A54A348A84DC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靠近說話者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81E489-906F-4EF2-9D70-4458B1BDA758}" type="parTrans" cxnId="{F0827BAE-DE15-4773-A069-79AC73CBBCD7}">
      <dgm:prSet/>
      <dgm:spPr/>
      <dgm:t>
        <a:bodyPr/>
        <a:lstStyle/>
        <a:p>
          <a:endParaRPr lang="zh-TW" altLang="en-US"/>
        </a:p>
      </dgm:t>
    </dgm:pt>
    <dgm:pt modelId="{83DE6CDD-5F4B-4CA3-BF0F-C088D3505A2E}" type="sibTrans" cxnId="{F0827BAE-DE15-4773-A069-79AC73CBBCD7}">
      <dgm:prSet/>
      <dgm:spPr/>
      <dgm:t>
        <a:bodyPr/>
        <a:lstStyle/>
        <a:p>
          <a:endParaRPr lang="zh-TW" altLang="en-US"/>
        </a:p>
      </dgm:t>
    </dgm:pt>
    <dgm:pt modelId="{B25001DB-B139-4C78-96E7-06711FA274A4}">
      <dgm:prSet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保持眼神接觸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EF1C76-8CA8-4998-AD8B-B9195D8CBC53}" type="parTrans" cxnId="{87127237-3BCC-4B3E-A235-07881760D30A}">
      <dgm:prSet/>
      <dgm:spPr/>
      <dgm:t>
        <a:bodyPr/>
        <a:lstStyle/>
        <a:p>
          <a:endParaRPr lang="zh-TW" altLang="en-US"/>
        </a:p>
      </dgm:t>
    </dgm:pt>
    <dgm:pt modelId="{D2369605-656E-4A0B-932A-78189D8CC7DC}" type="sibTrans" cxnId="{87127237-3BCC-4B3E-A235-07881760D30A}">
      <dgm:prSet/>
      <dgm:spPr/>
      <dgm:t>
        <a:bodyPr/>
        <a:lstStyle/>
        <a:p>
          <a:endParaRPr lang="zh-TW" altLang="en-US"/>
        </a:p>
      </dgm:t>
    </dgm:pt>
    <dgm:pt modelId="{7EAC4571-5577-427B-96D8-D4BEC0D6E932}">
      <dgm:prSet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適時地回應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3B525C-FF41-4A51-8A1E-E84103F55784}" type="parTrans" cxnId="{88A80C64-BC22-4CF5-81AC-9B83F008BB91}">
      <dgm:prSet/>
      <dgm:spPr/>
      <dgm:t>
        <a:bodyPr/>
        <a:lstStyle/>
        <a:p>
          <a:endParaRPr lang="zh-TW" altLang="en-US"/>
        </a:p>
      </dgm:t>
    </dgm:pt>
    <dgm:pt modelId="{001A4D3D-D378-4AD4-A6B4-851A1C13A8AC}" type="sibTrans" cxnId="{88A80C64-BC22-4CF5-81AC-9B83F008BB91}">
      <dgm:prSet/>
      <dgm:spPr/>
      <dgm:t>
        <a:bodyPr/>
        <a:lstStyle/>
        <a:p>
          <a:endParaRPr lang="zh-TW" altLang="en-US"/>
        </a:p>
      </dgm:t>
    </dgm:pt>
    <dgm:pt modelId="{AD7B8F2A-62BE-4925-9078-545FED557446}">
      <dgm:prSet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檢核訊息內容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0ADD5C-DAAA-41DC-BF2A-43568CDE32F3}" type="parTrans" cxnId="{5FDCE616-21D9-48B3-858F-F362EC32DEC8}">
      <dgm:prSet/>
      <dgm:spPr/>
      <dgm:t>
        <a:bodyPr/>
        <a:lstStyle/>
        <a:p>
          <a:endParaRPr lang="zh-TW" altLang="en-US"/>
        </a:p>
      </dgm:t>
    </dgm:pt>
    <dgm:pt modelId="{674717E8-26E7-4979-98FB-BEB5A722DFC9}" type="sibTrans" cxnId="{5FDCE616-21D9-48B3-858F-F362EC32DEC8}">
      <dgm:prSet/>
      <dgm:spPr/>
      <dgm:t>
        <a:bodyPr/>
        <a:lstStyle/>
        <a:p>
          <a:endParaRPr lang="zh-TW" altLang="en-US"/>
        </a:p>
      </dgm:t>
    </dgm:pt>
    <dgm:pt modelId="{36F8593A-79B7-4C83-87DC-F557E37E0E06}">
      <dgm:prSet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忽略周圍的刺激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52D98C-6C80-4978-8DC3-4850AEBF579C}" type="parTrans" cxnId="{555DD330-066F-4EA2-9C6C-8122F8C4F12D}">
      <dgm:prSet/>
      <dgm:spPr/>
      <dgm:t>
        <a:bodyPr/>
        <a:lstStyle/>
        <a:p>
          <a:endParaRPr lang="zh-TW" altLang="en-US"/>
        </a:p>
      </dgm:t>
    </dgm:pt>
    <dgm:pt modelId="{3AD6A8B8-63E3-41C1-A136-D5F709DC6CD8}" type="sibTrans" cxnId="{555DD330-066F-4EA2-9C6C-8122F8C4F12D}">
      <dgm:prSet/>
      <dgm:spPr/>
      <dgm:t>
        <a:bodyPr/>
        <a:lstStyle/>
        <a:p>
          <a:endParaRPr lang="zh-TW" altLang="en-US"/>
        </a:p>
      </dgm:t>
    </dgm:pt>
    <dgm:pt modelId="{0C2AA27A-414A-42B9-AED9-41B1C1A8EB77}">
      <dgm:prSet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保持同理心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487640-A086-4C00-887F-4AC60A95A6C8}" type="parTrans" cxnId="{13731B4D-AB5B-4B12-9351-365577FBA81F}">
      <dgm:prSet/>
      <dgm:spPr/>
      <dgm:t>
        <a:bodyPr/>
        <a:lstStyle/>
        <a:p>
          <a:endParaRPr lang="zh-TW" altLang="en-US"/>
        </a:p>
      </dgm:t>
    </dgm:pt>
    <dgm:pt modelId="{56C0EC59-A4D5-434F-BC8D-037830FEEA86}" type="sibTrans" cxnId="{13731B4D-AB5B-4B12-9351-365577FBA81F}">
      <dgm:prSet/>
      <dgm:spPr/>
      <dgm:t>
        <a:bodyPr/>
        <a:lstStyle/>
        <a:p>
          <a:endParaRPr lang="zh-TW" altLang="en-US"/>
        </a:p>
      </dgm:t>
    </dgm:pt>
    <dgm:pt modelId="{B4AF36D8-5083-4645-BB65-7CDD69735A17}">
      <dgm:prSet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需等到對方表達完畢，才提出自己的觀點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B77800-CF11-4BC6-92AA-6DA3291D9444}" type="parTrans" cxnId="{61F940B6-BA68-4EAC-A75B-710FCBD7AE4C}">
      <dgm:prSet/>
      <dgm:spPr/>
      <dgm:t>
        <a:bodyPr/>
        <a:lstStyle/>
        <a:p>
          <a:endParaRPr lang="zh-TW" altLang="en-US"/>
        </a:p>
      </dgm:t>
    </dgm:pt>
    <dgm:pt modelId="{21B04E90-B8AC-4A35-A0EF-4F512F3089A4}" type="sibTrans" cxnId="{61F940B6-BA68-4EAC-A75B-710FCBD7AE4C}">
      <dgm:prSet/>
      <dgm:spPr/>
      <dgm:t>
        <a:bodyPr/>
        <a:lstStyle/>
        <a:p>
          <a:endParaRPr lang="zh-TW" altLang="en-US"/>
        </a:p>
      </dgm:t>
    </dgm:pt>
    <dgm:pt modelId="{1822A098-54BB-45E5-AE30-93C4032A50CC}">
      <dgm:prSet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必要時可請對方進一步說明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DBC3FC-1B1A-4AF6-8591-22A407E12BB6}" type="parTrans" cxnId="{186E580A-03F0-4690-859A-DC48589335E0}">
      <dgm:prSet/>
      <dgm:spPr/>
      <dgm:t>
        <a:bodyPr/>
        <a:lstStyle/>
        <a:p>
          <a:endParaRPr lang="zh-TW" altLang="en-US"/>
        </a:p>
      </dgm:t>
    </dgm:pt>
    <dgm:pt modelId="{E818C108-FEBA-42C4-93B7-225E64B764FA}" type="sibTrans" cxnId="{186E580A-03F0-4690-859A-DC48589335E0}">
      <dgm:prSet/>
      <dgm:spPr/>
      <dgm:t>
        <a:bodyPr/>
        <a:lstStyle/>
        <a:p>
          <a:endParaRPr lang="zh-TW" altLang="en-US"/>
        </a:p>
      </dgm:t>
    </dgm:pt>
    <dgm:pt modelId="{C2B5D196-4428-41EA-9CEC-9AE0C4A39A18}" type="pres">
      <dgm:prSet presAssocID="{426CBB61-B087-4D2F-AAB5-EA11A46806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4BCDC6-B032-4AC5-B60B-D2394C4591DB}" type="pres">
      <dgm:prSet presAssocID="{1822A098-54BB-45E5-AE30-93C4032A50CC}" presName="boxAndChildren" presStyleCnt="0"/>
      <dgm:spPr/>
    </dgm:pt>
    <dgm:pt modelId="{B4E969E5-4C09-423B-AE44-E4DD7E93135F}" type="pres">
      <dgm:prSet presAssocID="{1822A098-54BB-45E5-AE30-93C4032A50CC}" presName="parentTextBox" presStyleLbl="node1" presStyleIdx="0" presStyleCnt="8"/>
      <dgm:spPr/>
      <dgm:t>
        <a:bodyPr/>
        <a:lstStyle/>
        <a:p>
          <a:endParaRPr lang="zh-TW" altLang="en-US"/>
        </a:p>
      </dgm:t>
    </dgm:pt>
    <dgm:pt modelId="{4965987A-01E9-43A4-B47D-DB2E9870AA25}" type="pres">
      <dgm:prSet presAssocID="{21B04E90-B8AC-4A35-A0EF-4F512F3089A4}" presName="sp" presStyleCnt="0"/>
      <dgm:spPr/>
    </dgm:pt>
    <dgm:pt modelId="{D37EFF39-74F0-411B-90C4-ABF515814C1B}" type="pres">
      <dgm:prSet presAssocID="{B4AF36D8-5083-4645-BB65-7CDD69735A17}" presName="arrowAndChildren" presStyleCnt="0"/>
      <dgm:spPr/>
    </dgm:pt>
    <dgm:pt modelId="{2F6AD523-846E-4311-B2B3-ACE2A961663F}" type="pres">
      <dgm:prSet presAssocID="{B4AF36D8-5083-4645-BB65-7CDD69735A17}" presName="parentTextArrow" presStyleLbl="node1" presStyleIdx="1" presStyleCnt="8"/>
      <dgm:spPr/>
      <dgm:t>
        <a:bodyPr/>
        <a:lstStyle/>
        <a:p>
          <a:endParaRPr lang="zh-TW" altLang="en-US"/>
        </a:p>
      </dgm:t>
    </dgm:pt>
    <dgm:pt modelId="{AED0FC4C-DD08-4B5A-9C00-5419BDC5572D}" type="pres">
      <dgm:prSet presAssocID="{56C0EC59-A4D5-434F-BC8D-037830FEEA86}" presName="sp" presStyleCnt="0"/>
      <dgm:spPr/>
    </dgm:pt>
    <dgm:pt modelId="{BA737C14-DC4F-48DF-883F-1B9026A0FD44}" type="pres">
      <dgm:prSet presAssocID="{0C2AA27A-414A-42B9-AED9-41B1C1A8EB77}" presName="arrowAndChildren" presStyleCnt="0"/>
      <dgm:spPr/>
    </dgm:pt>
    <dgm:pt modelId="{A3FC800F-65F1-4410-AF7A-9F8DF74E5289}" type="pres">
      <dgm:prSet presAssocID="{0C2AA27A-414A-42B9-AED9-41B1C1A8EB77}" presName="parentTextArrow" presStyleLbl="node1" presStyleIdx="2" presStyleCnt="8"/>
      <dgm:spPr/>
      <dgm:t>
        <a:bodyPr/>
        <a:lstStyle/>
        <a:p>
          <a:endParaRPr lang="zh-TW" altLang="en-US"/>
        </a:p>
      </dgm:t>
    </dgm:pt>
    <dgm:pt modelId="{624CEA9E-60C5-4ADA-8EC1-54BFECB99B51}" type="pres">
      <dgm:prSet presAssocID="{3AD6A8B8-63E3-41C1-A136-D5F709DC6CD8}" presName="sp" presStyleCnt="0"/>
      <dgm:spPr/>
    </dgm:pt>
    <dgm:pt modelId="{DD7C3362-3148-46BE-B050-E7538FFE83AA}" type="pres">
      <dgm:prSet presAssocID="{36F8593A-79B7-4C83-87DC-F557E37E0E06}" presName="arrowAndChildren" presStyleCnt="0"/>
      <dgm:spPr/>
    </dgm:pt>
    <dgm:pt modelId="{FE749C5F-D080-45C2-8903-7C64B25BD620}" type="pres">
      <dgm:prSet presAssocID="{36F8593A-79B7-4C83-87DC-F557E37E0E06}" presName="parentTextArrow" presStyleLbl="node1" presStyleIdx="3" presStyleCnt="8"/>
      <dgm:spPr/>
      <dgm:t>
        <a:bodyPr/>
        <a:lstStyle/>
        <a:p>
          <a:endParaRPr lang="zh-TW" altLang="en-US"/>
        </a:p>
      </dgm:t>
    </dgm:pt>
    <dgm:pt modelId="{B0E9F359-E165-41A4-A780-ED13A0699039}" type="pres">
      <dgm:prSet presAssocID="{674717E8-26E7-4979-98FB-BEB5A722DFC9}" presName="sp" presStyleCnt="0"/>
      <dgm:spPr/>
    </dgm:pt>
    <dgm:pt modelId="{11D880E7-A99E-4EDE-83F1-46F8ECF9EA9A}" type="pres">
      <dgm:prSet presAssocID="{AD7B8F2A-62BE-4925-9078-545FED557446}" presName="arrowAndChildren" presStyleCnt="0"/>
      <dgm:spPr/>
    </dgm:pt>
    <dgm:pt modelId="{5F231916-2559-4CFA-9C33-85DD4197C190}" type="pres">
      <dgm:prSet presAssocID="{AD7B8F2A-62BE-4925-9078-545FED557446}" presName="parentTextArrow" presStyleLbl="node1" presStyleIdx="4" presStyleCnt="8"/>
      <dgm:spPr/>
      <dgm:t>
        <a:bodyPr/>
        <a:lstStyle/>
        <a:p>
          <a:endParaRPr lang="zh-TW" altLang="en-US"/>
        </a:p>
      </dgm:t>
    </dgm:pt>
    <dgm:pt modelId="{230579DC-5514-4B57-89A7-EAF3D57581E6}" type="pres">
      <dgm:prSet presAssocID="{001A4D3D-D378-4AD4-A6B4-851A1C13A8AC}" presName="sp" presStyleCnt="0"/>
      <dgm:spPr/>
    </dgm:pt>
    <dgm:pt modelId="{06DB64C1-8A0C-4EB3-9E80-C0BD8534433E}" type="pres">
      <dgm:prSet presAssocID="{7EAC4571-5577-427B-96D8-D4BEC0D6E932}" presName="arrowAndChildren" presStyleCnt="0"/>
      <dgm:spPr/>
    </dgm:pt>
    <dgm:pt modelId="{97D344F1-6946-4B04-8245-2C1897756D09}" type="pres">
      <dgm:prSet presAssocID="{7EAC4571-5577-427B-96D8-D4BEC0D6E932}" presName="parentTextArrow" presStyleLbl="node1" presStyleIdx="5" presStyleCnt="8"/>
      <dgm:spPr/>
      <dgm:t>
        <a:bodyPr/>
        <a:lstStyle/>
        <a:p>
          <a:endParaRPr lang="zh-TW" altLang="en-US"/>
        </a:p>
      </dgm:t>
    </dgm:pt>
    <dgm:pt modelId="{8ACBA7B7-F5DA-4BA1-8ED2-F65ACDD5FB34}" type="pres">
      <dgm:prSet presAssocID="{D2369605-656E-4A0B-932A-78189D8CC7DC}" presName="sp" presStyleCnt="0"/>
      <dgm:spPr/>
    </dgm:pt>
    <dgm:pt modelId="{E8996B0E-BFA2-4BB9-9BC5-D762E7D18D08}" type="pres">
      <dgm:prSet presAssocID="{B25001DB-B139-4C78-96E7-06711FA274A4}" presName="arrowAndChildren" presStyleCnt="0"/>
      <dgm:spPr/>
    </dgm:pt>
    <dgm:pt modelId="{A1EA3829-A3A2-4170-BADC-51974D5D8208}" type="pres">
      <dgm:prSet presAssocID="{B25001DB-B139-4C78-96E7-06711FA274A4}" presName="parentTextArrow" presStyleLbl="node1" presStyleIdx="6" presStyleCnt="8"/>
      <dgm:spPr/>
      <dgm:t>
        <a:bodyPr/>
        <a:lstStyle/>
        <a:p>
          <a:endParaRPr lang="zh-TW" altLang="en-US"/>
        </a:p>
      </dgm:t>
    </dgm:pt>
    <dgm:pt modelId="{DD588EF5-F990-4AE4-BC41-AC7A08DE7544}" type="pres">
      <dgm:prSet presAssocID="{83DE6CDD-5F4B-4CA3-BF0F-C088D3505A2E}" presName="sp" presStyleCnt="0"/>
      <dgm:spPr/>
    </dgm:pt>
    <dgm:pt modelId="{BF96E634-8848-40A7-91D6-54AFEA765F4F}" type="pres">
      <dgm:prSet presAssocID="{2ED099B2-5BDE-4AF8-86E1-A54A348A84DC}" presName="arrowAndChildren" presStyleCnt="0"/>
      <dgm:spPr/>
    </dgm:pt>
    <dgm:pt modelId="{1FA8EB5E-433F-4777-BF9F-AEFE7E259EF3}" type="pres">
      <dgm:prSet presAssocID="{2ED099B2-5BDE-4AF8-86E1-A54A348A84DC}" presName="parentTextArrow" presStyleLbl="node1" presStyleIdx="7" presStyleCnt="8"/>
      <dgm:spPr/>
      <dgm:t>
        <a:bodyPr/>
        <a:lstStyle/>
        <a:p>
          <a:endParaRPr lang="zh-TW" altLang="en-US"/>
        </a:p>
      </dgm:t>
    </dgm:pt>
  </dgm:ptLst>
  <dgm:cxnLst>
    <dgm:cxn modelId="{61A8EC3B-E3F5-4E39-A09F-BE58D9AE03E0}" type="presOf" srcId="{7EAC4571-5577-427B-96D8-D4BEC0D6E932}" destId="{97D344F1-6946-4B04-8245-2C1897756D09}" srcOrd="0" destOrd="0" presId="urn:microsoft.com/office/officeart/2005/8/layout/process4"/>
    <dgm:cxn modelId="{5FDCE616-21D9-48B3-858F-F362EC32DEC8}" srcId="{426CBB61-B087-4D2F-AAB5-EA11A46806E3}" destId="{AD7B8F2A-62BE-4925-9078-545FED557446}" srcOrd="3" destOrd="0" parTransId="{0A0ADD5C-DAAA-41DC-BF2A-43568CDE32F3}" sibTransId="{674717E8-26E7-4979-98FB-BEB5A722DFC9}"/>
    <dgm:cxn modelId="{555DD330-066F-4EA2-9C6C-8122F8C4F12D}" srcId="{426CBB61-B087-4D2F-AAB5-EA11A46806E3}" destId="{36F8593A-79B7-4C83-87DC-F557E37E0E06}" srcOrd="4" destOrd="0" parTransId="{AC52D98C-6C80-4978-8DC3-4850AEBF579C}" sibTransId="{3AD6A8B8-63E3-41C1-A136-D5F709DC6CD8}"/>
    <dgm:cxn modelId="{F0827BAE-DE15-4773-A069-79AC73CBBCD7}" srcId="{426CBB61-B087-4D2F-AAB5-EA11A46806E3}" destId="{2ED099B2-5BDE-4AF8-86E1-A54A348A84DC}" srcOrd="0" destOrd="0" parTransId="{AE81E489-906F-4EF2-9D70-4458B1BDA758}" sibTransId="{83DE6CDD-5F4B-4CA3-BF0F-C088D3505A2E}"/>
    <dgm:cxn modelId="{B356F822-73B5-46A0-919C-28339450E9B7}" type="presOf" srcId="{0C2AA27A-414A-42B9-AED9-41B1C1A8EB77}" destId="{A3FC800F-65F1-4410-AF7A-9F8DF74E5289}" srcOrd="0" destOrd="0" presId="urn:microsoft.com/office/officeart/2005/8/layout/process4"/>
    <dgm:cxn modelId="{61F940B6-BA68-4EAC-A75B-710FCBD7AE4C}" srcId="{426CBB61-B087-4D2F-AAB5-EA11A46806E3}" destId="{B4AF36D8-5083-4645-BB65-7CDD69735A17}" srcOrd="6" destOrd="0" parTransId="{38B77800-CF11-4BC6-92AA-6DA3291D9444}" sibTransId="{21B04E90-B8AC-4A35-A0EF-4F512F3089A4}"/>
    <dgm:cxn modelId="{DE207DC2-10CE-4A84-B1E3-CE6B8876FE10}" type="presOf" srcId="{1822A098-54BB-45E5-AE30-93C4032A50CC}" destId="{B4E969E5-4C09-423B-AE44-E4DD7E93135F}" srcOrd="0" destOrd="0" presId="urn:microsoft.com/office/officeart/2005/8/layout/process4"/>
    <dgm:cxn modelId="{87127237-3BCC-4B3E-A235-07881760D30A}" srcId="{426CBB61-B087-4D2F-AAB5-EA11A46806E3}" destId="{B25001DB-B139-4C78-96E7-06711FA274A4}" srcOrd="1" destOrd="0" parTransId="{82EF1C76-8CA8-4998-AD8B-B9195D8CBC53}" sibTransId="{D2369605-656E-4A0B-932A-78189D8CC7DC}"/>
    <dgm:cxn modelId="{13731B4D-AB5B-4B12-9351-365577FBA81F}" srcId="{426CBB61-B087-4D2F-AAB5-EA11A46806E3}" destId="{0C2AA27A-414A-42B9-AED9-41B1C1A8EB77}" srcOrd="5" destOrd="0" parTransId="{0D487640-A086-4C00-887F-4AC60A95A6C8}" sibTransId="{56C0EC59-A4D5-434F-BC8D-037830FEEA86}"/>
    <dgm:cxn modelId="{186E580A-03F0-4690-859A-DC48589335E0}" srcId="{426CBB61-B087-4D2F-AAB5-EA11A46806E3}" destId="{1822A098-54BB-45E5-AE30-93C4032A50CC}" srcOrd="7" destOrd="0" parTransId="{F2DBC3FC-1B1A-4AF6-8591-22A407E12BB6}" sibTransId="{E818C108-FEBA-42C4-93B7-225E64B764FA}"/>
    <dgm:cxn modelId="{773163A7-B4F2-43BF-B67D-11321B4E1173}" type="presOf" srcId="{B25001DB-B139-4C78-96E7-06711FA274A4}" destId="{A1EA3829-A3A2-4170-BADC-51974D5D8208}" srcOrd="0" destOrd="0" presId="urn:microsoft.com/office/officeart/2005/8/layout/process4"/>
    <dgm:cxn modelId="{88A80C64-BC22-4CF5-81AC-9B83F008BB91}" srcId="{426CBB61-B087-4D2F-AAB5-EA11A46806E3}" destId="{7EAC4571-5577-427B-96D8-D4BEC0D6E932}" srcOrd="2" destOrd="0" parTransId="{4A3B525C-FF41-4A51-8A1E-E84103F55784}" sibTransId="{001A4D3D-D378-4AD4-A6B4-851A1C13A8AC}"/>
    <dgm:cxn modelId="{AD8D3B4A-95F6-4A90-8B73-F0AF95A2E2E8}" type="presOf" srcId="{2ED099B2-5BDE-4AF8-86E1-A54A348A84DC}" destId="{1FA8EB5E-433F-4777-BF9F-AEFE7E259EF3}" srcOrd="0" destOrd="0" presId="urn:microsoft.com/office/officeart/2005/8/layout/process4"/>
    <dgm:cxn modelId="{72EFE13D-480F-49F2-B87D-346ADBB18E22}" type="presOf" srcId="{AD7B8F2A-62BE-4925-9078-545FED557446}" destId="{5F231916-2559-4CFA-9C33-85DD4197C190}" srcOrd="0" destOrd="0" presId="urn:microsoft.com/office/officeart/2005/8/layout/process4"/>
    <dgm:cxn modelId="{A61D6F07-CC0C-4AD6-B580-79F89A6B6B41}" type="presOf" srcId="{B4AF36D8-5083-4645-BB65-7CDD69735A17}" destId="{2F6AD523-846E-4311-B2B3-ACE2A961663F}" srcOrd="0" destOrd="0" presId="urn:microsoft.com/office/officeart/2005/8/layout/process4"/>
    <dgm:cxn modelId="{770DCBDA-F61D-45C8-B76D-E593C025F530}" type="presOf" srcId="{426CBB61-B087-4D2F-AAB5-EA11A46806E3}" destId="{C2B5D196-4428-41EA-9CEC-9AE0C4A39A18}" srcOrd="0" destOrd="0" presId="urn:microsoft.com/office/officeart/2005/8/layout/process4"/>
    <dgm:cxn modelId="{A6C25836-A1DB-4A12-95ED-D6E0CD8C17FB}" type="presOf" srcId="{36F8593A-79B7-4C83-87DC-F557E37E0E06}" destId="{FE749C5F-D080-45C2-8903-7C64B25BD620}" srcOrd="0" destOrd="0" presId="urn:microsoft.com/office/officeart/2005/8/layout/process4"/>
    <dgm:cxn modelId="{DAE6E362-DA55-438A-9A9F-E4D63D1D86C8}" type="presParOf" srcId="{C2B5D196-4428-41EA-9CEC-9AE0C4A39A18}" destId="{6D4BCDC6-B032-4AC5-B60B-D2394C4591DB}" srcOrd="0" destOrd="0" presId="urn:microsoft.com/office/officeart/2005/8/layout/process4"/>
    <dgm:cxn modelId="{AF6D7E9C-61CD-496C-AFC8-41DC78CEA328}" type="presParOf" srcId="{6D4BCDC6-B032-4AC5-B60B-D2394C4591DB}" destId="{B4E969E5-4C09-423B-AE44-E4DD7E93135F}" srcOrd="0" destOrd="0" presId="urn:microsoft.com/office/officeart/2005/8/layout/process4"/>
    <dgm:cxn modelId="{2AAE4157-66B5-4D2B-86B2-DDD5A799FBC6}" type="presParOf" srcId="{C2B5D196-4428-41EA-9CEC-9AE0C4A39A18}" destId="{4965987A-01E9-43A4-B47D-DB2E9870AA25}" srcOrd="1" destOrd="0" presId="urn:microsoft.com/office/officeart/2005/8/layout/process4"/>
    <dgm:cxn modelId="{862081F7-B706-457C-AF1E-D5CEA9E308DF}" type="presParOf" srcId="{C2B5D196-4428-41EA-9CEC-9AE0C4A39A18}" destId="{D37EFF39-74F0-411B-90C4-ABF515814C1B}" srcOrd="2" destOrd="0" presId="urn:microsoft.com/office/officeart/2005/8/layout/process4"/>
    <dgm:cxn modelId="{E2471B6D-069D-4B55-B6C7-EA4B54FC5AD9}" type="presParOf" srcId="{D37EFF39-74F0-411B-90C4-ABF515814C1B}" destId="{2F6AD523-846E-4311-B2B3-ACE2A961663F}" srcOrd="0" destOrd="0" presId="urn:microsoft.com/office/officeart/2005/8/layout/process4"/>
    <dgm:cxn modelId="{0AACC020-FC41-4686-A09E-BBC9C846DF6E}" type="presParOf" srcId="{C2B5D196-4428-41EA-9CEC-9AE0C4A39A18}" destId="{AED0FC4C-DD08-4B5A-9C00-5419BDC5572D}" srcOrd="3" destOrd="0" presId="urn:microsoft.com/office/officeart/2005/8/layout/process4"/>
    <dgm:cxn modelId="{CACD20A8-87A0-4FA8-8972-788C56C1C98D}" type="presParOf" srcId="{C2B5D196-4428-41EA-9CEC-9AE0C4A39A18}" destId="{BA737C14-DC4F-48DF-883F-1B9026A0FD44}" srcOrd="4" destOrd="0" presId="urn:microsoft.com/office/officeart/2005/8/layout/process4"/>
    <dgm:cxn modelId="{DCFA5890-1E7A-4725-8118-8D983085BDCE}" type="presParOf" srcId="{BA737C14-DC4F-48DF-883F-1B9026A0FD44}" destId="{A3FC800F-65F1-4410-AF7A-9F8DF74E5289}" srcOrd="0" destOrd="0" presId="urn:microsoft.com/office/officeart/2005/8/layout/process4"/>
    <dgm:cxn modelId="{41BB9021-5067-410B-81B2-B79327B5B23D}" type="presParOf" srcId="{C2B5D196-4428-41EA-9CEC-9AE0C4A39A18}" destId="{624CEA9E-60C5-4ADA-8EC1-54BFECB99B51}" srcOrd="5" destOrd="0" presId="urn:microsoft.com/office/officeart/2005/8/layout/process4"/>
    <dgm:cxn modelId="{921A2F1A-4188-430A-B223-B4D4A8F266F2}" type="presParOf" srcId="{C2B5D196-4428-41EA-9CEC-9AE0C4A39A18}" destId="{DD7C3362-3148-46BE-B050-E7538FFE83AA}" srcOrd="6" destOrd="0" presId="urn:microsoft.com/office/officeart/2005/8/layout/process4"/>
    <dgm:cxn modelId="{DC4DC726-D2C1-423A-9280-67271D970C81}" type="presParOf" srcId="{DD7C3362-3148-46BE-B050-E7538FFE83AA}" destId="{FE749C5F-D080-45C2-8903-7C64B25BD620}" srcOrd="0" destOrd="0" presId="urn:microsoft.com/office/officeart/2005/8/layout/process4"/>
    <dgm:cxn modelId="{5AE609C0-B08C-4C6F-A6F2-F2D6EFFD1B42}" type="presParOf" srcId="{C2B5D196-4428-41EA-9CEC-9AE0C4A39A18}" destId="{B0E9F359-E165-41A4-A780-ED13A0699039}" srcOrd="7" destOrd="0" presId="urn:microsoft.com/office/officeart/2005/8/layout/process4"/>
    <dgm:cxn modelId="{FA51ECBA-C1BC-4726-BA05-1CFAF28EC8A8}" type="presParOf" srcId="{C2B5D196-4428-41EA-9CEC-9AE0C4A39A18}" destId="{11D880E7-A99E-4EDE-83F1-46F8ECF9EA9A}" srcOrd="8" destOrd="0" presId="urn:microsoft.com/office/officeart/2005/8/layout/process4"/>
    <dgm:cxn modelId="{4C9B6FCB-7992-4A1C-B7B6-078D077108F1}" type="presParOf" srcId="{11D880E7-A99E-4EDE-83F1-46F8ECF9EA9A}" destId="{5F231916-2559-4CFA-9C33-85DD4197C190}" srcOrd="0" destOrd="0" presId="urn:microsoft.com/office/officeart/2005/8/layout/process4"/>
    <dgm:cxn modelId="{E7CF7EA4-0201-41D4-9F2E-62FB5440AAEC}" type="presParOf" srcId="{C2B5D196-4428-41EA-9CEC-9AE0C4A39A18}" destId="{230579DC-5514-4B57-89A7-EAF3D57581E6}" srcOrd="9" destOrd="0" presId="urn:microsoft.com/office/officeart/2005/8/layout/process4"/>
    <dgm:cxn modelId="{5261E74E-6A2B-49C4-8D02-20180BD298AB}" type="presParOf" srcId="{C2B5D196-4428-41EA-9CEC-9AE0C4A39A18}" destId="{06DB64C1-8A0C-4EB3-9E80-C0BD8534433E}" srcOrd="10" destOrd="0" presId="urn:microsoft.com/office/officeart/2005/8/layout/process4"/>
    <dgm:cxn modelId="{3A1113EA-D9CE-41FD-90B0-9BEC631146B4}" type="presParOf" srcId="{06DB64C1-8A0C-4EB3-9E80-C0BD8534433E}" destId="{97D344F1-6946-4B04-8245-2C1897756D09}" srcOrd="0" destOrd="0" presId="urn:microsoft.com/office/officeart/2005/8/layout/process4"/>
    <dgm:cxn modelId="{1D6C4CC3-A9FC-4E82-83D7-6B68E6ECD194}" type="presParOf" srcId="{C2B5D196-4428-41EA-9CEC-9AE0C4A39A18}" destId="{8ACBA7B7-F5DA-4BA1-8ED2-F65ACDD5FB34}" srcOrd="11" destOrd="0" presId="urn:microsoft.com/office/officeart/2005/8/layout/process4"/>
    <dgm:cxn modelId="{2A12CE1D-FEBD-47ED-A45E-1C72F3ACC32F}" type="presParOf" srcId="{C2B5D196-4428-41EA-9CEC-9AE0C4A39A18}" destId="{E8996B0E-BFA2-4BB9-9BC5-D762E7D18D08}" srcOrd="12" destOrd="0" presId="urn:microsoft.com/office/officeart/2005/8/layout/process4"/>
    <dgm:cxn modelId="{1E306AA4-F546-4BFF-91F0-ECFCACD46A8C}" type="presParOf" srcId="{E8996B0E-BFA2-4BB9-9BC5-D762E7D18D08}" destId="{A1EA3829-A3A2-4170-BADC-51974D5D8208}" srcOrd="0" destOrd="0" presId="urn:microsoft.com/office/officeart/2005/8/layout/process4"/>
    <dgm:cxn modelId="{8F2FD5EB-878F-491D-9415-D6974A61DDB1}" type="presParOf" srcId="{C2B5D196-4428-41EA-9CEC-9AE0C4A39A18}" destId="{DD588EF5-F990-4AE4-BC41-AC7A08DE7544}" srcOrd="13" destOrd="0" presId="urn:microsoft.com/office/officeart/2005/8/layout/process4"/>
    <dgm:cxn modelId="{D051C9FF-CBFE-444B-B42D-0833E8F768D0}" type="presParOf" srcId="{C2B5D196-4428-41EA-9CEC-9AE0C4A39A18}" destId="{BF96E634-8848-40A7-91D6-54AFEA765F4F}" srcOrd="14" destOrd="0" presId="urn:microsoft.com/office/officeart/2005/8/layout/process4"/>
    <dgm:cxn modelId="{4C6C0987-F097-496E-9584-FBE6BB541408}" type="presParOf" srcId="{BF96E634-8848-40A7-91D6-54AFEA765F4F}" destId="{1FA8EB5E-433F-4777-BF9F-AEFE7E259EF3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3A989-7AD2-4494-92A1-C88E8CFE18C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99976A7-E1DA-4F49-AEAB-745D3671C40C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假聆聽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834C1B-B9BF-4651-95B7-C2AE33654246}" type="parTrans" cxnId="{08F2724C-3ABC-411B-BC82-29391E8CD614}">
      <dgm:prSet/>
      <dgm:spPr/>
      <dgm:t>
        <a:bodyPr/>
        <a:lstStyle/>
        <a:p>
          <a:endParaRPr lang="zh-TW" altLang="en-US"/>
        </a:p>
      </dgm:t>
    </dgm:pt>
    <dgm:pt modelId="{22DEC2D3-3512-46FE-8262-AF3ACF8CF108}" type="sibTrans" cxnId="{08F2724C-3ABC-411B-BC82-29391E8CD614}">
      <dgm:prSet/>
      <dgm:spPr/>
      <dgm:t>
        <a:bodyPr/>
        <a:lstStyle/>
        <a:p>
          <a:endParaRPr lang="zh-TW" altLang="en-US"/>
        </a:p>
      </dgm:t>
    </dgm:pt>
    <dgm:pt modelId="{6ADA67D0-BB73-42E1-8CF1-C58232496919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壟斷溝通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02E627-177B-474E-8751-9876260F0EF2}" type="parTrans" cxnId="{57EFE776-1688-4495-9899-8FB9A18BC788}">
      <dgm:prSet/>
      <dgm:spPr/>
      <dgm:t>
        <a:bodyPr/>
        <a:lstStyle/>
        <a:p>
          <a:endParaRPr lang="zh-TW" altLang="en-US"/>
        </a:p>
      </dgm:t>
    </dgm:pt>
    <dgm:pt modelId="{24ABCBC6-9C0E-4E65-A941-797386AE2DF9}" type="sibTrans" cxnId="{57EFE776-1688-4495-9899-8FB9A18BC788}">
      <dgm:prSet/>
      <dgm:spPr/>
      <dgm:t>
        <a:bodyPr/>
        <a:lstStyle/>
        <a:p>
          <a:endParaRPr lang="zh-TW" altLang="en-US"/>
        </a:p>
      </dgm:t>
    </dgm:pt>
    <dgm:pt modelId="{D64BFB66-CCEC-4114-B69E-6693279E7B1A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選擇性聆聽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92B4A1-16D4-4870-B614-A613974B7D71}" type="parTrans" cxnId="{13C6CB50-2237-46E4-92D3-D75BAE33F8AC}">
      <dgm:prSet/>
      <dgm:spPr/>
      <dgm:t>
        <a:bodyPr/>
        <a:lstStyle/>
        <a:p>
          <a:endParaRPr lang="zh-TW" altLang="en-US"/>
        </a:p>
      </dgm:t>
    </dgm:pt>
    <dgm:pt modelId="{ADF3DB9E-709A-4D88-9BCE-11AC6BC545C5}" type="sibTrans" cxnId="{13C6CB50-2237-46E4-92D3-D75BAE33F8AC}">
      <dgm:prSet/>
      <dgm:spPr/>
      <dgm:t>
        <a:bodyPr/>
        <a:lstStyle/>
        <a:p>
          <a:endParaRPr lang="zh-TW" altLang="en-US"/>
        </a:p>
      </dgm:t>
    </dgm:pt>
    <dgm:pt modelId="{B18B78AC-F52A-4416-965F-C56DF6C48D4A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防衛聆聽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88BD18-DD05-42B1-B04E-F67864EFEE1D}" type="parTrans" cxnId="{B4EE7CB9-7770-4D69-8084-F4087FC1FA27}">
      <dgm:prSet/>
      <dgm:spPr/>
      <dgm:t>
        <a:bodyPr/>
        <a:lstStyle/>
        <a:p>
          <a:endParaRPr lang="zh-TW" altLang="en-US"/>
        </a:p>
      </dgm:t>
    </dgm:pt>
    <dgm:pt modelId="{0302B635-D3B2-48FB-92DE-CF0D3E2DA6C9}" type="sibTrans" cxnId="{B4EE7CB9-7770-4D69-8084-F4087FC1FA27}">
      <dgm:prSet/>
      <dgm:spPr/>
      <dgm:t>
        <a:bodyPr/>
        <a:lstStyle/>
        <a:p>
          <a:endParaRPr lang="zh-TW" altLang="en-US"/>
        </a:p>
      </dgm:t>
    </dgm:pt>
    <dgm:pt modelId="{2F0D6FDC-41D0-4D77-9378-58B78493B6F2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字面聆聽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7C6399-4B4F-46A6-8DC6-70698ED9E2AC}" type="parTrans" cxnId="{B97D8331-EE12-44CF-8CAA-BA9656D084CC}">
      <dgm:prSet/>
      <dgm:spPr/>
      <dgm:t>
        <a:bodyPr/>
        <a:lstStyle/>
        <a:p>
          <a:endParaRPr lang="zh-TW" altLang="en-US"/>
        </a:p>
      </dgm:t>
    </dgm:pt>
    <dgm:pt modelId="{6B67A9F2-3666-445D-BBEF-2159A8012A0C}" type="sibTrans" cxnId="{B97D8331-EE12-44CF-8CAA-BA9656D084CC}">
      <dgm:prSet/>
      <dgm:spPr/>
      <dgm:t>
        <a:bodyPr/>
        <a:lstStyle/>
        <a:p>
          <a:endParaRPr lang="zh-TW" altLang="en-US"/>
        </a:p>
      </dgm:t>
    </dgm:pt>
    <dgm:pt modelId="{AC69C326-22BF-421F-968D-1D66839965E1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伺機聆聽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6D593F-BBF2-4D2E-ADD5-3C2B94DCCED3}" type="parTrans" cxnId="{9C0A5977-A255-4B16-93E3-7C5E74E7EB7C}">
      <dgm:prSet/>
      <dgm:spPr/>
      <dgm:t>
        <a:bodyPr/>
        <a:lstStyle/>
        <a:p>
          <a:endParaRPr lang="zh-TW" altLang="en-US"/>
        </a:p>
      </dgm:t>
    </dgm:pt>
    <dgm:pt modelId="{5046FBE5-23B8-499F-9982-B93B8636F7DD}" type="sibTrans" cxnId="{9C0A5977-A255-4B16-93E3-7C5E74E7EB7C}">
      <dgm:prSet/>
      <dgm:spPr/>
      <dgm:t>
        <a:bodyPr/>
        <a:lstStyle/>
        <a:p>
          <a:endParaRPr lang="zh-TW" altLang="en-US"/>
        </a:p>
      </dgm:t>
    </dgm:pt>
    <dgm:pt modelId="{23547079-4966-4850-BBF9-D78263EC317C}" type="pres">
      <dgm:prSet presAssocID="{1E23A989-7AD2-4494-92A1-C88E8CFE18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1CF3AFE-5D3F-42F8-B86E-F24CA3D29E7D}" type="pres">
      <dgm:prSet presAssocID="{1E23A989-7AD2-4494-92A1-C88E8CFE18CC}" presName="cycle" presStyleCnt="0"/>
      <dgm:spPr/>
    </dgm:pt>
    <dgm:pt modelId="{900CC1DB-2590-4335-AEB9-0F927E287130}" type="pres">
      <dgm:prSet presAssocID="{1E23A989-7AD2-4494-92A1-C88E8CFE18CC}" presName="centerShape" presStyleCnt="0"/>
      <dgm:spPr/>
    </dgm:pt>
    <dgm:pt modelId="{32AE602D-4303-48EF-8903-24F1479174A7}" type="pres">
      <dgm:prSet presAssocID="{1E23A989-7AD2-4494-92A1-C88E8CFE18CC}" presName="connSite" presStyleLbl="node1" presStyleIdx="0" presStyleCnt="7"/>
      <dgm:spPr/>
    </dgm:pt>
    <dgm:pt modelId="{0A964803-A036-49EC-A47F-391EE0BA8037}" type="pres">
      <dgm:prSet presAssocID="{1E23A989-7AD2-4494-92A1-C88E8CFE18CC}" presName="visible" presStyleLbl="node1" presStyleIdx="0" presStyleCnt="7" custScaleY="23429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prstGeom prst="rect">
          <a:avLst/>
        </a:prstGeom>
      </dgm:spPr>
    </dgm:pt>
    <dgm:pt modelId="{C4D8F25F-65E2-46B5-AC83-1241BFEF44A5}" type="pres">
      <dgm:prSet presAssocID="{B8834C1B-B9BF-4651-95B7-C2AE33654246}" presName="Name25" presStyleLbl="parChTrans1D1" presStyleIdx="0" presStyleCnt="6"/>
      <dgm:spPr/>
      <dgm:t>
        <a:bodyPr/>
        <a:lstStyle/>
        <a:p>
          <a:endParaRPr lang="zh-TW" altLang="en-US"/>
        </a:p>
      </dgm:t>
    </dgm:pt>
    <dgm:pt modelId="{636AD65E-93B5-43DD-A0B9-3CB1F8054EF8}" type="pres">
      <dgm:prSet presAssocID="{199976A7-E1DA-4F49-AEAB-745D3671C40C}" presName="node" presStyleCnt="0"/>
      <dgm:spPr/>
    </dgm:pt>
    <dgm:pt modelId="{9B0870FD-0DB8-458E-9C36-889EF5A9CA82}" type="pres">
      <dgm:prSet presAssocID="{199976A7-E1DA-4F49-AEAB-745D3671C40C}" presName="parentNode" presStyleLbl="node1" presStyleIdx="1" presStyleCnt="7" custScaleX="341719" custScaleY="91763" custLinFactX="193057" custLinFactNeighborX="200000" custLinFactNeighborY="11057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  <dgm:pt modelId="{1BE85D01-8F04-4741-9757-B505C3FCDB73}" type="pres">
      <dgm:prSet presAssocID="{199976A7-E1DA-4F49-AEAB-745D3671C40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0EC57C-6D37-41B3-8A88-1C6392C459CF}" type="pres">
      <dgm:prSet presAssocID="{C302E627-177B-474E-8751-9876260F0EF2}" presName="Name25" presStyleLbl="parChTrans1D1" presStyleIdx="1" presStyleCnt="6"/>
      <dgm:spPr/>
      <dgm:t>
        <a:bodyPr/>
        <a:lstStyle/>
        <a:p>
          <a:endParaRPr lang="zh-TW" altLang="en-US"/>
        </a:p>
      </dgm:t>
    </dgm:pt>
    <dgm:pt modelId="{38A39955-992D-4B02-936D-7B955815AC94}" type="pres">
      <dgm:prSet presAssocID="{6ADA67D0-BB73-42E1-8CF1-C58232496919}" presName="node" presStyleCnt="0"/>
      <dgm:spPr/>
    </dgm:pt>
    <dgm:pt modelId="{38C0003F-1ABF-4974-952A-1EAEE7E87126}" type="pres">
      <dgm:prSet presAssocID="{6ADA67D0-BB73-42E1-8CF1-C58232496919}" presName="parentNode" presStyleLbl="node1" presStyleIdx="2" presStyleCnt="7" custScaleX="341719" custScaleY="91763" custLinFactX="198377" custLinFactNeighborX="200000" custLinFactNeighborY="32717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  <dgm:pt modelId="{0E922822-FB00-4E44-A5F2-C0BA3B07F1E8}" type="pres">
      <dgm:prSet presAssocID="{6ADA67D0-BB73-42E1-8CF1-C5823249691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2FFB7F-2888-4D44-AE2A-76E324E32A10}" type="pres">
      <dgm:prSet presAssocID="{1892B4A1-16D4-4870-B614-A613974B7D71}" presName="Name25" presStyleLbl="parChTrans1D1" presStyleIdx="2" presStyleCnt="6"/>
      <dgm:spPr/>
      <dgm:t>
        <a:bodyPr/>
        <a:lstStyle/>
        <a:p>
          <a:endParaRPr lang="zh-TW" altLang="en-US"/>
        </a:p>
      </dgm:t>
    </dgm:pt>
    <dgm:pt modelId="{EAD15F10-43DF-4704-BA4F-B8B01E9534A3}" type="pres">
      <dgm:prSet presAssocID="{D64BFB66-CCEC-4114-B69E-6693279E7B1A}" presName="node" presStyleCnt="0"/>
      <dgm:spPr/>
    </dgm:pt>
    <dgm:pt modelId="{70D27FD2-29ED-4CAD-A9DF-B5BF70746B08}" type="pres">
      <dgm:prSet presAssocID="{D64BFB66-CCEC-4114-B69E-6693279E7B1A}" presName="parentNode" presStyleLbl="node1" presStyleIdx="3" presStyleCnt="7" custScaleX="341719" custScaleY="91763" custLinFactX="183220" custLinFactNeighborX="200000" custLinFactNeighborY="11057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  <dgm:pt modelId="{E011A48E-56B3-4F03-98B6-63D1252B6335}" type="pres">
      <dgm:prSet presAssocID="{D64BFB66-CCEC-4114-B69E-6693279E7B1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592D4A-56B5-4974-8A3C-8B626C87A2A9}" type="pres">
      <dgm:prSet presAssocID="{AD88BD18-DD05-42B1-B04E-F67864EFEE1D}" presName="Name25" presStyleLbl="parChTrans1D1" presStyleIdx="3" presStyleCnt="6"/>
      <dgm:spPr/>
      <dgm:t>
        <a:bodyPr/>
        <a:lstStyle/>
        <a:p>
          <a:endParaRPr lang="zh-TW" altLang="en-US"/>
        </a:p>
      </dgm:t>
    </dgm:pt>
    <dgm:pt modelId="{EB6945D3-C9F1-4F84-977E-E351C43D109A}" type="pres">
      <dgm:prSet presAssocID="{B18B78AC-F52A-4416-965F-C56DF6C48D4A}" presName="node" presStyleCnt="0"/>
      <dgm:spPr/>
    </dgm:pt>
    <dgm:pt modelId="{BA3C7E4E-747B-4702-A0AF-43917C678332}" type="pres">
      <dgm:prSet presAssocID="{B18B78AC-F52A-4416-965F-C56DF6C48D4A}" presName="parentNode" presStyleLbl="node1" presStyleIdx="4" presStyleCnt="7" custScaleX="341719" custScaleY="91763" custLinFactX="183220" custLinFactNeighborX="200000" custLinFactNeighborY="170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  <dgm:pt modelId="{920FE251-33B4-42A0-81E1-89E9B1118C53}" type="pres">
      <dgm:prSet presAssocID="{B18B78AC-F52A-4416-965F-C56DF6C48D4A}" presName="childNode" presStyleLbl="revTx" presStyleIdx="0" presStyleCnt="0">
        <dgm:presLayoutVars>
          <dgm:bulletEnabled val="1"/>
        </dgm:presLayoutVars>
      </dgm:prSet>
      <dgm:spPr/>
    </dgm:pt>
    <dgm:pt modelId="{3C0EAA6D-8829-4FF3-9A27-D0C20FFFE405}" type="pres">
      <dgm:prSet presAssocID="{077C6399-4B4F-46A6-8DC6-70698ED9E2AC}" presName="Name25" presStyleLbl="parChTrans1D1" presStyleIdx="4" presStyleCnt="6"/>
      <dgm:spPr/>
      <dgm:t>
        <a:bodyPr/>
        <a:lstStyle/>
        <a:p>
          <a:endParaRPr lang="zh-TW" altLang="en-US"/>
        </a:p>
      </dgm:t>
    </dgm:pt>
    <dgm:pt modelId="{1E65FFA1-C22D-4B04-92B4-077AB65409BC}" type="pres">
      <dgm:prSet presAssocID="{2F0D6FDC-41D0-4D77-9378-58B78493B6F2}" presName="node" presStyleCnt="0"/>
      <dgm:spPr/>
    </dgm:pt>
    <dgm:pt modelId="{398FF9BB-E693-4429-AA15-425A45ED61AA}" type="pres">
      <dgm:prSet presAssocID="{2F0D6FDC-41D0-4D77-9378-58B78493B6F2}" presName="parentNode" presStyleLbl="node1" presStyleIdx="5" presStyleCnt="7" custScaleX="341719" custScaleY="91763" custLinFactX="200000" custLinFactNeighborX="208842" custLinFactNeighborY="-6468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  <dgm:pt modelId="{DD8979BD-C598-4265-BA58-62DA0265C425}" type="pres">
      <dgm:prSet presAssocID="{2F0D6FDC-41D0-4D77-9378-58B78493B6F2}" presName="childNode" presStyleLbl="revTx" presStyleIdx="0" presStyleCnt="0">
        <dgm:presLayoutVars>
          <dgm:bulletEnabled val="1"/>
        </dgm:presLayoutVars>
      </dgm:prSet>
      <dgm:spPr/>
    </dgm:pt>
    <dgm:pt modelId="{14AF1BED-5895-4B7F-B0C7-8527A0603456}" type="pres">
      <dgm:prSet presAssocID="{376D593F-BBF2-4D2E-ADD5-3C2B94DCCED3}" presName="Name25" presStyleLbl="parChTrans1D1" presStyleIdx="5" presStyleCnt="6"/>
      <dgm:spPr/>
      <dgm:t>
        <a:bodyPr/>
        <a:lstStyle/>
        <a:p>
          <a:endParaRPr lang="zh-TW" altLang="en-US"/>
        </a:p>
      </dgm:t>
    </dgm:pt>
    <dgm:pt modelId="{12EFA780-FC24-4911-9DB5-C4E63D35C6B3}" type="pres">
      <dgm:prSet presAssocID="{AC69C326-22BF-421F-968D-1D66839965E1}" presName="node" presStyleCnt="0"/>
      <dgm:spPr/>
    </dgm:pt>
    <dgm:pt modelId="{F9CFA45D-2455-4F9A-8CAC-F6388E010AF3}" type="pres">
      <dgm:prSet presAssocID="{AC69C326-22BF-421F-968D-1D66839965E1}" presName="parentNode" presStyleLbl="node1" presStyleIdx="6" presStyleCnt="7" custScaleX="341719" custScaleY="91763" custLinFactX="200000" custLinFactNeighborX="236042" custLinFactNeighborY="-10587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zh-TW" altLang="en-US"/>
        </a:p>
      </dgm:t>
    </dgm:pt>
    <dgm:pt modelId="{3752F382-B086-4EA3-A946-1A2FF45415B6}" type="pres">
      <dgm:prSet presAssocID="{AC69C326-22BF-421F-968D-1D66839965E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5F31E8D-8701-4630-94D0-32002FBAF25E}" type="presOf" srcId="{B18B78AC-F52A-4416-965F-C56DF6C48D4A}" destId="{BA3C7E4E-747B-4702-A0AF-43917C678332}" srcOrd="0" destOrd="0" presId="urn:microsoft.com/office/officeart/2005/8/layout/radial2"/>
    <dgm:cxn modelId="{CAB77974-E5FF-4414-AA01-E11399004347}" type="presOf" srcId="{077C6399-4B4F-46A6-8DC6-70698ED9E2AC}" destId="{3C0EAA6D-8829-4FF3-9A27-D0C20FFFE405}" srcOrd="0" destOrd="0" presId="urn:microsoft.com/office/officeart/2005/8/layout/radial2"/>
    <dgm:cxn modelId="{724A8821-F1D7-4BC7-83B4-1C2FB81FA830}" type="presOf" srcId="{AD88BD18-DD05-42B1-B04E-F67864EFEE1D}" destId="{F7592D4A-56B5-4974-8A3C-8B626C87A2A9}" srcOrd="0" destOrd="0" presId="urn:microsoft.com/office/officeart/2005/8/layout/radial2"/>
    <dgm:cxn modelId="{806B7311-1AD2-468D-9AC2-558A710DFE4E}" type="presOf" srcId="{C302E627-177B-474E-8751-9876260F0EF2}" destId="{EE0EC57C-6D37-41B3-8A88-1C6392C459CF}" srcOrd="0" destOrd="0" presId="urn:microsoft.com/office/officeart/2005/8/layout/radial2"/>
    <dgm:cxn modelId="{7A6072D6-6F15-4B45-8A7C-8A550C83575D}" type="presOf" srcId="{1892B4A1-16D4-4870-B614-A613974B7D71}" destId="{2F2FFB7F-2888-4D44-AE2A-76E324E32A10}" srcOrd="0" destOrd="0" presId="urn:microsoft.com/office/officeart/2005/8/layout/radial2"/>
    <dgm:cxn modelId="{13C6CB50-2237-46E4-92D3-D75BAE33F8AC}" srcId="{1E23A989-7AD2-4494-92A1-C88E8CFE18CC}" destId="{D64BFB66-CCEC-4114-B69E-6693279E7B1A}" srcOrd="2" destOrd="0" parTransId="{1892B4A1-16D4-4870-B614-A613974B7D71}" sibTransId="{ADF3DB9E-709A-4D88-9BCE-11AC6BC545C5}"/>
    <dgm:cxn modelId="{66E76D33-74B8-4E5A-A9D2-2A443F1EBE0E}" type="presOf" srcId="{B8834C1B-B9BF-4651-95B7-C2AE33654246}" destId="{C4D8F25F-65E2-46B5-AC83-1241BFEF44A5}" srcOrd="0" destOrd="0" presId="urn:microsoft.com/office/officeart/2005/8/layout/radial2"/>
    <dgm:cxn modelId="{B97D8331-EE12-44CF-8CAA-BA9656D084CC}" srcId="{1E23A989-7AD2-4494-92A1-C88E8CFE18CC}" destId="{2F0D6FDC-41D0-4D77-9378-58B78493B6F2}" srcOrd="4" destOrd="0" parTransId="{077C6399-4B4F-46A6-8DC6-70698ED9E2AC}" sibTransId="{6B67A9F2-3666-445D-BBEF-2159A8012A0C}"/>
    <dgm:cxn modelId="{DEE574D1-4AC3-4833-AD2E-BF43B95AEAE2}" type="presOf" srcId="{199976A7-E1DA-4F49-AEAB-745D3671C40C}" destId="{9B0870FD-0DB8-458E-9C36-889EF5A9CA82}" srcOrd="0" destOrd="0" presId="urn:microsoft.com/office/officeart/2005/8/layout/radial2"/>
    <dgm:cxn modelId="{C1E5C0B3-A753-43AB-A1C1-2DB47710A3CD}" type="presOf" srcId="{2F0D6FDC-41D0-4D77-9378-58B78493B6F2}" destId="{398FF9BB-E693-4429-AA15-425A45ED61AA}" srcOrd="0" destOrd="0" presId="urn:microsoft.com/office/officeart/2005/8/layout/radial2"/>
    <dgm:cxn modelId="{4E03B518-726B-4E73-86A2-781B435F410E}" type="presOf" srcId="{AC69C326-22BF-421F-968D-1D66839965E1}" destId="{F9CFA45D-2455-4F9A-8CAC-F6388E010AF3}" srcOrd="0" destOrd="0" presId="urn:microsoft.com/office/officeart/2005/8/layout/radial2"/>
    <dgm:cxn modelId="{2E2EFB67-D8E2-4273-ABBF-69CEEB7FD8F6}" type="presOf" srcId="{376D593F-BBF2-4D2E-ADD5-3C2B94DCCED3}" destId="{14AF1BED-5895-4B7F-B0C7-8527A0603456}" srcOrd="0" destOrd="0" presId="urn:microsoft.com/office/officeart/2005/8/layout/radial2"/>
    <dgm:cxn modelId="{D7D3A726-AE01-430B-854B-EBCC748C48B2}" type="presOf" srcId="{1E23A989-7AD2-4494-92A1-C88E8CFE18CC}" destId="{23547079-4966-4850-BBF9-D78263EC317C}" srcOrd="0" destOrd="0" presId="urn:microsoft.com/office/officeart/2005/8/layout/radial2"/>
    <dgm:cxn modelId="{57EFE776-1688-4495-9899-8FB9A18BC788}" srcId="{1E23A989-7AD2-4494-92A1-C88E8CFE18CC}" destId="{6ADA67D0-BB73-42E1-8CF1-C58232496919}" srcOrd="1" destOrd="0" parTransId="{C302E627-177B-474E-8751-9876260F0EF2}" sibTransId="{24ABCBC6-9C0E-4E65-A941-797386AE2DF9}"/>
    <dgm:cxn modelId="{50CAAE05-F7B3-41C8-94C0-EFF972B68C21}" type="presOf" srcId="{6ADA67D0-BB73-42E1-8CF1-C58232496919}" destId="{38C0003F-1ABF-4974-952A-1EAEE7E87126}" srcOrd="0" destOrd="0" presId="urn:microsoft.com/office/officeart/2005/8/layout/radial2"/>
    <dgm:cxn modelId="{08F2724C-3ABC-411B-BC82-29391E8CD614}" srcId="{1E23A989-7AD2-4494-92A1-C88E8CFE18CC}" destId="{199976A7-E1DA-4F49-AEAB-745D3671C40C}" srcOrd="0" destOrd="0" parTransId="{B8834C1B-B9BF-4651-95B7-C2AE33654246}" sibTransId="{22DEC2D3-3512-46FE-8262-AF3ACF8CF108}"/>
    <dgm:cxn modelId="{B4EE7CB9-7770-4D69-8084-F4087FC1FA27}" srcId="{1E23A989-7AD2-4494-92A1-C88E8CFE18CC}" destId="{B18B78AC-F52A-4416-965F-C56DF6C48D4A}" srcOrd="3" destOrd="0" parTransId="{AD88BD18-DD05-42B1-B04E-F67864EFEE1D}" sibTransId="{0302B635-D3B2-48FB-92DE-CF0D3E2DA6C9}"/>
    <dgm:cxn modelId="{8C7CCE78-FD25-42F2-9E03-CCB427B94966}" type="presOf" srcId="{D64BFB66-CCEC-4114-B69E-6693279E7B1A}" destId="{70D27FD2-29ED-4CAD-A9DF-B5BF70746B08}" srcOrd="0" destOrd="0" presId="urn:microsoft.com/office/officeart/2005/8/layout/radial2"/>
    <dgm:cxn modelId="{9C0A5977-A255-4B16-93E3-7C5E74E7EB7C}" srcId="{1E23A989-7AD2-4494-92A1-C88E8CFE18CC}" destId="{AC69C326-22BF-421F-968D-1D66839965E1}" srcOrd="5" destOrd="0" parTransId="{376D593F-BBF2-4D2E-ADD5-3C2B94DCCED3}" sibTransId="{5046FBE5-23B8-499F-9982-B93B8636F7DD}"/>
    <dgm:cxn modelId="{DE1E3CC8-5A1B-4E8C-8AAD-0B9310D78F2E}" type="presParOf" srcId="{23547079-4966-4850-BBF9-D78263EC317C}" destId="{11CF3AFE-5D3F-42F8-B86E-F24CA3D29E7D}" srcOrd="0" destOrd="0" presId="urn:microsoft.com/office/officeart/2005/8/layout/radial2"/>
    <dgm:cxn modelId="{5C39CC1A-BA1A-458D-A4FE-FED31DAC01A6}" type="presParOf" srcId="{11CF3AFE-5D3F-42F8-B86E-F24CA3D29E7D}" destId="{900CC1DB-2590-4335-AEB9-0F927E287130}" srcOrd="0" destOrd="0" presId="urn:microsoft.com/office/officeart/2005/8/layout/radial2"/>
    <dgm:cxn modelId="{C6E143A3-9AA9-42B7-84CF-B2EEDC9C4359}" type="presParOf" srcId="{900CC1DB-2590-4335-AEB9-0F927E287130}" destId="{32AE602D-4303-48EF-8903-24F1479174A7}" srcOrd="0" destOrd="0" presId="urn:microsoft.com/office/officeart/2005/8/layout/radial2"/>
    <dgm:cxn modelId="{8FB1643A-657D-4815-8640-3EA0DF37FF9C}" type="presParOf" srcId="{900CC1DB-2590-4335-AEB9-0F927E287130}" destId="{0A964803-A036-49EC-A47F-391EE0BA8037}" srcOrd="1" destOrd="0" presId="urn:microsoft.com/office/officeart/2005/8/layout/radial2"/>
    <dgm:cxn modelId="{BFAAFD52-7276-4EB6-A5C9-D465365CAE07}" type="presParOf" srcId="{11CF3AFE-5D3F-42F8-B86E-F24CA3D29E7D}" destId="{C4D8F25F-65E2-46B5-AC83-1241BFEF44A5}" srcOrd="1" destOrd="0" presId="urn:microsoft.com/office/officeart/2005/8/layout/radial2"/>
    <dgm:cxn modelId="{B2B7559B-77E8-403A-B784-ADB1E6E8536C}" type="presParOf" srcId="{11CF3AFE-5D3F-42F8-B86E-F24CA3D29E7D}" destId="{636AD65E-93B5-43DD-A0B9-3CB1F8054EF8}" srcOrd="2" destOrd="0" presId="urn:microsoft.com/office/officeart/2005/8/layout/radial2"/>
    <dgm:cxn modelId="{D663FFE8-8A8B-417E-B906-EB00604235A1}" type="presParOf" srcId="{636AD65E-93B5-43DD-A0B9-3CB1F8054EF8}" destId="{9B0870FD-0DB8-458E-9C36-889EF5A9CA82}" srcOrd="0" destOrd="0" presId="urn:microsoft.com/office/officeart/2005/8/layout/radial2"/>
    <dgm:cxn modelId="{B466C68B-FFD0-4F4D-AB55-3997762A010B}" type="presParOf" srcId="{636AD65E-93B5-43DD-A0B9-3CB1F8054EF8}" destId="{1BE85D01-8F04-4741-9757-B505C3FCDB73}" srcOrd="1" destOrd="0" presId="urn:microsoft.com/office/officeart/2005/8/layout/radial2"/>
    <dgm:cxn modelId="{7F9088B2-B0F0-4DCD-B631-CC8BC1BE6262}" type="presParOf" srcId="{11CF3AFE-5D3F-42F8-B86E-F24CA3D29E7D}" destId="{EE0EC57C-6D37-41B3-8A88-1C6392C459CF}" srcOrd="3" destOrd="0" presId="urn:microsoft.com/office/officeart/2005/8/layout/radial2"/>
    <dgm:cxn modelId="{CF56164D-9829-438F-AA4A-E3832051F665}" type="presParOf" srcId="{11CF3AFE-5D3F-42F8-B86E-F24CA3D29E7D}" destId="{38A39955-992D-4B02-936D-7B955815AC94}" srcOrd="4" destOrd="0" presId="urn:microsoft.com/office/officeart/2005/8/layout/radial2"/>
    <dgm:cxn modelId="{A5C2C45C-A51F-41B3-83DD-5D54CD983B5C}" type="presParOf" srcId="{38A39955-992D-4B02-936D-7B955815AC94}" destId="{38C0003F-1ABF-4974-952A-1EAEE7E87126}" srcOrd="0" destOrd="0" presId="urn:microsoft.com/office/officeart/2005/8/layout/radial2"/>
    <dgm:cxn modelId="{4F5D507F-65BD-413A-81B2-3496C96FAC65}" type="presParOf" srcId="{38A39955-992D-4B02-936D-7B955815AC94}" destId="{0E922822-FB00-4E44-A5F2-C0BA3B07F1E8}" srcOrd="1" destOrd="0" presId="urn:microsoft.com/office/officeart/2005/8/layout/radial2"/>
    <dgm:cxn modelId="{984033B3-35A4-4ED0-A93D-6E836681E320}" type="presParOf" srcId="{11CF3AFE-5D3F-42F8-B86E-F24CA3D29E7D}" destId="{2F2FFB7F-2888-4D44-AE2A-76E324E32A10}" srcOrd="5" destOrd="0" presId="urn:microsoft.com/office/officeart/2005/8/layout/radial2"/>
    <dgm:cxn modelId="{496C3A87-D8F9-4F10-9FC6-3D52DEEDB38A}" type="presParOf" srcId="{11CF3AFE-5D3F-42F8-B86E-F24CA3D29E7D}" destId="{EAD15F10-43DF-4704-BA4F-B8B01E9534A3}" srcOrd="6" destOrd="0" presId="urn:microsoft.com/office/officeart/2005/8/layout/radial2"/>
    <dgm:cxn modelId="{57451857-0E3F-4623-A380-5C82588234C6}" type="presParOf" srcId="{EAD15F10-43DF-4704-BA4F-B8B01E9534A3}" destId="{70D27FD2-29ED-4CAD-A9DF-B5BF70746B08}" srcOrd="0" destOrd="0" presId="urn:microsoft.com/office/officeart/2005/8/layout/radial2"/>
    <dgm:cxn modelId="{72F6EFFE-F30E-48AE-AF69-230969BA7C0C}" type="presParOf" srcId="{EAD15F10-43DF-4704-BA4F-B8B01E9534A3}" destId="{E011A48E-56B3-4F03-98B6-63D1252B6335}" srcOrd="1" destOrd="0" presId="urn:microsoft.com/office/officeart/2005/8/layout/radial2"/>
    <dgm:cxn modelId="{4018260C-ADDC-41FF-B499-BE321CE9AF48}" type="presParOf" srcId="{11CF3AFE-5D3F-42F8-B86E-F24CA3D29E7D}" destId="{F7592D4A-56B5-4974-8A3C-8B626C87A2A9}" srcOrd="7" destOrd="0" presId="urn:microsoft.com/office/officeart/2005/8/layout/radial2"/>
    <dgm:cxn modelId="{58A29CC4-161A-45F0-B006-A1AC3ACF37CE}" type="presParOf" srcId="{11CF3AFE-5D3F-42F8-B86E-F24CA3D29E7D}" destId="{EB6945D3-C9F1-4F84-977E-E351C43D109A}" srcOrd="8" destOrd="0" presId="urn:microsoft.com/office/officeart/2005/8/layout/radial2"/>
    <dgm:cxn modelId="{D87CFFF5-546F-40E9-9941-BEC6ACBAA92E}" type="presParOf" srcId="{EB6945D3-C9F1-4F84-977E-E351C43D109A}" destId="{BA3C7E4E-747B-4702-A0AF-43917C678332}" srcOrd="0" destOrd="0" presId="urn:microsoft.com/office/officeart/2005/8/layout/radial2"/>
    <dgm:cxn modelId="{1D295C22-5E38-49A9-A485-30808AD9F37A}" type="presParOf" srcId="{EB6945D3-C9F1-4F84-977E-E351C43D109A}" destId="{920FE251-33B4-42A0-81E1-89E9B1118C53}" srcOrd="1" destOrd="0" presId="urn:microsoft.com/office/officeart/2005/8/layout/radial2"/>
    <dgm:cxn modelId="{58F8186F-6520-43EB-BB6A-151A1E343DED}" type="presParOf" srcId="{11CF3AFE-5D3F-42F8-B86E-F24CA3D29E7D}" destId="{3C0EAA6D-8829-4FF3-9A27-D0C20FFFE405}" srcOrd="9" destOrd="0" presId="urn:microsoft.com/office/officeart/2005/8/layout/radial2"/>
    <dgm:cxn modelId="{AEF557D9-BF9E-4E1D-A8BA-3E5221A52C80}" type="presParOf" srcId="{11CF3AFE-5D3F-42F8-B86E-F24CA3D29E7D}" destId="{1E65FFA1-C22D-4B04-92B4-077AB65409BC}" srcOrd="10" destOrd="0" presId="urn:microsoft.com/office/officeart/2005/8/layout/radial2"/>
    <dgm:cxn modelId="{ADDC3E37-1BB6-4DF9-B919-3AC939891BCA}" type="presParOf" srcId="{1E65FFA1-C22D-4B04-92B4-077AB65409BC}" destId="{398FF9BB-E693-4429-AA15-425A45ED61AA}" srcOrd="0" destOrd="0" presId="urn:microsoft.com/office/officeart/2005/8/layout/radial2"/>
    <dgm:cxn modelId="{0ABEEF8D-C852-4153-96F3-5B2359BAB6D5}" type="presParOf" srcId="{1E65FFA1-C22D-4B04-92B4-077AB65409BC}" destId="{DD8979BD-C598-4265-BA58-62DA0265C425}" srcOrd="1" destOrd="0" presId="urn:microsoft.com/office/officeart/2005/8/layout/radial2"/>
    <dgm:cxn modelId="{A7845F9D-78CD-4EB1-A517-A79FE7D0243B}" type="presParOf" srcId="{11CF3AFE-5D3F-42F8-B86E-F24CA3D29E7D}" destId="{14AF1BED-5895-4B7F-B0C7-8527A0603456}" srcOrd="11" destOrd="0" presId="urn:microsoft.com/office/officeart/2005/8/layout/radial2"/>
    <dgm:cxn modelId="{01848818-6FF8-42DD-AFEC-BDC6CCAC0BED}" type="presParOf" srcId="{11CF3AFE-5D3F-42F8-B86E-F24CA3D29E7D}" destId="{12EFA780-FC24-4911-9DB5-C4E63D35C6B3}" srcOrd="12" destOrd="0" presId="urn:microsoft.com/office/officeart/2005/8/layout/radial2"/>
    <dgm:cxn modelId="{18DBBCED-B88A-4974-9F78-8E6DE7C102D1}" type="presParOf" srcId="{12EFA780-FC24-4911-9DB5-C4E63D35C6B3}" destId="{F9CFA45D-2455-4F9A-8CAC-F6388E010AF3}" srcOrd="0" destOrd="0" presId="urn:microsoft.com/office/officeart/2005/8/layout/radial2"/>
    <dgm:cxn modelId="{0701FC15-FC19-41C6-B880-A29BCD5B3136}" type="presParOf" srcId="{12EFA780-FC24-4911-9DB5-C4E63D35C6B3}" destId="{3752F382-B086-4EA3-A946-1A2FF45415B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DEDA2-C053-475C-BBB0-D712293C50E8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F7BB113-8CAB-4298-9357-3F01849464F0}">
      <dgm:prSet phldrT="[文字]" custT="1"/>
      <dgm:spPr/>
      <dgm:t>
        <a:bodyPr/>
        <a:lstStyle/>
        <a:p>
          <a:pPr algn="ctr"/>
          <a:r>
            <a:rPr lang="zh-TW" altLang="en-US" sz="4000" b="1" spc="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聆聽</a:t>
          </a:r>
          <a:r>
            <a:rPr lang="en-US" altLang="zh-TW" sz="4000" b="1" spc="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4000" b="1" spc="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4000" b="1" spc="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三部曲</a:t>
          </a:r>
          <a:endParaRPr lang="zh-TW" altLang="en-US" sz="4000" b="1" spc="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14A6E3-1F0B-493B-A256-FCBAB5627277}" type="parTrans" cxnId="{AC3E0A77-FCCA-449D-8F24-4EE95A295187}">
      <dgm:prSet/>
      <dgm:spPr/>
      <dgm:t>
        <a:bodyPr/>
        <a:lstStyle/>
        <a:p>
          <a:endParaRPr lang="zh-TW" altLang="en-US"/>
        </a:p>
      </dgm:t>
    </dgm:pt>
    <dgm:pt modelId="{656A9661-67D2-4EBB-95DD-2C814CA47302}" type="sibTrans" cxnId="{AC3E0A77-FCCA-449D-8F24-4EE95A295187}">
      <dgm:prSet/>
      <dgm:spPr/>
      <dgm:t>
        <a:bodyPr/>
        <a:lstStyle/>
        <a:p>
          <a:endParaRPr lang="zh-TW" altLang="en-US"/>
        </a:p>
      </dgm:t>
    </dgm:pt>
    <dgm:pt modelId="{24679D37-1694-4BDD-A13B-20584BA3A3F1}">
      <dgm:prSet phldrT="[文字]"/>
      <dgm:spPr/>
      <dgm:t>
        <a:bodyPr/>
        <a:lstStyle/>
        <a:p>
          <a:r>
            <a:rPr lang="en-US" altLang="zh-TW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用心聽</a:t>
          </a:r>
          <a:endParaRPr lang="zh-TW" altLang="en-US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5DF0C3-CD18-4046-9AB0-415D996B2806}" type="parTrans" cxnId="{31C60F05-D5ED-4C23-AB6C-8BF9452C9C5C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C6AE6FEA-ABE7-466C-8BCA-42AD03D5E075}" type="sibTrans" cxnId="{31C60F05-D5ED-4C23-AB6C-8BF9452C9C5C}">
      <dgm:prSet/>
      <dgm:spPr/>
      <dgm:t>
        <a:bodyPr/>
        <a:lstStyle/>
        <a:p>
          <a:endParaRPr lang="zh-TW" altLang="en-US"/>
        </a:p>
      </dgm:t>
    </dgm:pt>
    <dgm:pt modelId="{3515DF54-545E-4A7F-A875-8ED5E16D70A3}">
      <dgm:prSet phldrT="[文字]"/>
      <dgm:spPr/>
      <dgm:t>
        <a:bodyPr/>
        <a:lstStyle/>
        <a:p>
          <a:r>
            <a:rPr lang="en-US" altLang="zh-TW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積極聆聽</a:t>
          </a:r>
          <a:endParaRPr lang="zh-TW" altLang="en-US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4DEE9A7-1BE4-41CB-B25D-4E7B3C2CB183}" type="parTrans" cxnId="{3857D5AC-64B2-46A8-A05D-4C5CE08DC335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628702A0-8C29-436A-B87F-B6ACD8C93605}" type="sibTrans" cxnId="{3857D5AC-64B2-46A8-A05D-4C5CE08DC335}">
      <dgm:prSet/>
      <dgm:spPr/>
      <dgm:t>
        <a:bodyPr/>
        <a:lstStyle/>
        <a:p>
          <a:endParaRPr lang="zh-TW" altLang="en-US"/>
        </a:p>
      </dgm:t>
    </dgm:pt>
    <dgm:pt modelId="{60B41BD1-C333-47E7-AA05-C331EBF9FDC8}">
      <dgm:prSet phldrT="[文字]"/>
      <dgm:spPr/>
      <dgm:t>
        <a:bodyPr/>
        <a:lstStyle/>
        <a:p>
          <a:r>
            <a:rPr lang="en-US" altLang="zh-TW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適當調整</a:t>
          </a:r>
          <a:endParaRPr lang="zh-TW" altLang="en-US" b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D40AF0-0BB0-4CE1-8F0F-CF6433D2061C}" type="parTrans" cxnId="{305C5563-5532-4F1B-A9BB-0EEEC0C4BB2D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  <dgm:pt modelId="{7E340682-0220-4C0F-AC7C-C31A9ADD74F2}" type="sibTrans" cxnId="{305C5563-5532-4F1B-A9BB-0EEEC0C4BB2D}">
      <dgm:prSet/>
      <dgm:spPr/>
      <dgm:t>
        <a:bodyPr/>
        <a:lstStyle/>
        <a:p>
          <a:endParaRPr lang="zh-TW" altLang="en-US"/>
        </a:p>
      </dgm:t>
    </dgm:pt>
    <dgm:pt modelId="{D7D3049C-F2B9-4E9B-BD0E-7F9F8667F6FC}" type="pres">
      <dgm:prSet presAssocID="{721DEDA2-C053-475C-BBB0-D712293C50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EE8DA41-4EE9-4662-A5F6-5B695C90E3EC}" type="pres">
      <dgm:prSet presAssocID="{9F7BB113-8CAB-4298-9357-3F01849464F0}" presName="singleCycle" presStyleCnt="0"/>
      <dgm:spPr/>
    </dgm:pt>
    <dgm:pt modelId="{36C9D77E-DB03-45EA-B344-3E8AC838C62F}" type="pres">
      <dgm:prSet presAssocID="{9F7BB113-8CAB-4298-9357-3F01849464F0}" presName="singleCenter" presStyleLbl="node1" presStyleIdx="0" presStyleCnt="4" custScaleX="212133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64EC19A9-F679-41ED-AB06-6C6B92CF5B22}" type="pres">
      <dgm:prSet presAssocID="{EB5DF0C3-CD18-4046-9AB0-415D996B2806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0E7E4B9A-6108-4819-9FED-42728B2DDC8D}" type="pres">
      <dgm:prSet presAssocID="{24679D37-1694-4BDD-A13B-20584BA3A3F1}" presName="text0" presStyleLbl="node1" presStyleIdx="1" presStyleCnt="4" custScaleX="237436" custScaleY="989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7BC42A-C5DF-40B5-92D5-5F873A12933E}" type="pres">
      <dgm:prSet presAssocID="{F4DEE9A7-1BE4-41CB-B25D-4E7B3C2CB183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60D98DF8-0833-4286-9E88-1F0FED515D69}" type="pres">
      <dgm:prSet presAssocID="{3515DF54-545E-4A7F-A875-8ED5E16D70A3}" presName="text0" presStyleLbl="node1" presStyleIdx="2" presStyleCnt="4" custScaleX="237436" custScaleY="98932" custRadScaleRad="154518" custRadScaleInc="-105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02835F-01AF-4A17-9A2A-B6CD7A871FE5}" type="pres">
      <dgm:prSet presAssocID="{DFD40AF0-0BB0-4CE1-8F0F-CF6433D2061C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93D5BBD8-1BFD-43B5-987C-C542A1AE0EBA}" type="pres">
      <dgm:prSet presAssocID="{60B41BD1-C333-47E7-AA05-C331EBF9FDC8}" presName="text0" presStyleLbl="node1" presStyleIdx="3" presStyleCnt="4" custScaleX="237436" custScaleY="98932" custRadScaleRad="158790" custRadScaleInc="106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3E0A77-FCCA-449D-8F24-4EE95A295187}" srcId="{721DEDA2-C053-475C-BBB0-D712293C50E8}" destId="{9F7BB113-8CAB-4298-9357-3F01849464F0}" srcOrd="0" destOrd="0" parTransId="{FF14A6E3-1F0B-493B-A256-FCBAB5627277}" sibTransId="{656A9661-67D2-4EBB-95DD-2C814CA47302}"/>
    <dgm:cxn modelId="{FD7254C7-306F-4793-8C12-141AED6C96BB}" type="presOf" srcId="{24679D37-1694-4BDD-A13B-20584BA3A3F1}" destId="{0E7E4B9A-6108-4819-9FED-42728B2DDC8D}" srcOrd="0" destOrd="0" presId="urn:microsoft.com/office/officeart/2008/layout/RadialCluster"/>
    <dgm:cxn modelId="{060B895A-1831-4650-9042-8C4C9D71C12B}" type="presOf" srcId="{60B41BD1-C333-47E7-AA05-C331EBF9FDC8}" destId="{93D5BBD8-1BFD-43B5-987C-C542A1AE0EBA}" srcOrd="0" destOrd="0" presId="urn:microsoft.com/office/officeart/2008/layout/RadialCluster"/>
    <dgm:cxn modelId="{9B7C7918-2984-45CF-9C87-4BAB6937CACB}" type="presOf" srcId="{3515DF54-545E-4A7F-A875-8ED5E16D70A3}" destId="{60D98DF8-0833-4286-9E88-1F0FED515D69}" srcOrd="0" destOrd="0" presId="urn:microsoft.com/office/officeart/2008/layout/RadialCluster"/>
    <dgm:cxn modelId="{31C60F05-D5ED-4C23-AB6C-8BF9452C9C5C}" srcId="{9F7BB113-8CAB-4298-9357-3F01849464F0}" destId="{24679D37-1694-4BDD-A13B-20584BA3A3F1}" srcOrd="0" destOrd="0" parTransId="{EB5DF0C3-CD18-4046-9AB0-415D996B2806}" sibTransId="{C6AE6FEA-ABE7-466C-8BCA-42AD03D5E075}"/>
    <dgm:cxn modelId="{F712BCCC-B2C7-41CF-A647-8107F9A94043}" type="presOf" srcId="{9F7BB113-8CAB-4298-9357-3F01849464F0}" destId="{36C9D77E-DB03-45EA-B344-3E8AC838C62F}" srcOrd="0" destOrd="0" presId="urn:microsoft.com/office/officeart/2008/layout/RadialCluster"/>
    <dgm:cxn modelId="{3857D5AC-64B2-46A8-A05D-4C5CE08DC335}" srcId="{9F7BB113-8CAB-4298-9357-3F01849464F0}" destId="{3515DF54-545E-4A7F-A875-8ED5E16D70A3}" srcOrd="1" destOrd="0" parTransId="{F4DEE9A7-1BE4-41CB-B25D-4E7B3C2CB183}" sibTransId="{628702A0-8C29-436A-B87F-B6ACD8C93605}"/>
    <dgm:cxn modelId="{4CF328B5-5FC3-42C3-B1B4-658DAB4F04F0}" type="presOf" srcId="{721DEDA2-C053-475C-BBB0-D712293C50E8}" destId="{D7D3049C-F2B9-4E9B-BD0E-7F9F8667F6FC}" srcOrd="0" destOrd="0" presId="urn:microsoft.com/office/officeart/2008/layout/RadialCluster"/>
    <dgm:cxn modelId="{202C4A60-AFD9-448E-811A-0217EB628AED}" type="presOf" srcId="{F4DEE9A7-1BE4-41CB-B25D-4E7B3C2CB183}" destId="{EA7BC42A-C5DF-40B5-92D5-5F873A12933E}" srcOrd="0" destOrd="0" presId="urn:microsoft.com/office/officeart/2008/layout/RadialCluster"/>
    <dgm:cxn modelId="{606EC474-F2D2-4FEB-80EA-8937A03F4C1D}" type="presOf" srcId="{EB5DF0C3-CD18-4046-9AB0-415D996B2806}" destId="{64EC19A9-F679-41ED-AB06-6C6B92CF5B22}" srcOrd="0" destOrd="0" presId="urn:microsoft.com/office/officeart/2008/layout/RadialCluster"/>
    <dgm:cxn modelId="{14A89887-D67F-4FE4-9AA5-1871F3E9396B}" type="presOf" srcId="{DFD40AF0-0BB0-4CE1-8F0F-CF6433D2061C}" destId="{1302835F-01AF-4A17-9A2A-B6CD7A871FE5}" srcOrd="0" destOrd="0" presId="urn:microsoft.com/office/officeart/2008/layout/RadialCluster"/>
    <dgm:cxn modelId="{305C5563-5532-4F1B-A9BB-0EEEC0C4BB2D}" srcId="{9F7BB113-8CAB-4298-9357-3F01849464F0}" destId="{60B41BD1-C333-47E7-AA05-C331EBF9FDC8}" srcOrd="2" destOrd="0" parTransId="{DFD40AF0-0BB0-4CE1-8F0F-CF6433D2061C}" sibTransId="{7E340682-0220-4C0F-AC7C-C31A9ADD74F2}"/>
    <dgm:cxn modelId="{4D6BDCF5-C459-4C51-A216-0B1B103F3D94}" type="presParOf" srcId="{D7D3049C-F2B9-4E9B-BD0E-7F9F8667F6FC}" destId="{EEE8DA41-4EE9-4662-A5F6-5B695C90E3EC}" srcOrd="0" destOrd="0" presId="urn:microsoft.com/office/officeart/2008/layout/RadialCluster"/>
    <dgm:cxn modelId="{E80BF6B5-D179-4D8F-97E7-C9D57AC2F55C}" type="presParOf" srcId="{EEE8DA41-4EE9-4662-A5F6-5B695C90E3EC}" destId="{36C9D77E-DB03-45EA-B344-3E8AC838C62F}" srcOrd="0" destOrd="0" presId="urn:microsoft.com/office/officeart/2008/layout/RadialCluster"/>
    <dgm:cxn modelId="{16B6C2EB-4CA7-4532-B444-A636D20AECD8}" type="presParOf" srcId="{EEE8DA41-4EE9-4662-A5F6-5B695C90E3EC}" destId="{64EC19A9-F679-41ED-AB06-6C6B92CF5B22}" srcOrd="1" destOrd="0" presId="urn:microsoft.com/office/officeart/2008/layout/RadialCluster"/>
    <dgm:cxn modelId="{E998ECC2-08C8-493D-8FC9-86F83A53E130}" type="presParOf" srcId="{EEE8DA41-4EE9-4662-A5F6-5B695C90E3EC}" destId="{0E7E4B9A-6108-4819-9FED-42728B2DDC8D}" srcOrd="2" destOrd="0" presId="urn:microsoft.com/office/officeart/2008/layout/RadialCluster"/>
    <dgm:cxn modelId="{044484CA-DE85-4BB9-82CE-136D34ACB5D2}" type="presParOf" srcId="{EEE8DA41-4EE9-4662-A5F6-5B695C90E3EC}" destId="{EA7BC42A-C5DF-40B5-92D5-5F873A12933E}" srcOrd="3" destOrd="0" presId="urn:microsoft.com/office/officeart/2008/layout/RadialCluster"/>
    <dgm:cxn modelId="{0B5552BB-563E-4C3B-85D7-22EA2E002343}" type="presParOf" srcId="{EEE8DA41-4EE9-4662-A5F6-5B695C90E3EC}" destId="{60D98DF8-0833-4286-9E88-1F0FED515D69}" srcOrd="4" destOrd="0" presId="urn:microsoft.com/office/officeart/2008/layout/RadialCluster"/>
    <dgm:cxn modelId="{9489D720-83D0-409D-A59B-30D6578810C0}" type="presParOf" srcId="{EEE8DA41-4EE9-4662-A5F6-5B695C90E3EC}" destId="{1302835F-01AF-4A17-9A2A-B6CD7A871FE5}" srcOrd="5" destOrd="0" presId="urn:microsoft.com/office/officeart/2008/layout/RadialCluster"/>
    <dgm:cxn modelId="{77746C19-AC21-41ED-AB17-6D3DCA324854}" type="presParOf" srcId="{EEE8DA41-4EE9-4662-A5F6-5B695C90E3EC}" destId="{93D5BBD8-1BFD-43B5-987C-C542A1AE0EB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1BD0-AA0E-4954-9B2A-51CBC1C8B517}">
      <dsp:nvSpPr>
        <dsp:cNvPr id="0" name=""/>
        <dsp:cNvSpPr/>
      </dsp:nvSpPr>
      <dsp:spPr>
        <a:xfrm>
          <a:off x="0" y="1584177"/>
          <a:ext cx="8435280" cy="1905071"/>
        </a:xfrm>
        <a:prstGeom prst="notchedRightArrow">
          <a:avLst/>
        </a:prstGeom>
        <a:solidFill>
          <a:schemeClr val="bg2"/>
        </a:solidFill>
        <a:ln w="127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240BCC-9F83-4719-B637-58B01352C761}">
      <dsp:nvSpPr>
        <dsp:cNvPr id="0" name=""/>
        <dsp:cNvSpPr/>
      </dsp:nvSpPr>
      <dsp:spPr>
        <a:xfrm>
          <a:off x="3336" y="0"/>
          <a:ext cx="1458669" cy="202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生理接收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36" y="0"/>
        <a:ext cx="1458669" cy="2029370"/>
      </dsp:txXfrm>
    </dsp:sp>
    <dsp:sp modelId="{118BCC63-F8BF-4114-ADDB-2761A982AF4C}">
      <dsp:nvSpPr>
        <dsp:cNvPr id="0" name=""/>
        <dsp:cNvSpPr/>
      </dsp:nvSpPr>
      <dsp:spPr>
        <a:xfrm>
          <a:off x="644788" y="2283042"/>
          <a:ext cx="507342" cy="5073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57563-B51B-41F8-811D-F813AAF9280B}">
      <dsp:nvSpPr>
        <dsp:cNvPr id="0" name=""/>
        <dsp:cNvSpPr/>
      </dsp:nvSpPr>
      <dsp:spPr>
        <a:xfrm>
          <a:off x="1534938" y="3044056"/>
          <a:ext cx="1458669" cy="202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用心體會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34938" y="3044056"/>
        <a:ext cx="1458669" cy="2029370"/>
      </dsp:txXfrm>
    </dsp:sp>
    <dsp:sp modelId="{A55D06AC-DFCF-41F9-8437-58A4DBF85922}">
      <dsp:nvSpPr>
        <dsp:cNvPr id="0" name=""/>
        <dsp:cNvSpPr/>
      </dsp:nvSpPr>
      <dsp:spPr>
        <a:xfrm>
          <a:off x="2010602" y="2283042"/>
          <a:ext cx="507342" cy="507342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02450-EC92-473A-A527-272F2906D9A4}">
      <dsp:nvSpPr>
        <dsp:cNvPr id="0" name=""/>
        <dsp:cNvSpPr/>
      </dsp:nvSpPr>
      <dsp:spPr>
        <a:xfrm>
          <a:off x="3066541" y="0"/>
          <a:ext cx="1458669" cy="202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選擇組織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66541" y="0"/>
        <a:ext cx="1458669" cy="2029370"/>
      </dsp:txXfrm>
    </dsp:sp>
    <dsp:sp modelId="{E27DE873-7FCF-4BFE-8FCD-9580F03E8AB4}">
      <dsp:nvSpPr>
        <dsp:cNvPr id="0" name=""/>
        <dsp:cNvSpPr/>
      </dsp:nvSpPr>
      <dsp:spPr>
        <a:xfrm>
          <a:off x="3542204" y="2283042"/>
          <a:ext cx="507342" cy="50734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4F1BE6-A368-482F-A185-22EDAA6C1793}">
      <dsp:nvSpPr>
        <dsp:cNvPr id="0" name=""/>
        <dsp:cNvSpPr/>
      </dsp:nvSpPr>
      <dsp:spPr>
        <a:xfrm>
          <a:off x="4598144" y="3044056"/>
          <a:ext cx="1458669" cy="202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詮釋溝通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98144" y="3044056"/>
        <a:ext cx="1458669" cy="2029370"/>
      </dsp:txXfrm>
    </dsp:sp>
    <dsp:sp modelId="{44C3AF89-FECB-4C5D-A958-A49E351FBB86}">
      <dsp:nvSpPr>
        <dsp:cNvPr id="0" name=""/>
        <dsp:cNvSpPr/>
      </dsp:nvSpPr>
      <dsp:spPr>
        <a:xfrm>
          <a:off x="5073807" y="2283042"/>
          <a:ext cx="507342" cy="507342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01228-EC74-4631-93E0-9B0EE616E119}">
      <dsp:nvSpPr>
        <dsp:cNvPr id="0" name=""/>
        <dsp:cNvSpPr/>
      </dsp:nvSpPr>
      <dsp:spPr>
        <a:xfrm>
          <a:off x="6129746" y="0"/>
          <a:ext cx="1458669" cy="202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回應記憶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29746" y="0"/>
        <a:ext cx="1458669" cy="2029370"/>
      </dsp:txXfrm>
    </dsp:sp>
    <dsp:sp modelId="{D7970929-A6A7-4E3D-81E1-E90B0FB955B0}">
      <dsp:nvSpPr>
        <dsp:cNvPr id="0" name=""/>
        <dsp:cNvSpPr/>
      </dsp:nvSpPr>
      <dsp:spPr>
        <a:xfrm>
          <a:off x="6605409" y="2283042"/>
          <a:ext cx="507342" cy="50734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969E5-4C09-423B-AE44-E4DD7E93135F}">
      <dsp:nvSpPr>
        <dsp:cNvPr id="0" name=""/>
        <dsp:cNvSpPr/>
      </dsp:nvSpPr>
      <dsp:spPr>
        <a:xfrm>
          <a:off x="0" y="4505194"/>
          <a:ext cx="7776864" cy="4224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必要時可請對方進一步說明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505194"/>
        <a:ext cx="7776864" cy="422417"/>
      </dsp:txXfrm>
    </dsp:sp>
    <dsp:sp modelId="{2F6AD523-846E-4311-B2B3-ACE2A961663F}">
      <dsp:nvSpPr>
        <dsp:cNvPr id="0" name=""/>
        <dsp:cNvSpPr/>
      </dsp:nvSpPr>
      <dsp:spPr>
        <a:xfrm rot="10800000">
          <a:off x="0" y="3861852"/>
          <a:ext cx="7776864" cy="649678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需等到對方表達完畢，才提出自己的觀點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3861852"/>
        <a:ext cx="7776864" cy="422141"/>
      </dsp:txXfrm>
    </dsp:sp>
    <dsp:sp modelId="{A3FC800F-65F1-4410-AF7A-9F8DF74E5289}">
      <dsp:nvSpPr>
        <dsp:cNvPr id="0" name=""/>
        <dsp:cNvSpPr/>
      </dsp:nvSpPr>
      <dsp:spPr>
        <a:xfrm rot="10800000">
          <a:off x="0" y="3218510"/>
          <a:ext cx="7776864" cy="649678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保持同理心</a:t>
          </a:r>
          <a:endParaRPr lang="en-US" altLang="zh-TW" sz="2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3218510"/>
        <a:ext cx="7776864" cy="422141"/>
      </dsp:txXfrm>
    </dsp:sp>
    <dsp:sp modelId="{FE749C5F-D080-45C2-8903-7C64B25BD620}">
      <dsp:nvSpPr>
        <dsp:cNvPr id="0" name=""/>
        <dsp:cNvSpPr/>
      </dsp:nvSpPr>
      <dsp:spPr>
        <a:xfrm rot="10800000">
          <a:off x="0" y="2575167"/>
          <a:ext cx="7776864" cy="649678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忽略周圍的刺激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2575167"/>
        <a:ext cx="7776864" cy="422141"/>
      </dsp:txXfrm>
    </dsp:sp>
    <dsp:sp modelId="{5F231916-2559-4CFA-9C33-85DD4197C190}">
      <dsp:nvSpPr>
        <dsp:cNvPr id="0" name=""/>
        <dsp:cNvSpPr/>
      </dsp:nvSpPr>
      <dsp:spPr>
        <a:xfrm rot="10800000">
          <a:off x="0" y="1931825"/>
          <a:ext cx="7776864" cy="649678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檢核訊息內容</a:t>
          </a:r>
          <a:endParaRPr lang="en-US" altLang="zh-TW" sz="2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1931825"/>
        <a:ext cx="7776864" cy="422141"/>
      </dsp:txXfrm>
    </dsp:sp>
    <dsp:sp modelId="{97D344F1-6946-4B04-8245-2C1897756D09}">
      <dsp:nvSpPr>
        <dsp:cNvPr id="0" name=""/>
        <dsp:cNvSpPr/>
      </dsp:nvSpPr>
      <dsp:spPr>
        <a:xfrm rot="10800000">
          <a:off x="0" y="1288483"/>
          <a:ext cx="7776864" cy="649678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適時地回應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1288483"/>
        <a:ext cx="7776864" cy="422141"/>
      </dsp:txXfrm>
    </dsp:sp>
    <dsp:sp modelId="{A1EA3829-A3A2-4170-BADC-51974D5D8208}">
      <dsp:nvSpPr>
        <dsp:cNvPr id="0" name=""/>
        <dsp:cNvSpPr/>
      </dsp:nvSpPr>
      <dsp:spPr>
        <a:xfrm rot="10800000">
          <a:off x="0" y="645140"/>
          <a:ext cx="7776864" cy="649678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保持眼神接觸</a:t>
          </a:r>
          <a:endParaRPr lang="en-US" altLang="zh-TW" sz="2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645140"/>
        <a:ext cx="7776864" cy="422141"/>
      </dsp:txXfrm>
    </dsp:sp>
    <dsp:sp modelId="{1FA8EB5E-433F-4777-BF9F-AEFE7E259EF3}">
      <dsp:nvSpPr>
        <dsp:cNvPr id="0" name=""/>
        <dsp:cNvSpPr/>
      </dsp:nvSpPr>
      <dsp:spPr>
        <a:xfrm rot="10800000">
          <a:off x="0" y="1798"/>
          <a:ext cx="7776864" cy="649678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靠近說話者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1798"/>
        <a:ext cx="7776864" cy="422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F1BED-5895-4B7F-B0C7-8527A0603456}">
      <dsp:nvSpPr>
        <dsp:cNvPr id="0" name=""/>
        <dsp:cNvSpPr/>
      </dsp:nvSpPr>
      <dsp:spPr>
        <a:xfrm rot="1512997">
          <a:off x="2207635" y="3383587"/>
          <a:ext cx="367124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3671245" y="12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EAA6D-8829-4FF3-9A27-D0C20FFFE405}">
      <dsp:nvSpPr>
        <dsp:cNvPr id="0" name=""/>
        <dsp:cNvSpPr/>
      </dsp:nvSpPr>
      <dsp:spPr>
        <a:xfrm rot="936591">
          <a:off x="2316427" y="3008739"/>
          <a:ext cx="3586178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3586178" y="12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92D4A-56B5-4974-8A3C-8B626C87A2A9}">
      <dsp:nvSpPr>
        <dsp:cNvPr id="0" name=""/>
        <dsp:cNvSpPr/>
      </dsp:nvSpPr>
      <dsp:spPr>
        <a:xfrm rot="333724">
          <a:off x="2374799" y="2614521"/>
          <a:ext cx="329787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3297875" y="12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FFB7F-2888-4D44-AE2A-76E324E32A10}">
      <dsp:nvSpPr>
        <dsp:cNvPr id="0" name=""/>
        <dsp:cNvSpPr/>
      </dsp:nvSpPr>
      <dsp:spPr>
        <a:xfrm rot="21320506">
          <a:off x="2377156" y="2251453"/>
          <a:ext cx="327378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3273789" y="12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EC57C-6D37-41B3-8A88-1C6392C459CF}">
      <dsp:nvSpPr>
        <dsp:cNvPr id="0" name=""/>
        <dsp:cNvSpPr/>
      </dsp:nvSpPr>
      <dsp:spPr>
        <a:xfrm rot="20773930">
          <a:off x="2333298" y="1912038"/>
          <a:ext cx="342925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3429254" y="12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8F25F-65E2-46B5-AC83-1241BFEF44A5}">
      <dsp:nvSpPr>
        <dsp:cNvPr id="0" name=""/>
        <dsp:cNvSpPr/>
      </dsp:nvSpPr>
      <dsp:spPr>
        <a:xfrm rot="19994375">
          <a:off x="2198987" y="1446437"/>
          <a:ext cx="342803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3428035" y="122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64803-A036-49EC-A47F-391EE0BA8037}">
      <dsp:nvSpPr>
        <dsp:cNvPr id="0" name=""/>
        <dsp:cNvSpPr/>
      </dsp:nvSpPr>
      <dsp:spPr>
        <a:xfrm>
          <a:off x="1427901" y="1112986"/>
          <a:ext cx="1123131" cy="263142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B0870FD-0DB8-458E-9C36-889EF5A9CA82}">
      <dsp:nvSpPr>
        <dsp:cNvPr id="0" name=""/>
        <dsp:cNvSpPr/>
      </dsp:nvSpPr>
      <dsp:spPr>
        <a:xfrm>
          <a:off x="4833245" y="104876"/>
          <a:ext cx="2302772" cy="618371"/>
        </a:xfrm>
        <a:prstGeom prst="flowChartAlternate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假聆聽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63431" y="135062"/>
        <a:ext cx="2242400" cy="557999"/>
      </dsp:txXfrm>
    </dsp:sp>
    <dsp:sp modelId="{38C0003F-1ABF-4974-952A-1EAEE7E87126}">
      <dsp:nvSpPr>
        <dsp:cNvPr id="0" name=""/>
        <dsp:cNvSpPr/>
      </dsp:nvSpPr>
      <dsp:spPr>
        <a:xfrm>
          <a:off x="5412428" y="998671"/>
          <a:ext cx="2302772" cy="618371"/>
        </a:xfrm>
        <a:prstGeom prst="flowChartAlternateProces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壟斷溝通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42614" y="1028857"/>
        <a:ext cx="2242400" cy="557999"/>
      </dsp:txXfrm>
    </dsp:sp>
    <dsp:sp modelId="{70D27FD2-29ED-4CAD-A9DF-B5BF70746B08}">
      <dsp:nvSpPr>
        <dsp:cNvPr id="0" name=""/>
        <dsp:cNvSpPr/>
      </dsp:nvSpPr>
      <dsp:spPr>
        <a:xfrm>
          <a:off x="5595935" y="1731840"/>
          <a:ext cx="2302772" cy="618371"/>
        </a:xfrm>
        <a:prstGeom prst="flowChartAlternateProces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選擇性聆聽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26121" y="1762026"/>
        <a:ext cx="2242400" cy="557999"/>
      </dsp:txXfrm>
    </dsp:sp>
    <dsp:sp modelId="{BA3C7E4E-747B-4702-A0AF-43917C678332}">
      <dsp:nvSpPr>
        <dsp:cNvPr id="0" name=""/>
        <dsp:cNvSpPr/>
      </dsp:nvSpPr>
      <dsp:spPr>
        <a:xfrm>
          <a:off x="5595935" y="2582847"/>
          <a:ext cx="2302772" cy="618371"/>
        </a:xfrm>
        <a:prstGeom prst="flowChartAlternateProcess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防衛聆聽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26121" y="2613033"/>
        <a:ext cx="2242400" cy="557999"/>
      </dsp:txXfrm>
    </dsp:sp>
    <dsp:sp modelId="{398FF9BB-E693-4429-AA15-425A45ED61AA}">
      <dsp:nvSpPr>
        <dsp:cNvPr id="0" name=""/>
        <dsp:cNvSpPr/>
      </dsp:nvSpPr>
      <dsp:spPr>
        <a:xfrm>
          <a:off x="5482949" y="3417246"/>
          <a:ext cx="2302772" cy="618371"/>
        </a:xfrm>
        <a:prstGeom prst="flowChartAlternate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字面聆聽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13135" y="3447432"/>
        <a:ext cx="2242400" cy="557999"/>
      </dsp:txXfrm>
    </dsp:sp>
    <dsp:sp modelId="{F9CFA45D-2455-4F9A-8CAC-F6388E010AF3}">
      <dsp:nvSpPr>
        <dsp:cNvPr id="0" name=""/>
        <dsp:cNvSpPr/>
      </dsp:nvSpPr>
      <dsp:spPr>
        <a:xfrm>
          <a:off x="5122911" y="4137322"/>
          <a:ext cx="2302772" cy="618371"/>
        </a:xfrm>
        <a:prstGeom prst="flowChartAlternate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伺機聆聽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53097" y="4167508"/>
        <a:ext cx="2242400" cy="557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9D77E-DB03-45EA-B344-3E8AC838C62F}">
      <dsp:nvSpPr>
        <dsp:cNvPr id="0" name=""/>
        <dsp:cNvSpPr/>
      </dsp:nvSpPr>
      <dsp:spPr>
        <a:xfrm>
          <a:off x="2674640" y="2105633"/>
          <a:ext cx="2880318" cy="13577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spc="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聆聽</a:t>
          </a:r>
          <a:r>
            <a:rPr lang="en-US" altLang="zh-TW" sz="4000" b="1" kern="1200" spc="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4000" b="1" kern="1200" spc="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4000" b="1" kern="1200" spc="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三部曲</a:t>
          </a:r>
          <a:endParaRPr lang="zh-TW" altLang="en-US" sz="4000" b="1" kern="1200" spc="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40922" y="2171915"/>
        <a:ext cx="2747754" cy="1225224"/>
      </dsp:txXfrm>
    </dsp:sp>
    <dsp:sp modelId="{64EC19A9-F679-41ED-AB06-6C6B92CF5B22}">
      <dsp:nvSpPr>
        <dsp:cNvPr id="0" name=""/>
        <dsp:cNvSpPr/>
      </dsp:nvSpPr>
      <dsp:spPr>
        <a:xfrm rot="16200000">
          <a:off x="3636154" y="1626988"/>
          <a:ext cx="957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7290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E4B9A-6108-4819-9FED-42728B2DDC8D}">
      <dsp:nvSpPr>
        <dsp:cNvPr id="0" name=""/>
        <dsp:cNvSpPr/>
      </dsp:nvSpPr>
      <dsp:spPr>
        <a:xfrm>
          <a:off x="3034800" y="248340"/>
          <a:ext cx="2159999" cy="90000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34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用心聽</a:t>
          </a:r>
          <a:endParaRPr lang="zh-TW" altLang="en-US" sz="34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78734" y="292274"/>
        <a:ext cx="2072131" cy="812134"/>
      </dsp:txXfrm>
    </dsp:sp>
    <dsp:sp modelId="{EA7BC42A-C5DF-40B5-92D5-5F873A12933E}">
      <dsp:nvSpPr>
        <dsp:cNvPr id="0" name=""/>
        <dsp:cNvSpPr/>
      </dsp:nvSpPr>
      <dsp:spPr>
        <a:xfrm rot="1417613">
          <a:off x="5532847" y="3520241"/>
          <a:ext cx="5275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7565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98DF8-0833-4286-9E88-1F0FED515D69}">
      <dsp:nvSpPr>
        <dsp:cNvPr id="0" name=""/>
        <dsp:cNvSpPr/>
      </dsp:nvSpPr>
      <dsp:spPr>
        <a:xfrm>
          <a:off x="5986997" y="3625960"/>
          <a:ext cx="2159999" cy="900002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9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積極聆聽</a:t>
          </a:r>
          <a:endParaRPr lang="zh-TW" altLang="en-US" sz="29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30931" y="3669894"/>
        <a:ext cx="2072131" cy="812134"/>
      </dsp:txXfrm>
    </dsp:sp>
    <dsp:sp modelId="{1302835F-01AF-4A17-9A2A-B6CD7A871FE5}">
      <dsp:nvSpPr>
        <dsp:cNvPr id="0" name=""/>
        <dsp:cNvSpPr/>
      </dsp:nvSpPr>
      <dsp:spPr>
        <a:xfrm rot="9416874">
          <a:off x="2114205" y="3511672"/>
          <a:ext cx="583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741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5BBD8-1BFD-43B5-987C-C542A1AE0EBA}">
      <dsp:nvSpPr>
        <dsp:cNvPr id="0" name=""/>
        <dsp:cNvSpPr/>
      </dsp:nvSpPr>
      <dsp:spPr>
        <a:xfrm>
          <a:off x="50" y="3625960"/>
          <a:ext cx="2159999" cy="90000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9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適當調整</a:t>
          </a:r>
          <a:endParaRPr lang="zh-TW" altLang="en-US" sz="2900" b="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984" y="3669894"/>
        <a:ext cx="2072131" cy="812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A4245-2825-4FEA-8866-635801663F9F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341A-A8C6-44A1-9F22-827F8F2AC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33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聽 就字面上來說，為耳聞與生理上接收訊息的過程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但將其字體拆開後，包含：使用眼睛、耳朵、用心 去理解訊息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9341A-A8C6-44A1-9F22-827F8F2ACFC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75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077161-7AD6-4978-9425-5E508CE5868B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FA08DD-9ED0-4F6A-8D6A-FD34276327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ED4C6-44DD-4F63-A954-107375526E7F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F5FB5F-2933-4773-A893-82AAD4E3B9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25A7F-198D-4228-ADDF-EB962634DA3D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79CD7-3B4C-4251-B837-91F602CD23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FFF2F-B95B-4F7E-9C48-F45A88FA9881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FEE61-8D68-4D7D-88C0-ADFFBEF16E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5B3C4-8F0C-4FC6-AB1B-92D4017B7559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9CBC6F-5EE8-4A8F-8ABB-D30526DFD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918B8-4D52-4924-9A83-1E53BCA06531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7D0BC-6D0D-4C58-936B-7C8DD7A2D7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CD553-7F43-4F68-8C6C-6E6053EC51EB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B8485-B365-4379-BA86-C4B53A9DA1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AEDC2-E767-48D9-8378-4B451D96A7BE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68028-077D-442D-AE88-99BC5F948E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5008C-BC9C-4387-B5E1-453A653DF1D8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043FF-28B8-477E-88BD-EA28736853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32428-46EF-4D94-A905-95060DD8E4E7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35979-B55C-44F1-9AB0-7BF8EB9F17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773C61-8C78-4FFA-9F23-AE857D1AC62C}" type="datetime1">
              <a:rPr lang="en-US"/>
              <a:pPr lvl="0"/>
              <a:t>4/12/2018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C2B51-D192-4ACA-B5A3-7528D5BB83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C28A6C4-B726-4BF9-B660-4D7625451C1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聆聽的技巧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陳伯儀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17" b="88141" l="10104" r="58274">
                        <a14:foregroundMark x1="12616" y1="36896" x2="12616" y2="36896"/>
                        <a14:foregroundMark x1="16767" y1="44656" x2="16767" y2="44656"/>
                        <a14:foregroundMark x1="22501" y1="52709" x2="22501" y2="52709"/>
                        <a14:foregroundMark x1="33151" y1="48755" x2="33151" y2="48755"/>
                        <a14:foregroundMark x1="42108" y1="50659" x2="42108" y2="50659"/>
                        <a14:foregroundMark x1="37029" y1="52709" x2="37029" y2="52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8" t="-1908" r="40097" b="1908"/>
          <a:stretch/>
        </p:blipFill>
        <p:spPr bwMode="auto">
          <a:xfrm>
            <a:off x="1619672" y="1772816"/>
            <a:ext cx="6106724" cy="44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聆聽守則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2335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6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53" r="95965">
                        <a14:foregroundMark x1="12807" y1="54211" x2="12807" y2="54211"/>
                        <a14:backgroundMark x1="53158" y1="59123" x2="53158" y2="59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2" y="548680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03" y="1247392"/>
            <a:ext cx="6330131" cy="47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8" y="2852936"/>
            <a:ext cx="4143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5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「聽」的意義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何謂聆聽</a:t>
            </a:r>
            <a:r>
              <a:rPr lang="zh-TW" altLang="en-US" dirty="0" smtClean="0">
                <a:solidFill>
                  <a:schemeClr val="tx1"/>
                </a:solidFill>
              </a:rPr>
              <a:t>？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聆聽的過程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聆聽的</a:t>
            </a:r>
            <a:r>
              <a:rPr lang="zh-TW" altLang="en-US" dirty="0" smtClean="0">
                <a:solidFill>
                  <a:schemeClr val="tx1"/>
                </a:solidFill>
              </a:rPr>
              <a:t>技巧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多聽少</a:t>
            </a:r>
            <a:r>
              <a:rPr lang="zh-TW" altLang="en-US" dirty="0" smtClean="0">
                <a:solidFill>
                  <a:schemeClr val="tx1"/>
                </a:solidFill>
              </a:rPr>
              <a:t>說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聆聽</a:t>
            </a:r>
            <a:r>
              <a:rPr lang="zh-TW" altLang="en-US" dirty="0" smtClean="0">
                <a:solidFill>
                  <a:schemeClr val="tx1"/>
                </a:solidFill>
              </a:rPr>
              <a:t>的障礙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err="1" smtClean="0">
                <a:solidFill>
                  <a:schemeClr val="tx1"/>
                </a:solidFill>
              </a:rPr>
              <a:t>Nolistening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聆聽守則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「聽」的</a:t>
            </a:r>
            <a:r>
              <a:rPr lang="zh-TW" altLang="en-US" dirty="0" smtClean="0"/>
              <a:t>意義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0866" r="21865" b="27104"/>
          <a:stretch/>
        </p:blipFill>
        <p:spPr bwMode="auto">
          <a:xfrm>
            <a:off x="2278117" y="1787183"/>
            <a:ext cx="4587766" cy="41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6" b="96289" l="2854" r="903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088232" cy="265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ç¸éåç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90">
            <a:off x="6461582" y="2296577"/>
            <a:ext cx="2520280" cy="12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1" b="95798" l="1711" r="95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404">
            <a:off x="6559956" y="4353301"/>
            <a:ext cx="2323532" cy="21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何謂聆聽？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「聆聽」是一個主動且複雜的過程，此過程包含用心傾聽、生理上接收消息、選擇與組織訊息，另外包含消化、詮釋、回應與記憶。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聆聽之外也包含回饋，而達到溝通目的。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b="15690"/>
          <a:stretch/>
        </p:blipFill>
        <p:spPr bwMode="auto">
          <a:xfrm>
            <a:off x="2843808" y="4365104"/>
            <a:ext cx="3600400" cy="206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5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聆聽的過程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826423"/>
              </p:ext>
            </p:extLst>
          </p:nvPr>
        </p:nvGraphicFramePr>
        <p:xfrm>
          <a:off x="251520" y="1052736"/>
          <a:ext cx="843528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8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聆聽的技巧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336011"/>
              </p:ext>
            </p:extLst>
          </p:nvPr>
        </p:nvGraphicFramePr>
        <p:xfrm>
          <a:off x="683568" y="1412776"/>
          <a:ext cx="777686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6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多聽少說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654" y1="53273" x2="38272" y2="60948"/>
                        <a14:foregroundMark x1="31852" y1="50113" x2="39012" y2="57562"/>
                        <a14:foregroundMark x1="67407" y1="51242" x2="59259" y2="58691"/>
                        <a14:foregroundMark x1="32099" y1="82167" x2="62716" y2="86907"/>
                        <a14:foregroundMark x1="67654" y1="80361" x2="66173" y2="90068"/>
                        <a14:foregroundMark x1="33086" y1="89616" x2="63951" y2="90745"/>
                        <a14:foregroundMark x1="30864" y1="90068" x2="70617" y2="90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8576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88941" y="5532298"/>
            <a:ext cx="7366119" cy="70788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上帝創人，一個嘴巴，兩個耳朵</a:t>
            </a:r>
          </a:p>
        </p:txBody>
      </p:sp>
    </p:spTree>
    <p:extLst>
      <p:ext uri="{BB962C8B-B14F-4D97-AF65-F5344CB8AC3E}">
        <p14:creationId xmlns:p14="http://schemas.microsoft.com/office/powerpoint/2010/main" val="9152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聆聽的障礙</a:t>
            </a:r>
            <a:endParaRPr lang="zh-TW" altLang="en-US" dirty="0"/>
          </a:p>
        </p:txBody>
      </p:sp>
      <p:sp>
        <p:nvSpPr>
          <p:cNvPr id="10" name="向右箭號圖說文字 9"/>
          <p:cNvSpPr/>
          <p:nvPr/>
        </p:nvSpPr>
        <p:spPr>
          <a:xfrm flipH="1">
            <a:off x="4716016" y="2204864"/>
            <a:ext cx="4176464" cy="3096344"/>
          </a:xfrm>
          <a:prstGeom prst="rightArrowCallout">
            <a:avLst>
              <a:gd name="adj1" fmla="val 18796"/>
              <a:gd name="adj2" fmla="val 24104"/>
              <a:gd name="adj3" fmla="val 19270"/>
              <a:gd name="adj4" fmla="val 792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心事佔據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成見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回應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情緒裝載語言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無法適應聆聽風格</a:t>
            </a:r>
          </a:p>
        </p:txBody>
      </p:sp>
      <p:sp>
        <p:nvSpPr>
          <p:cNvPr id="11" name="向右箭號圖說文字 10"/>
          <p:cNvSpPr/>
          <p:nvPr/>
        </p:nvSpPr>
        <p:spPr>
          <a:xfrm>
            <a:off x="323528" y="2204864"/>
            <a:ext cx="4176464" cy="3096344"/>
          </a:xfrm>
          <a:prstGeom prst="rightArrowCallout">
            <a:avLst>
              <a:gd name="adj1" fmla="val 18796"/>
              <a:gd name="adj2" fmla="val 24104"/>
              <a:gd name="adj3" fmla="val 19270"/>
              <a:gd name="adj4" fmla="val 792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噪音</a:t>
            </a:r>
          </a:p>
          <a:p>
            <a:pPr algn="ctr">
              <a:lnSpc>
                <a:spcPct val="20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訊息超載</a:t>
            </a:r>
          </a:p>
          <a:p>
            <a:pPr algn="ctr">
              <a:lnSpc>
                <a:spcPct val="20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訊息複雜度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39552" y="1484784"/>
            <a:ext cx="2833388" cy="93610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spc="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外部障礙</a:t>
            </a:r>
            <a:endParaRPr lang="zh-TW" altLang="en-US" sz="3600" b="1" spc="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868144" y="1484784"/>
            <a:ext cx="2833388" cy="93610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spc="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內部障礙</a:t>
            </a:r>
            <a:endParaRPr lang="zh-TW" altLang="en-US" sz="3600" b="1" spc="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58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dirty="0" err="1" smtClean="0">
                <a:latin typeface="+mj-lt"/>
              </a:rPr>
              <a:t>Nolistening</a:t>
            </a:r>
            <a:endParaRPr lang="zh-TW" altLang="en-US" sz="5400" b="1" dirty="0">
              <a:latin typeface="+mj-lt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435163"/>
              </p:ext>
            </p:extLst>
          </p:nvPr>
        </p:nvGraphicFramePr>
        <p:xfrm>
          <a:off x="457200" y="1451917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13477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7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2970</TotalTime>
  <Words>224</Words>
  <Application>Microsoft Office PowerPoint</Application>
  <PresentationFormat>如螢幕大小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課程名稱</vt:lpstr>
      <vt:lpstr>聆聽的技巧</vt:lpstr>
      <vt:lpstr>前言</vt:lpstr>
      <vt:lpstr>「聽」的意義</vt:lpstr>
      <vt:lpstr>何謂聆聽？</vt:lpstr>
      <vt:lpstr>聆聽的過程</vt:lpstr>
      <vt:lpstr>聆聽的技巧</vt:lpstr>
      <vt:lpstr>多聽少說</vt:lpstr>
      <vt:lpstr>聆聽的障礙</vt:lpstr>
      <vt:lpstr>Nolistening</vt:lpstr>
      <vt:lpstr>聆聽守則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winnie</cp:lastModifiedBy>
  <cp:revision>193</cp:revision>
  <dcterms:created xsi:type="dcterms:W3CDTF">2017-11-07T02:54:43Z</dcterms:created>
  <dcterms:modified xsi:type="dcterms:W3CDTF">2018-04-12T04:44:38Z</dcterms:modified>
</cp:coreProperties>
</file>