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embeddedFontLst>
    <p:embeddedFont>
      <p:font typeface="Lora"/>
      <p:regular r:id="rId25"/>
      <p:bold r:id="rId26"/>
      <p:italic r:id="rId27"/>
      <p:boldItalic r:id="rId28"/>
    </p:embeddedFont>
    <p:embeddedFont>
      <p:font typeface="Quattrocento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5FDCCA6-E5B2-494F-BDC5-FDC49EDF84B8}">
  <a:tblStyle styleId="{45FDCCA6-E5B2-494F-BDC5-FDC49EDF84B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63FC12F-6E44-4711-AAFB-030FC77DB20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ra-bold.fntdata"/><Relationship Id="rId25" Type="http://schemas.openxmlformats.org/officeDocument/2006/relationships/font" Target="fonts/Lora-regular.fntdata"/><Relationship Id="rId28" Type="http://schemas.openxmlformats.org/officeDocument/2006/relationships/font" Target="fonts/Lora-boldItalic.fntdata"/><Relationship Id="rId27" Type="http://schemas.openxmlformats.org/officeDocument/2006/relationships/font" Target="fonts/Lor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attrocentoSans-italic.fntdata"/><Relationship Id="rId30" Type="http://schemas.openxmlformats.org/officeDocument/2006/relationships/font" Target="fonts/Quattrocento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Quattrocento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6" name="Google Shape;10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176" name="Google Shape;17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 name="Google Shape;17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184" name="Google Shape;18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 name="Google Shape;18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2" name="Google Shape;19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5" name="Google Shape;24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2" name="Google Shape;252;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0" name="Google Shape;28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7" name="Google Shape;28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3" name="Google Shape;293;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5" name="Google Shape;11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2" name="Google Shape;12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9" name="Google Shape;129;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8" name="Google Shape;13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5" name="Google Shape;14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5" name="Google Shape;15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睡眠不足可能降低運動成績、注意力不集中、記憶力問題、情緒障礙、心理障礙。但是，許多運動員有沒有適當的戰略，以克服睡眠不佳。</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職業運動員的睡眠不足導致的改變在碳水化合物代謝，食慾不振，食物攝入量，和蛋白質的合成，所有這些的放置，​​以減少運動成績，尤其是在那些需要延長身體耐力活動。當運動員的睡眠是最佳的只能出現峰值競爭力的性能。</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zh-TW" sz="1200" u="none" cap="none" strike="noStrike">
                <a:solidFill>
                  <a:schemeClr val="dk1"/>
                </a:solidFill>
                <a:latin typeface="Calibri"/>
                <a:ea typeface="Calibri"/>
                <a:cs typeface="Calibri"/>
                <a:sym typeface="Calibri"/>
              </a:rPr>
              <a:t>1.睡眠至少七個小時的睡眠。精英運動員應該得到更多。</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zh-TW" sz="1200" u="none" cap="none" strike="noStrike">
                <a:solidFill>
                  <a:schemeClr val="dk1"/>
                </a:solidFill>
                <a:latin typeface="Calibri"/>
                <a:ea typeface="Calibri"/>
                <a:cs typeface="Calibri"/>
                <a:sym typeface="Calibri"/>
              </a:rPr>
              <a:t>2，保持有規律的就寢時間和喚醒時間。</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雖然很多人認為在週末睡在是不應該錯過的奢侈品，這種習慣造成生物鐘紊亂，可轉為慢性睡眠問題。</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zh-TW" sz="1200" u="none" cap="none" strike="noStrike">
                <a:solidFill>
                  <a:schemeClr val="dk1"/>
                </a:solidFill>
                <a:latin typeface="Calibri"/>
                <a:ea typeface="Calibri"/>
                <a:cs typeface="Calibri"/>
                <a:sym typeface="Calibri"/>
              </a:rPr>
              <a:t>3.睡前20~30分鐘的放鬆，可以伸展或做瑜珈，或是讀一本真正的書，而不要划手機或ipad，藍光會影響睡眠。</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運動員需要特別警惕利用睡前一小時之內的技術。研究表明，電子媒體的曝光提高警覺性，由於通過電視抑制手機和電腦，褪黑激素水平發出的明亮的光，因為提出這些設備上的內容引人入勝，令人振奮。底線，睡眠和技術在臥室不要混用！</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zh-TW" sz="1200" u="none" cap="none" strike="noStrike">
                <a:solidFill>
                  <a:schemeClr val="dk1"/>
                </a:solidFill>
                <a:latin typeface="Calibri"/>
                <a:ea typeface="Calibri"/>
                <a:cs typeface="Calibri"/>
                <a:sym typeface="Calibri"/>
              </a:rPr>
              <a:t>4.把煩惱留在臥室之外</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與處理“擔心的問題”臥室外面是艱難的人誰正在努力在體育脫穎而出。不過，也有一些簡單的技巧，可以幫助減少花在躺在床上想著明天或者擔心今天早些時候發生的事情清醒的時間。首先，它是對自己誠實，承認是很重要的，不管你是杞人憂天。如果是這樣，睡前，做一個'愁名單“，並寫每一個關注點旁邊一個簡短的行動項目。這可以消除的誘惑，做出重要決策或規劃新的活動時，你的重點應該是睡著了。讓自己封閉感寫下您的問題和可能的解決方案每天晚上，然後身體打下了一邊。</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zh-TW" sz="1200" u="none" cap="none" strike="noStrike">
                <a:solidFill>
                  <a:schemeClr val="dk1"/>
                </a:solidFill>
                <a:latin typeface="Calibri"/>
                <a:ea typeface="Calibri"/>
                <a:cs typeface="Calibri"/>
                <a:sym typeface="Calibri"/>
              </a:rPr>
              <a:t>5.評估你的睡眠環境，黑暗、安靜、涼爽、舒適(遮光窗簾、眼罩、耳塞)60~70 度F(15.6~21.1度C)</a:t>
            </a:r>
            <a:endParaRPr/>
          </a:p>
          <a:p>
            <a:pPr indent="0" lvl="0" marL="0" marR="0" rtl="0" algn="l">
              <a:spcBef>
                <a:spcPts val="0"/>
              </a:spcBef>
              <a:spcAft>
                <a:spcPts val="0"/>
              </a:spcAft>
              <a:buNone/>
            </a:pPr>
            <a:r>
              <a:rPr b="1" i="0" lang="zh-TW" sz="1200" u="none" cap="none" strike="noStrike">
                <a:solidFill>
                  <a:schemeClr val="dk1"/>
                </a:solidFill>
                <a:latin typeface="Calibri"/>
                <a:ea typeface="Calibri"/>
                <a:cs typeface="Calibri"/>
                <a:sym typeface="Calibri"/>
              </a:rPr>
              <a:t>環境要比室溫要涼，但要有足夠的棉被來保持溫暖。確保床墊和枕頭是穩定支持的，若否，請更換。</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zh-TW" sz="1200" u="none" cap="none" strike="noStrike">
                <a:solidFill>
                  <a:schemeClr val="dk1"/>
                </a:solidFill>
                <a:latin typeface="Calibri"/>
                <a:ea typeface="Calibri"/>
                <a:cs typeface="Calibri"/>
                <a:sym typeface="Calibri"/>
              </a:rPr>
              <a:t>用風扇或噪音消除裝置來屏蔽不需要的噪音，保持環境周圍的聲音穩定</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臥室應該只被用於與睡眠兼容活動。雖然某些睡眠環境和遊戲時間的因素可能超出你的控制，每個人都能避免玩電腦遊戲，並在臥室使用移動設備。</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zh-TW" sz="1200" u="none" cap="none" strike="noStrike">
                <a:solidFill>
                  <a:schemeClr val="dk1"/>
                </a:solidFill>
                <a:latin typeface="Calibri"/>
                <a:ea typeface="Calibri"/>
                <a:cs typeface="Calibri"/>
                <a:sym typeface="Calibri"/>
              </a:rPr>
              <a:t>6.不要一直看時鐘或手表</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zh-TW" sz="1200" u="none" cap="none" strike="noStrike">
                <a:solidFill>
                  <a:schemeClr val="dk1"/>
                </a:solidFill>
                <a:latin typeface="Calibri"/>
                <a:ea typeface="Calibri"/>
                <a:cs typeface="Calibri"/>
                <a:sym typeface="Calibri"/>
              </a:rPr>
              <a:t>這種謹慎是人誰是已經在擔心他們的睡眠尤為重要。看著時鐘建立一種思維模式適應不良：你醒了幾秒鐘，但不是剛剛回去睡覺，你看鐘的思想，“它已經半夜，我還沒有呼呼大睡！然後，你開始擔心，“如果我不睡著了很快下降”，等等。這可以迅速升級成徒勞的擔心是時間全面的浪費。知道這是什麼時候都不會改善睡眠質量，也不會更容易地回去睡覺，也不會增加可用的睡眠時間。所以，不要做！如果有必要，放在桌子是遙不可及你的鬧鐘，並確保它是背向您。解決只是回去睡覺，只要簡單的覺醒發生。即使這只是前15分鐘你的報警器就會響，睡15分鐘的額外優於15分鐘令人擔憂，任何一天的！</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zh-TW" sz="1200" u="none" cap="none" strike="noStrike">
                <a:solidFill>
                  <a:schemeClr val="dk1"/>
                </a:solidFill>
                <a:latin typeface="Calibri"/>
                <a:ea typeface="Calibri"/>
                <a:cs typeface="Calibri"/>
                <a:sym typeface="Calibri"/>
              </a:rPr>
              <a:t>7.減少酒精和咖啡因攝入。</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在夜間飲酒或咖啡因會影響睡眠，”馬說。“酒精片段睡覺，尤其是在清晨。咖啡因有大約六個小時的半衰期，所以最好切出咖啡因在下午和晚上。睡前四小時不要喝咖啡“咖啡因是沒有懷疑的運動員之間的主要能量增強器，因為它的工作原理和大部分時間有反對它的使用沒有任何禁止。但是，我們知道，如果採取過於接近睡前咖啡因施加在睡眠質量產生負面影響。雖然建議是避免4小時睡前內的任何咖啡因，最近的科學論文指出，即使早晨攝入咖啡因可以夜間睡眠產生負面影響。</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一定要考慮，你可能在不事張揚的產品來消耗咖啡因的可能性。例如，某些品牌的橘子汽水，品種茶，巧克力，許多過度的非處方止痛藥的含有咖啡因。為了避免刺激引起的睡眠問題，花時間去了解咖啡因的影響，並仔細檢查所有食品，飲料和藥品的標籤，可能含有這種化合物。</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不要使用酒精作為一個睡眠援助 </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雖然許多運動員忌酒乾脆，一些試圖使用它不時為“睡眠啟動”。雖然酒精讓大多數人昏昏欲睡，並因此增加入睡，與啤酒，葡萄酒問題的速度，和雞尾酒是真實的是，他們擾亂睡眠的基礎結構，特別是在晚上的第二部分。</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酒精對睡眠質量對第二天的血糖水平效果相結合的負面影響，使其成為任何尋求最佳的競爭表現一個不錯的選擇。所以，如果你選擇喝，避免4小時睡前內飲酒。</a:t>
            </a:r>
            <a:endParaRPr/>
          </a:p>
          <a:p>
            <a:pPr indent="0" lvl="0" marL="0" marR="0" rtl="0" algn="l">
              <a:spcBef>
                <a:spcPts val="0"/>
              </a:spcBef>
              <a:spcAft>
                <a:spcPts val="0"/>
              </a:spcAft>
              <a:buNone/>
            </a:pPr>
            <a:r>
              <a:rPr b="1" i="0" lang="zh-TW" sz="1200" u="none" cap="none" strike="noStrike">
                <a:solidFill>
                  <a:schemeClr val="dk1"/>
                </a:solidFill>
                <a:latin typeface="Calibri"/>
                <a:ea typeface="Calibri"/>
                <a:cs typeface="Calibri"/>
                <a:sym typeface="Calibri"/>
              </a:rPr>
              <a:t>8.取電小睡。</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“電力小睡是偉大的，”馬說。“保持小睡短。我建議20至30分鐘的小睡。如果您需要更長的時間小睡 - 45分鐘或更長時間 - 你可以進入睡眠更深的階段，當你醒來時，你可能會遇到睡眠慣性，在那裡你感覺更加低迷和拖垮。對於運動員來說，我建議賽前小睡。小睡可以給你的警覺性和性能暫時改善了幾個小時。午睡不能在夜間鞏固和健康睡眠的替代品。如果你遇到與你的睡眠困難，你應該消除小睡“。</a:t>
            </a:r>
            <a:r>
              <a:rPr b="1" i="0" lang="zh-TW" sz="1200" u="none" cap="none" strike="noStrike">
                <a:solidFill>
                  <a:schemeClr val="dk1"/>
                </a:solidFill>
                <a:latin typeface="Calibri"/>
                <a:ea typeface="Calibri"/>
                <a:cs typeface="Calibri"/>
                <a:sym typeface="Calibri"/>
              </a:rPr>
              <a:t>增加物理表現、免疫系統、心理新鮮感</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9.在白天不午睡（如果你有麻煩晚上睡覺）</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白天午睡可以是一個美妙的方式來彌補夜間睡眠的機會不足。但是，如果有慢性睡眠問題由於不良的睡眠習慣，白天午睡應避免因為一個簡單的原因：午睡是睡眠，任何長度的睡眠可以減少體內驅動器嗜睡。這意味著，在白天午睡必然會使其難以在晚上入睡。因此，有人誰是已經出現夜間睡眠問題應避免前述白天小睡，並選擇了較早的睡前而不是此增加了複雜性。</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10.起床，去到另一個房間睡，如果沒有在30分鐘內到達 </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正如它需要時間來建立力量，耐力和運動技能，它應該是毫不奇怪，克服多年來睡眠不好的調理需要耐心，適應性和積極的態度。當你等待出現明顯的改善，以避免躺在床上睡不著每天晚上等著入睡時間超過30分鐘是很重要的。這個建議也為那些誰通常寐也是如此，但偶爾也會遇到問題。</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當睡眠不來容易，下床，去到另一個房間，並從事某種安靜的活動（比如讀書或聽音樂），直到困倦回報感情。在這一點上，回到了臥室，然後再試一次。如果由於某種原因，第二次或第三次嘗試不起作用，試睡在另一個房間沙發上。</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儘管會有沿路顛簸時，請記住以下向著更好的睡眠衛生這些步驟將最終產生預期的效果。俗話說，什麼都值得擁有的是值得期待的，而且睡眠質量也不例外。</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http://www.fatiguescience.com/blog/10-sleep-strategies-for-peak-athletic-performance</a:t>
            </a:r>
            <a:endParaRPr b="0" i="0" sz="1200" u="none" cap="none" strike="noStrike">
              <a:solidFill>
                <a:schemeClr val="dk1"/>
              </a:solidFill>
              <a:latin typeface="Calibri"/>
              <a:ea typeface="Calibri"/>
              <a:cs typeface="Calibri"/>
              <a:sym typeface="Calibri"/>
            </a:endParaRPr>
          </a:p>
        </p:txBody>
      </p:sp>
      <p:sp>
        <p:nvSpPr>
          <p:cNvPr id="163" name="Google Shape;16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9" name="Google Shape;16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685800" y="2130423"/>
            <a:ext cx="7772400" cy="1470026"/>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
          <p:cNvSpPr txBox="1"/>
          <p:nvPr>
            <p:ph idx="1" type="subTitle"/>
          </p:nvPr>
        </p:nvSpPr>
        <p:spPr>
          <a:xfrm>
            <a:off x="1371600" y="3886200"/>
            <a:ext cx="6400800" cy="1752603"/>
          </a:xfrm>
          <a:prstGeom prst="rect">
            <a:avLst/>
          </a:prstGeom>
          <a:noFill/>
          <a:ln>
            <a:noFill/>
          </a:ln>
        </p:spPr>
        <p:txBody>
          <a:bodyPr anchorCtr="1" anchor="t" bIns="45700" lIns="91425" spcFirstLastPara="1" rIns="91425" wrap="square" tIns="45700"/>
          <a:lstStyle>
            <a:lvl1pPr lvl="0" marR="0" rtl="0" algn="ctr">
              <a:lnSpc>
                <a:spcPct val="100000"/>
              </a:lnSpc>
              <a:spcBef>
                <a:spcPts val="800"/>
              </a:spcBef>
              <a:spcAft>
                <a:spcPts val="0"/>
              </a:spcAft>
              <a:buClr>
                <a:srgbClr val="898989"/>
              </a:buClr>
              <a:buSzPts val="3200"/>
              <a:buFont typeface="Arial"/>
              <a:buNone/>
              <a:defRPr b="0" i="0" sz="3200" u="none" cap="none" strike="noStrike">
                <a:solidFill>
                  <a:srgbClr val="898989"/>
                </a:solidFill>
                <a:latin typeface="Arial"/>
                <a:ea typeface="Arial"/>
                <a:cs typeface="Arial"/>
                <a:sym typeface="Arial"/>
              </a:defRPr>
            </a:lvl1pPr>
            <a:lvl2pPr lvl="1"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2"/>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1792288" y="4800600"/>
            <a:ext cx="5486400" cy="56673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2" type="pic"/>
          </p:nvPr>
        </p:nvSpPr>
        <p:spPr>
          <a:xfrm>
            <a:off x="1792288" y="612776"/>
            <a:ext cx="5486400" cy="4114800"/>
          </a:xfrm>
          <a:prstGeom prst="rect">
            <a:avLst/>
          </a:prstGeom>
          <a:noFill/>
          <a:ln>
            <a:noFill/>
          </a:ln>
        </p:spPr>
        <p:txBody>
          <a:bodyPr anchorCtr="0" anchor="t" bIns="45700" lIns="91425" spcFirstLastPara="1" rIns="91425" wrap="square" tIns="45700"/>
          <a:lstStyle>
            <a:lvl1pPr lvl="0" marR="0" rtl="0" algn="l">
              <a:lnSpc>
                <a:spcPct val="100000"/>
              </a:lnSpc>
              <a:spcBef>
                <a:spcPts val="8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 type="body"/>
          </p:nvPr>
        </p:nvSpPr>
        <p:spPr>
          <a:xfrm>
            <a:off x="1792288" y="5367335"/>
            <a:ext cx="5486400" cy="804864"/>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12"/>
          <p:cNvSpPr txBox="1"/>
          <p:nvPr>
            <p:ph idx="1" type="body"/>
          </p:nvPr>
        </p:nvSpPr>
        <p:spPr>
          <a:xfrm rot="5400000">
            <a:off x="2309020" y="-251621"/>
            <a:ext cx="4525959" cy="82296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85" name="Shape 85"/>
        <p:cNvGrpSpPr/>
        <p:nvPr/>
      </p:nvGrpSpPr>
      <p:grpSpPr>
        <a:xfrm>
          <a:off x="0" y="0"/>
          <a:ext cx="0" cy="0"/>
          <a:chOff x="0" y="0"/>
          <a:chExt cx="0" cy="0"/>
        </a:xfrm>
      </p:grpSpPr>
      <p:sp>
        <p:nvSpPr>
          <p:cNvPr id="86" name="Google Shape;86;p13"/>
          <p:cNvSpPr txBox="1"/>
          <p:nvPr>
            <p:ph type="title"/>
          </p:nvPr>
        </p:nvSpPr>
        <p:spPr>
          <a:xfrm rot="5400000">
            <a:off x="4732335" y="2171704"/>
            <a:ext cx="5851529" cy="20574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3"/>
          <p:cNvSpPr txBox="1"/>
          <p:nvPr>
            <p:ph idx="1" type="body"/>
          </p:nvPr>
        </p:nvSpPr>
        <p:spPr>
          <a:xfrm rot="5400000">
            <a:off x="541334" y="190506"/>
            <a:ext cx="5851529" cy="6019796"/>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91" name="Shape 91"/>
        <p:cNvGrpSpPr/>
        <p:nvPr/>
      </p:nvGrpSpPr>
      <p:grpSpPr>
        <a:xfrm>
          <a:off x="0" y="0"/>
          <a:ext cx="0" cy="0"/>
          <a:chOff x="0" y="0"/>
          <a:chExt cx="0" cy="0"/>
        </a:xfrm>
      </p:grpSpPr>
      <p:cxnSp>
        <p:nvCxnSpPr>
          <p:cNvPr id="92" name="Google Shape;92;p14"/>
          <p:cNvCxnSpPr/>
          <p:nvPr/>
        </p:nvCxnSpPr>
        <p:spPr>
          <a:xfrm>
            <a:off x="0" y="1508967"/>
            <a:ext cx="1375800" cy="0"/>
          </a:xfrm>
          <a:prstGeom prst="straightConnector1">
            <a:avLst/>
          </a:prstGeom>
          <a:noFill/>
          <a:ln cap="flat" cmpd="sng" w="9525">
            <a:solidFill>
              <a:srgbClr val="CCCCCC"/>
            </a:solidFill>
            <a:prstDash val="solid"/>
            <a:round/>
            <a:headEnd len="sm" w="sm" type="none"/>
            <a:tailEnd len="sm" w="sm" type="none"/>
          </a:ln>
        </p:spPr>
      </p:cxnSp>
      <p:sp>
        <p:nvSpPr>
          <p:cNvPr id="93" name="Google Shape;93;p14"/>
          <p:cNvSpPr/>
          <p:nvPr/>
        </p:nvSpPr>
        <p:spPr>
          <a:xfrm>
            <a:off x="817475" y="1238356"/>
            <a:ext cx="405900" cy="5412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p:txBody>
      </p:sp>
      <p:sp>
        <p:nvSpPr>
          <p:cNvPr id="94" name="Google Shape;94;p14"/>
          <p:cNvSpPr txBox="1"/>
          <p:nvPr>
            <p:ph type="title"/>
          </p:nvPr>
        </p:nvSpPr>
        <p:spPr>
          <a:xfrm>
            <a:off x="1381250" y="1230224"/>
            <a:ext cx="3878400" cy="580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2000"/>
              <a:buFont typeface="Lora"/>
              <a:buNone/>
              <a:defRPr b="1" i="0" sz="2800" u="none" cap="none" strike="noStrike">
                <a:solidFill>
                  <a:srgbClr val="000000"/>
                </a:solidFill>
                <a:latin typeface="Arial"/>
                <a:ea typeface="Arial"/>
                <a:cs typeface="Arial"/>
                <a:sym typeface="Arial"/>
              </a:defRPr>
            </a:lvl1pPr>
            <a:lvl2pPr lvl="1" rtl="0">
              <a:spcBef>
                <a:spcPts val="0"/>
              </a:spcBef>
              <a:spcAft>
                <a:spcPts val="0"/>
              </a:spcAft>
              <a:buSzPts val="2000"/>
              <a:buFont typeface="Lora"/>
              <a:buNone/>
              <a:defRPr b="1" sz="2000">
                <a:highlight>
                  <a:srgbClr val="FFFFFF"/>
                </a:highlight>
                <a:latin typeface="Lora"/>
                <a:ea typeface="Lora"/>
                <a:cs typeface="Lora"/>
                <a:sym typeface="Lora"/>
              </a:defRPr>
            </a:lvl2pPr>
            <a:lvl3pPr lvl="2" rtl="0">
              <a:spcBef>
                <a:spcPts val="0"/>
              </a:spcBef>
              <a:spcAft>
                <a:spcPts val="0"/>
              </a:spcAft>
              <a:buSzPts val="2000"/>
              <a:buFont typeface="Lora"/>
              <a:buNone/>
              <a:defRPr b="1" sz="2000">
                <a:highlight>
                  <a:srgbClr val="FFFFFF"/>
                </a:highlight>
                <a:latin typeface="Lora"/>
                <a:ea typeface="Lora"/>
                <a:cs typeface="Lora"/>
                <a:sym typeface="Lora"/>
              </a:defRPr>
            </a:lvl3pPr>
            <a:lvl4pPr lvl="3" rtl="0">
              <a:spcBef>
                <a:spcPts val="0"/>
              </a:spcBef>
              <a:spcAft>
                <a:spcPts val="0"/>
              </a:spcAft>
              <a:buSzPts val="2000"/>
              <a:buFont typeface="Lora"/>
              <a:buNone/>
              <a:defRPr b="1" sz="2000">
                <a:highlight>
                  <a:srgbClr val="FFFFFF"/>
                </a:highlight>
                <a:latin typeface="Lora"/>
                <a:ea typeface="Lora"/>
                <a:cs typeface="Lora"/>
                <a:sym typeface="Lora"/>
              </a:defRPr>
            </a:lvl4pPr>
            <a:lvl5pPr lvl="4" rtl="0">
              <a:spcBef>
                <a:spcPts val="0"/>
              </a:spcBef>
              <a:spcAft>
                <a:spcPts val="0"/>
              </a:spcAft>
              <a:buSzPts val="2000"/>
              <a:buFont typeface="Lora"/>
              <a:buNone/>
              <a:defRPr b="1" sz="2000">
                <a:highlight>
                  <a:srgbClr val="FFFFFF"/>
                </a:highlight>
                <a:latin typeface="Lora"/>
                <a:ea typeface="Lora"/>
                <a:cs typeface="Lora"/>
                <a:sym typeface="Lora"/>
              </a:defRPr>
            </a:lvl5pPr>
            <a:lvl6pPr lvl="5" rtl="0">
              <a:spcBef>
                <a:spcPts val="0"/>
              </a:spcBef>
              <a:spcAft>
                <a:spcPts val="0"/>
              </a:spcAft>
              <a:buSzPts val="2000"/>
              <a:buFont typeface="Lora"/>
              <a:buNone/>
              <a:defRPr b="1" sz="2000">
                <a:highlight>
                  <a:srgbClr val="FFFFFF"/>
                </a:highlight>
                <a:latin typeface="Lora"/>
                <a:ea typeface="Lora"/>
                <a:cs typeface="Lora"/>
                <a:sym typeface="Lora"/>
              </a:defRPr>
            </a:lvl6pPr>
            <a:lvl7pPr lvl="6" rtl="0">
              <a:spcBef>
                <a:spcPts val="0"/>
              </a:spcBef>
              <a:spcAft>
                <a:spcPts val="0"/>
              </a:spcAft>
              <a:buSzPts val="2000"/>
              <a:buFont typeface="Lora"/>
              <a:buNone/>
              <a:defRPr b="1" sz="2000">
                <a:highlight>
                  <a:srgbClr val="FFFFFF"/>
                </a:highlight>
                <a:latin typeface="Lora"/>
                <a:ea typeface="Lora"/>
                <a:cs typeface="Lora"/>
                <a:sym typeface="Lora"/>
              </a:defRPr>
            </a:lvl7pPr>
            <a:lvl8pPr lvl="7" rtl="0">
              <a:spcBef>
                <a:spcPts val="0"/>
              </a:spcBef>
              <a:spcAft>
                <a:spcPts val="0"/>
              </a:spcAft>
              <a:buSzPts val="2000"/>
              <a:buFont typeface="Lora"/>
              <a:buNone/>
              <a:defRPr b="1" sz="2000">
                <a:highlight>
                  <a:srgbClr val="FFFFFF"/>
                </a:highlight>
                <a:latin typeface="Lora"/>
                <a:ea typeface="Lora"/>
                <a:cs typeface="Lora"/>
                <a:sym typeface="Lora"/>
              </a:defRPr>
            </a:lvl8pPr>
            <a:lvl9pPr lvl="8" rtl="0">
              <a:spcBef>
                <a:spcPts val="0"/>
              </a:spcBef>
              <a:spcAft>
                <a:spcPts val="0"/>
              </a:spcAft>
              <a:buSzPts val="2000"/>
              <a:buFont typeface="Lora"/>
              <a:buNone/>
              <a:defRPr b="1" sz="2000">
                <a:highlight>
                  <a:srgbClr val="FFFFFF"/>
                </a:highlight>
                <a:latin typeface="Lora"/>
                <a:ea typeface="Lora"/>
                <a:cs typeface="Lora"/>
                <a:sym typeface="Lora"/>
              </a:defRPr>
            </a:lvl9pPr>
          </a:lstStyle>
          <a:p/>
        </p:txBody>
      </p:sp>
      <p:sp>
        <p:nvSpPr>
          <p:cNvPr id="95" name="Google Shape;95;p14"/>
          <p:cNvSpPr txBox="1"/>
          <p:nvPr>
            <p:ph idx="1" type="body"/>
          </p:nvPr>
        </p:nvSpPr>
        <p:spPr>
          <a:xfrm>
            <a:off x="1381250" y="2155293"/>
            <a:ext cx="6809700" cy="41496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600"/>
              </a:spcBef>
              <a:spcAft>
                <a:spcPts val="0"/>
              </a:spcAft>
              <a:buClr>
                <a:srgbClr val="FFCD00"/>
              </a:buClr>
              <a:buSzPts val="2400"/>
              <a:buFont typeface="Quattrocento Sans"/>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rgbClr val="FFCD00"/>
              </a:buClr>
              <a:buSzPts val="2000"/>
              <a:buFont typeface="Quattrocento Sans"/>
              <a:buChar char="○"/>
              <a:defRPr b="0" i="0" sz="20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100000"/>
              </a:lnSpc>
              <a:spcBef>
                <a:spcPts val="0"/>
              </a:spcBef>
              <a:spcAft>
                <a:spcPts val="0"/>
              </a:spcAft>
              <a:buClr>
                <a:srgbClr val="FFCD00"/>
              </a:buClr>
              <a:buSzPts val="2000"/>
              <a:buFont typeface="Quattrocento Sans"/>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10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10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9pPr>
          </a:lstStyle>
          <a:p/>
        </p:txBody>
      </p:sp>
      <p:cxnSp>
        <p:nvCxnSpPr>
          <p:cNvPr id="96" name="Google Shape;96;p14"/>
          <p:cNvCxnSpPr/>
          <p:nvPr/>
        </p:nvCxnSpPr>
        <p:spPr>
          <a:xfrm>
            <a:off x="5265650" y="1508967"/>
            <a:ext cx="38784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97" name="Shape 97"/>
        <p:cNvGrpSpPr/>
        <p:nvPr/>
      </p:nvGrpSpPr>
      <p:grpSpPr>
        <a:xfrm>
          <a:off x="0" y="0"/>
          <a:ext cx="0" cy="0"/>
          <a:chOff x="0" y="0"/>
          <a:chExt cx="0" cy="0"/>
        </a:xfrm>
      </p:grpSpPr>
      <p:sp>
        <p:nvSpPr>
          <p:cNvPr id="98" name="Google Shape;98;p15"/>
          <p:cNvSpPr txBox="1"/>
          <p:nvPr>
            <p:ph type="title"/>
          </p:nvPr>
        </p:nvSpPr>
        <p:spPr>
          <a:xfrm>
            <a:off x="1381250" y="1230224"/>
            <a:ext cx="3878400" cy="580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2000"/>
              <a:buFont typeface="Arial"/>
              <a:buNone/>
              <a:defRPr b="0" i="0" sz="2800" u="none" cap="none" strike="noStrike">
                <a:solidFill>
                  <a:srgbClr val="000000"/>
                </a:solidFill>
                <a:latin typeface="Arial"/>
                <a:ea typeface="Arial"/>
                <a:cs typeface="Arial"/>
                <a:sym typeface="Arial"/>
              </a:defRPr>
            </a:lvl1pPr>
            <a:lvl2pPr lvl="1">
              <a:spcBef>
                <a:spcPts val="0"/>
              </a:spcBef>
              <a:spcAft>
                <a:spcPts val="0"/>
              </a:spcAft>
              <a:buSzPts val="2000"/>
              <a:buFont typeface="Arial"/>
              <a:buNone/>
              <a:defRPr sz="1800"/>
            </a:lvl2pPr>
            <a:lvl3pPr lvl="2">
              <a:spcBef>
                <a:spcPts val="0"/>
              </a:spcBef>
              <a:spcAft>
                <a:spcPts val="0"/>
              </a:spcAft>
              <a:buSzPts val="2000"/>
              <a:buFont typeface="Arial"/>
              <a:buNone/>
              <a:defRPr sz="1800"/>
            </a:lvl3pPr>
            <a:lvl4pPr lvl="3">
              <a:spcBef>
                <a:spcPts val="0"/>
              </a:spcBef>
              <a:spcAft>
                <a:spcPts val="0"/>
              </a:spcAft>
              <a:buSzPts val="2000"/>
              <a:buFont typeface="Arial"/>
              <a:buNone/>
              <a:defRPr sz="1800"/>
            </a:lvl4pPr>
            <a:lvl5pPr lvl="4">
              <a:spcBef>
                <a:spcPts val="0"/>
              </a:spcBef>
              <a:spcAft>
                <a:spcPts val="0"/>
              </a:spcAft>
              <a:buSzPts val="2000"/>
              <a:buFont typeface="Arial"/>
              <a:buNone/>
              <a:defRPr sz="1800"/>
            </a:lvl5pPr>
            <a:lvl6pPr lvl="5">
              <a:spcBef>
                <a:spcPts val="0"/>
              </a:spcBef>
              <a:spcAft>
                <a:spcPts val="0"/>
              </a:spcAft>
              <a:buSzPts val="2000"/>
              <a:buFont typeface="Arial"/>
              <a:buNone/>
              <a:defRPr sz="1800"/>
            </a:lvl6pPr>
            <a:lvl7pPr lvl="6">
              <a:spcBef>
                <a:spcPts val="0"/>
              </a:spcBef>
              <a:spcAft>
                <a:spcPts val="0"/>
              </a:spcAft>
              <a:buSzPts val="2000"/>
              <a:buFont typeface="Arial"/>
              <a:buNone/>
              <a:defRPr sz="1800"/>
            </a:lvl7pPr>
            <a:lvl8pPr lvl="7">
              <a:spcBef>
                <a:spcPts val="0"/>
              </a:spcBef>
              <a:spcAft>
                <a:spcPts val="0"/>
              </a:spcAft>
              <a:buSzPts val="2000"/>
              <a:buFont typeface="Arial"/>
              <a:buNone/>
              <a:defRPr sz="1800"/>
            </a:lvl8pPr>
            <a:lvl9pPr lvl="8">
              <a:spcBef>
                <a:spcPts val="0"/>
              </a:spcBef>
              <a:spcAft>
                <a:spcPts val="0"/>
              </a:spcAft>
              <a:buSzPts val="2000"/>
              <a:buFont typeface="Arial"/>
              <a:buNone/>
              <a:defRPr sz="1800"/>
            </a:lvl9pPr>
          </a:lstStyle>
          <a:p/>
        </p:txBody>
      </p:sp>
      <p:sp>
        <p:nvSpPr>
          <p:cNvPr id="99" name="Google Shape;99;p15"/>
          <p:cNvSpPr txBox="1"/>
          <p:nvPr>
            <p:ph idx="1" type="body"/>
          </p:nvPr>
        </p:nvSpPr>
        <p:spPr>
          <a:xfrm>
            <a:off x="1381250" y="2158267"/>
            <a:ext cx="3425400" cy="43080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chemeClr val="dk1"/>
              </a:buClr>
              <a:buSzPts val="2000"/>
              <a:buFont typeface="Arial"/>
              <a:buChar char="○"/>
              <a:defRPr b="0" i="0" sz="28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0"/>
              </a:spcBef>
              <a:spcAft>
                <a:spcPts val="0"/>
              </a:spcAft>
              <a:buClr>
                <a:schemeClr val="dk1"/>
              </a:buClr>
              <a:buSzPts val="20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 name="Google Shape;100;p15"/>
          <p:cNvSpPr txBox="1"/>
          <p:nvPr>
            <p:ph idx="2" type="body"/>
          </p:nvPr>
        </p:nvSpPr>
        <p:spPr>
          <a:xfrm>
            <a:off x="5012916" y="2158267"/>
            <a:ext cx="3425400" cy="43080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chemeClr val="dk1"/>
              </a:buClr>
              <a:buSzPts val="2000"/>
              <a:buFont typeface="Arial"/>
              <a:buChar char="○"/>
              <a:defRPr b="0" i="0" sz="28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0"/>
              </a:spcBef>
              <a:spcAft>
                <a:spcPts val="0"/>
              </a:spcAft>
              <a:buClr>
                <a:schemeClr val="dk1"/>
              </a:buClr>
              <a:buSzPts val="20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01" name="Google Shape;101;p15"/>
          <p:cNvCxnSpPr/>
          <p:nvPr/>
        </p:nvCxnSpPr>
        <p:spPr>
          <a:xfrm>
            <a:off x="0" y="1508967"/>
            <a:ext cx="1375800" cy="0"/>
          </a:xfrm>
          <a:prstGeom prst="straightConnector1">
            <a:avLst/>
          </a:prstGeom>
          <a:noFill/>
          <a:ln cap="flat" cmpd="sng" w="9525">
            <a:solidFill>
              <a:srgbClr val="CCCCCC"/>
            </a:solidFill>
            <a:prstDash val="solid"/>
            <a:round/>
            <a:headEnd len="sm" w="sm" type="none"/>
            <a:tailEnd len="sm" w="sm" type="none"/>
          </a:ln>
        </p:spPr>
      </p:cxnSp>
      <p:sp>
        <p:nvSpPr>
          <p:cNvPr id="102" name="Google Shape;102;p15"/>
          <p:cNvSpPr/>
          <p:nvPr/>
        </p:nvSpPr>
        <p:spPr>
          <a:xfrm>
            <a:off x="817475" y="1238356"/>
            <a:ext cx="405900" cy="5412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p:txBody>
      </p:sp>
      <p:cxnSp>
        <p:nvCxnSpPr>
          <p:cNvPr id="103" name="Google Shape;103;p15"/>
          <p:cNvCxnSpPr/>
          <p:nvPr/>
        </p:nvCxnSpPr>
        <p:spPr>
          <a:xfrm>
            <a:off x="5265650" y="1508967"/>
            <a:ext cx="38784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3"/>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3"/>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29" name="Shape 29"/>
        <p:cNvGrpSpPr/>
        <p:nvPr/>
      </p:nvGrpSpPr>
      <p:grpSpPr>
        <a:xfrm>
          <a:off x="0" y="0"/>
          <a:ext cx="0" cy="0"/>
          <a:chOff x="0" y="0"/>
          <a:chExt cx="0" cy="0"/>
        </a:xfrm>
      </p:grpSpPr>
      <p:sp>
        <p:nvSpPr>
          <p:cNvPr id="30" name="Google Shape;30;p4"/>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4"/>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34" name="Shape 34"/>
        <p:cNvGrpSpPr/>
        <p:nvPr/>
      </p:nvGrpSpPr>
      <p:grpSpPr>
        <a:xfrm>
          <a:off x="0" y="0"/>
          <a:ext cx="0" cy="0"/>
          <a:chOff x="0" y="0"/>
          <a:chExt cx="0" cy="0"/>
        </a:xfrm>
      </p:grpSpPr>
      <p:sp>
        <p:nvSpPr>
          <p:cNvPr id="35" name="Google Shape;35;p5"/>
          <p:cNvSpPr txBox="1"/>
          <p:nvPr>
            <p:ph idx="1" type="body"/>
          </p:nvPr>
        </p:nvSpPr>
        <p:spPr>
          <a:xfrm>
            <a:off x="2105050" y="2984000"/>
            <a:ext cx="4933800" cy="1093200"/>
          </a:xfrm>
          <a:prstGeom prst="rect">
            <a:avLst/>
          </a:prstGeom>
          <a:noFill/>
          <a:ln>
            <a:noFill/>
          </a:ln>
        </p:spPr>
        <p:txBody>
          <a:bodyPr anchorCtr="0" anchor="b" bIns="91425" lIns="91425" spcFirstLastPara="1" rIns="91425" wrap="square" tIns="91425"/>
          <a:lstStyle>
            <a:lvl1pPr indent="-381000" lvl="0" marL="457200" marR="0" rtl="0" algn="ctr">
              <a:lnSpc>
                <a:spcPct val="100000"/>
              </a:lnSpc>
              <a:spcBef>
                <a:spcPts val="600"/>
              </a:spcBef>
              <a:spcAft>
                <a:spcPts val="0"/>
              </a:spcAft>
              <a:buClr>
                <a:schemeClr val="dk1"/>
              </a:buClr>
              <a:buSzPts val="2400"/>
              <a:buFont typeface="Lora"/>
              <a:buChar char="◉"/>
              <a:defRPr b="0" i="1" sz="2400" u="none" cap="none" strike="noStrike">
                <a:solidFill>
                  <a:schemeClr val="dk1"/>
                </a:solidFill>
                <a:latin typeface="Arial"/>
                <a:ea typeface="Arial"/>
                <a:cs typeface="Arial"/>
                <a:sym typeface="Arial"/>
              </a:defRPr>
            </a:lvl1pPr>
            <a:lvl2pPr indent="-355600" lvl="1" marL="914400" marR="0" rtl="0" algn="ctr">
              <a:lnSpc>
                <a:spcPct val="100000"/>
              </a:lnSpc>
              <a:spcBef>
                <a:spcPts val="0"/>
              </a:spcBef>
              <a:spcAft>
                <a:spcPts val="0"/>
              </a:spcAft>
              <a:buClr>
                <a:schemeClr val="dk1"/>
              </a:buClr>
              <a:buSzPts val="2000"/>
              <a:buFont typeface="Lora"/>
              <a:buChar char="○"/>
              <a:defRPr b="0" i="1" sz="2800" u="none" cap="none" strike="noStrike">
                <a:solidFill>
                  <a:schemeClr val="dk1"/>
                </a:solidFill>
                <a:latin typeface="Lora"/>
                <a:ea typeface="Lora"/>
                <a:cs typeface="Lora"/>
                <a:sym typeface="Lora"/>
              </a:defRPr>
            </a:lvl2pPr>
            <a:lvl3pPr indent="-355600" lvl="2" marL="1371600" marR="0" rtl="0" algn="ctr">
              <a:lnSpc>
                <a:spcPct val="100000"/>
              </a:lnSpc>
              <a:spcBef>
                <a:spcPts val="0"/>
              </a:spcBef>
              <a:spcAft>
                <a:spcPts val="0"/>
              </a:spcAft>
              <a:buClr>
                <a:schemeClr val="dk1"/>
              </a:buClr>
              <a:buSzPts val="2000"/>
              <a:buFont typeface="Lora"/>
              <a:buChar char="■"/>
              <a:defRPr b="0" i="1" sz="2400" u="none" cap="none" strike="noStrike">
                <a:solidFill>
                  <a:schemeClr val="dk1"/>
                </a:solidFill>
                <a:latin typeface="Lora"/>
                <a:ea typeface="Lora"/>
                <a:cs typeface="Lora"/>
                <a:sym typeface="Lora"/>
              </a:defRPr>
            </a:lvl3pPr>
            <a:lvl4pPr indent="-381000" lvl="3" marL="1828800" marR="0" rtl="0" algn="ctr">
              <a:lnSpc>
                <a:spcPct val="100000"/>
              </a:lnSpc>
              <a:spcBef>
                <a:spcPts val="0"/>
              </a:spcBef>
              <a:spcAft>
                <a:spcPts val="0"/>
              </a:spcAft>
              <a:buClr>
                <a:schemeClr val="dk1"/>
              </a:buClr>
              <a:buSzPts val="2400"/>
              <a:buFont typeface="Lora"/>
              <a:buChar char="●"/>
              <a:defRPr b="0" i="1" sz="2400" u="none" cap="none" strike="noStrike">
                <a:solidFill>
                  <a:schemeClr val="dk1"/>
                </a:solidFill>
                <a:latin typeface="Lora"/>
                <a:ea typeface="Lora"/>
                <a:cs typeface="Lora"/>
                <a:sym typeface="Lora"/>
              </a:defRPr>
            </a:lvl4pPr>
            <a:lvl5pPr indent="-381000" lvl="4" marL="2286000" marR="0" rtl="0" algn="ctr">
              <a:lnSpc>
                <a:spcPct val="100000"/>
              </a:lnSpc>
              <a:spcBef>
                <a:spcPts val="0"/>
              </a:spcBef>
              <a:spcAft>
                <a:spcPts val="0"/>
              </a:spcAft>
              <a:buClr>
                <a:schemeClr val="dk1"/>
              </a:buClr>
              <a:buSzPts val="2400"/>
              <a:buFont typeface="Lora"/>
              <a:buChar char="○"/>
              <a:defRPr b="0" i="1" sz="2400" u="none" cap="none" strike="noStrike">
                <a:solidFill>
                  <a:schemeClr val="dk1"/>
                </a:solidFill>
                <a:latin typeface="Lora"/>
                <a:ea typeface="Lora"/>
                <a:cs typeface="Lora"/>
                <a:sym typeface="Lora"/>
              </a:defRPr>
            </a:lvl5pPr>
            <a:lvl6pPr indent="-381000" lvl="5" marL="2743200" marR="0" rtl="0" algn="ctr">
              <a:lnSpc>
                <a:spcPct val="90000"/>
              </a:lnSpc>
              <a:spcBef>
                <a:spcPts val="0"/>
              </a:spcBef>
              <a:spcAft>
                <a:spcPts val="0"/>
              </a:spcAft>
              <a:buClr>
                <a:schemeClr val="dk1"/>
              </a:buClr>
              <a:buSzPts val="2400"/>
              <a:buFont typeface="Lora"/>
              <a:buChar char="■"/>
              <a:defRPr b="0" i="1" sz="2400" u="none" cap="none" strike="noStrike">
                <a:solidFill>
                  <a:schemeClr val="dk1"/>
                </a:solidFill>
                <a:latin typeface="Lora"/>
                <a:ea typeface="Lora"/>
                <a:cs typeface="Lora"/>
                <a:sym typeface="Lora"/>
              </a:defRPr>
            </a:lvl6pPr>
            <a:lvl7pPr indent="-381000" lvl="6" marL="3200400" marR="0" rtl="0" algn="ctr">
              <a:lnSpc>
                <a:spcPct val="90000"/>
              </a:lnSpc>
              <a:spcBef>
                <a:spcPts val="0"/>
              </a:spcBef>
              <a:spcAft>
                <a:spcPts val="0"/>
              </a:spcAft>
              <a:buClr>
                <a:schemeClr val="dk1"/>
              </a:buClr>
              <a:buSzPts val="2400"/>
              <a:buFont typeface="Lora"/>
              <a:buChar char="●"/>
              <a:defRPr b="0" i="1" sz="2400" u="none" cap="none" strike="noStrike">
                <a:solidFill>
                  <a:schemeClr val="dk1"/>
                </a:solidFill>
                <a:latin typeface="Lora"/>
                <a:ea typeface="Lora"/>
                <a:cs typeface="Lora"/>
                <a:sym typeface="Lora"/>
              </a:defRPr>
            </a:lvl7pPr>
            <a:lvl8pPr indent="-381000" lvl="7" marL="3657600" marR="0" rtl="0" algn="ctr">
              <a:lnSpc>
                <a:spcPct val="90000"/>
              </a:lnSpc>
              <a:spcBef>
                <a:spcPts val="0"/>
              </a:spcBef>
              <a:spcAft>
                <a:spcPts val="0"/>
              </a:spcAft>
              <a:buClr>
                <a:schemeClr val="dk1"/>
              </a:buClr>
              <a:buSzPts val="2400"/>
              <a:buFont typeface="Lora"/>
              <a:buChar char="○"/>
              <a:defRPr b="0" i="1" sz="2400" u="none" cap="none" strike="noStrike">
                <a:solidFill>
                  <a:schemeClr val="dk1"/>
                </a:solidFill>
                <a:latin typeface="Lora"/>
                <a:ea typeface="Lora"/>
                <a:cs typeface="Lora"/>
                <a:sym typeface="Lora"/>
              </a:defRPr>
            </a:lvl8pPr>
            <a:lvl9pPr indent="-381000" lvl="8" marL="4114800" marR="0" rtl="0" algn="ctr">
              <a:lnSpc>
                <a:spcPct val="90000"/>
              </a:lnSpc>
              <a:spcBef>
                <a:spcPts val="0"/>
              </a:spcBef>
              <a:spcAft>
                <a:spcPts val="0"/>
              </a:spcAft>
              <a:buClr>
                <a:schemeClr val="dk1"/>
              </a:buClr>
              <a:buSzPts val="2400"/>
              <a:buFont typeface="Lora"/>
              <a:buChar char="■"/>
              <a:defRPr b="0" i="1" sz="2400" u="none" cap="none" strike="noStrike">
                <a:solidFill>
                  <a:schemeClr val="dk1"/>
                </a:solidFill>
                <a:latin typeface="Lora"/>
                <a:ea typeface="Lora"/>
                <a:cs typeface="Lora"/>
                <a:sym typeface="Lora"/>
              </a:defRPr>
            </a:lvl9pPr>
          </a:lstStyle>
          <a:p/>
        </p:txBody>
      </p:sp>
      <p:cxnSp>
        <p:nvCxnSpPr>
          <p:cNvPr id="36" name="Google Shape;36;p5"/>
          <p:cNvCxnSpPr/>
          <p:nvPr/>
        </p:nvCxnSpPr>
        <p:spPr>
          <a:xfrm>
            <a:off x="4584075" y="4902000"/>
            <a:ext cx="0" cy="1974000"/>
          </a:xfrm>
          <a:prstGeom prst="straightConnector1">
            <a:avLst/>
          </a:prstGeom>
          <a:noFill/>
          <a:ln cap="flat" cmpd="sng" w="9525">
            <a:solidFill>
              <a:srgbClr val="CCCCCC"/>
            </a:solidFill>
            <a:prstDash val="solid"/>
            <a:round/>
            <a:headEnd len="sm" w="sm" type="none"/>
            <a:tailEnd len="sm" w="sm" type="none"/>
          </a:ln>
        </p:spPr>
      </p:cxnSp>
      <p:sp>
        <p:nvSpPr>
          <p:cNvPr id="37" name="Google Shape;37;p5"/>
          <p:cNvSpPr/>
          <p:nvPr/>
        </p:nvSpPr>
        <p:spPr>
          <a:xfrm>
            <a:off x="4288500" y="4524000"/>
            <a:ext cx="567000" cy="7560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p:txBody>
      </p:sp>
      <p:sp>
        <p:nvSpPr>
          <p:cNvPr id="38" name="Google Shape;38;p5"/>
          <p:cNvSpPr txBox="1"/>
          <p:nvPr/>
        </p:nvSpPr>
        <p:spPr>
          <a:xfrm>
            <a:off x="3593400" y="4550203"/>
            <a:ext cx="1957200" cy="8716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3600"/>
              <a:buFont typeface="Arial"/>
              <a:buNone/>
            </a:pPr>
            <a:r>
              <a:rPr b="1" lang="zh-TW" sz="3600">
                <a:solidFill>
                  <a:schemeClr val="dk1"/>
                </a:solidFill>
                <a:latin typeface="Arial"/>
                <a:ea typeface="Arial"/>
                <a:cs typeface="Arial"/>
                <a:sym typeface="Arial"/>
              </a:rPr>
              <a:t>“</a:t>
            </a:r>
            <a:endParaRPr b="1" sz="36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章節標題" type="secHead">
  <p:cSld name="SECTION_HEADER">
    <p:spTree>
      <p:nvGrpSpPr>
        <p:cNvPr id="39" name="Shape 39"/>
        <p:cNvGrpSpPr/>
        <p:nvPr/>
      </p:nvGrpSpPr>
      <p:grpSpPr>
        <a:xfrm>
          <a:off x="0" y="0"/>
          <a:ext cx="0" cy="0"/>
          <a:chOff x="0" y="0"/>
          <a:chExt cx="0" cy="0"/>
        </a:xfrm>
      </p:grpSpPr>
      <p:sp>
        <p:nvSpPr>
          <p:cNvPr id="40" name="Google Shape;40;p6"/>
          <p:cNvSpPr txBox="1"/>
          <p:nvPr>
            <p:ph type="title"/>
          </p:nvPr>
        </p:nvSpPr>
        <p:spPr>
          <a:xfrm>
            <a:off x="722311" y="4406895"/>
            <a:ext cx="7772400" cy="136207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4000"/>
              <a:buFont typeface="Arial"/>
              <a:buNone/>
              <a:defRPr b="1" i="0" sz="4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6"/>
          <p:cNvSpPr txBox="1"/>
          <p:nvPr>
            <p:ph idx="1" type="body"/>
          </p:nvPr>
        </p:nvSpPr>
        <p:spPr>
          <a:xfrm>
            <a:off x="722311" y="2906713"/>
            <a:ext cx="7772400" cy="1500182"/>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500"/>
              </a:spcBef>
              <a:spcAft>
                <a:spcPts val="0"/>
              </a:spcAft>
              <a:buClr>
                <a:srgbClr val="898989"/>
              </a:buClr>
              <a:buSzPts val="2000"/>
              <a:buFont typeface="Arial"/>
              <a:buNone/>
              <a:defRPr b="0" i="0" sz="2000" u="none" cap="none" strike="noStrike">
                <a:solidFill>
                  <a:srgbClr val="898989"/>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 type="body"/>
          </p:nvPr>
        </p:nvSpPr>
        <p:spPr>
          <a:xfrm>
            <a:off x="457200" y="1600200"/>
            <a:ext cx="4038603" cy="4525959"/>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2" type="body"/>
          </p:nvPr>
        </p:nvSpPr>
        <p:spPr>
          <a:xfrm>
            <a:off x="4648196" y="1600200"/>
            <a:ext cx="4038603" cy="4525959"/>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52" name="Shape 52"/>
        <p:cNvGrpSpPr/>
        <p:nvPr/>
      </p:nvGrpSpPr>
      <p:grpSpPr>
        <a:xfrm>
          <a:off x="0" y="0"/>
          <a:ext cx="0" cy="0"/>
          <a:chOff x="0" y="0"/>
          <a:chExt cx="0" cy="0"/>
        </a:xfrm>
      </p:grpSpPr>
      <p:sp>
        <p:nvSpPr>
          <p:cNvPr id="53" name="Google Shape;53;p8"/>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8"/>
          <p:cNvSpPr txBox="1"/>
          <p:nvPr>
            <p:ph idx="1" type="body"/>
          </p:nvPr>
        </p:nvSpPr>
        <p:spPr>
          <a:xfrm>
            <a:off x="457200" y="1535113"/>
            <a:ext cx="4040184" cy="639759"/>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6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8"/>
          <p:cNvSpPr txBox="1"/>
          <p:nvPr>
            <p:ph idx="2" type="body"/>
          </p:nvPr>
        </p:nvSpPr>
        <p:spPr>
          <a:xfrm>
            <a:off x="457200" y="2174872"/>
            <a:ext cx="4040184" cy="3951286"/>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3" type="body"/>
          </p:nvPr>
        </p:nvSpPr>
        <p:spPr>
          <a:xfrm>
            <a:off x="4645023" y="1535113"/>
            <a:ext cx="4041776" cy="639759"/>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6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4" type="body"/>
          </p:nvPr>
        </p:nvSpPr>
        <p:spPr>
          <a:xfrm>
            <a:off x="4645023" y="2174872"/>
            <a:ext cx="4041776" cy="3951286"/>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8"/>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8"/>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8"/>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57200" y="273048"/>
            <a:ext cx="3008311" cy="1162046"/>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txBox="1"/>
          <p:nvPr>
            <p:ph idx="1" type="body"/>
          </p:nvPr>
        </p:nvSpPr>
        <p:spPr>
          <a:xfrm>
            <a:off x="3575047" y="273048"/>
            <a:ext cx="5111752" cy="585311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0"/>
          <p:cNvSpPr txBox="1"/>
          <p:nvPr>
            <p:ph idx="2" type="body"/>
          </p:nvPr>
        </p:nvSpPr>
        <p:spPr>
          <a:xfrm>
            <a:off x="457200" y="1435095"/>
            <a:ext cx="3008311" cy="4691064"/>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1.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pic>
        <p:nvPicPr>
          <p:cNvPr descr="C:\Users\BPC\Downloads\教育部logo991006-1.png" id="15" name="Google Shape;15;p1"/>
          <p:cNvPicPr preferRelativeResize="0"/>
          <p:nvPr/>
        </p:nvPicPr>
        <p:blipFill rotWithShape="1">
          <a:blip r:embed="rId1">
            <a:alphaModFix/>
          </a:blip>
          <a:srcRect b="0" l="0" r="0" t="0"/>
          <a:stretch/>
        </p:blipFill>
        <p:spPr>
          <a:xfrm>
            <a:off x="0" y="6411443"/>
            <a:ext cx="1475658" cy="446556"/>
          </a:xfrm>
          <a:prstGeom prst="rect">
            <a:avLst/>
          </a:prstGeom>
          <a:noFill/>
          <a:ln>
            <a:noFill/>
          </a:ln>
        </p:spPr>
      </p:pic>
      <p:pic>
        <p:nvPicPr>
          <p:cNvPr descr="C:\Users\BPC\AppData\Local\Temp\Rar$DR60.735\A703(修正型).png" id="16" name="Google Shape;16;p1"/>
          <p:cNvPicPr preferRelativeResize="0"/>
          <p:nvPr/>
        </p:nvPicPr>
        <p:blipFill rotWithShape="1">
          <a:blip r:embed="rId2">
            <a:alphaModFix/>
          </a:blip>
          <a:srcRect b="0" l="0" r="0" t="0"/>
          <a:stretch/>
        </p:blipFill>
        <p:spPr>
          <a:xfrm>
            <a:off x="1547667" y="6508351"/>
            <a:ext cx="1263682" cy="2527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0"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5.jpg"/><Relationship Id="rId9" Type="http://schemas.openxmlformats.org/officeDocument/2006/relationships/image" Target="../media/image6.jpg"/><Relationship Id="rId5" Type="http://schemas.openxmlformats.org/officeDocument/2006/relationships/image" Target="../media/image8.jpg"/><Relationship Id="rId6" Type="http://schemas.openxmlformats.org/officeDocument/2006/relationships/image" Target="../media/image10.jpg"/><Relationship Id="rId7" Type="http://schemas.openxmlformats.org/officeDocument/2006/relationships/image" Target="../media/image7.jpg"/><Relationship Id="rId8"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6"/>
          <p:cNvSpPr txBox="1"/>
          <p:nvPr>
            <p:ph type="ctrTitle"/>
          </p:nvPr>
        </p:nvSpPr>
        <p:spPr>
          <a:xfrm>
            <a:off x="682745" y="822960"/>
            <a:ext cx="7772400" cy="3018634"/>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4400"/>
              <a:buFont typeface="Arial"/>
              <a:buNone/>
            </a:pPr>
            <a:r>
              <a:rPr b="1" i="0" lang="zh-TW" sz="4400" u="none" cap="none" strike="noStrike">
                <a:solidFill>
                  <a:srgbClr val="000066"/>
                </a:solidFill>
                <a:latin typeface="Arial"/>
                <a:ea typeface="Arial"/>
                <a:cs typeface="Arial"/>
                <a:sym typeface="Arial"/>
              </a:rPr>
              <a:t>運動營養學</a:t>
            </a:r>
            <a:br>
              <a:rPr b="1" i="0" lang="zh-TW" sz="4400" u="none" cap="none" strike="noStrike">
                <a:solidFill>
                  <a:srgbClr val="000066"/>
                </a:solidFill>
                <a:latin typeface="Arial"/>
                <a:ea typeface="Arial"/>
                <a:cs typeface="Arial"/>
                <a:sym typeface="Arial"/>
              </a:rPr>
            </a:br>
            <a:br>
              <a:rPr b="1" i="0" lang="zh-TW" sz="4400" u="none" cap="none" strike="noStrike">
                <a:solidFill>
                  <a:srgbClr val="000066"/>
                </a:solidFill>
                <a:latin typeface="Arial"/>
                <a:ea typeface="Arial"/>
                <a:cs typeface="Arial"/>
                <a:sym typeface="Arial"/>
              </a:rPr>
            </a:br>
            <a:r>
              <a:rPr b="1" i="0" lang="zh-TW" sz="4400" u="none" cap="none" strike="noStrike">
                <a:solidFill>
                  <a:srgbClr val="000066"/>
                </a:solidFill>
                <a:latin typeface="Arial"/>
                <a:ea typeface="Arial"/>
                <a:cs typeface="Arial"/>
                <a:sym typeface="Arial"/>
              </a:rPr>
              <a:t>35.旅行飲食</a:t>
            </a:r>
            <a:endParaRPr b="1" i="0" sz="4400" u="none" cap="none" strike="noStrike">
              <a:solidFill>
                <a:srgbClr val="000066"/>
              </a:solidFill>
              <a:latin typeface="Arial"/>
              <a:ea typeface="Arial"/>
              <a:cs typeface="Arial"/>
              <a:sym typeface="Arial"/>
            </a:endParaRPr>
          </a:p>
        </p:txBody>
      </p:sp>
      <p:sp>
        <p:nvSpPr>
          <p:cNvPr id="109" name="Google Shape;109;p16"/>
          <p:cNvSpPr txBox="1"/>
          <p:nvPr>
            <p:ph idx="1" type="subTitle"/>
          </p:nvPr>
        </p:nvSpPr>
        <p:spPr>
          <a:xfrm>
            <a:off x="561703" y="4526901"/>
            <a:ext cx="8294914" cy="1717145"/>
          </a:xfrm>
          <a:prstGeom prst="rect">
            <a:avLst/>
          </a:prstGeom>
          <a:noFill/>
          <a:ln>
            <a:noFill/>
          </a:ln>
        </p:spPr>
        <p:txBody>
          <a:bodyPr anchorCtr="1" anchor="t" bIns="45700" lIns="91425" spcFirstLastPara="1" rIns="91425" wrap="square" tIns="45700">
            <a:noAutofit/>
          </a:bodyPr>
          <a:lstStyle/>
          <a:p>
            <a:pPr indent="0" lvl="0" marL="0" marR="0" rtl="0" algn="ctr">
              <a:lnSpc>
                <a:spcPct val="100000"/>
              </a:lnSpc>
              <a:spcBef>
                <a:spcPts val="0"/>
              </a:spcBef>
              <a:spcAft>
                <a:spcPts val="0"/>
              </a:spcAft>
              <a:buClr>
                <a:srgbClr val="339933"/>
              </a:buClr>
              <a:buSzPts val="3200"/>
              <a:buFont typeface="Arial"/>
              <a:buNone/>
            </a:pPr>
            <a:r>
              <a:rPr b="1" i="0" lang="zh-TW" sz="3200" u="none" cap="none" strike="noStrike">
                <a:solidFill>
                  <a:srgbClr val="339933"/>
                </a:solidFill>
                <a:latin typeface="Arial"/>
                <a:ea typeface="Arial"/>
                <a:cs typeface="Arial"/>
                <a:sym typeface="Arial"/>
              </a:rPr>
              <a:t>國家運動訓練中心</a:t>
            </a:r>
            <a:endParaRPr b="1" i="0" sz="3200" u="none" cap="none" strike="noStrike">
              <a:solidFill>
                <a:srgbClr val="339933"/>
              </a:solidFill>
              <a:latin typeface="Arial"/>
              <a:ea typeface="Arial"/>
              <a:cs typeface="Arial"/>
              <a:sym typeface="Arial"/>
            </a:endParaRPr>
          </a:p>
          <a:p>
            <a:pPr indent="0" lvl="0" marL="0" marR="0" rtl="0" algn="ctr">
              <a:lnSpc>
                <a:spcPct val="100000"/>
              </a:lnSpc>
              <a:spcBef>
                <a:spcPts val="800"/>
              </a:spcBef>
              <a:spcAft>
                <a:spcPts val="0"/>
              </a:spcAft>
              <a:buClr>
                <a:srgbClr val="339933"/>
              </a:buClr>
              <a:buSzPts val="3200"/>
              <a:buFont typeface="Arial"/>
              <a:buNone/>
            </a:pPr>
            <a:r>
              <a:rPr b="1" i="0" lang="zh-TW" sz="3200" u="none" cap="none" strike="noStrike">
                <a:solidFill>
                  <a:srgbClr val="339933"/>
                </a:solidFill>
                <a:latin typeface="Arial"/>
                <a:ea typeface="Arial"/>
                <a:cs typeface="Arial"/>
                <a:sym typeface="Arial"/>
              </a:rPr>
              <a:t>曾怡鈞 營養師</a:t>
            </a:r>
            <a:endParaRPr b="1" i="0" sz="3200" u="none" cap="none" strike="noStrike">
              <a:solidFill>
                <a:srgbClr val="339933"/>
              </a:solidFill>
              <a:latin typeface="Arial"/>
              <a:ea typeface="Arial"/>
              <a:cs typeface="Arial"/>
              <a:sym typeface="Arial"/>
            </a:endParaRPr>
          </a:p>
        </p:txBody>
      </p:sp>
      <p:pic>
        <p:nvPicPr>
          <p:cNvPr descr="C:\Users\BPC\Downloads\教育部logo991006-1.png" id="110" name="Google Shape;110;p16"/>
          <p:cNvPicPr preferRelativeResize="0"/>
          <p:nvPr/>
        </p:nvPicPr>
        <p:blipFill rotWithShape="1">
          <a:blip r:embed="rId3">
            <a:alphaModFix/>
          </a:blip>
          <a:srcRect b="0" l="0" r="0" t="0"/>
          <a:stretch/>
        </p:blipFill>
        <p:spPr>
          <a:xfrm>
            <a:off x="0" y="6411443"/>
            <a:ext cx="1475658" cy="446556"/>
          </a:xfrm>
          <a:prstGeom prst="rect">
            <a:avLst/>
          </a:prstGeom>
          <a:noFill/>
          <a:ln>
            <a:noFill/>
          </a:ln>
        </p:spPr>
      </p:pic>
      <p:pic>
        <p:nvPicPr>
          <p:cNvPr descr="C:\Users\BPC\AppData\Local\Temp\Rar$DR60.735\A703(修正型).png" id="111" name="Google Shape;111;p16"/>
          <p:cNvPicPr preferRelativeResize="0"/>
          <p:nvPr/>
        </p:nvPicPr>
        <p:blipFill rotWithShape="1">
          <a:blip r:embed="rId4">
            <a:alphaModFix/>
          </a:blip>
          <a:srcRect b="0" l="0" r="0" t="0"/>
          <a:stretch/>
        </p:blipFill>
        <p:spPr>
          <a:xfrm>
            <a:off x="1547667" y="6508351"/>
            <a:ext cx="1263682" cy="252740"/>
          </a:xfrm>
          <a:prstGeom prst="rect">
            <a:avLst/>
          </a:prstGeom>
          <a:noFill/>
          <a:ln>
            <a:noFill/>
          </a:ln>
        </p:spPr>
      </p:pic>
      <p:sp>
        <p:nvSpPr>
          <p:cNvPr id="112" name="Google Shape;112;p16"/>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a:buNone/>
            </a:pPr>
            <a:r>
              <a:rPr b="0" i="0" lang="zh-TW" sz="4000" u="none" cap="none" strike="noStrike">
                <a:solidFill>
                  <a:schemeClr val="dk1"/>
                </a:solidFill>
                <a:latin typeface="Arial"/>
                <a:ea typeface="Arial"/>
                <a:cs typeface="Arial"/>
                <a:sym typeface="Arial"/>
              </a:rPr>
              <a:t>飲食改善策略</a:t>
            </a:r>
            <a:endParaRPr/>
          </a:p>
        </p:txBody>
      </p:sp>
      <p:sp>
        <p:nvSpPr>
          <p:cNvPr id="180" name="Google Shape;180;p25"/>
          <p:cNvSpPr txBox="1"/>
          <p:nvPr>
            <p:ph idx="1" type="body"/>
          </p:nvPr>
        </p:nvSpPr>
        <p:spPr>
          <a:xfrm>
            <a:off x="457200" y="1159223"/>
            <a:ext cx="8229600" cy="4794474"/>
          </a:xfrm>
          <a:prstGeom prst="rect">
            <a:avLst/>
          </a:prstGeom>
          <a:noFill/>
          <a:ln>
            <a:noFill/>
          </a:ln>
        </p:spPr>
        <p:txBody>
          <a:bodyPr anchorCtr="0" anchor="t" bIns="45700" lIns="91425" spcFirstLastPara="1" rIns="91425" wrap="square" tIns="45700">
            <a:noAutofit/>
          </a:bodyPr>
          <a:lstStyle/>
          <a:p>
            <a:pPr indent="-165100" lvl="0" marL="3429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800"/>
              </a:spcBef>
              <a:spcAft>
                <a:spcPts val="0"/>
              </a:spcAft>
              <a:buClr>
                <a:schemeClr val="dk1"/>
              </a:buClr>
              <a:buSzPts val="2800"/>
              <a:buFont typeface="Arial"/>
              <a:buNone/>
            </a:pPr>
            <a:r>
              <a:rPr b="0" i="0" lang="zh-TW" sz="2800" u="none" cap="none" strike="noStrike">
                <a:solidFill>
                  <a:schemeClr val="dk1"/>
                </a:solidFill>
                <a:latin typeface="Times New Roman"/>
                <a:ea typeface="Times New Roman"/>
                <a:cs typeface="Times New Roman"/>
                <a:sym typeface="Times New Roman"/>
              </a:rPr>
              <a:t>提前計畫：</a:t>
            </a:r>
            <a:br>
              <a:rPr b="0" i="0" lang="zh-TW" sz="2800" u="none" cap="none" strike="noStrike">
                <a:solidFill>
                  <a:schemeClr val="dk1"/>
                </a:solidFill>
                <a:latin typeface="Times New Roman"/>
                <a:ea typeface="Times New Roman"/>
                <a:cs typeface="Times New Roman"/>
                <a:sym typeface="Times New Roman"/>
              </a:rPr>
            </a:br>
            <a:r>
              <a:rPr b="0" i="0" lang="zh-TW" sz="2800" u="none" cap="none" strike="noStrike">
                <a:solidFill>
                  <a:schemeClr val="dk1"/>
                </a:solidFill>
                <a:latin typeface="Times New Roman"/>
                <a:ea typeface="Times New Roman"/>
                <a:cs typeface="Times New Roman"/>
                <a:sym typeface="Times New Roman"/>
              </a:rPr>
              <a:t>調查用餐選擇(找替代食物)、預定餐點、自備食物(包裹)</a:t>
            </a:r>
            <a:br>
              <a:rPr b="0" i="0" lang="zh-TW" sz="2800" u="none" cap="none" strike="noStrike">
                <a:solidFill>
                  <a:schemeClr val="dk1"/>
                </a:solidFill>
                <a:latin typeface="Times New Roman"/>
                <a:ea typeface="Times New Roman"/>
                <a:cs typeface="Times New Roman"/>
                <a:sym typeface="Times New Roman"/>
              </a:rPr>
            </a:br>
            <a:r>
              <a:rPr b="0" i="0" lang="zh-TW" sz="2800" u="none" cap="none" strike="noStrike">
                <a:solidFill>
                  <a:schemeClr val="dk1"/>
                </a:solidFill>
                <a:latin typeface="Times New Roman"/>
                <a:ea typeface="Times New Roman"/>
                <a:cs typeface="Times New Roman"/>
                <a:sym typeface="Times New Roman"/>
              </a:rPr>
              <a:t>選擇那些能讓你量身訂做食物的餐館，尋找更健康的烹飪方法，比如水煮、烤、烘、燻、炒。</a:t>
            </a:r>
            <a:endParaRPr/>
          </a:p>
          <a:p>
            <a:pPr indent="-342900" lvl="0" marL="342900" marR="0" rtl="0" algn="l">
              <a:lnSpc>
                <a:spcPct val="90000"/>
              </a:lnSpc>
              <a:spcBef>
                <a:spcPts val="800"/>
              </a:spcBef>
              <a:spcAft>
                <a:spcPts val="0"/>
              </a:spcAft>
              <a:buClr>
                <a:schemeClr val="dk1"/>
              </a:buClr>
              <a:buSzPts val="2800"/>
              <a:buFont typeface="Arial"/>
              <a:buChar char="•"/>
            </a:pPr>
            <a:r>
              <a:rPr b="0" i="0" lang="zh-TW" sz="2800" u="none" cap="none" strike="noStrike">
                <a:solidFill>
                  <a:schemeClr val="dk1"/>
                </a:solidFill>
                <a:latin typeface="Times New Roman"/>
                <a:ea typeface="Times New Roman"/>
                <a:cs typeface="Times New Roman"/>
                <a:sym typeface="Times New Roman"/>
              </a:rPr>
              <a:t>移動時要吃好、喝好 (食物種類、數量及進食時間)</a:t>
            </a:r>
            <a:endParaRPr/>
          </a:p>
          <a:p>
            <a:pPr indent="-342900" lvl="0" marL="342900" marR="0" rtl="0" algn="l">
              <a:lnSpc>
                <a:spcPct val="90000"/>
              </a:lnSpc>
              <a:spcBef>
                <a:spcPts val="800"/>
              </a:spcBef>
              <a:spcAft>
                <a:spcPts val="0"/>
              </a:spcAft>
              <a:buClr>
                <a:schemeClr val="dk1"/>
              </a:buClr>
              <a:buSzPts val="2800"/>
              <a:buFont typeface="Arial"/>
              <a:buChar char="•"/>
            </a:pPr>
            <a:r>
              <a:rPr b="0" i="0" lang="zh-TW" sz="2800" u="none" cap="none" strike="noStrike">
                <a:solidFill>
                  <a:schemeClr val="dk1"/>
                </a:solidFill>
                <a:latin typeface="Times New Roman"/>
                <a:ea typeface="Times New Roman"/>
                <a:cs typeface="Times New Roman"/>
                <a:sym typeface="Times New Roman"/>
              </a:rPr>
              <a:t>適應新的食物供應措施</a:t>
            </a:r>
            <a:endParaRPr/>
          </a:p>
          <a:p>
            <a:pPr indent="-342900" lvl="0" marL="342900" marR="0" rtl="0" algn="l">
              <a:lnSpc>
                <a:spcPct val="90000"/>
              </a:lnSpc>
              <a:spcBef>
                <a:spcPts val="800"/>
              </a:spcBef>
              <a:spcAft>
                <a:spcPts val="0"/>
              </a:spcAft>
              <a:buClr>
                <a:schemeClr val="dk1"/>
              </a:buClr>
              <a:buSzPts val="2800"/>
              <a:buFont typeface="Arial"/>
              <a:buChar char="•"/>
            </a:pPr>
            <a:r>
              <a:rPr b="0" i="0" lang="zh-TW" sz="2800" u="none" cap="none" strike="noStrike">
                <a:solidFill>
                  <a:schemeClr val="dk1"/>
                </a:solidFill>
                <a:latin typeface="Times New Roman"/>
                <a:ea typeface="Times New Roman"/>
                <a:cs typeface="Times New Roman"/>
                <a:sym typeface="Times New Roman"/>
              </a:rPr>
              <a:t>注意食物和水的衛生</a:t>
            </a:r>
            <a:endParaRPr/>
          </a:p>
          <a:p>
            <a:pPr indent="-342900" lvl="0" marL="342900" marR="0" rtl="0" algn="l">
              <a:lnSpc>
                <a:spcPct val="90000"/>
              </a:lnSpc>
              <a:spcBef>
                <a:spcPts val="800"/>
              </a:spcBef>
              <a:spcAft>
                <a:spcPts val="0"/>
              </a:spcAft>
              <a:buClr>
                <a:schemeClr val="dk1"/>
              </a:buClr>
              <a:buSzPts val="2800"/>
              <a:buFont typeface="Arial"/>
              <a:buChar char="•"/>
            </a:pPr>
            <a:r>
              <a:rPr b="0" i="0" lang="zh-TW" sz="2800" u="none" cap="none" strike="noStrike">
                <a:solidFill>
                  <a:schemeClr val="dk1"/>
                </a:solidFill>
                <a:latin typeface="Times New Roman"/>
                <a:ea typeface="Times New Roman"/>
                <a:cs typeface="Times New Roman"/>
                <a:sym typeface="Times New Roman"/>
              </a:rPr>
              <a:t>做飲食紀錄</a:t>
            </a:r>
            <a:endParaRPr/>
          </a:p>
        </p:txBody>
      </p:sp>
      <p:sp>
        <p:nvSpPr>
          <p:cNvPr id="181" name="Google Shape;181;p25"/>
          <p:cNvSpPr txBox="1"/>
          <p:nvPr>
            <p:ph idx="4294967295" type="sldNum"/>
          </p:nvPr>
        </p:nvSpPr>
        <p:spPr>
          <a:xfrm>
            <a:off x="6705600" y="6477000"/>
            <a:ext cx="2133600" cy="2444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zh-TW"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a:buNone/>
            </a:pPr>
            <a:r>
              <a:rPr b="0" i="0" lang="zh-TW" sz="4000" u="none" cap="none" strike="noStrike">
                <a:solidFill>
                  <a:schemeClr val="dk1"/>
                </a:solidFill>
                <a:latin typeface="Arial"/>
                <a:ea typeface="Arial"/>
                <a:cs typeface="Arial"/>
                <a:sym typeface="Arial"/>
              </a:rPr>
              <a:t>營養目標</a:t>
            </a:r>
            <a:endParaRPr b="0" i="0" sz="4000" u="none" cap="none" strike="noStrike">
              <a:solidFill>
                <a:schemeClr val="dk1"/>
              </a:solidFill>
              <a:latin typeface="Times New Roman"/>
              <a:ea typeface="Times New Roman"/>
              <a:cs typeface="Times New Roman"/>
              <a:sym typeface="Times New Roman"/>
            </a:endParaRPr>
          </a:p>
        </p:txBody>
      </p:sp>
      <p:sp>
        <p:nvSpPr>
          <p:cNvPr id="188" name="Google Shape;188;p26"/>
          <p:cNvSpPr txBox="1"/>
          <p:nvPr>
            <p:ph idx="1" type="body"/>
          </p:nvPr>
        </p:nvSpPr>
        <p:spPr>
          <a:xfrm>
            <a:off x="457200" y="1417641"/>
            <a:ext cx="8229600" cy="4794474"/>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zh-TW" sz="3200" u="none" cap="none" strike="noStrike">
                <a:solidFill>
                  <a:schemeClr val="dk1"/>
                </a:solidFill>
                <a:latin typeface="Times New Roman"/>
                <a:ea typeface="Times New Roman"/>
                <a:cs typeface="Times New Roman"/>
                <a:sym typeface="Times New Roman"/>
              </a:rPr>
              <a:t>碳水化合物</a:t>
            </a:r>
            <a:br>
              <a:rPr b="0" i="0" lang="zh-TW" sz="3200" u="none" cap="none" strike="noStrike">
                <a:solidFill>
                  <a:schemeClr val="dk1"/>
                </a:solidFill>
                <a:latin typeface="Times New Roman"/>
                <a:ea typeface="Times New Roman"/>
                <a:cs typeface="Times New Roman"/>
                <a:sym typeface="Times New Roman"/>
              </a:rPr>
            </a:br>
            <a:r>
              <a:rPr b="0" i="0" lang="zh-TW" sz="3200" u="none" cap="none" strike="noStrike">
                <a:solidFill>
                  <a:schemeClr val="dk1"/>
                </a:solidFill>
                <a:latin typeface="Times New Roman"/>
                <a:ea typeface="Times New Roman"/>
                <a:cs typeface="Times New Roman"/>
                <a:sym typeface="Times New Roman"/>
              </a:rPr>
              <a:t>攝入足夠的碳水化合物作為燃料，補充肌肉能量儲備</a:t>
            </a:r>
            <a:endParaRPr/>
          </a:p>
          <a:p>
            <a:pPr indent="-342900" lvl="0" marL="342900" marR="0" rtl="0" algn="l">
              <a:lnSpc>
                <a:spcPct val="90000"/>
              </a:lnSpc>
              <a:spcBef>
                <a:spcPts val="800"/>
              </a:spcBef>
              <a:spcAft>
                <a:spcPts val="0"/>
              </a:spcAft>
              <a:buClr>
                <a:schemeClr val="dk1"/>
              </a:buClr>
              <a:buSzPts val="3200"/>
              <a:buFont typeface="Arial"/>
              <a:buChar char="•"/>
            </a:pPr>
            <a:r>
              <a:rPr b="0" i="0" lang="zh-TW" sz="3200" u="none" cap="none" strike="noStrike">
                <a:solidFill>
                  <a:schemeClr val="dk1"/>
                </a:solidFill>
                <a:latin typeface="Times New Roman"/>
                <a:ea typeface="Times New Roman"/>
                <a:cs typeface="Times New Roman"/>
                <a:sym typeface="Times New Roman"/>
              </a:rPr>
              <a:t>蛋白質</a:t>
            </a:r>
            <a:br>
              <a:rPr b="0" i="0" lang="zh-TW" sz="3200" u="none" cap="none" strike="noStrike">
                <a:solidFill>
                  <a:schemeClr val="dk1"/>
                </a:solidFill>
                <a:latin typeface="Times New Roman"/>
                <a:ea typeface="Times New Roman"/>
                <a:cs typeface="Times New Roman"/>
                <a:sym typeface="Times New Roman"/>
              </a:rPr>
            </a:br>
            <a:r>
              <a:rPr b="0" i="0" lang="zh-TW" sz="3200" u="none" cap="none" strike="noStrike">
                <a:solidFill>
                  <a:schemeClr val="dk1"/>
                </a:solidFill>
                <a:latin typeface="Times New Roman"/>
                <a:ea typeface="Times New Roman"/>
                <a:cs typeface="Times New Roman"/>
                <a:sym typeface="Times New Roman"/>
              </a:rPr>
              <a:t>吃適量的瘦肉蛋白來加速恢復和修復肌肉</a:t>
            </a:r>
            <a:endParaRPr/>
          </a:p>
          <a:p>
            <a:pPr indent="-342900" lvl="0" marL="342900" marR="0" rtl="0" algn="l">
              <a:lnSpc>
                <a:spcPct val="90000"/>
              </a:lnSpc>
              <a:spcBef>
                <a:spcPts val="800"/>
              </a:spcBef>
              <a:spcAft>
                <a:spcPts val="0"/>
              </a:spcAft>
              <a:buClr>
                <a:schemeClr val="dk1"/>
              </a:buClr>
              <a:buSzPts val="3200"/>
              <a:buFont typeface="Arial"/>
              <a:buChar char="•"/>
            </a:pPr>
            <a:r>
              <a:rPr b="0" i="0" lang="zh-TW" sz="3200" u="none" cap="none" strike="noStrike">
                <a:solidFill>
                  <a:schemeClr val="dk1"/>
                </a:solidFill>
                <a:latin typeface="Times New Roman"/>
                <a:ea typeface="Times New Roman"/>
                <a:cs typeface="Times New Roman"/>
                <a:sym typeface="Times New Roman"/>
              </a:rPr>
              <a:t>脂肪</a:t>
            </a:r>
            <a:br>
              <a:rPr b="0" i="0" lang="zh-TW" sz="3200" u="none" cap="none" strike="noStrike">
                <a:solidFill>
                  <a:schemeClr val="dk1"/>
                </a:solidFill>
                <a:latin typeface="Times New Roman"/>
                <a:ea typeface="Times New Roman"/>
                <a:cs typeface="Times New Roman"/>
                <a:sym typeface="Times New Roman"/>
              </a:rPr>
            </a:br>
            <a:r>
              <a:rPr b="0" i="0" lang="zh-TW" sz="3200" u="none" cap="none" strike="noStrike">
                <a:solidFill>
                  <a:schemeClr val="dk1"/>
                </a:solidFill>
                <a:latin typeface="Times New Roman"/>
                <a:ea typeface="Times New Roman"/>
                <a:cs typeface="Times New Roman"/>
                <a:sym typeface="Times New Roman"/>
              </a:rPr>
              <a:t>注重健康脂肪，以幫助滿足能量需求</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lnSpc>
                <a:spcPct val="90000"/>
              </a:lnSpc>
              <a:spcBef>
                <a:spcPts val="800"/>
              </a:spcBef>
              <a:spcAft>
                <a:spcPts val="0"/>
              </a:spcAft>
              <a:buClr>
                <a:schemeClr val="dk1"/>
              </a:buClr>
              <a:buSzPts val="3200"/>
              <a:buFont typeface="Arial"/>
              <a:buChar char="•"/>
            </a:pPr>
            <a:r>
              <a:rPr b="0" i="0" lang="zh-TW" sz="3200" u="none" cap="none" strike="noStrike">
                <a:solidFill>
                  <a:schemeClr val="dk1"/>
                </a:solidFill>
                <a:latin typeface="Times New Roman"/>
                <a:ea typeface="Times New Roman"/>
                <a:cs typeface="Times New Roman"/>
                <a:sym typeface="Times New Roman"/>
              </a:rPr>
              <a:t>水分</a:t>
            </a:r>
            <a:br>
              <a:rPr b="0" i="0" lang="zh-TW" sz="3200" u="none" cap="none" strike="noStrike">
                <a:solidFill>
                  <a:schemeClr val="dk1"/>
                </a:solidFill>
                <a:latin typeface="Times New Roman"/>
                <a:ea typeface="Times New Roman"/>
                <a:cs typeface="Times New Roman"/>
                <a:sym typeface="Times New Roman"/>
              </a:rPr>
            </a:br>
            <a:r>
              <a:rPr b="0" i="0" lang="zh-TW" sz="3200" u="none" cap="none" strike="noStrike">
                <a:solidFill>
                  <a:schemeClr val="dk1"/>
                </a:solidFill>
                <a:latin typeface="Times New Roman"/>
                <a:ea typeface="Times New Roman"/>
                <a:cs typeface="Times New Roman"/>
                <a:sym typeface="Times New Roman"/>
              </a:rPr>
              <a:t>保持水分，補充運動和旅行中流失的水分</a:t>
            </a:r>
            <a:endParaRPr/>
          </a:p>
        </p:txBody>
      </p:sp>
      <p:sp>
        <p:nvSpPr>
          <p:cNvPr id="189" name="Google Shape;189;p26"/>
          <p:cNvSpPr txBox="1"/>
          <p:nvPr>
            <p:ph idx="4294967295" type="sldNum"/>
          </p:nvPr>
        </p:nvSpPr>
        <p:spPr>
          <a:xfrm>
            <a:off x="6705600" y="6477000"/>
            <a:ext cx="2133600" cy="2444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zh-TW"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318807" y="544593"/>
            <a:ext cx="4233315"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a:buNone/>
            </a:pPr>
            <a:r>
              <a:rPr b="0" i="0" lang="zh-TW" sz="4000" u="none" cap="none" strike="noStrike">
                <a:solidFill>
                  <a:schemeClr val="dk1"/>
                </a:solidFill>
                <a:latin typeface="Arial"/>
                <a:ea typeface="Arial"/>
                <a:cs typeface="Arial"/>
                <a:sym typeface="Arial"/>
              </a:rPr>
              <a:t>國際旅行嗎?</a:t>
            </a:r>
            <a:endParaRPr b="0" i="0" sz="4000" u="none" cap="none" strike="noStrike">
              <a:solidFill>
                <a:schemeClr val="dk1"/>
              </a:solidFill>
              <a:latin typeface="Arial"/>
              <a:ea typeface="Arial"/>
              <a:cs typeface="Arial"/>
              <a:sym typeface="Arial"/>
            </a:endParaRPr>
          </a:p>
        </p:txBody>
      </p:sp>
      <p:sp>
        <p:nvSpPr>
          <p:cNvPr id="195" name="Google Shape;195;p27"/>
          <p:cNvSpPr txBox="1"/>
          <p:nvPr>
            <p:ph idx="4294967295"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grpSp>
        <p:nvGrpSpPr>
          <p:cNvPr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id="196" name="Google Shape;196;p27" title="iSlide™ 版权声明  COPYRIGHT NOTICE"/>
          <p:cNvGrpSpPr/>
          <p:nvPr/>
        </p:nvGrpSpPr>
        <p:grpSpPr>
          <a:xfrm>
            <a:off x="318808" y="100133"/>
            <a:ext cx="8506383" cy="6360302"/>
            <a:chOff x="669925" y="408495"/>
            <a:chExt cx="11341846" cy="8480404"/>
          </a:xfrm>
        </p:grpSpPr>
        <p:grpSp>
          <p:nvGrpSpPr>
            <p:cNvPr id="197" name="Google Shape;197;p27"/>
            <p:cNvGrpSpPr/>
            <p:nvPr/>
          </p:nvGrpSpPr>
          <p:grpSpPr>
            <a:xfrm>
              <a:off x="5973008" y="408495"/>
              <a:ext cx="5929494" cy="2343543"/>
              <a:chOff x="5973008" y="408495"/>
              <a:chExt cx="5929494" cy="2343543"/>
            </a:xfrm>
          </p:grpSpPr>
          <p:sp>
            <p:nvSpPr>
              <p:cNvPr id="198" name="Google Shape;198;p27"/>
              <p:cNvSpPr/>
              <p:nvPr/>
            </p:nvSpPr>
            <p:spPr>
              <a:xfrm rot="-898190">
                <a:off x="8019912" y="1269153"/>
                <a:ext cx="312242" cy="843571"/>
              </a:xfrm>
              <a:custGeom>
                <a:rect b="b" l="l" r="r" t="t"/>
                <a:pathLst>
                  <a:path extrusionOk="0" h="21593" w="21600">
                    <a:moveTo>
                      <a:pt x="20594" y="0"/>
                    </a:moveTo>
                    <a:cubicBezTo>
                      <a:pt x="20746" y="569"/>
                      <a:pt x="20620" y="5268"/>
                      <a:pt x="20457" y="9823"/>
                    </a:cubicBezTo>
                    <a:cubicBezTo>
                      <a:pt x="20293" y="14379"/>
                      <a:pt x="20091" y="18793"/>
                      <a:pt x="20091" y="18793"/>
                    </a:cubicBezTo>
                    <a:lnTo>
                      <a:pt x="21600" y="19744"/>
                    </a:lnTo>
                    <a:cubicBezTo>
                      <a:pt x="21600" y="19744"/>
                      <a:pt x="21538" y="15261"/>
                      <a:pt x="21430" y="10602"/>
                    </a:cubicBezTo>
                    <a:cubicBezTo>
                      <a:pt x="21322" y="5942"/>
                      <a:pt x="21169" y="1106"/>
                      <a:pt x="20985" y="400"/>
                    </a:cubicBezTo>
                    <a:cubicBezTo>
                      <a:pt x="20960" y="314"/>
                      <a:pt x="20912" y="236"/>
                      <a:pt x="20845" y="169"/>
                    </a:cubicBezTo>
                    <a:cubicBezTo>
                      <a:pt x="20778" y="101"/>
                      <a:pt x="20693" y="44"/>
                      <a:pt x="20594" y="0"/>
                    </a:cubicBezTo>
                    <a:close/>
                    <a:moveTo>
                      <a:pt x="18434" y="7"/>
                    </a:moveTo>
                    <a:cubicBezTo>
                      <a:pt x="16374" y="105"/>
                      <a:pt x="12490" y="1677"/>
                      <a:pt x="11338" y="3584"/>
                    </a:cubicBezTo>
                    <a:cubicBezTo>
                      <a:pt x="9947" y="5886"/>
                      <a:pt x="182" y="21390"/>
                      <a:pt x="0" y="21593"/>
                    </a:cubicBezTo>
                    <a:lnTo>
                      <a:pt x="1602" y="21235"/>
                    </a:lnTo>
                    <a:cubicBezTo>
                      <a:pt x="2983" y="18857"/>
                      <a:pt x="11365" y="5637"/>
                      <a:pt x="12772" y="3501"/>
                    </a:cubicBezTo>
                    <a:cubicBezTo>
                      <a:pt x="13906" y="1780"/>
                      <a:pt x="17061" y="375"/>
                      <a:pt x="19179" y="55"/>
                    </a:cubicBezTo>
                    <a:cubicBezTo>
                      <a:pt x="18976" y="6"/>
                      <a:pt x="18726" y="-7"/>
                      <a:pt x="18434" y="7"/>
                    </a:cubicBezTo>
                    <a:close/>
                  </a:path>
                </a:pathLst>
              </a:custGeom>
              <a:solidFill>
                <a:srgbClr val="7D98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199" name="Google Shape;199;p27"/>
              <p:cNvSpPr/>
              <p:nvPr/>
            </p:nvSpPr>
            <p:spPr>
              <a:xfrm rot="-898190">
                <a:off x="8769876" y="2314176"/>
                <a:ext cx="206051" cy="92628"/>
              </a:xfrm>
              <a:custGeom>
                <a:rect b="b" l="l" r="r" t="t"/>
                <a:pathLst>
                  <a:path extrusionOk="0" h="18277" w="19806">
                    <a:moveTo>
                      <a:pt x="19806" y="4019"/>
                    </a:moveTo>
                    <a:cubicBezTo>
                      <a:pt x="19806" y="4019"/>
                      <a:pt x="5085" y="11022"/>
                      <a:pt x="13260" y="15502"/>
                    </a:cubicBezTo>
                    <a:cubicBezTo>
                      <a:pt x="21469" y="20162"/>
                      <a:pt x="13306" y="18026"/>
                      <a:pt x="9439" y="15796"/>
                    </a:cubicBezTo>
                    <a:cubicBezTo>
                      <a:pt x="5562" y="13456"/>
                      <a:pt x="-131" y="10545"/>
                      <a:pt x="2" y="8589"/>
                    </a:cubicBezTo>
                    <a:cubicBezTo>
                      <a:pt x="112" y="6701"/>
                      <a:pt x="11212" y="-1438"/>
                      <a:pt x="14933" y="222"/>
                    </a:cubicBezTo>
                    <a:cubicBezTo>
                      <a:pt x="18688" y="1836"/>
                      <a:pt x="19806" y="4019"/>
                      <a:pt x="19806" y="4019"/>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00" name="Google Shape;200;p27"/>
              <p:cNvSpPr/>
              <p:nvPr/>
            </p:nvSpPr>
            <p:spPr>
              <a:xfrm rot="-898190">
                <a:off x="8531174" y="2178995"/>
                <a:ext cx="892530" cy="296614"/>
              </a:xfrm>
              <a:custGeom>
                <a:rect b="b" l="l" r="r" t="t"/>
                <a:pathLst>
                  <a:path extrusionOk="0" h="20611" w="21595">
                    <a:moveTo>
                      <a:pt x="4246" y="0"/>
                    </a:moveTo>
                    <a:cubicBezTo>
                      <a:pt x="4246" y="0"/>
                      <a:pt x="3603" y="1347"/>
                      <a:pt x="3480" y="1605"/>
                    </a:cubicBezTo>
                    <a:cubicBezTo>
                      <a:pt x="2830" y="2606"/>
                      <a:pt x="0" y="6968"/>
                      <a:pt x="0" y="6968"/>
                    </a:cubicBezTo>
                    <a:cubicBezTo>
                      <a:pt x="48" y="6989"/>
                      <a:pt x="91" y="7008"/>
                      <a:pt x="138" y="7029"/>
                    </a:cubicBezTo>
                    <a:cubicBezTo>
                      <a:pt x="102" y="7084"/>
                      <a:pt x="0" y="7243"/>
                      <a:pt x="0" y="7243"/>
                    </a:cubicBezTo>
                    <a:cubicBezTo>
                      <a:pt x="3939" y="8986"/>
                      <a:pt x="7018" y="11224"/>
                      <a:pt x="12179" y="14930"/>
                    </a:cubicBezTo>
                    <a:cubicBezTo>
                      <a:pt x="17288" y="18560"/>
                      <a:pt x="21291" y="21600"/>
                      <a:pt x="21464" y="20309"/>
                    </a:cubicBezTo>
                    <a:cubicBezTo>
                      <a:pt x="21432" y="20328"/>
                      <a:pt x="21321" y="20256"/>
                      <a:pt x="21278" y="20263"/>
                    </a:cubicBezTo>
                    <a:cubicBezTo>
                      <a:pt x="21374" y="20218"/>
                      <a:pt x="21433" y="20135"/>
                      <a:pt x="21453" y="20003"/>
                    </a:cubicBezTo>
                    <a:cubicBezTo>
                      <a:pt x="21493" y="20083"/>
                      <a:pt x="21568" y="20189"/>
                      <a:pt x="21592" y="20263"/>
                    </a:cubicBezTo>
                    <a:cubicBezTo>
                      <a:pt x="21596" y="20199"/>
                      <a:pt x="21589" y="20138"/>
                      <a:pt x="21586" y="20080"/>
                    </a:cubicBezTo>
                    <a:cubicBezTo>
                      <a:pt x="21587" y="20083"/>
                      <a:pt x="21591" y="20091"/>
                      <a:pt x="21592" y="20095"/>
                    </a:cubicBezTo>
                    <a:cubicBezTo>
                      <a:pt x="21600" y="19956"/>
                      <a:pt x="21592" y="19808"/>
                      <a:pt x="21576" y="19697"/>
                    </a:cubicBezTo>
                    <a:cubicBezTo>
                      <a:pt x="21566" y="19676"/>
                      <a:pt x="21523" y="19628"/>
                      <a:pt x="21512" y="19606"/>
                    </a:cubicBezTo>
                    <a:cubicBezTo>
                      <a:pt x="21479" y="19488"/>
                      <a:pt x="21425" y="19365"/>
                      <a:pt x="21368" y="19239"/>
                    </a:cubicBezTo>
                    <a:cubicBezTo>
                      <a:pt x="21190" y="18707"/>
                      <a:pt x="20463" y="17893"/>
                      <a:pt x="19666" y="17054"/>
                    </a:cubicBezTo>
                    <a:cubicBezTo>
                      <a:pt x="19046" y="16357"/>
                      <a:pt x="18524" y="15750"/>
                      <a:pt x="17479" y="14685"/>
                    </a:cubicBezTo>
                    <a:cubicBezTo>
                      <a:pt x="14156" y="11292"/>
                      <a:pt x="5766" y="2533"/>
                      <a:pt x="4246" y="489"/>
                    </a:cubicBezTo>
                    <a:lnTo>
                      <a:pt x="3985" y="1085"/>
                    </a:lnTo>
                    <a:cubicBezTo>
                      <a:pt x="3967" y="1061"/>
                      <a:pt x="3901" y="1001"/>
                      <a:pt x="3884" y="978"/>
                    </a:cubicBezTo>
                    <a:cubicBezTo>
                      <a:pt x="3884" y="978"/>
                      <a:pt x="3765" y="1164"/>
                      <a:pt x="3756" y="1177"/>
                    </a:cubicBezTo>
                    <a:lnTo>
                      <a:pt x="4246" y="0"/>
                    </a:lnTo>
                    <a:close/>
                  </a:path>
                </a:pathLst>
              </a:custGeom>
              <a:solidFill>
                <a:srgbClr val="5358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01" name="Google Shape;201;p27"/>
              <p:cNvSpPr/>
              <p:nvPr/>
            </p:nvSpPr>
            <p:spPr>
              <a:xfrm rot="-898190">
                <a:off x="9137083" y="1484750"/>
                <a:ext cx="2690762" cy="931564"/>
              </a:xfrm>
              <a:custGeom>
                <a:rect b="b" l="l" r="r" t="t"/>
                <a:pathLst>
                  <a:path extrusionOk="0" h="21600" w="21600">
                    <a:moveTo>
                      <a:pt x="4234" y="0"/>
                    </a:moveTo>
                    <a:lnTo>
                      <a:pt x="3988" y="472"/>
                    </a:lnTo>
                    <a:cubicBezTo>
                      <a:pt x="3979" y="488"/>
                      <a:pt x="3950" y="537"/>
                      <a:pt x="3921" y="587"/>
                    </a:cubicBezTo>
                    <a:cubicBezTo>
                      <a:pt x="3892" y="638"/>
                      <a:pt x="3862" y="690"/>
                      <a:pt x="3849" y="712"/>
                    </a:cubicBezTo>
                    <a:cubicBezTo>
                      <a:pt x="3845" y="708"/>
                      <a:pt x="3839" y="701"/>
                      <a:pt x="3833" y="695"/>
                    </a:cubicBezTo>
                    <a:cubicBezTo>
                      <a:pt x="3826" y="688"/>
                      <a:pt x="3820" y="681"/>
                      <a:pt x="3817" y="677"/>
                    </a:cubicBezTo>
                    <a:cubicBezTo>
                      <a:pt x="3817" y="677"/>
                      <a:pt x="3805" y="708"/>
                      <a:pt x="3788" y="753"/>
                    </a:cubicBezTo>
                    <a:cubicBezTo>
                      <a:pt x="3771" y="798"/>
                      <a:pt x="3748" y="858"/>
                      <a:pt x="3727" y="917"/>
                    </a:cubicBezTo>
                    <a:cubicBezTo>
                      <a:pt x="3247" y="1866"/>
                      <a:pt x="2283" y="3713"/>
                      <a:pt x="1405" y="5269"/>
                    </a:cubicBezTo>
                    <a:cubicBezTo>
                      <a:pt x="667" y="6576"/>
                      <a:pt x="13" y="7653"/>
                      <a:pt x="0" y="7675"/>
                    </a:cubicBezTo>
                    <a:cubicBezTo>
                      <a:pt x="12" y="7681"/>
                      <a:pt x="27" y="7689"/>
                      <a:pt x="41" y="7696"/>
                    </a:cubicBezTo>
                    <a:cubicBezTo>
                      <a:pt x="56" y="7704"/>
                      <a:pt x="70" y="7711"/>
                      <a:pt x="83" y="7717"/>
                    </a:cubicBezTo>
                    <a:cubicBezTo>
                      <a:pt x="81" y="7720"/>
                      <a:pt x="61" y="7752"/>
                      <a:pt x="40" y="7783"/>
                    </a:cubicBezTo>
                    <a:cubicBezTo>
                      <a:pt x="20" y="7814"/>
                      <a:pt x="0" y="7844"/>
                      <a:pt x="0" y="7844"/>
                    </a:cubicBezTo>
                    <a:cubicBezTo>
                      <a:pt x="3947" y="10127"/>
                      <a:pt x="7997" y="12622"/>
                      <a:pt x="12185" y="15326"/>
                    </a:cubicBezTo>
                    <a:cubicBezTo>
                      <a:pt x="15328" y="17356"/>
                      <a:pt x="18467" y="19440"/>
                      <a:pt x="21600" y="21600"/>
                    </a:cubicBezTo>
                    <a:lnTo>
                      <a:pt x="21540" y="18473"/>
                    </a:lnTo>
                    <a:lnTo>
                      <a:pt x="4261" y="0"/>
                    </a:lnTo>
                    <a:lnTo>
                      <a:pt x="4249" y="21"/>
                    </a:lnTo>
                    <a:cubicBezTo>
                      <a:pt x="4247" y="19"/>
                      <a:pt x="4244" y="14"/>
                      <a:pt x="4242" y="11"/>
                    </a:cubicBezTo>
                    <a:cubicBezTo>
                      <a:pt x="4239" y="7"/>
                      <a:pt x="4236" y="2"/>
                      <a:pt x="4234" y="0"/>
                    </a:cubicBezTo>
                    <a:close/>
                  </a:path>
                </a:pathLst>
              </a:custGeom>
              <a:solidFill>
                <a:srgbClr val="5358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02" name="Google Shape;202;p27"/>
              <p:cNvSpPr/>
              <p:nvPr/>
            </p:nvSpPr>
            <p:spPr>
              <a:xfrm rot="-898190">
                <a:off x="7789520" y="988353"/>
                <a:ext cx="2007716" cy="1400338"/>
              </a:xfrm>
              <a:custGeom>
                <a:rect b="b" l="l" r="r" t="t"/>
                <a:pathLst>
                  <a:path extrusionOk="0" h="21591" w="20746">
                    <a:moveTo>
                      <a:pt x="177" y="19199"/>
                    </a:moveTo>
                    <a:cubicBezTo>
                      <a:pt x="572" y="20772"/>
                      <a:pt x="1989" y="21600"/>
                      <a:pt x="3318" y="21591"/>
                    </a:cubicBezTo>
                    <a:cubicBezTo>
                      <a:pt x="872" y="20783"/>
                      <a:pt x="-854" y="19226"/>
                      <a:pt x="443" y="17305"/>
                    </a:cubicBezTo>
                    <a:cubicBezTo>
                      <a:pt x="1614" y="15571"/>
                      <a:pt x="13360" y="5037"/>
                      <a:pt x="19076" y="1125"/>
                    </a:cubicBezTo>
                    <a:cubicBezTo>
                      <a:pt x="19727" y="679"/>
                      <a:pt x="20274" y="296"/>
                      <a:pt x="20746" y="0"/>
                    </a:cubicBezTo>
                    <a:cubicBezTo>
                      <a:pt x="18741" y="1463"/>
                      <a:pt x="16138" y="3555"/>
                      <a:pt x="14907" y="4543"/>
                    </a:cubicBezTo>
                    <a:cubicBezTo>
                      <a:pt x="13868" y="5376"/>
                      <a:pt x="10471" y="8250"/>
                      <a:pt x="9082" y="9352"/>
                    </a:cubicBezTo>
                    <a:cubicBezTo>
                      <a:pt x="6488" y="11409"/>
                      <a:pt x="-614" y="16054"/>
                      <a:pt x="177" y="19199"/>
                    </a:cubicBezTo>
                    <a:close/>
                  </a:path>
                </a:pathLst>
              </a:custGeom>
              <a:solidFill>
                <a:srgbClr val="E8E9ED"/>
              </a:solidFill>
              <a:ln cap="flat" cmpd="sng" w="9525">
                <a:solidFill>
                  <a:srgbClr val="CFCFCF"/>
                </a:solidFill>
                <a:prstDash val="solid"/>
                <a:miter lim="4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03" name="Google Shape;203;p27"/>
              <p:cNvSpPr/>
              <p:nvPr/>
            </p:nvSpPr>
            <p:spPr>
              <a:xfrm rot="-898190">
                <a:off x="7966687" y="2194634"/>
                <a:ext cx="307877" cy="188018"/>
              </a:xfrm>
              <a:custGeom>
                <a:rect b="b" l="l" r="r" t="t"/>
                <a:pathLst>
                  <a:path extrusionOk="0" h="17657" w="18890">
                    <a:moveTo>
                      <a:pt x="18890" y="3337"/>
                    </a:moveTo>
                    <a:cubicBezTo>
                      <a:pt x="18890" y="3337"/>
                      <a:pt x="16436" y="7763"/>
                      <a:pt x="7316" y="16583"/>
                    </a:cubicBezTo>
                    <a:cubicBezTo>
                      <a:pt x="3964" y="19797"/>
                      <a:pt x="3463" y="15101"/>
                      <a:pt x="372" y="11627"/>
                    </a:cubicBezTo>
                    <a:cubicBezTo>
                      <a:pt x="-2710" y="8132"/>
                      <a:pt x="14287" y="-1803"/>
                      <a:pt x="16706" y="286"/>
                    </a:cubicBezTo>
                    <a:cubicBezTo>
                      <a:pt x="18707" y="1952"/>
                      <a:pt x="18890" y="3337"/>
                      <a:pt x="18890" y="3337"/>
                    </a:cubicBezTo>
                    <a:close/>
                  </a:path>
                </a:pathLst>
              </a:custGeom>
              <a:solidFill>
                <a:srgbClr val="BABB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04" name="Google Shape;204;p27"/>
              <p:cNvSpPr/>
              <p:nvPr/>
            </p:nvSpPr>
            <p:spPr>
              <a:xfrm rot="-898190">
                <a:off x="7527740" y="2111954"/>
                <a:ext cx="742152" cy="308122"/>
              </a:xfrm>
              <a:custGeom>
                <a:rect b="b" l="l" r="r" t="t"/>
                <a:pathLst>
                  <a:path extrusionOk="0" h="20879" w="21474">
                    <a:moveTo>
                      <a:pt x="499" y="14"/>
                    </a:moveTo>
                    <a:cubicBezTo>
                      <a:pt x="500" y="16"/>
                      <a:pt x="503" y="18"/>
                      <a:pt x="507" y="20"/>
                    </a:cubicBezTo>
                    <a:cubicBezTo>
                      <a:pt x="510" y="22"/>
                      <a:pt x="513" y="24"/>
                      <a:pt x="514" y="26"/>
                    </a:cubicBezTo>
                    <a:cubicBezTo>
                      <a:pt x="513" y="27"/>
                      <a:pt x="510" y="26"/>
                      <a:pt x="507" y="26"/>
                    </a:cubicBezTo>
                    <a:cubicBezTo>
                      <a:pt x="504" y="26"/>
                      <a:pt x="501" y="25"/>
                      <a:pt x="499" y="26"/>
                    </a:cubicBezTo>
                    <a:cubicBezTo>
                      <a:pt x="508" y="37"/>
                      <a:pt x="525" y="53"/>
                      <a:pt x="543" y="68"/>
                    </a:cubicBezTo>
                    <a:cubicBezTo>
                      <a:pt x="560" y="84"/>
                      <a:pt x="578" y="100"/>
                      <a:pt x="588" y="112"/>
                    </a:cubicBezTo>
                    <a:cubicBezTo>
                      <a:pt x="286" y="77"/>
                      <a:pt x="90" y="219"/>
                      <a:pt x="3" y="735"/>
                    </a:cubicBezTo>
                    <a:cubicBezTo>
                      <a:pt x="-3" y="766"/>
                      <a:pt x="39" y="837"/>
                      <a:pt x="50" y="882"/>
                    </a:cubicBezTo>
                    <a:cubicBezTo>
                      <a:pt x="43" y="910"/>
                      <a:pt x="34" y="927"/>
                      <a:pt x="26" y="946"/>
                    </a:cubicBezTo>
                    <a:cubicBezTo>
                      <a:pt x="17" y="964"/>
                      <a:pt x="8" y="984"/>
                      <a:pt x="3" y="1016"/>
                    </a:cubicBezTo>
                    <a:cubicBezTo>
                      <a:pt x="-118" y="1707"/>
                      <a:pt x="3756" y="5786"/>
                      <a:pt x="7260" y="9441"/>
                    </a:cubicBezTo>
                    <a:cubicBezTo>
                      <a:pt x="10758" y="13101"/>
                      <a:pt x="13665" y="15690"/>
                      <a:pt x="15588" y="18563"/>
                    </a:cubicBezTo>
                    <a:cubicBezTo>
                      <a:pt x="17110" y="20847"/>
                      <a:pt x="17119" y="21600"/>
                      <a:pt x="18423" y="20104"/>
                    </a:cubicBezTo>
                    <a:cubicBezTo>
                      <a:pt x="19725" y="18579"/>
                      <a:pt x="21006" y="16466"/>
                      <a:pt x="21222" y="15971"/>
                    </a:cubicBezTo>
                    <a:cubicBezTo>
                      <a:pt x="21285" y="15829"/>
                      <a:pt x="21303" y="15713"/>
                      <a:pt x="21305" y="15592"/>
                    </a:cubicBezTo>
                    <a:cubicBezTo>
                      <a:pt x="21312" y="15593"/>
                      <a:pt x="21330" y="15602"/>
                      <a:pt x="21348" y="15611"/>
                    </a:cubicBezTo>
                    <a:cubicBezTo>
                      <a:pt x="21366" y="15619"/>
                      <a:pt x="21383" y="15628"/>
                      <a:pt x="21389" y="15628"/>
                    </a:cubicBezTo>
                    <a:cubicBezTo>
                      <a:pt x="21413" y="15569"/>
                      <a:pt x="21432" y="15514"/>
                      <a:pt x="21446" y="15462"/>
                    </a:cubicBezTo>
                    <a:cubicBezTo>
                      <a:pt x="21460" y="15409"/>
                      <a:pt x="21469" y="15359"/>
                      <a:pt x="21472" y="15310"/>
                    </a:cubicBezTo>
                    <a:lnTo>
                      <a:pt x="21472" y="15298"/>
                    </a:lnTo>
                    <a:cubicBezTo>
                      <a:pt x="21482" y="15147"/>
                      <a:pt x="21446" y="14998"/>
                      <a:pt x="21368" y="14781"/>
                    </a:cubicBezTo>
                    <a:cubicBezTo>
                      <a:pt x="21291" y="14564"/>
                      <a:pt x="21172" y="14279"/>
                      <a:pt x="21018" y="13855"/>
                    </a:cubicBezTo>
                    <a:cubicBezTo>
                      <a:pt x="21018" y="13855"/>
                      <a:pt x="21008" y="13847"/>
                      <a:pt x="20987" y="13832"/>
                    </a:cubicBezTo>
                    <a:cubicBezTo>
                      <a:pt x="20967" y="13817"/>
                      <a:pt x="20935" y="13795"/>
                      <a:pt x="20893" y="13770"/>
                    </a:cubicBezTo>
                    <a:lnTo>
                      <a:pt x="20895" y="13776"/>
                    </a:lnTo>
                    <a:lnTo>
                      <a:pt x="20898" y="13782"/>
                    </a:lnTo>
                    <a:cubicBezTo>
                      <a:pt x="20707" y="13672"/>
                      <a:pt x="13226" y="9361"/>
                      <a:pt x="6221" y="4037"/>
                    </a:cubicBezTo>
                    <a:cubicBezTo>
                      <a:pt x="2914" y="1520"/>
                      <a:pt x="1513" y="292"/>
                      <a:pt x="828" y="99"/>
                    </a:cubicBezTo>
                    <a:cubicBezTo>
                      <a:pt x="817" y="89"/>
                      <a:pt x="799" y="73"/>
                      <a:pt x="780" y="56"/>
                    </a:cubicBezTo>
                    <a:cubicBezTo>
                      <a:pt x="762" y="40"/>
                      <a:pt x="744" y="24"/>
                      <a:pt x="734" y="14"/>
                    </a:cubicBezTo>
                    <a:cubicBezTo>
                      <a:pt x="688" y="5"/>
                      <a:pt x="647" y="0"/>
                      <a:pt x="608" y="0"/>
                    </a:cubicBezTo>
                    <a:cubicBezTo>
                      <a:pt x="569" y="0"/>
                      <a:pt x="533" y="5"/>
                      <a:pt x="499" y="14"/>
                    </a:cubicBezTo>
                    <a:close/>
                  </a:path>
                </a:pathLst>
              </a:custGeom>
              <a:solidFill>
                <a:srgbClr val="5358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05" name="Google Shape;205;p27"/>
              <p:cNvSpPr/>
              <p:nvPr/>
            </p:nvSpPr>
            <p:spPr>
              <a:xfrm rot="-898190">
                <a:off x="9549515" y="542388"/>
                <a:ext cx="1087291" cy="385168"/>
              </a:xfrm>
              <a:custGeom>
                <a:rect b="b" l="l" r="r" t="t"/>
                <a:pathLst>
                  <a:path extrusionOk="0" h="19791" w="21357">
                    <a:moveTo>
                      <a:pt x="0" y="4899"/>
                    </a:moveTo>
                    <a:cubicBezTo>
                      <a:pt x="620" y="4239"/>
                      <a:pt x="2241" y="2500"/>
                      <a:pt x="4214" y="1282"/>
                    </a:cubicBezTo>
                    <a:cubicBezTo>
                      <a:pt x="6187" y="65"/>
                      <a:pt x="8512" y="-631"/>
                      <a:pt x="10542" y="796"/>
                    </a:cubicBezTo>
                    <a:cubicBezTo>
                      <a:pt x="11774" y="1484"/>
                      <a:pt x="12830" y="2675"/>
                      <a:pt x="13885" y="3625"/>
                    </a:cubicBezTo>
                    <a:cubicBezTo>
                      <a:pt x="15247" y="4851"/>
                      <a:pt x="16644" y="6000"/>
                      <a:pt x="18086" y="5851"/>
                    </a:cubicBezTo>
                    <a:cubicBezTo>
                      <a:pt x="19215" y="5734"/>
                      <a:pt x="20490" y="5170"/>
                      <a:pt x="21112" y="7574"/>
                    </a:cubicBezTo>
                    <a:cubicBezTo>
                      <a:pt x="21600" y="9456"/>
                      <a:pt x="21309" y="11927"/>
                      <a:pt x="20682" y="13675"/>
                    </a:cubicBezTo>
                    <a:cubicBezTo>
                      <a:pt x="20310" y="14710"/>
                      <a:pt x="19867" y="15515"/>
                      <a:pt x="19369" y="16079"/>
                    </a:cubicBezTo>
                    <a:cubicBezTo>
                      <a:pt x="18871" y="16643"/>
                      <a:pt x="18317" y="16966"/>
                      <a:pt x="17726" y="17037"/>
                    </a:cubicBezTo>
                    <a:cubicBezTo>
                      <a:pt x="16899" y="17137"/>
                      <a:pt x="16133" y="16552"/>
                      <a:pt x="15750" y="16159"/>
                    </a:cubicBezTo>
                    <a:cubicBezTo>
                      <a:pt x="16393" y="19869"/>
                      <a:pt x="18210" y="20969"/>
                      <a:pt x="19410" y="18372"/>
                    </a:cubicBezTo>
                    <a:cubicBezTo>
                      <a:pt x="20049" y="16989"/>
                      <a:pt x="20300" y="14905"/>
                      <a:pt x="20626" y="13194"/>
                    </a:cubicBezTo>
                    <a:cubicBezTo>
                      <a:pt x="20911" y="11701"/>
                      <a:pt x="21247" y="10178"/>
                      <a:pt x="21044" y="8526"/>
                    </a:cubicBezTo>
                    <a:cubicBezTo>
                      <a:pt x="20640" y="5250"/>
                      <a:pt x="19001" y="6132"/>
                      <a:pt x="17632" y="6233"/>
                    </a:cubicBezTo>
                    <a:cubicBezTo>
                      <a:pt x="16818" y="6293"/>
                      <a:pt x="16033" y="5710"/>
                      <a:pt x="15268" y="5093"/>
                    </a:cubicBezTo>
                    <a:cubicBezTo>
                      <a:pt x="14453" y="4435"/>
                      <a:pt x="13639" y="3720"/>
                      <a:pt x="12827" y="2945"/>
                    </a:cubicBezTo>
                    <a:cubicBezTo>
                      <a:pt x="10110" y="-92"/>
                      <a:pt x="7202" y="248"/>
                      <a:pt x="4824" y="1422"/>
                    </a:cubicBezTo>
                    <a:cubicBezTo>
                      <a:pt x="2446" y="2596"/>
                      <a:pt x="597" y="4603"/>
                      <a:pt x="0" y="4899"/>
                    </a:cubicBezTo>
                    <a:close/>
                  </a:path>
                </a:pathLst>
              </a:custGeom>
              <a:solidFill>
                <a:srgbClr val="7D98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06" name="Google Shape;206;p27"/>
              <p:cNvSpPr/>
              <p:nvPr/>
            </p:nvSpPr>
            <p:spPr>
              <a:xfrm rot="-898190">
                <a:off x="8018502" y="944240"/>
                <a:ext cx="2810359" cy="1297063"/>
              </a:xfrm>
              <a:custGeom>
                <a:rect b="b" l="l" r="r" t="t"/>
                <a:pathLst>
                  <a:path extrusionOk="0" h="20953" w="21600">
                    <a:moveTo>
                      <a:pt x="14391" y="4771"/>
                    </a:moveTo>
                    <a:cubicBezTo>
                      <a:pt x="18153" y="-115"/>
                      <a:pt x="20531" y="-448"/>
                      <a:pt x="21600" y="310"/>
                    </a:cubicBezTo>
                    <a:cubicBezTo>
                      <a:pt x="21358" y="1667"/>
                      <a:pt x="20960" y="3093"/>
                      <a:pt x="20376" y="4504"/>
                    </a:cubicBezTo>
                    <a:cubicBezTo>
                      <a:pt x="18368" y="9362"/>
                      <a:pt x="14445" y="13052"/>
                      <a:pt x="8839" y="17701"/>
                    </a:cubicBezTo>
                    <a:cubicBezTo>
                      <a:pt x="5581" y="20404"/>
                      <a:pt x="2534" y="21152"/>
                      <a:pt x="1289" y="20911"/>
                    </a:cubicBezTo>
                    <a:cubicBezTo>
                      <a:pt x="843" y="20824"/>
                      <a:pt x="403" y="20674"/>
                      <a:pt x="0" y="20484"/>
                    </a:cubicBezTo>
                    <a:cubicBezTo>
                      <a:pt x="3221" y="16352"/>
                      <a:pt x="10934" y="9261"/>
                      <a:pt x="14391" y="4771"/>
                    </a:cubicBezTo>
                    <a:close/>
                  </a:path>
                </a:pathLst>
              </a:custGeom>
              <a:solidFill>
                <a:srgbClr val="E8E9ED"/>
              </a:solidFill>
              <a:ln cap="flat" cmpd="sng" w="9525">
                <a:solidFill>
                  <a:srgbClr val="CFCFCF"/>
                </a:solidFill>
                <a:prstDash val="solid"/>
                <a:miter lim="4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07" name="Google Shape;207;p27"/>
              <p:cNvSpPr/>
              <p:nvPr/>
            </p:nvSpPr>
            <p:spPr>
              <a:xfrm rot="-898190">
                <a:off x="8067152" y="1045618"/>
                <a:ext cx="2697803" cy="1190427"/>
              </a:xfrm>
              <a:custGeom>
                <a:rect b="b" l="l" r="r" t="t"/>
                <a:pathLst>
                  <a:path extrusionOk="0" h="20613" w="21600">
                    <a:moveTo>
                      <a:pt x="0" y="20150"/>
                    </a:moveTo>
                    <a:cubicBezTo>
                      <a:pt x="2898" y="16218"/>
                      <a:pt x="11054" y="9069"/>
                      <a:pt x="14524" y="4621"/>
                    </a:cubicBezTo>
                    <a:cubicBezTo>
                      <a:pt x="18741" y="-784"/>
                      <a:pt x="21206" y="-758"/>
                      <a:pt x="21600" y="1215"/>
                    </a:cubicBezTo>
                    <a:cubicBezTo>
                      <a:pt x="21368" y="2032"/>
                      <a:pt x="21066" y="2876"/>
                      <a:pt x="20690" y="3725"/>
                    </a:cubicBezTo>
                    <a:cubicBezTo>
                      <a:pt x="18805" y="7979"/>
                      <a:pt x="15002" y="11983"/>
                      <a:pt x="9055" y="17129"/>
                    </a:cubicBezTo>
                    <a:cubicBezTo>
                      <a:pt x="5633" y="20089"/>
                      <a:pt x="2433" y="20816"/>
                      <a:pt x="1189" y="20569"/>
                    </a:cubicBezTo>
                    <a:cubicBezTo>
                      <a:pt x="768" y="20485"/>
                      <a:pt x="352" y="20349"/>
                      <a:pt x="0" y="20150"/>
                    </a:cubicBezTo>
                    <a:close/>
                  </a:path>
                </a:pathLst>
              </a:custGeom>
              <a:gradFill>
                <a:gsLst>
                  <a:gs pos="0">
                    <a:srgbClr val="CE3F27"/>
                  </a:gs>
                  <a:gs pos="100000">
                    <a:srgbClr val="F2F2F2">
                      <a:alpha val="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08" name="Google Shape;208;p27"/>
              <p:cNvSpPr/>
              <p:nvPr/>
            </p:nvSpPr>
            <p:spPr>
              <a:xfrm rot="-898190">
                <a:off x="6073681" y="1241129"/>
                <a:ext cx="2882814" cy="1158232"/>
              </a:xfrm>
              <a:custGeom>
                <a:rect b="b" l="l" r="r" t="t"/>
                <a:pathLst>
                  <a:path extrusionOk="0" h="21521" w="21600">
                    <a:moveTo>
                      <a:pt x="0" y="312"/>
                    </a:moveTo>
                    <a:cubicBezTo>
                      <a:pt x="2410" y="3485"/>
                      <a:pt x="4936" y="6087"/>
                      <a:pt x="7335" y="9309"/>
                    </a:cubicBezTo>
                    <a:cubicBezTo>
                      <a:pt x="10313" y="13308"/>
                      <a:pt x="13389" y="15948"/>
                      <a:pt x="15744" y="19046"/>
                    </a:cubicBezTo>
                    <a:cubicBezTo>
                      <a:pt x="16719" y="20329"/>
                      <a:pt x="17075" y="21303"/>
                      <a:pt x="17560" y="21510"/>
                    </a:cubicBezTo>
                    <a:cubicBezTo>
                      <a:pt x="17848" y="21581"/>
                      <a:pt x="18164" y="21336"/>
                      <a:pt x="18683" y="20702"/>
                    </a:cubicBezTo>
                    <a:cubicBezTo>
                      <a:pt x="19999" y="19093"/>
                      <a:pt x="21298" y="17063"/>
                      <a:pt x="21516" y="16537"/>
                    </a:cubicBezTo>
                    <a:cubicBezTo>
                      <a:pt x="21558" y="16435"/>
                      <a:pt x="21584" y="16338"/>
                      <a:pt x="21600" y="16237"/>
                    </a:cubicBezTo>
                    <a:cubicBezTo>
                      <a:pt x="21591" y="16256"/>
                      <a:pt x="21569" y="16290"/>
                      <a:pt x="21546" y="16325"/>
                    </a:cubicBezTo>
                    <a:cubicBezTo>
                      <a:pt x="21523" y="16361"/>
                      <a:pt x="21500" y="16397"/>
                      <a:pt x="21488" y="16418"/>
                    </a:cubicBezTo>
                    <a:cubicBezTo>
                      <a:pt x="21566" y="16179"/>
                      <a:pt x="21565" y="15950"/>
                      <a:pt x="21495" y="15636"/>
                    </a:cubicBezTo>
                    <a:cubicBezTo>
                      <a:pt x="21425" y="15322"/>
                      <a:pt x="21285" y="14923"/>
                      <a:pt x="21087" y="14344"/>
                    </a:cubicBezTo>
                    <a:cubicBezTo>
                      <a:pt x="21087" y="14344"/>
                      <a:pt x="21083" y="14339"/>
                      <a:pt x="21075" y="14332"/>
                    </a:cubicBezTo>
                    <a:cubicBezTo>
                      <a:pt x="21067" y="14325"/>
                      <a:pt x="21055" y="14317"/>
                      <a:pt x="21039" y="14310"/>
                    </a:cubicBezTo>
                    <a:lnTo>
                      <a:pt x="21041" y="14313"/>
                    </a:lnTo>
                    <a:lnTo>
                      <a:pt x="21042" y="14316"/>
                    </a:lnTo>
                    <a:cubicBezTo>
                      <a:pt x="20822" y="14175"/>
                      <a:pt x="13237" y="9270"/>
                      <a:pt x="6139" y="3844"/>
                    </a:cubicBezTo>
                    <a:cubicBezTo>
                      <a:pt x="3712" y="1989"/>
                      <a:pt x="2339" y="777"/>
                      <a:pt x="1461" y="64"/>
                    </a:cubicBezTo>
                    <a:cubicBezTo>
                      <a:pt x="1205" y="-8"/>
                      <a:pt x="947" y="-19"/>
                      <a:pt x="690" y="30"/>
                    </a:cubicBezTo>
                    <a:cubicBezTo>
                      <a:pt x="457" y="75"/>
                      <a:pt x="226" y="169"/>
                      <a:pt x="0" y="312"/>
                    </a:cubicBezTo>
                    <a:close/>
                  </a:path>
                </a:pathLst>
              </a:custGeom>
              <a:solidFill>
                <a:srgbClr val="5358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09" name="Google Shape;209;p27"/>
              <p:cNvSpPr/>
              <p:nvPr/>
            </p:nvSpPr>
            <p:spPr>
              <a:xfrm rot="-898190">
                <a:off x="7798683" y="1699756"/>
                <a:ext cx="458842" cy="428756"/>
              </a:xfrm>
              <a:custGeom>
                <a:rect b="b" l="l" r="r" t="t"/>
                <a:pathLst>
                  <a:path extrusionOk="0" h="18044" w="18592">
                    <a:moveTo>
                      <a:pt x="18592" y="12072"/>
                    </a:moveTo>
                    <a:cubicBezTo>
                      <a:pt x="17779" y="13367"/>
                      <a:pt x="8105" y="20515"/>
                      <a:pt x="1914" y="17154"/>
                    </a:cubicBezTo>
                    <a:cubicBezTo>
                      <a:pt x="-3008" y="14487"/>
                      <a:pt x="2731" y="6883"/>
                      <a:pt x="6069" y="4085"/>
                    </a:cubicBezTo>
                    <a:cubicBezTo>
                      <a:pt x="8619" y="1956"/>
                      <a:pt x="12630" y="-1085"/>
                      <a:pt x="15268" y="389"/>
                    </a:cubicBezTo>
                    <a:cubicBezTo>
                      <a:pt x="14268" y="3789"/>
                      <a:pt x="17267" y="10782"/>
                      <a:pt x="18592" y="1207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10" name="Google Shape;210;p27"/>
              <p:cNvSpPr/>
              <p:nvPr/>
            </p:nvSpPr>
            <p:spPr>
              <a:xfrm rot="-898190">
                <a:off x="7801635" y="1718836"/>
                <a:ext cx="457955" cy="406104"/>
              </a:xfrm>
              <a:custGeom>
                <a:rect b="b" l="l" r="r" t="t"/>
                <a:pathLst>
                  <a:path extrusionOk="0" h="21421" w="21578">
                    <a:moveTo>
                      <a:pt x="12307" y="0"/>
                    </a:moveTo>
                    <a:cubicBezTo>
                      <a:pt x="10389" y="1064"/>
                      <a:pt x="8491" y="2647"/>
                      <a:pt x="7019" y="3978"/>
                    </a:cubicBezTo>
                    <a:cubicBezTo>
                      <a:pt x="4912" y="5882"/>
                      <a:pt x="2037" y="9558"/>
                      <a:pt x="714" y="13058"/>
                    </a:cubicBezTo>
                    <a:cubicBezTo>
                      <a:pt x="724" y="12981"/>
                      <a:pt x="716" y="12912"/>
                      <a:pt x="728" y="12834"/>
                    </a:cubicBezTo>
                    <a:cubicBezTo>
                      <a:pt x="572" y="13233"/>
                      <a:pt x="497" y="13613"/>
                      <a:pt x="384" y="14005"/>
                    </a:cubicBezTo>
                    <a:cubicBezTo>
                      <a:pt x="306" y="14275"/>
                      <a:pt x="211" y="14542"/>
                      <a:pt x="155" y="14807"/>
                    </a:cubicBezTo>
                    <a:cubicBezTo>
                      <a:pt x="62" y="15263"/>
                      <a:pt x="54" y="15690"/>
                      <a:pt x="41" y="16122"/>
                    </a:cubicBezTo>
                    <a:cubicBezTo>
                      <a:pt x="28" y="16433"/>
                      <a:pt x="-22" y="16759"/>
                      <a:pt x="12" y="17053"/>
                    </a:cubicBezTo>
                    <a:cubicBezTo>
                      <a:pt x="18" y="17102"/>
                      <a:pt x="33" y="17148"/>
                      <a:pt x="41" y="17197"/>
                    </a:cubicBezTo>
                    <a:cubicBezTo>
                      <a:pt x="226" y="18480"/>
                      <a:pt x="867" y="19585"/>
                      <a:pt x="2190" y="20357"/>
                    </a:cubicBezTo>
                    <a:cubicBezTo>
                      <a:pt x="2635" y="20617"/>
                      <a:pt x="3107" y="20787"/>
                      <a:pt x="3580" y="20951"/>
                    </a:cubicBezTo>
                    <a:cubicBezTo>
                      <a:pt x="4015" y="21102"/>
                      <a:pt x="4459" y="21210"/>
                      <a:pt x="4913" y="21288"/>
                    </a:cubicBezTo>
                    <a:cubicBezTo>
                      <a:pt x="4975" y="21299"/>
                      <a:pt x="5036" y="21311"/>
                      <a:pt x="5099" y="21320"/>
                    </a:cubicBezTo>
                    <a:cubicBezTo>
                      <a:pt x="6962" y="21600"/>
                      <a:pt x="8907" y="21272"/>
                      <a:pt x="10831" y="20662"/>
                    </a:cubicBezTo>
                    <a:cubicBezTo>
                      <a:pt x="11290" y="20517"/>
                      <a:pt x="11727" y="20342"/>
                      <a:pt x="12178" y="20165"/>
                    </a:cubicBezTo>
                    <a:cubicBezTo>
                      <a:pt x="12865" y="19893"/>
                      <a:pt x="13533" y="19658"/>
                      <a:pt x="14184" y="19331"/>
                    </a:cubicBezTo>
                    <a:cubicBezTo>
                      <a:pt x="14198" y="19324"/>
                      <a:pt x="14213" y="19322"/>
                      <a:pt x="14227" y="19315"/>
                    </a:cubicBezTo>
                    <a:cubicBezTo>
                      <a:pt x="14395" y="19230"/>
                      <a:pt x="14535" y="19129"/>
                      <a:pt x="14700" y="19042"/>
                    </a:cubicBezTo>
                    <a:cubicBezTo>
                      <a:pt x="15523" y="18606"/>
                      <a:pt x="16372" y="18179"/>
                      <a:pt x="17093" y="17711"/>
                    </a:cubicBezTo>
                    <a:cubicBezTo>
                      <a:pt x="16942" y="17799"/>
                      <a:pt x="16760" y="17864"/>
                      <a:pt x="16606" y="17951"/>
                    </a:cubicBezTo>
                    <a:cubicBezTo>
                      <a:pt x="19253" y="16305"/>
                      <a:pt x="21210" y="14573"/>
                      <a:pt x="21578" y="13941"/>
                    </a:cubicBezTo>
                    <a:cubicBezTo>
                      <a:pt x="21383" y="13752"/>
                      <a:pt x="21151" y="13406"/>
                      <a:pt x="20890" y="12962"/>
                    </a:cubicBezTo>
                    <a:cubicBezTo>
                      <a:pt x="17497" y="15904"/>
                      <a:pt x="8808" y="21382"/>
                      <a:pt x="2863" y="17935"/>
                    </a:cubicBezTo>
                    <a:cubicBezTo>
                      <a:pt x="2049" y="17453"/>
                      <a:pt x="1528" y="16830"/>
                      <a:pt x="1173" y="16138"/>
                    </a:cubicBezTo>
                    <a:cubicBezTo>
                      <a:pt x="1172" y="16133"/>
                      <a:pt x="1173" y="16127"/>
                      <a:pt x="1173" y="16122"/>
                    </a:cubicBezTo>
                    <a:cubicBezTo>
                      <a:pt x="829" y="11878"/>
                      <a:pt x="5306" y="5884"/>
                      <a:pt x="8223" y="3257"/>
                    </a:cubicBezTo>
                    <a:cubicBezTo>
                      <a:pt x="9379" y="2211"/>
                      <a:pt x="10807" y="985"/>
                      <a:pt x="12307" y="0"/>
                    </a:cubicBezTo>
                    <a:close/>
                  </a:path>
                </a:pathLst>
              </a:custGeom>
              <a:solidFill>
                <a:srgbClr val="D6D6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11" name="Google Shape;211;p27"/>
              <p:cNvSpPr/>
              <p:nvPr/>
            </p:nvSpPr>
            <p:spPr>
              <a:xfrm rot="-898190">
                <a:off x="7967388" y="1670216"/>
                <a:ext cx="330061" cy="334961"/>
              </a:xfrm>
              <a:custGeom>
                <a:rect b="b" l="l" r="r" t="t"/>
                <a:pathLst>
                  <a:path extrusionOk="0" h="20922" w="20887">
                    <a:moveTo>
                      <a:pt x="24" y="9779"/>
                    </a:moveTo>
                    <a:cubicBezTo>
                      <a:pt x="-363" y="15545"/>
                      <a:pt x="3984" y="20496"/>
                      <a:pt x="9730" y="20900"/>
                    </a:cubicBezTo>
                    <a:cubicBezTo>
                      <a:pt x="15484" y="21267"/>
                      <a:pt x="20465" y="16926"/>
                      <a:pt x="20865" y="11168"/>
                    </a:cubicBezTo>
                    <a:cubicBezTo>
                      <a:pt x="21237" y="5382"/>
                      <a:pt x="16905" y="423"/>
                      <a:pt x="11159" y="20"/>
                    </a:cubicBezTo>
                    <a:cubicBezTo>
                      <a:pt x="5399" y="-333"/>
                      <a:pt x="425" y="4021"/>
                      <a:pt x="24" y="9779"/>
                    </a:cubicBezTo>
                    <a:close/>
                  </a:path>
                </a:pathLst>
              </a:custGeom>
              <a:solidFill>
                <a:srgbClr val="E8E9ED"/>
              </a:solidFill>
              <a:ln cap="flat" cmpd="sng" w="9525">
                <a:solidFill>
                  <a:srgbClr val="A6AAA9"/>
                </a:solidFill>
                <a:prstDash val="solid"/>
                <a:miter lim="4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12" name="Google Shape;212;p27"/>
              <p:cNvSpPr/>
              <p:nvPr/>
            </p:nvSpPr>
            <p:spPr>
              <a:xfrm rot="-898190">
                <a:off x="8005055" y="1705771"/>
                <a:ext cx="268541" cy="271835"/>
              </a:xfrm>
              <a:custGeom>
                <a:rect b="b" l="l" r="r" t="t"/>
                <a:pathLst>
                  <a:path extrusionOk="0" h="20840" w="20870">
                    <a:moveTo>
                      <a:pt x="22" y="9733"/>
                    </a:moveTo>
                    <a:cubicBezTo>
                      <a:pt x="-353" y="15502"/>
                      <a:pt x="3981" y="20450"/>
                      <a:pt x="9731" y="20812"/>
                    </a:cubicBezTo>
                    <a:cubicBezTo>
                      <a:pt x="15489" y="21227"/>
                      <a:pt x="20460" y="16863"/>
                      <a:pt x="20844" y="11112"/>
                    </a:cubicBezTo>
                    <a:cubicBezTo>
                      <a:pt x="21247" y="5387"/>
                      <a:pt x="16895" y="387"/>
                      <a:pt x="11155" y="25"/>
                    </a:cubicBezTo>
                    <a:cubicBezTo>
                      <a:pt x="5396" y="-373"/>
                      <a:pt x="417" y="3974"/>
                      <a:pt x="22" y="9733"/>
                    </a:cubicBezTo>
                    <a:close/>
                  </a:path>
                </a:pathLst>
              </a:cu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13" name="Google Shape;213;p27"/>
              <p:cNvSpPr/>
              <p:nvPr/>
            </p:nvSpPr>
            <p:spPr>
              <a:xfrm rot="-898190">
                <a:off x="9779300" y="1859278"/>
                <a:ext cx="422734" cy="386319"/>
              </a:xfrm>
              <a:custGeom>
                <a:rect b="b" l="l" r="r" t="t"/>
                <a:pathLst>
                  <a:path extrusionOk="0" h="17884" w="18591">
                    <a:moveTo>
                      <a:pt x="18591" y="12396"/>
                    </a:moveTo>
                    <a:cubicBezTo>
                      <a:pt x="17729" y="13665"/>
                      <a:pt x="7816" y="20451"/>
                      <a:pt x="1786" y="16834"/>
                    </a:cubicBezTo>
                    <a:cubicBezTo>
                      <a:pt x="-3009" y="13938"/>
                      <a:pt x="2991" y="6485"/>
                      <a:pt x="6428" y="3817"/>
                    </a:cubicBezTo>
                    <a:cubicBezTo>
                      <a:pt x="9033" y="1758"/>
                      <a:pt x="13158" y="-1149"/>
                      <a:pt x="15722" y="473"/>
                    </a:cubicBezTo>
                    <a:cubicBezTo>
                      <a:pt x="14598" y="3850"/>
                      <a:pt x="17334" y="11051"/>
                      <a:pt x="18591" y="123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14" name="Google Shape;214;p27"/>
              <p:cNvSpPr/>
              <p:nvPr/>
            </p:nvSpPr>
            <p:spPr>
              <a:xfrm rot="-898190">
                <a:off x="9778617" y="1859487"/>
                <a:ext cx="421824" cy="380914"/>
              </a:xfrm>
              <a:custGeom>
                <a:rect b="b" l="l" r="r" t="t"/>
                <a:pathLst>
                  <a:path extrusionOk="0" h="21555" w="20241">
                    <a:moveTo>
                      <a:pt x="13572" y="0"/>
                    </a:moveTo>
                    <a:cubicBezTo>
                      <a:pt x="11294" y="770"/>
                      <a:pt x="8822" y="2750"/>
                      <a:pt x="7020" y="4354"/>
                    </a:cubicBezTo>
                    <a:cubicBezTo>
                      <a:pt x="4063" y="6925"/>
                      <a:pt x="-549" y="13101"/>
                      <a:pt x="161" y="17347"/>
                    </a:cubicBezTo>
                    <a:cubicBezTo>
                      <a:pt x="118" y="17292"/>
                      <a:pt x="41" y="17249"/>
                      <a:pt x="0" y="17193"/>
                    </a:cubicBezTo>
                    <a:cubicBezTo>
                      <a:pt x="65" y="17731"/>
                      <a:pt x="255" y="18230"/>
                      <a:pt x="511" y="18707"/>
                    </a:cubicBezTo>
                    <a:cubicBezTo>
                      <a:pt x="603" y="18878"/>
                      <a:pt x="743" y="19028"/>
                      <a:pt x="861" y="19189"/>
                    </a:cubicBezTo>
                    <a:cubicBezTo>
                      <a:pt x="1049" y="19444"/>
                      <a:pt x="1273" y="19689"/>
                      <a:pt x="1533" y="19912"/>
                    </a:cubicBezTo>
                    <a:cubicBezTo>
                      <a:pt x="1671" y="20031"/>
                      <a:pt x="1738" y="20180"/>
                      <a:pt x="1898" y="20290"/>
                    </a:cubicBezTo>
                    <a:cubicBezTo>
                      <a:pt x="2766" y="20874"/>
                      <a:pt x="3716" y="21206"/>
                      <a:pt x="4699" y="21392"/>
                    </a:cubicBezTo>
                    <a:cubicBezTo>
                      <a:pt x="5635" y="21568"/>
                      <a:pt x="6607" y="21600"/>
                      <a:pt x="7589" y="21495"/>
                    </a:cubicBezTo>
                    <a:cubicBezTo>
                      <a:pt x="7940" y="21459"/>
                      <a:pt x="8287" y="21337"/>
                      <a:pt x="8640" y="21271"/>
                    </a:cubicBezTo>
                    <a:cubicBezTo>
                      <a:pt x="9281" y="21150"/>
                      <a:pt x="9917" y="21043"/>
                      <a:pt x="10551" y="20841"/>
                    </a:cubicBezTo>
                    <a:cubicBezTo>
                      <a:pt x="10996" y="20699"/>
                      <a:pt x="11415" y="20515"/>
                      <a:pt x="11850" y="20342"/>
                    </a:cubicBezTo>
                    <a:cubicBezTo>
                      <a:pt x="12404" y="20122"/>
                      <a:pt x="12957" y="19911"/>
                      <a:pt x="13484" y="19654"/>
                    </a:cubicBezTo>
                    <a:cubicBezTo>
                      <a:pt x="13509" y="19641"/>
                      <a:pt x="13532" y="19631"/>
                      <a:pt x="13557" y="19619"/>
                    </a:cubicBezTo>
                    <a:cubicBezTo>
                      <a:pt x="17022" y="17917"/>
                      <a:pt x="19787" y="15601"/>
                      <a:pt x="20241" y="14852"/>
                    </a:cubicBezTo>
                    <a:cubicBezTo>
                      <a:pt x="19965" y="14533"/>
                      <a:pt x="19650" y="13954"/>
                      <a:pt x="19307" y="13217"/>
                    </a:cubicBezTo>
                    <a:cubicBezTo>
                      <a:pt x="17715" y="15066"/>
                      <a:pt x="9600" y="20953"/>
                      <a:pt x="3415" y="19309"/>
                    </a:cubicBezTo>
                    <a:cubicBezTo>
                      <a:pt x="-1359" y="15664"/>
                      <a:pt x="5013" y="6824"/>
                      <a:pt x="8712" y="3597"/>
                    </a:cubicBezTo>
                    <a:cubicBezTo>
                      <a:pt x="10061" y="2384"/>
                      <a:pt x="11803" y="965"/>
                      <a:pt x="13572" y="0"/>
                    </a:cubicBezTo>
                    <a:close/>
                  </a:path>
                </a:pathLst>
              </a:custGeom>
              <a:solidFill>
                <a:srgbClr val="D6D6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15" name="Google Shape;215;p27"/>
              <p:cNvSpPr/>
              <p:nvPr/>
            </p:nvSpPr>
            <p:spPr>
              <a:xfrm rot="-898190">
                <a:off x="9940168" y="1830396"/>
                <a:ext cx="306521" cy="306298"/>
              </a:xfrm>
              <a:custGeom>
                <a:rect b="b" l="l" r="r" t="t"/>
                <a:pathLst>
                  <a:path extrusionOk="0" h="20660" w="20623">
                    <a:moveTo>
                      <a:pt x="45" y="9355"/>
                    </a:moveTo>
                    <a:cubicBezTo>
                      <a:pt x="-482" y="15029"/>
                      <a:pt x="3705" y="20065"/>
                      <a:pt x="9365" y="20617"/>
                    </a:cubicBezTo>
                    <a:cubicBezTo>
                      <a:pt x="15040" y="21130"/>
                      <a:pt x="20080" y="16956"/>
                      <a:pt x="20576" y="11252"/>
                    </a:cubicBezTo>
                    <a:cubicBezTo>
                      <a:pt x="21118" y="5585"/>
                      <a:pt x="16932" y="548"/>
                      <a:pt x="11257" y="43"/>
                    </a:cubicBezTo>
                    <a:cubicBezTo>
                      <a:pt x="5581" y="-470"/>
                      <a:pt x="573" y="3673"/>
                      <a:pt x="45" y="9355"/>
                    </a:cubicBezTo>
                    <a:close/>
                  </a:path>
                </a:pathLst>
              </a:custGeom>
              <a:solidFill>
                <a:srgbClr val="E8E9ED"/>
              </a:solidFill>
              <a:ln cap="flat" cmpd="sng" w="9525">
                <a:solidFill>
                  <a:srgbClr val="A6AAA9"/>
                </a:solidFill>
                <a:prstDash val="solid"/>
                <a:miter lim="4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16" name="Google Shape;216;p27"/>
              <p:cNvSpPr/>
              <p:nvPr/>
            </p:nvSpPr>
            <p:spPr>
              <a:xfrm rot="-898190">
                <a:off x="9969484" y="1859413"/>
                <a:ext cx="249373" cy="249011"/>
              </a:xfrm>
              <a:custGeom>
                <a:rect b="b" l="l" r="r" t="t"/>
                <a:pathLst>
                  <a:path extrusionOk="0" h="20661" w="20609">
                    <a:moveTo>
                      <a:pt x="46" y="9355"/>
                    </a:moveTo>
                    <a:cubicBezTo>
                      <a:pt x="-488" y="15063"/>
                      <a:pt x="3684" y="20074"/>
                      <a:pt x="9341" y="20618"/>
                    </a:cubicBezTo>
                    <a:cubicBezTo>
                      <a:pt x="15017" y="21135"/>
                      <a:pt x="20045" y="16937"/>
                      <a:pt x="20561" y="11277"/>
                    </a:cubicBezTo>
                    <a:cubicBezTo>
                      <a:pt x="21112" y="5626"/>
                      <a:pt x="16922" y="540"/>
                      <a:pt x="11245" y="42"/>
                    </a:cubicBezTo>
                    <a:cubicBezTo>
                      <a:pt x="5569" y="-465"/>
                      <a:pt x="541" y="3685"/>
                      <a:pt x="46" y="9355"/>
                    </a:cubicBezTo>
                    <a:close/>
                  </a:path>
                </a:pathLst>
              </a:cu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17" name="Google Shape;217;p27"/>
              <p:cNvSpPr/>
              <p:nvPr/>
            </p:nvSpPr>
            <p:spPr>
              <a:xfrm rot="-898190">
                <a:off x="9788655" y="566872"/>
                <a:ext cx="397444" cy="143048"/>
              </a:xfrm>
              <a:custGeom>
                <a:rect b="b" l="l" r="r" t="t"/>
                <a:pathLst>
                  <a:path extrusionOk="0" h="18500" w="19985">
                    <a:moveTo>
                      <a:pt x="19985" y="7897"/>
                    </a:moveTo>
                    <a:cubicBezTo>
                      <a:pt x="17858" y="7678"/>
                      <a:pt x="15093" y="7934"/>
                      <a:pt x="11928" y="9401"/>
                    </a:cubicBezTo>
                    <a:cubicBezTo>
                      <a:pt x="8687" y="10904"/>
                      <a:pt x="5026" y="13679"/>
                      <a:pt x="1154" y="18500"/>
                    </a:cubicBezTo>
                    <a:cubicBezTo>
                      <a:pt x="1099" y="18392"/>
                      <a:pt x="796" y="18676"/>
                      <a:pt x="343" y="15951"/>
                    </a:cubicBezTo>
                    <a:cubicBezTo>
                      <a:pt x="-1615" y="4170"/>
                      <a:pt x="5112" y="-2924"/>
                      <a:pt x="12859" y="1163"/>
                    </a:cubicBezTo>
                    <a:cubicBezTo>
                      <a:pt x="12959" y="1216"/>
                      <a:pt x="13060" y="1267"/>
                      <a:pt x="13160" y="1316"/>
                    </a:cubicBezTo>
                    <a:cubicBezTo>
                      <a:pt x="14500" y="2206"/>
                      <a:pt x="15705" y="3327"/>
                      <a:pt x="16844" y="4509"/>
                    </a:cubicBezTo>
                    <a:cubicBezTo>
                      <a:pt x="17933" y="5637"/>
                      <a:pt x="18967" y="6823"/>
                      <a:pt x="19985" y="7897"/>
                    </a:cubicBezTo>
                    <a:close/>
                  </a:path>
                </a:pathLst>
              </a:custGeom>
              <a:solidFill>
                <a:srgbClr val="5358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18" name="Google Shape;218;p27"/>
              <p:cNvSpPr/>
              <p:nvPr/>
            </p:nvSpPr>
            <p:spPr>
              <a:xfrm rot="-2558223">
                <a:off x="9599312" y="847220"/>
                <a:ext cx="125044" cy="62522"/>
              </a:xfrm>
              <a:custGeom>
                <a:rect b="b" l="l" r="r" t="t"/>
                <a:pathLst>
                  <a:path extrusionOk="0" h="21600" w="21600">
                    <a:moveTo>
                      <a:pt x="10800" y="0"/>
                    </a:moveTo>
                    <a:cubicBezTo>
                      <a:pt x="8036" y="0"/>
                      <a:pt x="5259" y="2084"/>
                      <a:pt x="3151" y="6302"/>
                    </a:cubicBezTo>
                    <a:cubicBezTo>
                      <a:pt x="1042" y="10519"/>
                      <a:pt x="0" y="16073"/>
                      <a:pt x="0" y="21600"/>
                    </a:cubicBezTo>
                    <a:lnTo>
                      <a:pt x="21600" y="21600"/>
                    </a:lnTo>
                    <a:cubicBezTo>
                      <a:pt x="21600" y="16073"/>
                      <a:pt x="20538" y="10519"/>
                      <a:pt x="18429" y="6302"/>
                    </a:cubicBezTo>
                    <a:cubicBezTo>
                      <a:pt x="16321" y="2084"/>
                      <a:pt x="13564" y="0"/>
                      <a:pt x="10800" y="0"/>
                    </a:cubicBezTo>
                    <a:close/>
                  </a:path>
                </a:pathLst>
              </a:custGeom>
              <a:solidFill>
                <a:srgbClr val="E8E9ED"/>
              </a:solidFill>
              <a:ln cap="flat" cmpd="sng" w="9525">
                <a:solidFill>
                  <a:srgbClr val="A6AAA9"/>
                </a:solidFill>
                <a:prstDash val="solid"/>
                <a:miter lim="4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19" name="Google Shape;219;p27"/>
              <p:cNvSpPr/>
              <p:nvPr/>
            </p:nvSpPr>
            <p:spPr>
              <a:xfrm rot="-2558223">
                <a:off x="9456797" y="979647"/>
                <a:ext cx="125043" cy="62522"/>
              </a:xfrm>
              <a:custGeom>
                <a:rect b="b" l="l" r="r" t="t"/>
                <a:pathLst>
                  <a:path extrusionOk="0" h="21600" w="21600">
                    <a:moveTo>
                      <a:pt x="10800" y="0"/>
                    </a:moveTo>
                    <a:cubicBezTo>
                      <a:pt x="8036" y="0"/>
                      <a:pt x="5259" y="2084"/>
                      <a:pt x="3151" y="6302"/>
                    </a:cubicBezTo>
                    <a:cubicBezTo>
                      <a:pt x="1042" y="10519"/>
                      <a:pt x="0" y="16073"/>
                      <a:pt x="0" y="21600"/>
                    </a:cubicBezTo>
                    <a:lnTo>
                      <a:pt x="21600" y="21600"/>
                    </a:lnTo>
                    <a:cubicBezTo>
                      <a:pt x="21600" y="16073"/>
                      <a:pt x="20538" y="10519"/>
                      <a:pt x="18429" y="6302"/>
                    </a:cubicBezTo>
                    <a:cubicBezTo>
                      <a:pt x="16321" y="2084"/>
                      <a:pt x="13564" y="0"/>
                      <a:pt x="10800" y="0"/>
                    </a:cubicBezTo>
                    <a:close/>
                  </a:path>
                </a:pathLst>
              </a:custGeom>
              <a:solidFill>
                <a:srgbClr val="E8E9ED"/>
              </a:solidFill>
              <a:ln cap="flat" cmpd="sng" w="9525">
                <a:solidFill>
                  <a:srgbClr val="A6AAA9"/>
                </a:solidFill>
                <a:prstDash val="solid"/>
                <a:miter lim="4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20" name="Google Shape;220;p27"/>
              <p:cNvSpPr/>
              <p:nvPr/>
            </p:nvSpPr>
            <p:spPr>
              <a:xfrm rot="-2558223">
                <a:off x="9315070" y="1112465"/>
                <a:ext cx="125044" cy="62522"/>
              </a:xfrm>
              <a:custGeom>
                <a:rect b="b" l="l" r="r" t="t"/>
                <a:pathLst>
                  <a:path extrusionOk="0" h="21600" w="21600">
                    <a:moveTo>
                      <a:pt x="10800" y="0"/>
                    </a:moveTo>
                    <a:cubicBezTo>
                      <a:pt x="8036" y="0"/>
                      <a:pt x="5259" y="2084"/>
                      <a:pt x="3151" y="6302"/>
                    </a:cubicBezTo>
                    <a:cubicBezTo>
                      <a:pt x="1042" y="10519"/>
                      <a:pt x="0" y="16073"/>
                      <a:pt x="0" y="21600"/>
                    </a:cubicBezTo>
                    <a:lnTo>
                      <a:pt x="21600" y="21600"/>
                    </a:lnTo>
                    <a:cubicBezTo>
                      <a:pt x="21600" y="16073"/>
                      <a:pt x="20538" y="10519"/>
                      <a:pt x="18429" y="6302"/>
                    </a:cubicBezTo>
                    <a:cubicBezTo>
                      <a:pt x="16321" y="2084"/>
                      <a:pt x="13564" y="0"/>
                      <a:pt x="10800" y="0"/>
                    </a:cubicBezTo>
                    <a:close/>
                  </a:path>
                </a:pathLst>
              </a:custGeom>
              <a:solidFill>
                <a:srgbClr val="E8E9ED"/>
              </a:solidFill>
              <a:ln cap="flat" cmpd="sng" w="9525">
                <a:solidFill>
                  <a:srgbClr val="A6AAA9"/>
                </a:solidFill>
                <a:prstDash val="solid"/>
                <a:miter lim="4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21" name="Google Shape;221;p27"/>
              <p:cNvSpPr/>
              <p:nvPr/>
            </p:nvSpPr>
            <p:spPr>
              <a:xfrm rot="-2558223">
                <a:off x="9173381" y="1246373"/>
                <a:ext cx="125044" cy="62522"/>
              </a:xfrm>
              <a:custGeom>
                <a:rect b="b" l="l" r="r" t="t"/>
                <a:pathLst>
                  <a:path extrusionOk="0" h="21600" w="21600">
                    <a:moveTo>
                      <a:pt x="10800" y="0"/>
                    </a:moveTo>
                    <a:cubicBezTo>
                      <a:pt x="8036" y="0"/>
                      <a:pt x="5259" y="2084"/>
                      <a:pt x="3151" y="6302"/>
                    </a:cubicBezTo>
                    <a:cubicBezTo>
                      <a:pt x="1042" y="10519"/>
                      <a:pt x="0" y="16073"/>
                      <a:pt x="0" y="21600"/>
                    </a:cubicBezTo>
                    <a:lnTo>
                      <a:pt x="21600" y="21600"/>
                    </a:lnTo>
                    <a:cubicBezTo>
                      <a:pt x="21600" y="16073"/>
                      <a:pt x="20538" y="10519"/>
                      <a:pt x="18429" y="6302"/>
                    </a:cubicBezTo>
                    <a:cubicBezTo>
                      <a:pt x="16321" y="2084"/>
                      <a:pt x="13564" y="0"/>
                      <a:pt x="10800" y="0"/>
                    </a:cubicBezTo>
                    <a:close/>
                  </a:path>
                </a:pathLst>
              </a:custGeom>
              <a:solidFill>
                <a:srgbClr val="E8E9ED"/>
              </a:solidFill>
              <a:ln cap="flat" cmpd="sng" w="9525">
                <a:solidFill>
                  <a:srgbClr val="A6AAA9"/>
                </a:solidFill>
                <a:prstDash val="solid"/>
                <a:miter lim="4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grpSp>
        <p:cxnSp>
          <p:nvCxnSpPr>
            <p:cNvPr id="222" name="Google Shape;222;p27"/>
            <p:cNvCxnSpPr/>
            <p:nvPr/>
          </p:nvCxnSpPr>
          <p:spPr>
            <a:xfrm>
              <a:off x="669925" y="2899955"/>
              <a:ext cx="10850563" cy="0"/>
            </a:xfrm>
            <a:prstGeom prst="straightConnector1">
              <a:avLst/>
            </a:prstGeom>
            <a:noFill/>
            <a:ln cap="rnd" cmpd="sng" w="9525">
              <a:solidFill>
                <a:srgbClr val="7F7F7F"/>
              </a:solidFill>
              <a:prstDash val="solid"/>
              <a:round/>
              <a:headEnd len="sm" w="sm" type="none"/>
              <a:tailEnd len="sm" w="sm" type="none"/>
            </a:ln>
          </p:spPr>
        </p:cxnSp>
        <p:sp>
          <p:nvSpPr>
            <p:cNvPr id="223" name="Google Shape;223;p27"/>
            <p:cNvSpPr txBox="1"/>
            <p:nvPr/>
          </p:nvSpPr>
          <p:spPr>
            <a:xfrm>
              <a:off x="669925" y="4136553"/>
              <a:ext cx="3568179" cy="1848054"/>
            </a:xfrm>
            <a:prstGeom prst="rect">
              <a:avLst/>
            </a:prstGeom>
            <a:noFill/>
            <a:ln>
              <a:noFill/>
            </a:ln>
          </p:spPr>
          <p:txBody>
            <a:bodyPr anchorCtr="0" anchor="t" bIns="35100" lIns="67500" spcFirstLastPara="1" rIns="67500" wrap="square" tIns="35100">
              <a:noAutofit/>
            </a:bodyPr>
            <a:lstStyle/>
            <a:p>
              <a:pPr indent="-128588" lvl="0" marL="128588" marR="0" rtl="0" algn="l">
                <a:lnSpc>
                  <a:spcPct val="130000"/>
                </a:lnSpc>
                <a:spcBef>
                  <a:spcPts val="0"/>
                </a:spcBef>
                <a:spcAft>
                  <a:spcPts val="0"/>
                </a:spcAft>
                <a:buClr>
                  <a:schemeClr val="dk1"/>
                </a:buClr>
                <a:buSzPts val="1600"/>
                <a:buFont typeface="Arial"/>
                <a:buChar char="•"/>
              </a:pPr>
              <a:r>
                <a:rPr lang="zh-TW" sz="1600">
                  <a:solidFill>
                    <a:schemeClr val="dk1"/>
                  </a:solidFill>
                  <a:latin typeface="Calibri"/>
                  <a:ea typeface="Calibri"/>
                  <a:cs typeface="Calibri"/>
                  <a:sym typeface="Calibri"/>
                </a:rPr>
                <a:t>離開前至少2周食用富含益生菌的食物以增強免疫力(如優酪乳、優格)</a:t>
              </a:r>
              <a:endParaRPr/>
            </a:p>
            <a:p>
              <a:pPr indent="-128588" lvl="0" marL="128588" marR="0" rtl="0" algn="l">
                <a:lnSpc>
                  <a:spcPct val="130000"/>
                </a:lnSpc>
                <a:spcBef>
                  <a:spcPts val="0"/>
                </a:spcBef>
                <a:spcAft>
                  <a:spcPts val="0"/>
                </a:spcAft>
                <a:buClr>
                  <a:schemeClr val="dk1"/>
                </a:buClr>
                <a:buSzPts val="1600"/>
                <a:buFont typeface="Arial"/>
                <a:buChar char="•"/>
              </a:pPr>
              <a:r>
                <a:rPr lang="zh-TW" sz="1600">
                  <a:solidFill>
                    <a:schemeClr val="dk1"/>
                  </a:solidFill>
                  <a:latin typeface="Calibri"/>
                  <a:ea typeface="Calibri"/>
                  <a:cs typeface="Calibri"/>
                  <a:sym typeface="Calibri"/>
                </a:rPr>
                <a:t>熟悉航班行程、飛行時間和機上提供的飯菜</a:t>
              </a:r>
              <a:endParaRPr/>
            </a:p>
            <a:p>
              <a:pPr indent="-128588" lvl="0" marL="128588" marR="0" rtl="0" algn="l">
                <a:lnSpc>
                  <a:spcPct val="130000"/>
                </a:lnSpc>
                <a:spcBef>
                  <a:spcPts val="0"/>
                </a:spcBef>
                <a:spcAft>
                  <a:spcPts val="0"/>
                </a:spcAft>
                <a:buClr>
                  <a:schemeClr val="dk1"/>
                </a:buClr>
                <a:buSzPts val="1600"/>
                <a:buFont typeface="Arial"/>
                <a:buChar char="•"/>
              </a:pPr>
              <a:r>
                <a:rPr lang="zh-TW" sz="1600">
                  <a:solidFill>
                    <a:schemeClr val="dk1"/>
                  </a:solidFill>
                  <a:latin typeface="Calibri"/>
                  <a:ea typeface="Calibri"/>
                  <a:cs typeface="Calibri"/>
                  <a:sym typeface="Calibri"/>
                </a:rPr>
                <a:t>檢查航班到達和起飛時間以及中途停留時間，以便計畫何時進食</a:t>
              </a:r>
              <a:endParaRPr sz="1600">
                <a:solidFill>
                  <a:schemeClr val="dk1"/>
                </a:solidFill>
                <a:latin typeface="Calibri"/>
                <a:ea typeface="Calibri"/>
                <a:cs typeface="Calibri"/>
                <a:sym typeface="Calibri"/>
              </a:endParaRPr>
            </a:p>
            <a:p>
              <a:pPr indent="-128588" lvl="0" marL="128588" marR="0" rtl="0" algn="l">
                <a:lnSpc>
                  <a:spcPct val="130000"/>
                </a:lnSpc>
                <a:spcBef>
                  <a:spcPts val="0"/>
                </a:spcBef>
                <a:spcAft>
                  <a:spcPts val="0"/>
                </a:spcAft>
                <a:buClr>
                  <a:schemeClr val="dk1"/>
                </a:buClr>
                <a:buSzPts val="1600"/>
                <a:buFont typeface="Arial"/>
                <a:buChar char="•"/>
              </a:pPr>
              <a:r>
                <a:rPr lang="zh-TW" sz="1600">
                  <a:solidFill>
                    <a:schemeClr val="dk1"/>
                  </a:solidFill>
                  <a:latin typeface="Calibri"/>
                  <a:ea typeface="Calibri"/>
                  <a:cs typeface="Calibri"/>
                  <a:sym typeface="Calibri"/>
                </a:rPr>
                <a:t>至少提前48小時預訂航班上的特殊餐點(如素食、低鹽)</a:t>
              </a:r>
              <a:endParaRPr sz="1600">
                <a:solidFill>
                  <a:schemeClr val="dk1"/>
                </a:solidFill>
                <a:latin typeface="Calibri"/>
                <a:ea typeface="Calibri"/>
                <a:cs typeface="Calibri"/>
                <a:sym typeface="Calibri"/>
              </a:endParaRPr>
            </a:p>
          </p:txBody>
        </p:sp>
        <p:sp>
          <p:nvSpPr>
            <p:cNvPr id="224" name="Google Shape;224;p27"/>
            <p:cNvSpPr txBox="1"/>
            <p:nvPr/>
          </p:nvSpPr>
          <p:spPr>
            <a:xfrm>
              <a:off x="669925" y="3740945"/>
              <a:ext cx="3176074" cy="395607"/>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b="1" lang="zh-TW" sz="1480">
                  <a:solidFill>
                    <a:schemeClr val="dk1"/>
                  </a:solidFill>
                  <a:latin typeface="Calibri"/>
                  <a:ea typeface="Calibri"/>
                  <a:cs typeface="Calibri"/>
                  <a:sym typeface="Calibri"/>
                </a:rPr>
                <a:t>確認飛機航班</a:t>
              </a:r>
              <a:endParaRPr b="1" sz="1480">
                <a:solidFill>
                  <a:schemeClr val="dk1"/>
                </a:solidFill>
                <a:latin typeface="Calibri"/>
                <a:ea typeface="Calibri"/>
                <a:cs typeface="Calibri"/>
                <a:sym typeface="Calibri"/>
              </a:endParaRPr>
            </a:p>
          </p:txBody>
        </p:sp>
        <p:sp>
          <p:nvSpPr>
            <p:cNvPr id="225" name="Google Shape;225;p27"/>
            <p:cNvSpPr/>
            <p:nvPr/>
          </p:nvSpPr>
          <p:spPr>
            <a:xfrm>
              <a:off x="746042" y="3265142"/>
              <a:ext cx="478639" cy="314632"/>
            </a:xfrm>
            <a:custGeom>
              <a:rect b="b" l="l" r="r" t="t"/>
              <a:pathLst>
                <a:path extrusionOk="0" h="414642" w="607639">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26" name="Google Shape;226;p27"/>
            <p:cNvSpPr txBox="1"/>
            <p:nvPr/>
          </p:nvSpPr>
          <p:spPr>
            <a:xfrm>
              <a:off x="4460210" y="4136550"/>
              <a:ext cx="3214257" cy="4752349"/>
            </a:xfrm>
            <a:prstGeom prst="rect">
              <a:avLst/>
            </a:prstGeom>
            <a:noFill/>
            <a:ln>
              <a:noFill/>
            </a:ln>
          </p:spPr>
          <p:txBody>
            <a:bodyPr anchorCtr="0" anchor="t" bIns="35100" lIns="67500" spcFirstLastPara="1" rIns="67500" wrap="square" tIns="35100">
              <a:noAutofit/>
            </a:bodyPr>
            <a:lstStyle/>
            <a:p>
              <a:pPr indent="-171450" lvl="0" marL="171450" marR="0" rtl="0" algn="l">
                <a:lnSpc>
                  <a:spcPct val="130000"/>
                </a:lnSpc>
                <a:spcBef>
                  <a:spcPts val="0"/>
                </a:spcBef>
                <a:spcAft>
                  <a:spcPts val="0"/>
                </a:spcAft>
                <a:buClr>
                  <a:schemeClr val="dk1"/>
                </a:buClr>
                <a:buSzPts val="1600"/>
                <a:buFont typeface="Arial"/>
                <a:buChar char="•"/>
              </a:pPr>
              <a:r>
                <a:rPr lang="zh-TW" sz="1600">
                  <a:solidFill>
                    <a:schemeClr val="dk1"/>
                  </a:solidFill>
                  <a:latin typeface="Calibri"/>
                  <a:ea typeface="Calibri"/>
                  <a:cs typeface="Calibri"/>
                  <a:sym typeface="Calibri"/>
                </a:rPr>
                <a:t>帶上眼罩、耳塞、壓縮衣物、洗手液和飛機零食</a:t>
              </a:r>
              <a:endParaRPr/>
            </a:p>
            <a:p>
              <a:pPr indent="-171450" lvl="0" marL="171450" marR="0" rtl="0" algn="l">
                <a:lnSpc>
                  <a:spcPct val="130000"/>
                </a:lnSpc>
                <a:spcBef>
                  <a:spcPts val="0"/>
                </a:spcBef>
                <a:spcAft>
                  <a:spcPts val="0"/>
                </a:spcAft>
                <a:buClr>
                  <a:schemeClr val="dk1"/>
                </a:buClr>
                <a:buSzPts val="1600"/>
                <a:buFont typeface="Arial"/>
                <a:buChar char="•"/>
              </a:pPr>
              <a:r>
                <a:rPr lang="zh-TW" sz="1600">
                  <a:solidFill>
                    <a:schemeClr val="dk1"/>
                  </a:solidFill>
                  <a:latin typeface="Calibri"/>
                  <a:ea typeface="Calibri"/>
                  <a:cs typeface="Calibri"/>
                  <a:sym typeface="Calibri"/>
                </a:rPr>
                <a:t>帶上有營養的零食，不要羞於要求額外的零食和水</a:t>
              </a:r>
              <a:endParaRPr sz="1600">
                <a:solidFill>
                  <a:schemeClr val="dk1"/>
                </a:solidFill>
                <a:latin typeface="Calibri"/>
                <a:ea typeface="Calibri"/>
                <a:cs typeface="Calibri"/>
                <a:sym typeface="Calibri"/>
              </a:endParaRPr>
            </a:p>
            <a:p>
              <a:pPr indent="-171450" lvl="0" marL="171450" marR="0" rtl="0" algn="l">
                <a:lnSpc>
                  <a:spcPct val="130000"/>
                </a:lnSpc>
                <a:spcBef>
                  <a:spcPts val="0"/>
                </a:spcBef>
                <a:spcAft>
                  <a:spcPts val="0"/>
                </a:spcAft>
                <a:buClr>
                  <a:schemeClr val="dk1"/>
                </a:buClr>
                <a:buSzPts val="1600"/>
                <a:buFont typeface="Arial"/>
                <a:buChar char="•"/>
              </a:pPr>
              <a:r>
                <a:rPr lang="zh-TW" sz="1600">
                  <a:solidFill>
                    <a:schemeClr val="dk1"/>
                  </a:solidFill>
                  <a:latin typeface="Calibri"/>
                  <a:ea typeface="Calibri"/>
                  <a:cs typeface="Calibri"/>
                  <a:sym typeface="Calibri"/>
                </a:rPr>
                <a:t>因為在機艙內空氣較乾燥加上高度的影響，必須提醒運動員補充足夠的水分以預防脫水的狀況。</a:t>
              </a:r>
              <a:endParaRPr sz="1600">
                <a:solidFill>
                  <a:schemeClr val="dk1"/>
                </a:solidFill>
                <a:latin typeface="Calibri"/>
                <a:ea typeface="Calibri"/>
                <a:cs typeface="Calibri"/>
                <a:sym typeface="Calibri"/>
              </a:endParaRPr>
            </a:p>
          </p:txBody>
        </p:sp>
        <p:sp>
          <p:nvSpPr>
            <p:cNvPr id="227" name="Google Shape;227;p27"/>
            <p:cNvSpPr txBox="1"/>
            <p:nvPr/>
          </p:nvSpPr>
          <p:spPr>
            <a:xfrm>
              <a:off x="4460210" y="3740945"/>
              <a:ext cx="3214257" cy="395607"/>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b="1" lang="zh-TW" sz="1480">
                  <a:solidFill>
                    <a:schemeClr val="dk1"/>
                  </a:solidFill>
                  <a:latin typeface="Calibri"/>
                  <a:ea typeface="Calibri"/>
                  <a:cs typeface="Calibri"/>
                  <a:sym typeface="Calibri"/>
                </a:rPr>
                <a:t>旅程中飲食</a:t>
              </a:r>
              <a:endParaRPr b="1" sz="1480">
                <a:solidFill>
                  <a:schemeClr val="dk1"/>
                </a:solidFill>
                <a:latin typeface="Calibri"/>
                <a:ea typeface="Calibri"/>
                <a:cs typeface="Calibri"/>
                <a:sym typeface="Calibri"/>
              </a:endParaRPr>
            </a:p>
          </p:txBody>
        </p:sp>
        <p:sp>
          <p:nvSpPr>
            <p:cNvPr id="228" name="Google Shape;228;p27"/>
            <p:cNvSpPr/>
            <p:nvPr/>
          </p:nvSpPr>
          <p:spPr>
            <a:xfrm>
              <a:off x="4574510" y="3265142"/>
              <a:ext cx="478639" cy="314632"/>
            </a:xfrm>
            <a:custGeom>
              <a:rect b="b" l="l" r="r" t="t"/>
              <a:pathLst>
                <a:path extrusionOk="0" h="414642" w="607639">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29" name="Google Shape;229;p27"/>
            <p:cNvSpPr txBox="1"/>
            <p:nvPr/>
          </p:nvSpPr>
          <p:spPr>
            <a:xfrm>
              <a:off x="7889940" y="4136552"/>
              <a:ext cx="4121831" cy="1928795"/>
            </a:xfrm>
            <a:prstGeom prst="rect">
              <a:avLst/>
            </a:prstGeom>
            <a:noFill/>
            <a:ln>
              <a:noFill/>
            </a:ln>
          </p:spPr>
          <p:txBody>
            <a:bodyPr anchorCtr="0" anchor="t" bIns="35100" lIns="67500" spcFirstLastPara="1" rIns="67500" wrap="square" tIns="35100">
              <a:noAutofit/>
            </a:bodyPr>
            <a:lstStyle/>
            <a:p>
              <a:pPr indent="-171450" lvl="0" marL="171450" marR="0" rtl="0" algn="l">
                <a:lnSpc>
                  <a:spcPct val="130000"/>
                </a:lnSpc>
                <a:spcBef>
                  <a:spcPts val="0"/>
                </a:spcBef>
                <a:spcAft>
                  <a:spcPts val="0"/>
                </a:spcAft>
                <a:buClr>
                  <a:schemeClr val="dk1"/>
                </a:buClr>
                <a:buSzPts val="1600"/>
                <a:buFont typeface="Arial"/>
                <a:buChar char="•"/>
              </a:pPr>
              <a:r>
                <a:rPr lang="zh-TW" sz="1600">
                  <a:solidFill>
                    <a:schemeClr val="dk1"/>
                  </a:solidFill>
                  <a:latin typeface="Calibri"/>
                  <a:ea typeface="Calibri"/>
                  <a:cs typeface="Calibri"/>
                  <a:sym typeface="Calibri"/>
                </a:rPr>
                <a:t>了解移地訓練和比賽場的環境(濕度、溫度、海拔)</a:t>
              </a:r>
              <a:endParaRPr/>
            </a:p>
            <a:p>
              <a:pPr indent="-171450" lvl="0" marL="171450" marR="0" rtl="0" algn="l">
                <a:lnSpc>
                  <a:spcPct val="130000"/>
                </a:lnSpc>
                <a:spcBef>
                  <a:spcPts val="0"/>
                </a:spcBef>
                <a:spcAft>
                  <a:spcPts val="0"/>
                </a:spcAft>
                <a:buClr>
                  <a:schemeClr val="dk1"/>
                </a:buClr>
                <a:buSzPts val="1600"/>
                <a:buFont typeface="Arial"/>
                <a:buChar char="•"/>
              </a:pPr>
              <a:r>
                <a:rPr lang="zh-TW" sz="1600">
                  <a:solidFill>
                    <a:schemeClr val="dk1"/>
                  </a:solidFill>
                  <a:latin typeface="Calibri"/>
                  <a:ea typeface="Calibri"/>
                  <a:cs typeface="Calibri"/>
                  <a:sym typeface="Calibri"/>
                </a:rPr>
                <a:t>確定食品供應(地區食品、超市)和食品安全問題(水和食品污染)，打包一個食物袋來補充目的地食物——優先考慮可獲得的營養，打包1-2個水瓶、運動食品</a:t>
              </a:r>
              <a:endParaRPr/>
            </a:p>
            <a:p>
              <a:pPr indent="-171450" lvl="0" marL="171450" marR="0" rtl="0" algn="l">
                <a:lnSpc>
                  <a:spcPct val="130000"/>
                </a:lnSpc>
                <a:spcBef>
                  <a:spcPts val="0"/>
                </a:spcBef>
                <a:spcAft>
                  <a:spcPts val="0"/>
                </a:spcAft>
                <a:buClr>
                  <a:schemeClr val="dk1"/>
                </a:buClr>
                <a:buSzPts val="1600"/>
                <a:buFont typeface="Arial"/>
                <a:buChar char="•"/>
              </a:pPr>
              <a:r>
                <a:rPr lang="zh-TW" sz="1600">
                  <a:solidFill>
                    <a:schemeClr val="dk1"/>
                  </a:solidFill>
                  <a:latin typeface="Calibri"/>
                  <a:ea typeface="Calibri"/>
                  <a:cs typeface="Calibri"/>
                  <a:sym typeface="Calibri"/>
                </a:rPr>
                <a:t>檢查入境國家的海關規定，以確定哪些食物可以運送到該國</a:t>
              </a:r>
              <a:endParaRPr sz="1600">
                <a:solidFill>
                  <a:schemeClr val="dk1"/>
                </a:solidFill>
                <a:latin typeface="Calibri"/>
                <a:ea typeface="Calibri"/>
                <a:cs typeface="Calibri"/>
                <a:sym typeface="Calibri"/>
              </a:endParaRPr>
            </a:p>
          </p:txBody>
        </p:sp>
        <p:sp>
          <p:nvSpPr>
            <p:cNvPr id="230" name="Google Shape;230;p27"/>
            <p:cNvSpPr txBox="1"/>
            <p:nvPr/>
          </p:nvSpPr>
          <p:spPr>
            <a:xfrm>
              <a:off x="7889940" y="3740945"/>
              <a:ext cx="3702897" cy="395607"/>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b="1" lang="zh-TW" sz="1480">
                  <a:solidFill>
                    <a:schemeClr val="dk1"/>
                  </a:solidFill>
                  <a:latin typeface="Calibri"/>
                  <a:ea typeface="Calibri"/>
                  <a:cs typeface="Calibri"/>
                  <a:sym typeface="Calibri"/>
                </a:rPr>
                <a:t>目的地條件</a:t>
              </a:r>
              <a:endParaRPr b="1" sz="1480">
                <a:solidFill>
                  <a:schemeClr val="dk1"/>
                </a:solidFill>
                <a:latin typeface="Calibri"/>
                <a:ea typeface="Calibri"/>
                <a:cs typeface="Calibri"/>
                <a:sym typeface="Calibri"/>
              </a:endParaRPr>
            </a:p>
          </p:txBody>
        </p:sp>
        <p:sp>
          <p:nvSpPr>
            <p:cNvPr id="231" name="Google Shape;231;p27"/>
            <p:cNvSpPr/>
            <p:nvPr/>
          </p:nvSpPr>
          <p:spPr>
            <a:xfrm>
              <a:off x="8004240" y="3265143"/>
              <a:ext cx="551403" cy="314632"/>
            </a:xfrm>
            <a:custGeom>
              <a:rect b="b" l="l" r="r" t="t"/>
              <a:pathLst>
                <a:path extrusionOk="0" h="414642" w="607639">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cxnSp>
          <p:nvCxnSpPr>
            <p:cNvPr id="232" name="Google Shape;232;p27"/>
            <p:cNvCxnSpPr/>
            <p:nvPr/>
          </p:nvCxnSpPr>
          <p:spPr>
            <a:xfrm>
              <a:off x="4096272" y="3965253"/>
              <a:ext cx="0" cy="1935000"/>
            </a:xfrm>
            <a:prstGeom prst="straightConnector1">
              <a:avLst/>
            </a:prstGeom>
            <a:noFill/>
            <a:ln cap="rnd" cmpd="sng" w="9525">
              <a:solidFill>
                <a:srgbClr val="D8D8D8"/>
              </a:solidFill>
              <a:prstDash val="solid"/>
              <a:round/>
              <a:headEnd len="sm" w="sm" type="none"/>
              <a:tailEnd len="sm" w="sm" type="none"/>
            </a:ln>
          </p:spPr>
        </p:cxnSp>
        <p:cxnSp>
          <p:nvCxnSpPr>
            <p:cNvPr id="233" name="Google Shape;233;p27"/>
            <p:cNvCxnSpPr/>
            <p:nvPr/>
          </p:nvCxnSpPr>
          <p:spPr>
            <a:xfrm>
              <a:off x="7941000" y="3965253"/>
              <a:ext cx="0" cy="1935000"/>
            </a:xfrm>
            <a:prstGeom prst="straightConnector1">
              <a:avLst/>
            </a:prstGeom>
            <a:noFill/>
            <a:ln cap="rnd" cmpd="sng" w="9525">
              <a:solidFill>
                <a:srgbClr val="D8D8D8"/>
              </a:solidFill>
              <a:prstDash val="solid"/>
              <a:round/>
              <a:headEnd len="sm" w="sm" type="none"/>
              <a:tailEnd len="sm" w="sm" type="none"/>
            </a:ln>
          </p:spPr>
        </p:cxnSp>
      </p:grpSp>
    </p:spTree>
  </p:cSld>
  <p:clrMapOvr>
    <a:masterClrMapping/>
  </p:clrMapOvr>
  <mc:AlternateContent>
    <mc:Choice Requires="p14">
      <p:transition spd="slow" p14:dur="20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8"/>
          <p:cNvSpPr txBox="1"/>
          <p:nvPr>
            <p:ph idx="1" type="body"/>
          </p:nvPr>
        </p:nvSpPr>
        <p:spPr>
          <a:xfrm>
            <a:off x="2105050" y="3095250"/>
            <a:ext cx="4933800" cy="8199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600"/>
              </a:spcBef>
              <a:spcAft>
                <a:spcPts val="0"/>
              </a:spcAft>
              <a:buClr>
                <a:schemeClr val="dk1"/>
              </a:buClr>
              <a:buSzPts val="2400"/>
              <a:buFont typeface="Lora"/>
              <a:buNone/>
            </a:pPr>
            <a:r>
              <a:t/>
            </a:r>
            <a:endParaRPr b="0" i="1"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Lora"/>
              <a:buNone/>
            </a:pPr>
            <a:r>
              <a:rPr b="0" i="0" lang="zh-TW" sz="4000" u="none" cap="none" strike="noStrike">
                <a:solidFill>
                  <a:schemeClr val="dk1"/>
                </a:solidFill>
                <a:latin typeface="Arial"/>
                <a:ea typeface="Arial"/>
                <a:cs typeface="Arial"/>
                <a:sym typeface="Arial"/>
              </a:rPr>
              <a:t>規劃旅外時的飲食</a:t>
            </a:r>
            <a:endParaRPr b="0" i="0" sz="4000" u="none" cap="none" strike="noStrike">
              <a:solidFill>
                <a:schemeClr val="dk1"/>
              </a:solidFill>
              <a:latin typeface="Arial"/>
              <a:ea typeface="Arial"/>
              <a:cs typeface="Arial"/>
              <a:sym typeface="Arial"/>
            </a:endParaRPr>
          </a:p>
          <a:p>
            <a:pPr indent="0" lvl="0" marL="0" marR="0" rtl="0" algn="ctr">
              <a:lnSpc>
                <a:spcPct val="100000"/>
              </a:lnSpc>
              <a:spcBef>
                <a:spcPts val="600"/>
              </a:spcBef>
              <a:spcAft>
                <a:spcPts val="0"/>
              </a:spcAft>
              <a:buClr>
                <a:schemeClr val="dk1"/>
              </a:buClr>
              <a:buSzPts val="2400"/>
              <a:buFont typeface="Lora"/>
              <a:buNone/>
            </a:pPr>
            <a:br>
              <a:rPr b="0" i="0" lang="zh-TW" sz="2400" u="none" cap="none" strike="noStrike">
                <a:solidFill>
                  <a:schemeClr val="dk1"/>
                </a:solidFill>
                <a:latin typeface="Arial"/>
                <a:ea typeface="Arial"/>
                <a:cs typeface="Arial"/>
                <a:sym typeface="Arial"/>
              </a:rPr>
            </a:br>
            <a:r>
              <a:rPr b="0" i="0" lang="zh-TW" sz="2400" u="none" cap="none" strike="noStrike">
                <a:solidFill>
                  <a:schemeClr val="dk1"/>
                </a:solidFill>
                <a:latin typeface="Arial"/>
                <a:ea typeface="Arial"/>
                <a:cs typeface="Arial"/>
                <a:sym typeface="Arial"/>
              </a:rPr>
              <a:t>附近有大賣場、生鮮超市或超商嗎? 飯店提供自助式餐點嗎?</a:t>
            </a:r>
            <a:endParaRPr/>
          </a:p>
          <a:p>
            <a:pPr indent="0" lvl="0" marL="0" marR="0" rtl="0" algn="ctr">
              <a:lnSpc>
                <a:spcPct val="100000"/>
              </a:lnSpc>
              <a:spcBef>
                <a:spcPts val="600"/>
              </a:spcBef>
              <a:spcAft>
                <a:spcPts val="0"/>
              </a:spcAft>
              <a:buClr>
                <a:schemeClr val="dk1"/>
              </a:buClr>
              <a:buSzPts val="2400"/>
              <a:buFont typeface="Lora"/>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600"/>
              </a:spcBef>
              <a:spcAft>
                <a:spcPts val="0"/>
              </a:spcAft>
              <a:buClr>
                <a:schemeClr val="dk1"/>
              </a:buClr>
              <a:buSzPts val="2400"/>
              <a:buFont typeface="Lora"/>
              <a:buNone/>
            </a:pPr>
            <a:r>
              <a:rPr b="0" i="0" lang="zh-TW" sz="2400" u="none" cap="none" strike="noStrike">
                <a:solidFill>
                  <a:schemeClr val="dk1"/>
                </a:solidFill>
                <a:latin typeface="Arial"/>
                <a:ea typeface="Arial"/>
                <a:cs typeface="Arial"/>
                <a:sym typeface="Arial"/>
              </a:rPr>
              <a:t>你有冰箱、廚具或微波爐嗎?</a:t>
            </a:r>
            <a:endParaRPr b="0" i="0" sz="2400" u="none" cap="none" strike="noStrike">
              <a:solidFill>
                <a:schemeClr val="dk1"/>
              </a:solidFill>
              <a:latin typeface="Arial"/>
              <a:ea typeface="Arial"/>
              <a:cs typeface="Arial"/>
              <a:sym typeface="Arial"/>
            </a:endParaRPr>
          </a:p>
        </p:txBody>
      </p:sp>
      <p:sp>
        <p:nvSpPr>
          <p:cNvPr id="239" name="Google Shape;239;p28"/>
          <p:cNvSpPr/>
          <p:nvPr/>
        </p:nvSpPr>
        <p:spPr>
          <a:xfrm>
            <a:off x="1979825" y="2109290"/>
            <a:ext cx="5184250" cy="985961"/>
          </a:xfrm>
          <a:prstGeom prst="bracePair">
            <a:avLst/>
          </a:prstGeom>
          <a:noFill/>
          <a:ln cap="flat" cmpd="sng" w="762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0" name="Google Shape;240;p28"/>
          <p:cNvSpPr/>
          <p:nvPr/>
        </p:nvSpPr>
        <p:spPr>
          <a:xfrm>
            <a:off x="2035534" y="3345598"/>
            <a:ext cx="5090730" cy="569552"/>
          </a:xfrm>
          <a:prstGeom prst="bracePair">
            <a:avLst/>
          </a:prstGeom>
          <a:noFill/>
          <a:ln cap="flat" cmpd="sng" w="762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28"/>
          <p:cNvSpPr txBox="1"/>
          <p:nvPr/>
        </p:nvSpPr>
        <p:spPr>
          <a:xfrm>
            <a:off x="302150" y="2200619"/>
            <a:ext cx="1480889"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食物取得</a:t>
            </a:r>
            <a:br>
              <a:rPr b="1" lang="zh-TW" sz="2400">
                <a:solidFill>
                  <a:schemeClr val="dk1"/>
                </a:solidFill>
                <a:latin typeface="Arial"/>
                <a:ea typeface="Arial"/>
                <a:cs typeface="Arial"/>
                <a:sym typeface="Arial"/>
              </a:rPr>
            </a:br>
            <a:r>
              <a:rPr b="1" lang="zh-TW" sz="2400">
                <a:solidFill>
                  <a:schemeClr val="dk1"/>
                </a:solidFill>
                <a:latin typeface="Arial"/>
                <a:ea typeface="Arial"/>
                <a:cs typeface="Arial"/>
                <a:sym typeface="Arial"/>
              </a:rPr>
              <a:t>便利性</a:t>
            </a:r>
            <a:endParaRPr/>
          </a:p>
        </p:txBody>
      </p:sp>
      <p:sp>
        <p:nvSpPr>
          <p:cNvPr id="242" name="Google Shape;242;p28"/>
          <p:cNvSpPr txBox="1"/>
          <p:nvPr/>
        </p:nvSpPr>
        <p:spPr>
          <a:xfrm>
            <a:off x="302150" y="3429222"/>
            <a:ext cx="1480889"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烹飪技能</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9"/>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旅行和體重管理</a:t>
            </a:r>
            <a:endParaRPr/>
          </a:p>
        </p:txBody>
      </p:sp>
      <p:sp>
        <p:nvSpPr>
          <p:cNvPr id="248" name="Google Shape;248;p29"/>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旅行常常會帶來選手體重管理的不便，當在旅程中飢餓來襲時，容易取得的餐點更可能是高熱量、高糖、高脂肪和高鹽</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確保不會出現措手不及狀況的最好辦法就是事先做好準備，準備可以讓你保持控制，不依賴不健康的食物選擇。</a:t>
            </a:r>
            <a:br>
              <a:rPr b="0" i="0" lang="zh-TW" sz="3200" u="none" cap="none" strike="noStrike">
                <a:solidFill>
                  <a:schemeClr val="dk1"/>
                </a:solidFill>
                <a:latin typeface="Arial"/>
                <a:ea typeface="Arial"/>
                <a:cs typeface="Arial"/>
                <a:sym typeface="Arial"/>
              </a:rPr>
            </a:br>
            <a:r>
              <a:rPr b="0" i="0" lang="zh-TW" sz="2800" u="none" cap="none" strike="noStrike">
                <a:solidFill>
                  <a:schemeClr val="dk1"/>
                </a:solidFill>
                <a:latin typeface="Arial"/>
                <a:ea typeface="Arial"/>
                <a:cs typeface="Arial"/>
                <a:sym typeface="Arial"/>
              </a:rPr>
              <a:t>☑ 備好移動時的正餐，例如三明治或雞肉沙拉</a:t>
            </a:r>
            <a:br>
              <a:rPr b="0" i="0" lang="zh-TW" sz="2800" u="none" cap="none" strike="noStrike">
                <a:solidFill>
                  <a:schemeClr val="dk1"/>
                </a:solidFill>
                <a:latin typeface="Arial"/>
                <a:ea typeface="Arial"/>
                <a:cs typeface="Arial"/>
                <a:sym typeface="Arial"/>
              </a:rPr>
            </a:br>
            <a:r>
              <a:rPr b="0" i="0" lang="zh-TW" sz="2800" u="none" cap="none" strike="noStrike">
                <a:solidFill>
                  <a:schemeClr val="dk1"/>
                </a:solidFill>
                <a:latin typeface="Arial"/>
                <a:ea typeface="Arial"/>
                <a:cs typeface="Arial"/>
                <a:sym typeface="Arial"/>
              </a:rPr>
              <a:t>☑ 準備健康的零食</a:t>
            </a:r>
            <a:endParaRPr b="0" i="0" sz="2800" u="none" cap="none" strike="noStrike">
              <a:solidFill>
                <a:schemeClr val="dk1"/>
              </a:solidFill>
              <a:latin typeface="Arial"/>
              <a:ea typeface="Arial"/>
              <a:cs typeface="Arial"/>
              <a:sym typeface="Arial"/>
            </a:endParaRPr>
          </a:p>
        </p:txBody>
      </p:sp>
      <p:sp>
        <p:nvSpPr>
          <p:cNvPr id="249" name="Google Shape;249;p2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0"/>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a:buNone/>
            </a:pPr>
            <a:r>
              <a:rPr b="0" i="0" lang="zh-TW" sz="4000" u="none" cap="none" strike="noStrike">
                <a:solidFill>
                  <a:schemeClr val="dk1"/>
                </a:solidFill>
                <a:latin typeface="Arial"/>
                <a:ea typeface="Arial"/>
                <a:cs typeface="Arial"/>
                <a:sym typeface="Arial"/>
              </a:rPr>
              <a:t>在旅行期間</a:t>
            </a:r>
            <a:endParaRPr b="0" i="0" sz="4000" u="none" cap="none" strike="noStrike">
              <a:solidFill>
                <a:schemeClr val="dk1"/>
              </a:solidFill>
              <a:latin typeface="Arial"/>
              <a:ea typeface="Arial"/>
              <a:cs typeface="Arial"/>
              <a:sym typeface="Arial"/>
            </a:endParaRPr>
          </a:p>
        </p:txBody>
      </p:sp>
      <p:sp>
        <p:nvSpPr>
          <p:cNvPr id="255" name="Google Shape;255;p30"/>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定期飲用少量液體，保持最佳的補水效果。</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選擇水或牛奶，添加電解質，以確保最佳的保水度(不要因為不想去廁所而限制液體攝取)</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帶點娛樂用品來防止因為無聊的進食，計畫吃飯或吃零食的時間以避免持續的進食，四處走動、伸展身體</a:t>
            </a:r>
            <a:endParaRPr/>
          </a:p>
          <a:p>
            <a:pPr indent="-139700" lvl="0" marL="342900" marR="0" rtl="0" algn="l">
              <a:lnSpc>
                <a:spcPct val="100000"/>
              </a:lnSpc>
              <a:spcBef>
                <a:spcPts val="80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1"/>
          <p:cNvSpPr txBox="1"/>
          <p:nvPr>
            <p:ph type="title"/>
          </p:nvPr>
        </p:nvSpPr>
        <p:spPr>
          <a:xfrm>
            <a:off x="457200" y="274640"/>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000"/>
              <a:buFont typeface="Arial"/>
              <a:buNone/>
            </a:pPr>
            <a:r>
              <a:rPr b="0" i="0" lang="zh-TW" sz="4000" u="none" cap="none" strike="noStrike">
                <a:solidFill>
                  <a:schemeClr val="dk1"/>
                </a:solidFill>
                <a:latin typeface="Arial"/>
                <a:ea typeface="Arial"/>
                <a:cs typeface="Arial"/>
                <a:sym typeface="Arial"/>
              </a:rPr>
              <a:t>預先包裝的食物/小點心</a:t>
            </a:r>
            <a:endParaRPr b="0" i="0" sz="4000" u="none" cap="none" strike="noStrike">
              <a:solidFill>
                <a:schemeClr val="dk1"/>
              </a:solidFill>
              <a:latin typeface="Arial"/>
              <a:ea typeface="Arial"/>
              <a:cs typeface="Arial"/>
              <a:sym typeface="Arial"/>
            </a:endParaRPr>
          </a:p>
        </p:txBody>
      </p:sp>
      <p:sp>
        <p:nvSpPr>
          <p:cNvPr id="261" name="Google Shape;261;p31"/>
          <p:cNvSpPr txBox="1"/>
          <p:nvPr>
            <p:ph idx="1" type="body"/>
          </p:nvPr>
        </p:nvSpPr>
        <p:spPr>
          <a:xfrm>
            <a:off x="1439653" y="1753264"/>
            <a:ext cx="2862666" cy="452595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chemeClr val="dk1"/>
              </a:buClr>
              <a:buSzPts val="2400"/>
              <a:buFont typeface="Arial"/>
              <a:buNone/>
            </a:pPr>
            <a:r>
              <a:rPr b="1" i="0" lang="zh-TW" sz="2400" u="none" cap="none" strike="noStrike">
                <a:solidFill>
                  <a:schemeClr val="dk1"/>
                </a:solidFill>
                <a:highlight>
                  <a:srgbClr val="FFCD00"/>
                </a:highlight>
                <a:latin typeface="Arial"/>
                <a:ea typeface="Arial"/>
                <a:cs typeface="Arial"/>
                <a:sym typeface="Arial"/>
              </a:rPr>
              <a:t>冷食</a:t>
            </a:r>
            <a:endParaRPr b="1" i="0" sz="2400" u="none" cap="none" strike="noStrike">
              <a:solidFill>
                <a:schemeClr val="dk1"/>
              </a:solidFill>
              <a:highlight>
                <a:srgbClr val="FFCD00"/>
              </a:highlight>
              <a:latin typeface="Arial"/>
              <a:ea typeface="Arial"/>
              <a:cs typeface="Arial"/>
              <a:sym typeface="Arial"/>
            </a:endParaRPr>
          </a:p>
          <a:p>
            <a:pPr indent="-285750" lvl="0" marL="285750" marR="0" rtl="0" algn="l">
              <a:lnSpc>
                <a:spcPct val="100000"/>
              </a:lnSpc>
              <a:spcBef>
                <a:spcPts val="5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火雞或堅果奶油三明治</a:t>
            </a:r>
            <a:endParaRPr b="0" i="0" sz="24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新鮮水果和蔬菜，如蘋果、橘子或胡蘿蔔</a:t>
            </a:r>
            <a:endParaRPr b="0" i="0" sz="24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希臘優格、鬆軟乾酪、乳酪串或水煮蛋</a:t>
            </a:r>
            <a:endParaRPr b="0" i="0" sz="2400" u="none" cap="none" strike="noStrike">
              <a:solidFill>
                <a:schemeClr val="dk1"/>
              </a:solidFill>
              <a:latin typeface="Arial"/>
              <a:ea typeface="Arial"/>
              <a:cs typeface="Arial"/>
              <a:sym typeface="Arial"/>
            </a:endParaRPr>
          </a:p>
          <a:p>
            <a:pPr indent="-133350" lvl="0" marL="285750" marR="0" rtl="0" algn="l">
              <a:lnSpc>
                <a:spcPct val="100000"/>
              </a:lnSpc>
              <a:spcBef>
                <a:spcPts val="1500"/>
              </a:spcBef>
              <a:spcAft>
                <a:spcPts val="100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2" name="Google Shape;262;p31"/>
          <p:cNvSpPr txBox="1"/>
          <p:nvPr>
            <p:ph idx="12" type="sldNum"/>
          </p:nvPr>
        </p:nvSpPr>
        <p:spPr>
          <a:xfrm>
            <a:off x="6553203" y="6356351"/>
            <a:ext cx="2133596" cy="365129"/>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
        <p:nvSpPr>
          <p:cNvPr id="263" name="Google Shape;263;p31"/>
          <p:cNvSpPr txBox="1"/>
          <p:nvPr>
            <p:ph idx="4294967295" type="body"/>
          </p:nvPr>
        </p:nvSpPr>
        <p:spPr>
          <a:xfrm>
            <a:off x="4292026" y="1753264"/>
            <a:ext cx="2915592" cy="27098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chemeClr val="dk1"/>
              </a:buClr>
              <a:buSzPts val="2400"/>
              <a:buFont typeface="Arial"/>
              <a:buNone/>
            </a:pPr>
            <a:r>
              <a:rPr b="1" i="0" lang="zh-TW" sz="2400" u="none" cap="none" strike="noStrike">
                <a:solidFill>
                  <a:schemeClr val="dk1"/>
                </a:solidFill>
                <a:highlight>
                  <a:srgbClr val="FFCD00"/>
                </a:highlight>
                <a:latin typeface="Arial"/>
                <a:ea typeface="Arial"/>
                <a:cs typeface="Arial"/>
                <a:sym typeface="Arial"/>
              </a:rPr>
              <a:t>不易腐爛的食品</a:t>
            </a:r>
            <a:endParaRPr b="1" i="0" sz="2400" u="none" cap="none" strike="noStrike">
              <a:solidFill>
                <a:schemeClr val="dk1"/>
              </a:solidFill>
              <a:highlight>
                <a:srgbClr val="FFCD00"/>
              </a:highlight>
              <a:latin typeface="Arial"/>
              <a:ea typeface="Arial"/>
              <a:cs typeface="Arial"/>
              <a:sym typeface="Arial"/>
            </a:endParaRPr>
          </a:p>
          <a:p>
            <a:pPr indent="-285750" lvl="0" marL="285750" marR="0" rtl="0" algn="l">
              <a:lnSpc>
                <a:spcPct val="100000"/>
              </a:lnSpc>
              <a:spcBef>
                <a:spcPts val="5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乾果、堅果和種子混合、乾麥片、穀物棒或營養棒</a:t>
            </a:r>
            <a:endParaRPr b="0" i="0" sz="24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可擠壓袋裝水果或蔬菜、果凍</a:t>
            </a:r>
            <a:endParaRPr b="0" i="0" sz="24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50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全麥椒鹽卷餅或加有堅果醬的米餅</a:t>
            </a:r>
            <a:endParaRPr b="0" i="0" sz="2400" u="none" cap="none" strike="noStrike">
              <a:solidFill>
                <a:schemeClr val="dk1"/>
              </a:solidFill>
              <a:latin typeface="Arial"/>
              <a:ea typeface="Arial"/>
              <a:cs typeface="Arial"/>
              <a:sym typeface="Arial"/>
            </a:endParaRPr>
          </a:p>
        </p:txBody>
      </p:sp>
      <p:grpSp>
        <p:nvGrpSpPr>
          <p:cNvPr id="264" name="Google Shape;264;p31"/>
          <p:cNvGrpSpPr/>
          <p:nvPr/>
        </p:nvGrpSpPr>
        <p:grpSpPr>
          <a:xfrm>
            <a:off x="1277252" y="2414993"/>
            <a:ext cx="3383301" cy="3575601"/>
            <a:chOff x="3953295" y="1372532"/>
            <a:chExt cx="3550164" cy="3579568"/>
          </a:xfrm>
        </p:grpSpPr>
        <p:sp>
          <p:nvSpPr>
            <p:cNvPr id="265" name="Google Shape;265;p31"/>
            <p:cNvSpPr/>
            <p:nvPr/>
          </p:nvSpPr>
          <p:spPr>
            <a:xfrm>
              <a:off x="3953295" y="1372532"/>
              <a:ext cx="3435623" cy="34111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6" name="Google Shape;266;p31"/>
            <p:cNvGrpSpPr/>
            <p:nvPr/>
          </p:nvGrpSpPr>
          <p:grpSpPr>
            <a:xfrm>
              <a:off x="4099329" y="1529995"/>
              <a:ext cx="3404130" cy="3422105"/>
              <a:chOff x="98020" y="1372532"/>
              <a:chExt cx="3611924" cy="3630996"/>
            </a:xfrm>
          </p:grpSpPr>
          <p:pic>
            <p:nvPicPr>
              <p:cNvPr id="267" name="Google Shape;267;p31"/>
              <p:cNvPicPr preferRelativeResize="0"/>
              <p:nvPr/>
            </p:nvPicPr>
            <p:blipFill rotWithShape="1">
              <a:blip r:embed="rId3">
                <a:alphaModFix/>
              </a:blip>
              <a:srcRect b="0" l="0" r="0" t="0"/>
              <a:stretch/>
            </p:blipFill>
            <p:spPr>
              <a:xfrm>
                <a:off x="104836" y="1372532"/>
                <a:ext cx="2294541" cy="1529694"/>
              </a:xfrm>
              <a:prstGeom prst="rect">
                <a:avLst/>
              </a:prstGeom>
              <a:noFill/>
              <a:ln>
                <a:noFill/>
              </a:ln>
            </p:spPr>
          </p:pic>
          <p:pic>
            <p:nvPicPr>
              <p:cNvPr id="268" name="Google Shape;268;p31"/>
              <p:cNvPicPr preferRelativeResize="0"/>
              <p:nvPr/>
            </p:nvPicPr>
            <p:blipFill rotWithShape="1">
              <a:blip r:embed="rId4">
                <a:alphaModFix/>
              </a:blip>
              <a:srcRect b="0" l="0" r="0" t="0"/>
              <a:stretch/>
            </p:blipFill>
            <p:spPr>
              <a:xfrm>
                <a:off x="2059147" y="3352731"/>
                <a:ext cx="1650797" cy="1650797"/>
              </a:xfrm>
              <a:prstGeom prst="rect">
                <a:avLst/>
              </a:prstGeom>
              <a:noFill/>
              <a:ln>
                <a:noFill/>
              </a:ln>
            </p:spPr>
          </p:pic>
          <p:pic>
            <p:nvPicPr>
              <p:cNvPr id="269" name="Google Shape;269;p31"/>
              <p:cNvPicPr preferRelativeResize="0"/>
              <p:nvPr/>
            </p:nvPicPr>
            <p:blipFill rotWithShape="1">
              <a:blip r:embed="rId5">
                <a:alphaModFix/>
              </a:blip>
              <a:srcRect b="0" l="0" r="0" t="0"/>
              <a:stretch/>
            </p:blipFill>
            <p:spPr>
              <a:xfrm>
                <a:off x="2320712" y="1372532"/>
                <a:ext cx="1389232" cy="2085055"/>
              </a:xfrm>
              <a:prstGeom prst="rect">
                <a:avLst/>
              </a:prstGeom>
              <a:noFill/>
              <a:ln>
                <a:noFill/>
              </a:ln>
            </p:spPr>
          </p:pic>
          <p:pic>
            <p:nvPicPr>
              <p:cNvPr id="270" name="Google Shape;270;p31"/>
              <p:cNvPicPr preferRelativeResize="0"/>
              <p:nvPr/>
            </p:nvPicPr>
            <p:blipFill rotWithShape="1">
              <a:blip r:embed="rId6">
                <a:alphaModFix/>
              </a:blip>
              <a:srcRect b="0" l="0" r="0" t="0"/>
              <a:stretch/>
            </p:blipFill>
            <p:spPr>
              <a:xfrm>
                <a:off x="98020" y="2876921"/>
                <a:ext cx="2129481" cy="1845550"/>
              </a:xfrm>
              <a:prstGeom prst="rect">
                <a:avLst/>
              </a:prstGeom>
              <a:noFill/>
              <a:ln>
                <a:noFill/>
              </a:ln>
            </p:spPr>
          </p:pic>
        </p:grpSp>
      </p:grpSp>
      <p:grpSp>
        <p:nvGrpSpPr>
          <p:cNvPr id="271" name="Google Shape;271;p31"/>
          <p:cNvGrpSpPr/>
          <p:nvPr/>
        </p:nvGrpSpPr>
        <p:grpSpPr>
          <a:xfrm>
            <a:off x="4478219" y="2327352"/>
            <a:ext cx="2901440" cy="3322397"/>
            <a:chOff x="3486885" y="1438527"/>
            <a:chExt cx="2732666" cy="3012721"/>
          </a:xfrm>
        </p:grpSpPr>
        <p:sp>
          <p:nvSpPr>
            <p:cNvPr id="272" name="Google Shape;272;p31"/>
            <p:cNvSpPr/>
            <p:nvPr/>
          </p:nvSpPr>
          <p:spPr>
            <a:xfrm>
              <a:off x="3556787" y="1497166"/>
              <a:ext cx="2610832" cy="281752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3" name="Google Shape;273;p31"/>
            <p:cNvGrpSpPr/>
            <p:nvPr/>
          </p:nvGrpSpPr>
          <p:grpSpPr>
            <a:xfrm>
              <a:off x="3486885" y="1438527"/>
              <a:ext cx="2732666" cy="3012721"/>
              <a:chOff x="3486885" y="1438527"/>
              <a:chExt cx="2732666" cy="3012721"/>
            </a:xfrm>
          </p:grpSpPr>
          <p:pic>
            <p:nvPicPr>
              <p:cNvPr id="274" name="Google Shape;274;p31"/>
              <p:cNvPicPr preferRelativeResize="0"/>
              <p:nvPr/>
            </p:nvPicPr>
            <p:blipFill rotWithShape="1">
              <a:blip r:embed="rId7">
                <a:alphaModFix/>
              </a:blip>
              <a:srcRect b="0" l="0" r="0" t="0"/>
              <a:stretch/>
            </p:blipFill>
            <p:spPr>
              <a:xfrm>
                <a:off x="4808697" y="2538946"/>
                <a:ext cx="1410854" cy="1912302"/>
              </a:xfrm>
              <a:prstGeom prst="rect">
                <a:avLst/>
              </a:prstGeom>
              <a:noFill/>
              <a:ln>
                <a:noFill/>
              </a:ln>
            </p:spPr>
          </p:pic>
          <p:pic>
            <p:nvPicPr>
              <p:cNvPr id="275" name="Google Shape;275;p31"/>
              <p:cNvPicPr preferRelativeResize="0"/>
              <p:nvPr/>
            </p:nvPicPr>
            <p:blipFill rotWithShape="1">
              <a:blip r:embed="rId8">
                <a:alphaModFix/>
              </a:blip>
              <a:srcRect b="0" l="0" r="0" t="0"/>
              <a:stretch/>
            </p:blipFill>
            <p:spPr>
              <a:xfrm>
                <a:off x="3574897" y="3334930"/>
                <a:ext cx="1359226" cy="1014433"/>
              </a:xfrm>
              <a:prstGeom prst="rect">
                <a:avLst/>
              </a:prstGeom>
              <a:noFill/>
              <a:ln>
                <a:noFill/>
              </a:ln>
            </p:spPr>
          </p:pic>
          <p:pic>
            <p:nvPicPr>
              <p:cNvPr id="276" name="Google Shape;276;p31"/>
              <p:cNvPicPr preferRelativeResize="0"/>
              <p:nvPr/>
            </p:nvPicPr>
            <p:blipFill rotWithShape="1">
              <a:blip r:embed="rId9">
                <a:alphaModFix/>
              </a:blip>
              <a:srcRect b="0" l="0" r="0" t="0"/>
              <a:stretch/>
            </p:blipFill>
            <p:spPr>
              <a:xfrm>
                <a:off x="3546940" y="1438527"/>
                <a:ext cx="2638789" cy="1231985"/>
              </a:xfrm>
              <a:prstGeom prst="rect">
                <a:avLst/>
              </a:prstGeom>
              <a:noFill/>
              <a:ln>
                <a:noFill/>
              </a:ln>
            </p:spPr>
          </p:pic>
          <p:pic>
            <p:nvPicPr>
              <p:cNvPr id="277" name="Google Shape;277;p31"/>
              <p:cNvPicPr preferRelativeResize="0"/>
              <p:nvPr/>
            </p:nvPicPr>
            <p:blipFill rotWithShape="1">
              <a:blip r:embed="rId10">
                <a:alphaModFix/>
              </a:blip>
              <a:srcRect b="0" l="0" r="0" t="42048"/>
              <a:stretch/>
            </p:blipFill>
            <p:spPr>
              <a:xfrm>
                <a:off x="3486885" y="2571454"/>
                <a:ext cx="1587831" cy="920175"/>
              </a:xfrm>
              <a:prstGeom prst="rect">
                <a:avLst/>
              </a:prstGeom>
              <a:noFill/>
              <a:ln>
                <a:noFill/>
              </a:ln>
            </p:spPr>
          </p:pic>
        </p:grpSp>
      </p:gr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2"/>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a:buNone/>
            </a:pPr>
            <a:r>
              <a:rPr b="0" i="0" lang="zh-TW" sz="4000" u="none" cap="none" strike="noStrike">
                <a:solidFill>
                  <a:schemeClr val="dk1"/>
                </a:solidFill>
                <a:latin typeface="Arial"/>
                <a:ea typeface="Arial"/>
                <a:cs typeface="Arial"/>
                <a:sym typeface="Arial"/>
              </a:rPr>
              <a:t>適合旅途中攜帶的食物和產品</a:t>
            </a:r>
            <a:endParaRPr/>
          </a:p>
        </p:txBody>
      </p:sp>
      <p:sp>
        <p:nvSpPr>
          <p:cNvPr id="283" name="Google Shape;283;p3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graphicFrame>
        <p:nvGraphicFramePr>
          <p:cNvPr id="284" name="Google Shape;284;p32"/>
          <p:cNvGraphicFramePr/>
          <p:nvPr/>
        </p:nvGraphicFramePr>
        <p:xfrm>
          <a:off x="759392" y="1974409"/>
          <a:ext cx="3000000" cy="3000000"/>
        </p:xfrm>
        <a:graphic>
          <a:graphicData uri="http://schemas.openxmlformats.org/drawingml/2006/table">
            <a:tbl>
              <a:tblPr bandRow="1" firstRow="1">
                <a:noFill/>
                <a:tableStyleId>{263FC12F-6E44-4711-AAFB-030FC77DB20A}</a:tableStyleId>
              </a:tblPr>
              <a:tblGrid>
                <a:gridCol w="2624900"/>
                <a:gridCol w="2513575"/>
                <a:gridCol w="2486750"/>
              </a:tblGrid>
              <a:tr h="298350">
                <a:tc>
                  <a:txBody>
                    <a:bodyPr>
                      <a:noAutofit/>
                    </a:bodyPr>
                    <a:lstStyle/>
                    <a:p>
                      <a:pPr indent="0" lvl="0" marL="0" marR="0" rtl="0" algn="ctr">
                        <a:spcBef>
                          <a:spcPts val="0"/>
                        </a:spcBef>
                        <a:spcAft>
                          <a:spcPts val="0"/>
                        </a:spcAft>
                        <a:buNone/>
                      </a:pPr>
                      <a:r>
                        <a:rPr lang="zh-TW" sz="1800" u="none" cap="none" strike="noStrike"/>
                        <a:t>醣類</a:t>
                      </a:r>
                      <a:endParaRPr b="1" sz="1800" u="none" cap="none" strike="noStrike">
                        <a:solidFill>
                          <a:srgbClr val="627494"/>
                        </a:solidFill>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1800" u="none" cap="none" strike="noStrike"/>
                        <a:t>蛋白質類</a:t>
                      </a:r>
                      <a:endParaRPr b="1" sz="1800" u="none" cap="none" strike="noStrike">
                        <a:solidFill>
                          <a:srgbClr val="627494"/>
                        </a:solidFill>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1800" u="none" cap="none" strike="noStrike"/>
                        <a:t>其他</a:t>
                      </a:r>
                      <a:endParaRPr b="1" sz="1800" u="none" cap="none" strike="noStrike">
                        <a:solidFill>
                          <a:srgbClr val="627494"/>
                        </a:solidFill>
                        <a:latin typeface="Arial"/>
                        <a:ea typeface="Arial"/>
                        <a:cs typeface="Arial"/>
                        <a:sym typeface="Arial"/>
                      </a:endParaRPr>
                    </a:p>
                  </a:txBody>
                  <a:tcPr marT="45725" marB="45725" marR="91450" marL="91450"/>
                </a:tc>
              </a:tr>
              <a:tr h="370850">
                <a:tc>
                  <a:txBody>
                    <a:bodyPr>
                      <a:noAutofit/>
                    </a:bodyPr>
                    <a:lstStyle/>
                    <a:p>
                      <a:pPr indent="0" lvl="0" marL="0" marR="0" rtl="0" algn="ctr">
                        <a:lnSpc>
                          <a:spcPct val="100000"/>
                        </a:lnSpc>
                        <a:spcBef>
                          <a:spcPts val="0"/>
                        </a:spcBef>
                        <a:spcAft>
                          <a:spcPts val="0"/>
                        </a:spcAft>
                        <a:buClr>
                          <a:srgbClr val="000000"/>
                        </a:buClr>
                        <a:buSzPts val="1600"/>
                        <a:buFont typeface="Arial"/>
                        <a:buNone/>
                      </a:pPr>
                      <a:r>
                        <a:rPr lang="zh-TW" sz="1600" u="none" cap="none" strike="noStrike">
                          <a:latin typeface="Arial"/>
                          <a:ea typeface="Arial"/>
                          <a:cs typeface="Arial"/>
                          <a:sym typeface="Arial"/>
                        </a:rPr>
                        <a:t>早餐麥片、穀物棒和燕麥棒</a:t>
                      </a:r>
                      <a:endParaRPr b="0" sz="1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脫脂奶粉</a:t>
                      </a:r>
                      <a:endParaRPr b="0" sz="1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什錦堅果、小包裝花生醬</a:t>
                      </a:r>
                      <a:endParaRPr b="0" sz="1600" u="none" cap="none" strike="noStrike">
                        <a:latin typeface="Arial"/>
                        <a:ea typeface="Arial"/>
                        <a:cs typeface="Arial"/>
                        <a:sym typeface="Arial"/>
                      </a:endParaRPr>
                    </a:p>
                  </a:txBody>
                  <a:tcPr marT="45725" marB="45725" marR="91450" marL="91450"/>
                </a:tc>
              </a:tr>
              <a:tr h="370850">
                <a:tc>
                  <a:txBody>
                    <a:bodyPr>
                      <a:noAutofit/>
                    </a:bodyPr>
                    <a:lstStyle/>
                    <a:p>
                      <a:pPr indent="0" lvl="0" marL="0" marR="0" rtl="0" algn="ctr">
                        <a:lnSpc>
                          <a:spcPct val="100000"/>
                        </a:lnSpc>
                        <a:spcBef>
                          <a:spcPts val="0"/>
                        </a:spcBef>
                        <a:spcAft>
                          <a:spcPts val="0"/>
                        </a:spcAft>
                        <a:buClr>
                          <a:srgbClr val="000000"/>
                        </a:buClr>
                        <a:buSzPts val="1600"/>
                        <a:buFont typeface="Arial"/>
                        <a:buNone/>
                      </a:pPr>
                      <a:r>
                        <a:rPr lang="zh-TW" sz="1600" u="none" cap="none" strike="noStrike">
                          <a:latin typeface="Arial"/>
                          <a:ea typeface="Arial"/>
                          <a:cs typeface="Arial"/>
                          <a:sym typeface="Arial"/>
                        </a:rPr>
                        <a:t>快速烹調的米、年糕、乾燥麵條(低脂)、義大利麵</a:t>
                      </a:r>
                      <a:endParaRPr/>
                    </a:p>
                  </a:txBody>
                  <a:tcPr marT="45725" marB="45725" marR="91450" marL="91450"/>
                </a:tc>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乳清蛋白粉</a:t>
                      </a:r>
                      <a:endParaRPr b="0" sz="1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冷飲、運動飲料、粉末狀運動飲料、電解質補充錠</a:t>
                      </a:r>
                      <a:endParaRPr b="0" sz="1600" u="none" cap="none" strike="noStrike">
                        <a:latin typeface="Arial"/>
                        <a:ea typeface="Arial"/>
                        <a:cs typeface="Arial"/>
                        <a:sym typeface="Arial"/>
                      </a:endParaRPr>
                    </a:p>
                  </a:txBody>
                  <a:tcPr marT="45725" marB="45725" marR="91450" marL="91450"/>
                </a:tc>
              </a:tr>
              <a:tr h="370850">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米餅、餅乾、椒鹽脆餅</a:t>
                      </a:r>
                      <a:endParaRPr b="0" sz="1600" u="none" cap="none" strike="noStrike">
                        <a:latin typeface="Arial"/>
                        <a:ea typeface="Arial"/>
                        <a:cs typeface="Arial"/>
                        <a:sym typeface="Arial"/>
                      </a:endParaRPr>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600"/>
                        <a:buFont typeface="Arial"/>
                        <a:buNone/>
                      </a:pPr>
                      <a:r>
                        <a:rPr lang="zh-TW" sz="1600" u="none" cap="none" strike="noStrike">
                          <a:latin typeface="Arial"/>
                          <a:ea typeface="Arial"/>
                          <a:cs typeface="Arial"/>
                          <a:sym typeface="Arial"/>
                        </a:rPr>
                        <a:t>高蛋白能量棒、代餐棒</a:t>
                      </a:r>
                      <a:endParaRPr b="0" sz="1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粉狀液體代餐營養品</a:t>
                      </a:r>
                      <a:endParaRPr b="0" sz="1600" u="none" cap="none" strike="noStrike">
                        <a:latin typeface="Arial"/>
                        <a:ea typeface="Arial"/>
                        <a:cs typeface="Arial"/>
                        <a:sym typeface="Arial"/>
                      </a:endParaRPr>
                    </a:p>
                  </a:txBody>
                  <a:tcPr marT="45725" marB="45725" marR="91450" marL="91450"/>
                </a:tc>
              </a:tr>
              <a:tr h="370850">
                <a:tc>
                  <a:txBody>
                    <a:bodyPr>
                      <a:noAutofit/>
                    </a:bodyPr>
                    <a:lstStyle/>
                    <a:p>
                      <a:pPr indent="0" lvl="0" marL="0" marR="0" rtl="0" algn="ctr">
                        <a:lnSpc>
                          <a:spcPct val="100000"/>
                        </a:lnSpc>
                        <a:spcBef>
                          <a:spcPts val="0"/>
                        </a:spcBef>
                        <a:spcAft>
                          <a:spcPts val="0"/>
                        </a:spcAft>
                        <a:buClr>
                          <a:srgbClr val="000000"/>
                        </a:buClr>
                        <a:buSzPts val="1600"/>
                        <a:buFont typeface="Arial"/>
                        <a:buNone/>
                      </a:pPr>
                      <a:r>
                        <a:rPr lang="zh-TW" sz="1600" u="none" cap="none" strike="noStrike">
                          <a:latin typeface="Arial"/>
                          <a:ea typeface="Arial"/>
                          <a:cs typeface="Arial"/>
                          <a:sym typeface="Arial"/>
                        </a:rPr>
                        <a:t>水果罐頭、水果乾、果凍</a:t>
                      </a:r>
                      <a:endParaRPr b="0" sz="1600" u="none" cap="none" strike="noStrike">
                        <a:latin typeface="Arial"/>
                        <a:ea typeface="Arial"/>
                        <a:cs typeface="Arial"/>
                        <a:sym typeface="Arial"/>
                      </a:endParaRPr>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600"/>
                        <a:buFont typeface="Arial"/>
                        <a:buNone/>
                      </a:pPr>
                      <a:r>
                        <a:rPr lang="zh-TW" sz="1600" u="none" cap="none" strike="noStrike">
                          <a:latin typeface="Arial"/>
                          <a:ea typeface="Arial"/>
                          <a:cs typeface="Arial"/>
                          <a:sym typeface="Arial"/>
                        </a:rPr>
                        <a:t>烤豆、乾豆、毛豆、豆泥</a:t>
                      </a:r>
                      <a:endParaRPr b="0" sz="1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小包裝義大利麵醬</a:t>
                      </a:r>
                      <a:endParaRPr b="0" sz="1600" u="none" cap="none" strike="noStrike">
                        <a:latin typeface="Arial"/>
                        <a:ea typeface="Arial"/>
                        <a:cs typeface="Arial"/>
                        <a:sym typeface="Arial"/>
                      </a:endParaRPr>
                    </a:p>
                  </a:txBody>
                  <a:tcPr marT="45725" marB="45725" marR="91450" marL="91450"/>
                </a:tc>
              </a:tr>
              <a:tr h="370850">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蜂蜜、果醬</a:t>
                      </a:r>
                      <a:endParaRPr b="0" sz="1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0" lang="zh-TW" sz="1600" u="none" cap="none" strike="noStrike">
                          <a:latin typeface="Arial"/>
                          <a:ea typeface="Arial"/>
                          <a:cs typeface="Arial"/>
                          <a:sym typeface="Arial"/>
                        </a:rPr>
                        <a:t>肉乾、魚罐頭</a:t>
                      </a:r>
                      <a:endParaRPr b="0" sz="1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膳食補充品</a:t>
                      </a:r>
                      <a:endParaRPr b="0" sz="1600" u="none" cap="none" strike="noStrike">
                        <a:latin typeface="Arial"/>
                        <a:ea typeface="Arial"/>
                        <a:cs typeface="Arial"/>
                        <a:sym typeface="Arial"/>
                      </a:endParaRPr>
                    </a:p>
                  </a:txBody>
                  <a:tcPr marT="45725" marB="45725" marR="91450" marL="91450"/>
                </a:tc>
              </a:tr>
              <a:tr h="370850">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100%果汁、水果、</a:t>
                      </a:r>
                      <a:r>
                        <a:rPr b="0" lang="zh-TW" sz="1600" u="none" cap="none" strike="noStrike">
                          <a:latin typeface="Arial"/>
                          <a:ea typeface="Arial"/>
                          <a:cs typeface="Arial"/>
                          <a:sym typeface="Arial"/>
                        </a:rPr>
                        <a:t>三明治</a:t>
                      </a:r>
                      <a:endParaRPr b="0" sz="1600" u="none" cap="none" strike="noStrike">
                        <a:latin typeface="Arial"/>
                        <a:ea typeface="Arial"/>
                        <a:cs typeface="Arial"/>
                        <a:sym typeface="Arial"/>
                      </a:endParaRPr>
                    </a:p>
                  </a:txBody>
                  <a:tcPr marT="45725" marB="45725" marR="91450" marL="91450"/>
                </a:tc>
                <a:tc>
                  <a:txBody>
                    <a:bodyPr>
                      <a:noAutofit/>
                    </a:bodyPr>
                    <a:lstStyle/>
                    <a:p>
                      <a:pPr indent="0" lvl="0" marL="0" marR="0" rtl="0" algn="ctr">
                        <a:lnSpc>
                          <a:spcPct val="100000"/>
                        </a:lnSpc>
                        <a:spcBef>
                          <a:spcPts val="0"/>
                        </a:spcBef>
                        <a:spcAft>
                          <a:spcPts val="0"/>
                        </a:spcAft>
                        <a:buClr>
                          <a:srgbClr val="000000"/>
                        </a:buClr>
                        <a:buSzPts val="1600"/>
                        <a:buFont typeface="Arial"/>
                        <a:buNone/>
                      </a:pPr>
                      <a:r>
                        <a:rPr lang="zh-TW" sz="1600" u="none" cap="none" strike="noStrike">
                          <a:latin typeface="Arial"/>
                          <a:ea typeface="Arial"/>
                          <a:cs typeface="Arial"/>
                          <a:sym typeface="Arial"/>
                        </a:rPr>
                        <a:t>乳酪條</a:t>
                      </a:r>
                      <a:r>
                        <a:rPr b="0" lang="zh-TW" sz="1600" u="none" cap="none" strike="noStrike">
                          <a:latin typeface="Arial"/>
                          <a:ea typeface="Arial"/>
                          <a:cs typeface="Arial"/>
                          <a:sym typeface="Arial"/>
                        </a:rPr>
                        <a:t>、優格、酸奶</a:t>
                      </a:r>
                      <a:endParaRPr b="0" sz="1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0" lang="zh-TW" sz="1600" u="none" cap="none" strike="noStrike">
                          <a:latin typeface="Arial"/>
                          <a:ea typeface="Arial"/>
                          <a:cs typeface="Arial"/>
                          <a:sym typeface="Arial"/>
                        </a:rPr>
                        <a:t>香料、冰桶、電湯匙</a:t>
                      </a:r>
                      <a:endParaRPr b="0" sz="1600" u="none" cap="none" strike="noStrike">
                        <a:latin typeface="Arial"/>
                        <a:ea typeface="Arial"/>
                        <a:cs typeface="Arial"/>
                        <a:sym typeface="Arial"/>
                      </a:endParaRPr>
                    </a:p>
                  </a:txBody>
                  <a:tcPr marT="45725" marB="45725" marR="91450" marL="91450"/>
                </a:tc>
              </a:tr>
            </a:tbl>
          </a:graphicData>
        </a:graphic>
      </p:graphicFrame>
    </p:spTree>
  </p:cSld>
  <p:clrMapOvr>
    <a:masterClrMapping/>
  </p:clrMapOvr>
  <mc:AlternateContent>
    <mc:Choice Requires="p14">
      <p:transition spd="slow" p14:dur="20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3"/>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a:buNone/>
            </a:pPr>
            <a:r>
              <a:rPr b="0" i="0" lang="zh-TW" sz="4000" u="none" cap="none" strike="noStrike">
                <a:solidFill>
                  <a:schemeClr val="dk1"/>
                </a:solidFill>
                <a:latin typeface="Arial"/>
                <a:ea typeface="Arial"/>
                <a:cs typeface="Arial"/>
                <a:sym typeface="Arial"/>
              </a:rPr>
              <a:t>旅途中的飲食</a:t>
            </a:r>
            <a:endParaRPr/>
          </a:p>
        </p:txBody>
      </p:sp>
      <p:sp>
        <p:nvSpPr>
          <p:cNvPr id="290" name="Google Shape;290;p33"/>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休息站或便利商店</a:t>
            </a:r>
            <a:br>
              <a:rPr b="0" i="0" lang="zh-TW" sz="2000" u="none" cap="none" strike="noStrike">
                <a:solidFill>
                  <a:schemeClr val="dk1"/>
                </a:solidFill>
                <a:latin typeface="Arial"/>
                <a:ea typeface="Arial"/>
                <a:cs typeface="Arial"/>
                <a:sym typeface="Arial"/>
              </a:rPr>
            </a:br>
            <a:r>
              <a:rPr b="0" i="0" lang="zh-TW" sz="1800" u="none" cap="none" strike="noStrike">
                <a:solidFill>
                  <a:schemeClr val="dk1"/>
                </a:solidFill>
                <a:latin typeface="Arial"/>
                <a:ea typeface="Arial"/>
                <a:cs typeface="Arial"/>
                <a:sym typeface="Arial"/>
              </a:rPr>
              <a:t>堅持只吃熟悉的食物，選擇低脂乳製品、新鮮水果、綜合果仁、穀物棒，但是在購買之前要檢查一下營養標籤。選擇</a:t>
            </a:r>
            <a:r>
              <a:rPr b="1" i="0" lang="zh-TW" sz="1800" u="none" cap="none" strike="noStrike">
                <a:solidFill>
                  <a:srgbClr val="FF0000"/>
                </a:solidFill>
                <a:latin typeface="Arial"/>
                <a:ea typeface="Arial"/>
                <a:cs typeface="Arial"/>
                <a:sym typeface="Arial"/>
              </a:rPr>
              <a:t>富含纖維和蛋白質</a:t>
            </a:r>
            <a:r>
              <a:rPr b="0" i="0" lang="zh-TW" sz="1800" u="none" cap="none" strike="noStrike">
                <a:solidFill>
                  <a:schemeClr val="dk1"/>
                </a:solidFill>
                <a:latin typeface="Arial"/>
                <a:ea typeface="Arial"/>
                <a:cs typeface="Arial"/>
                <a:sym typeface="Arial"/>
              </a:rPr>
              <a:t>的零食，同時</a:t>
            </a:r>
            <a:r>
              <a:rPr b="1" i="0" lang="zh-TW" sz="1800" u="none" cap="none" strike="noStrike">
                <a:solidFill>
                  <a:srgbClr val="FF0000"/>
                </a:solidFill>
                <a:latin typeface="Arial"/>
                <a:ea typeface="Arial"/>
                <a:cs typeface="Arial"/>
                <a:sym typeface="Arial"/>
              </a:rPr>
              <a:t>避免含有大量糖分和脂肪</a:t>
            </a:r>
            <a:r>
              <a:rPr b="0" i="0" lang="zh-TW" sz="1800" u="none" cap="none" strike="noStrike">
                <a:solidFill>
                  <a:schemeClr val="dk1"/>
                </a:solidFill>
                <a:latin typeface="Arial"/>
                <a:ea typeface="Arial"/>
                <a:cs typeface="Arial"/>
                <a:sym typeface="Arial"/>
              </a:rPr>
              <a:t>的食物。</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速食店</a:t>
            </a:r>
            <a:br>
              <a:rPr b="0" i="0" lang="zh-TW" sz="2000" u="none" cap="none" strike="noStrike">
                <a:solidFill>
                  <a:schemeClr val="dk1"/>
                </a:solidFill>
                <a:latin typeface="Arial"/>
                <a:ea typeface="Arial"/>
                <a:cs typeface="Arial"/>
                <a:sym typeface="Arial"/>
              </a:rPr>
            </a:br>
            <a:r>
              <a:rPr b="0" i="0" lang="zh-TW" sz="1800" u="none" cap="none" strike="noStrike">
                <a:solidFill>
                  <a:schemeClr val="dk1"/>
                </a:solidFill>
                <a:latin typeface="Arial"/>
                <a:ea typeface="Arial"/>
                <a:cs typeface="Arial"/>
                <a:sym typeface="Arial"/>
              </a:rPr>
              <a:t>Arby’s, Wendy, 通常有沙拉(不要McDonald、KFC、Burger King)</a:t>
            </a:r>
            <a:br>
              <a:rPr b="0" i="0" lang="zh-TW" sz="1800" u="none" cap="none" strike="noStrike">
                <a:solidFill>
                  <a:schemeClr val="dk1"/>
                </a:solidFill>
                <a:latin typeface="Arial"/>
                <a:ea typeface="Arial"/>
                <a:cs typeface="Arial"/>
                <a:sym typeface="Arial"/>
              </a:rPr>
            </a:br>
            <a:r>
              <a:rPr b="0" i="0" lang="zh-TW" sz="1800" u="none" cap="none" strike="noStrike">
                <a:solidFill>
                  <a:schemeClr val="dk1"/>
                </a:solidFill>
                <a:latin typeface="Arial"/>
                <a:ea typeface="Arial"/>
                <a:cs typeface="Arial"/>
                <a:sym typeface="Arial"/>
              </a:rPr>
              <a:t>烤雞三明治和烤雞沙拉，不要高脂肪的調料，避免“酥脆”的雞肉和炸薯條，</a:t>
            </a:r>
            <a:r>
              <a:rPr b="1" i="0" lang="zh-TW" sz="1800" u="none" cap="none" strike="noStrike">
                <a:solidFill>
                  <a:srgbClr val="FF0000"/>
                </a:solidFill>
                <a:latin typeface="Arial"/>
                <a:ea typeface="Arial"/>
                <a:cs typeface="Arial"/>
                <a:sym typeface="Arial"/>
              </a:rPr>
              <a:t>不要加大</a:t>
            </a:r>
            <a:r>
              <a:rPr b="0" i="0" lang="zh-TW"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三明治餐廳(可以自己選擇、訂做，例如Subway)</a:t>
            </a:r>
            <a:br>
              <a:rPr b="0" i="0" lang="zh-TW" sz="2000" u="none" cap="none" strike="noStrike">
                <a:solidFill>
                  <a:schemeClr val="dk1"/>
                </a:solidFill>
                <a:latin typeface="Arial"/>
                <a:ea typeface="Arial"/>
                <a:cs typeface="Arial"/>
                <a:sym typeface="Arial"/>
              </a:rPr>
            </a:br>
            <a:r>
              <a:rPr b="0" i="0" lang="zh-TW" sz="1800" u="none" cap="none" strike="noStrike">
                <a:solidFill>
                  <a:schemeClr val="dk1"/>
                </a:solidFill>
                <a:latin typeface="Arial"/>
                <a:ea typeface="Arial"/>
                <a:cs typeface="Arial"/>
                <a:sym typeface="Arial"/>
              </a:rPr>
              <a:t>選擇</a:t>
            </a:r>
            <a:r>
              <a:rPr b="1" i="0" lang="zh-TW" sz="1800" u="none" cap="none" strike="noStrike">
                <a:solidFill>
                  <a:srgbClr val="FF0000"/>
                </a:solidFill>
                <a:latin typeface="Arial"/>
                <a:ea typeface="Arial"/>
                <a:cs typeface="Arial"/>
                <a:sym typeface="Arial"/>
              </a:rPr>
              <a:t>全麥麵包和瘦肉</a:t>
            </a:r>
            <a:r>
              <a:rPr b="0" i="0" lang="zh-TW" sz="1800" u="none" cap="none" strike="noStrike">
                <a:solidFill>
                  <a:schemeClr val="dk1"/>
                </a:solidFill>
                <a:latin typeface="Arial"/>
                <a:ea typeface="Arial"/>
                <a:cs typeface="Arial"/>
                <a:sym typeface="Arial"/>
              </a:rPr>
              <a:t>，例如火雞。</a:t>
            </a:r>
            <a:br>
              <a:rPr b="0" i="0" lang="zh-TW" sz="1800" u="none" cap="none" strike="noStrike">
                <a:solidFill>
                  <a:schemeClr val="dk1"/>
                </a:solidFill>
                <a:latin typeface="Arial"/>
                <a:ea typeface="Arial"/>
                <a:cs typeface="Arial"/>
                <a:sym typeface="Arial"/>
              </a:rPr>
            </a:br>
            <a:r>
              <a:rPr b="0" i="0" lang="zh-TW" sz="1800" u="none" cap="none" strike="noStrike">
                <a:solidFill>
                  <a:schemeClr val="dk1"/>
                </a:solidFill>
                <a:latin typeface="Arial"/>
                <a:ea typeface="Arial"/>
                <a:cs typeface="Arial"/>
                <a:sym typeface="Arial"/>
              </a:rPr>
              <a:t>或者全</a:t>
            </a:r>
            <a:r>
              <a:rPr b="1" i="0" lang="zh-TW" sz="1800" u="none" cap="none" strike="noStrike">
                <a:solidFill>
                  <a:srgbClr val="FF0000"/>
                </a:solidFill>
                <a:latin typeface="Arial"/>
                <a:ea typeface="Arial"/>
                <a:cs typeface="Arial"/>
                <a:sym typeface="Arial"/>
              </a:rPr>
              <a:t>蔬菜</a:t>
            </a:r>
            <a:r>
              <a:rPr b="0" i="0" lang="zh-TW" sz="1800" u="none" cap="none" strike="noStrike">
                <a:solidFill>
                  <a:schemeClr val="dk1"/>
                </a:solidFill>
                <a:latin typeface="Arial"/>
                <a:ea typeface="Arial"/>
                <a:cs typeface="Arial"/>
                <a:sym typeface="Arial"/>
              </a:rPr>
              <a:t>三明治，想要多少蔬菜就吃多少。</a:t>
            </a:r>
            <a:br>
              <a:rPr b="0" i="0" lang="zh-TW" sz="1800" u="none" cap="none" strike="noStrike">
                <a:solidFill>
                  <a:schemeClr val="dk1"/>
                </a:solidFill>
                <a:latin typeface="Arial"/>
                <a:ea typeface="Arial"/>
                <a:cs typeface="Arial"/>
                <a:sym typeface="Arial"/>
              </a:rPr>
            </a:br>
            <a:r>
              <a:rPr b="0" i="0" lang="zh-TW" sz="1800" u="none" cap="none" strike="noStrike">
                <a:solidFill>
                  <a:schemeClr val="dk1"/>
                </a:solidFill>
                <a:latin typeface="Arial"/>
                <a:ea typeface="Arial"/>
                <a:cs typeface="Arial"/>
                <a:sym typeface="Arial"/>
              </a:rPr>
              <a:t>小心高脂肪的調味品、調料和乳酪，少量使用調味品</a:t>
            </a:r>
            <a:br>
              <a:rPr b="0" i="0" lang="zh-TW" sz="1800" u="none" cap="none" strike="noStrike">
                <a:solidFill>
                  <a:schemeClr val="dk1"/>
                </a:solidFill>
                <a:latin typeface="Arial"/>
                <a:ea typeface="Arial"/>
                <a:cs typeface="Arial"/>
                <a:sym typeface="Arial"/>
              </a:rPr>
            </a:br>
            <a:r>
              <a:rPr b="0" i="0" lang="zh-TW" sz="1800" u="none" cap="none" strike="noStrike">
                <a:solidFill>
                  <a:schemeClr val="dk1"/>
                </a:solidFill>
                <a:latin typeface="Arial"/>
                <a:ea typeface="Arial"/>
                <a:cs typeface="Arial"/>
                <a:sym typeface="Arial"/>
              </a:rPr>
              <a:t>附餐選擇</a:t>
            </a:r>
            <a:r>
              <a:rPr b="1" i="0" lang="zh-TW" sz="1800" u="none" cap="none" strike="noStrike">
                <a:solidFill>
                  <a:srgbClr val="FF0000"/>
                </a:solidFill>
                <a:latin typeface="Arial"/>
                <a:ea typeface="Arial"/>
                <a:cs typeface="Arial"/>
                <a:sym typeface="Arial"/>
              </a:rPr>
              <a:t>水果</a:t>
            </a:r>
            <a:r>
              <a:rPr b="0" i="0" lang="zh-TW" sz="1800" u="none" cap="none" strike="noStrike">
                <a:solidFill>
                  <a:schemeClr val="dk1"/>
                </a:solidFill>
                <a:latin typeface="Arial"/>
                <a:ea typeface="Arial"/>
                <a:cs typeface="Arial"/>
                <a:sym typeface="Arial"/>
              </a:rPr>
              <a:t>來替代餅乾或薯條</a:t>
            </a:r>
            <a:br>
              <a:rPr b="0" i="0" lang="zh-TW" sz="1800" u="none" cap="none" strike="noStrike">
                <a:solidFill>
                  <a:schemeClr val="dk1"/>
                </a:solidFill>
                <a:latin typeface="Arial"/>
                <a:ea typeface="Arial"/>
                <a:cs typeface="Arial"/>
                <a:sym typeface="Arial"/>
              </a:rPr>
            </a:br>
            <a:br>
              <a:rPr b="0" i="0" lang="zh-TW"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4"/>
          <p:cNvSpPr txBox="1"/>
          <p:nvPr>
            <p:ph type="ctrTitle"/>
          </p:nvPr>
        </p:nvSpPr>
        <p:spPr>
          <a:xfrm>
            <a:off x="682745" y="822960"/>
            <a:ext cx="7772400" cy="3018634"/>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4400"/>
              <a:buFont typeface="Arial"/>
              <a:buNone/>
            </a:pPr>
            <a:br>
              <a:rPr b="1" i="0" lang="zh-TW" sz="4400" u="none" cap="none" strike="noStrike">
                <a:solidFill>
                  <a:srgbClr val="000066"/>
                </a:solidFill>
                <a:latin typeface="Arial"/>
                <a:ea typeface="Arial"/>
                <a:cs typeface="Arial"/>
                <a:sym typeface="Arial"/>
              </a:rPr>
            </a:br>
            <a:r>
              <a:rPr b="1" i="0" lang="zh-TW" sz="4400" u="none" cap="none" strike="noStrike">
                <a:solidFill>
                  <a:srgbClr val="000066"/>
                </a:solidFill>
                <a:latin typeface="Arial"/>
                <a:ea typeface="Arial"/>
                <a:cs typeface="Arial"/>
                <a:sym typeface="Arial"/>
              </a:rPr>
              <a:t>謝謝!</a:t>
            </a:r>
            <a:endParaRPr b="1" i="0" sz="4400" u="none" cap="none" strike="noStrike">
              <a:solidFill>
                <a:srgbClr val="000066"/>
              </a:solidFill>
              <a:latin typeface="Arial"/>
              <a:ea typeface="Arial"/>
              <a:cs typeface="Arial"/>
              <a:sym typeface="Arial"/>
            </a:endParaRPr>
          </a:p>
        </p:txBody>
      </p:sp>
      <p:pic>
        <p:nvPicPr>
          <p:cNvPr descr="C:\Users\BPC\Downloads\教育部logo991006-1.png" id="296" name="Google Shape;296;p34"/>
          <p:cNvPicPr preferRelativeResize="0"/>
          <p:nvPr/>
        </p:nvPicPr>
        <p:blipFill rotWithShape="1">
          <a:blip r:embed="rId3">
            <a:alphaModFix/>
          </a:blip>
          <a:srcRect b="0" l="0" r="0" t="0"/>
          <a:stretch/>
        </p:blipFill>
        <p:spPr>
          <a:xfrm>
            <a:off x="0" y="6411443"/>
            <a:ext cx="1475658" cy="446556"/>
          </a:xfrm>
          <a:prstGeom prst="rect">
            <a:avLst/>
          </a:prstGeom>
          <a:noFill/>
          <a:ln>
            <a:noFill/>
          </a:ln>
        </p:spPr>
      </p:pic>
      <p:pic>
        <p:nvPicPr>
          <p:cNvPr descr="C:\Users\BPC\AppData\Local\Temp\Rar$DR60.735\A703(修正型).png" id="297" name="Google Shape;297;p34"/>
          <p:cNvPicPr preferRelativeResize="0"/>
          <p:nvPr/>
        </p:nvPicPr>
        <p:blipFill rotWithShape="1">
          <a:blip r:embed="rId4">
            <a:alphaModFix/>
          </a:blip>
          <a:srcRect b="0" l="0" r="0" t="0"/>
          <a:stretch/>
        </p:blipFill>
        <p:spPr>
          <a:xfrm>
            <a:off x="1547667" y="6508351"/>
            <a:ext cx="1263682" cy="252740"/>
          </a:xfrm>
          <a:prstGeom prst="rect">
            <a:avLst/>
          </a:prstGeom>
          <a:noFill/>
          <a:ln>
            <a:noFill/>
          </a:ln>
        </p:spPr>
      </p:pic>
      <p:sp>
        <p:nvSpPr>
          <p:cNvPr id="298" name="Google Shape;298;p34"/>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旅行飲食</a:t>
            </a:r>
            <a:endParaRPr b="0" i="0" sz="4400" u="none" cap="none" strike="noStrike">
              <a:solidFill>
                <a:srgbClr val="000000"/>
              </a:solidFill>
              <a:latin typeface="Arial"/>
              <a:ea typeface="Arial"/>
              <a:cs typeface="Arial"/>
              <a:sym typeface="Arial"/>
            </a:endParaRPr>
          </a:p>
        </p:txBody>
      </p:sp>
      <p:sp>
        <p:nvSpPr>
          <p:cNvPr id="118" name="Google Shape;118;p17"/>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第一節　旅行中會遇到的困難</a:t>
            </a:r>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第二節　制定旅行時的飲食策略</a:t>
            </a:r>
            <a:br>
              <a:rPr b="0" i="0" lang="zh-TW" sz="3200" u="none" cap="none" strike="noStrike">
                <a:solidFill>
                  <a:schemeClr val="dk1"/>
                </a:solidFill>
                <a:latin typeface="Arial"/>
                <a:ea typeface="Arial"/>
                <a:cs typeface="Arial"/>
                <a:sym typeface="Arial"/>
              </a:rPr>
            </a:br>
            <a:r>
              <a:rPr b="0" i="0" lang="zh-TW" sz="3200" u="none" cap="none" strike="noStrike">
                <a:solidFill>
                  <a:schemeClr val="dk1"/>
                </a:solidFill>
                <a:latin typeface="Arial"/>
                <a:ea typeface="Arial"/>
                <a:cs typeface="Arial"/>
                <a:sym typeface="Arial"/>
              </a:rPr>
              <a:t>        (出發前)</a:t>
            </a:r>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第三節　制定旅行時的飲食策略</a:t>
            </a:r>
            <a:br>
              <a:rPr b="0" i="0" lang="zh-TW" sz="3200" u="none" cap="none" strike="noStrike">
                <a:solidFill>
                  <a:schemeClr val="dk1"/>
                </a:solidFill>
                <a:latin typeface="Arial"/>
                <a:ea typeface="Arial"/>
                <a:cs typeface="Arial"/>
                <a:sym typeface="Arial"/>
              </a:rPr>
            </a:br>
            <a:r>
              <a:rPr b="0" i="0" lang="zh-TW" sz="3200" u="none" cap="none" strike="noStrike">
                <a:solidFill>
                  <a:schemeClr val="dk1"/>
                </a:solidFill>
                <a:latin typeface="Arial"/>
                <a:ea typeface="Arial"/>
                <a:cs typeface="Arial"/>
                <a:sym typeface="Arial"/>
              </a:rPr>
              <a:t>        (旅行中、目的地)</a:t>
            </a:r>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第四節　外出時飲食注意事項</a:t>
            </a:r>
            <a:endParaRPr b="0" i="0" sz="3200" u="none" cap="none" strike="noStrike">
              <a:solidFill>
                <a:schemeClr val="dk1"/>
              </a:solidFill>
              <a:latin typeface="Arial"/>
              <a:ea typeface="Arial"/>
              <a:cs typeface="Arial"/>
              <a:sym typeface="Arial"/>
            </a:endParaRPr>
          </a:p>
          <a:p>
            <a:pPr indent="-139700" lvl="0" marL="342900" marR="0" rtl="0" algn="l">
              <a:lnSpc>
                <a:spcPct val="100000"/>
              </a:lnSpc>
              <a:spcBef>
                <a:spcPts val="80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19" name="Google Shape;119;p17"/>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旅行飲食</a:t>
            </a:r>
            <a:endParaRPr b="0" i="0" sz="4400" u="none" cap="none" strike="noStrike">
              <a:solidFill>
                <a:srgbClr val="000000"/>
              </a:solidFill>
              <a:latin typeface="Arial"/>
              <a:ea typeface="Arial"/>
              <a:cs typeface="Arial"/>
              <a:sym typeface="Arial"/>
            </a:endParaRPr>
          </a:p>
        </p:txBody>
      </p:sp>
      <p:sp>
        <p:nvSpPr>
          <p:cNvPr id="125" name="Google Shape;125;p18"/>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Arial"/>
              <a:buChar char="•"/>
            </a:pPr>
            <a:r>
              <a:rPr b="1" i="0" lang="zh-TW" sz="4000" u="none" cap="none" strike="noStrike">
                <a:solidFill>
                  <a:schemeClr val="dk1"/>
                </a:solidFill>
                <a:latin typeface="Arial"/>
                <a:ea typeface="Arial"/>
                <a:cs typeface="Arial"/>
                <a:sym typeface="Arial"/>
              </a:rPr>
              <a:t>第一節　旅行中會遇到的困難</a:t>
            </a:r>
            <a:endParaRPr/>
          </a:p>
          <a:p>
            <a:pPr indent="-342900" lvl="0" marL="342900" marR="0" rtl="0" algn="l">
              <a:lnSpc>
                <a:spcPct val="100000"/>
              </a:lnSpc>
              <a:spcBef>
                <a:spcPts val="800"/>
              </a:spcBef>
              <a:spcAft>
                <a:spcPts val="0"/>
              </a:spcAft>
              <a:buClr>
                <a:srgbClr val="A5A5A5"/>
              </a:buClr>
              <a:buSzPts val="3200"/>
              <a:buFont typeface="Arial"/>
              <a:buChar char="•"/>
            </a:pPr>
            <a:r>
              <a:rPr b="0" i="0" lang="zh-TW" sz="3200" u="none" cap="none" strike="noStrike">
                <a:solidFill>
                  <a:srgbClr val="A5A5A5"/>
                </a:solidFill>
                <a:latin typeface="Arial"/>
                <a:ea typeface="Arial"/>
                <a:cs typeface="Arial"/>
                <a:sym typeface="Arial"/>
              </a:rPr>
              <a:t>第二節　制定旅行時的飲食策略</a:t>
            </a:r>
            <a:br>
              <a:rPr b="0" i="0" lang="zh-TW" sz="3200" u="none" cap="none" strike="noStrike">
                <a:solidFill>
                  <a:srgbClr val="A5A5A5"/>
                </a:solidFill>
                <a:latin typeface="Arial"/>
                <a:ea typeface="Arial"/>
                <a:cs typeface="Arial"/>
                <a:sym typeface="Arial"/>
              </a:rPr>
            </a:br>
            <a:r>
              <a:rPr b="0" i="0" lang="zh-TW" sz="3200" u="none" cap="none" strike="noStrike">
                <a:solidFill>
                  <a:srgbClr val="A5A5A5"/>
                </a:solidFill>
                <a:latin typeface="Arial"/>
                <a:ea typeface="Arial"/>
                <a:cs typeface="Arial"/>
                <a:sym typeface="Arial"/>
              </a:rPr>
              <a:t>        (出發前)</a:t>
            </a:r>
            <a:endParaRPr/>
          </a:p>
          <a:p>
            <a:pPr indent="-342900" lvl="0" marL="342900" marR="0" rtl="0" algn="l">
              <a:lnSpc>
                <a:spcPct val="100000"/>
              </a:lnSpc>
              <a:spcBef>
                <a:spcPts val="800"/>
              </a:spcBef>
              <a:spcAft>
                <a:spcPts val="0"/>
              </a:spcAft>
              <a:buClr>
                <a:srgbClr val="A5A5A5"/>
              </a:buClr>
              <a:buSzPts val="3200"/>
              <a:buFont typeface="Arial"/>
              <a:buChar char="•"/>
            </a:pPr>
            <a:r>
              <a:rPr b="0" i="0" lang="zh-TW" sz="3200" u="none" cap="none" strike="noStrike">
                <a:solidFill>
                  <a:srgbClr val="A5A5A5"/>
                </a:solidFill>
                <a:latin typeface="Arial"/>
                <a:ea typeface="Arial"/>
                <a:cs typeface="Arial"/>
                <a:sym typeface="Arial"/>
              </a:rPr>
              <a:t>第三節　制定旅行時的飲食策略</a:t>
            </a:r>
            <a:br>
              <a:rPr b="0" i="0" lang="zh-TW" sz="3200" u="none" cap="none" strike="noStrike">
                <a:solidFill>
                  <a:srgbClr val="A5A5A5"/>
                </a:solidFill>
                <a:latin typeface="Arial"/>
                <a:ea typeface="Arial"/>
                <a:cs typeface="Arial"/>
                <a:sym typeface="Arial"/>
              </a:rPr>
            </a:br>
            <a:r>
              <a:rPr b="0" i="0" lang="zh-TW" sz="3200" u="none" cap="none" strike="noStrike">
                <a:solidFill>
                  <a:srgbClr val="A5A5A5"/>
                </a:solidFill>
                <a:latin typeface="Arial"/>
                <a:ea typeface="Arial"/>
                <a:cs typeface="Arial"/>
                <a:sym typeface="Arial"/>
              </a:rPr>
              <a:t>        (旅行中、目的地)</a:t>
            </a:r>
            <a:endParaRPr/>
          </a:p>
          <a:p>
            <a:pPr indent="-342900" lvl="0" marL="342900" marR="0" rtl="0" algn="l">
              <a:lnSpc>
                <a:spcPct val="100000"/>
              </a:lnSpc>
              <a:spcBef>
                <a:spcPts val="800"/>
              </a:spcBef>
              <a:spcAft>
                <a:spcPts val="0"/>
              </a:spcAft>
              <a:buClr>
                <a:srgbClr val="A5A5A5"/>
              </a:buClr>
              <a:buSzPts val="3200"/>
              <a:buFont typeface="Arial"/>
              <a:buChar char="•"/>
            </a:pPr>
            <a:r>
              <a:rPr b="0" i="0" lang="zh-TW" sz="3200" u="none" cap="none" strike="noStrike">
                <a:solidFill>
                  <a:srgbClr val="A5A5A5"/>
                </a:solidFill>
                <a:latin typeface="Arial"/>
                <a:ea typeface="Arial"/>
                <a:cs typeface="Arial"/>
                <a:sym typeface="Arial"/>
              </a:rPr>
              <a:t>第四節　外出時飲食注意事項</a:t>
            </a:r>
            <a:endParaRPr b="0" i="0" sz="3200" u="none" cap="none" strike="noStrike">
              <a:solidFill>
                <a:srgbClr val="A5A5A5"/>
              </a:solidFill>
              <a:latin typeface="Arial"/>
              <a:ea typeface="Arial"/>
              <a:cs typeface="Arial"/>
              <a:sym typeface="Arial"/>
            </a:endParaRPr>
          </a:p>
          <a:p>
            <a:pPr indent="-139700" lvl="0" marL="342900" marR="0" rtl="0" algn="l">
              <a:lnSpc>
                <a:spcPct val="100000"/>
              </a:lnSpc>
              <a:spcBef>
                <a:spcPts val="80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26" name="Google Shape;126;p18"/>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旅行中會遇到的困難</a:t>
            </a:r>
            <a:endParaRPr/>
          </a:p>
        </p:txBody>
      </p:sp>
      <p:sp>
        <p:nvSpPr>
          <p:cNvPr id="132" name="Google Shape;132;p1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
        <p:nvSpPr>
          <p:cNvPr id="133" name="Google Shape;133;p19"/>
          <p:cNvSpPr txBox="1"/>
          <p:nvPr/>
        </p:nvSpPr>
        <p:spPr>
          <a:xfrm>
            <a:off x="814276" y="2325480"/>
            <a:ext cx="2547183" cy="270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chemeClr val="dk1"/>
              </a:buClr>
              <a:buSzPts val="2000"/>
              <a:buFont typeface="Arial"/>
              <a:buNone/>
            </a:pPr>
            <a:r>
              <a:rPr b="1" i="0" lang="zh-TW" sz="2000" u="none" cap="none" strike="noStrike">
                <a:solidFill>
                  <a:schemeClr val="dk1"/>
                </a:solidFill>
                <a:highlight>
                  <a:srgbClr val="FFCD00"/>
                </a:highlight>
                <a:latin typeface="Arial"/>
                <a:ea typeface="Arial"/>
                <a:cs typeface="Arial"/>
                <a:sym typeface="Arial"/>
              </a:rPr>
              <a:t>生活型態</a:t>
            </a:r>
            <a:endParaRPr/>
          </a:p>
          <a:p>
            <a:pPr indent="-285750" lvl="0" marL="285750" marR="0" rtl="0" algn="l">
              <a:lnSpc>
                <a:spcPct val="100000"/>
              </a:lnSpc>
              <a:spcBef>
                <a:spcPts val="5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時差、睡眠障礙</a:t>
            </a:r>
            <a:endParaRPr/>
          </a:p>
          <a:p>
            <a:pPr indent="-285750" lvl="0" marL="285750" marR="0" rtl="0" algn="l">
              <a:lnSpc>
                <a:spcPct val="100000"/>
              </a:lnSpc>
              <a:spcBef>
                <a:spcPts val="10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旅行對常規訓練和生活方式的干擾 (飲食過量、活動量減少)</a:t>
            </a:r>
            <a:endParaRPr/>
          </a:p>
          <a:p>
            <a:pPr indent="-285750" lvl="0" marL="285750" marR="0" rtl="0" algn="l">
              <a:lnSpc>
                <a:spcPct val="100000"/>
              </a:lnSpc>
              <a:spcBef>
                <a:spcPts val="10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由於晝夜節律的變化，消化和/或腸道模式的變化</a:t>
            </a:r>
            <a:endParaRPr/>
          </a:p>
          <a:p>
            <a:pPr indent="-158750" lvl="0" marL="285750" marR="0" rtl="0" algn="l">
              <a:lnSpc>
                <a:spcPct val="100000"/>
              </a:lnSpc>
              <a:spcBef>
                <a:spcPts val="1500"/>
              </a:spcBef>
              <a:spcAft>
                <a:spcPts val="1000"/>
              </a:spcAft>
              <a:buClr>
                <a:srgbClr val="0000FF"/>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34" name="Google Shape;134;p19"/>
          <p:cNvSpPr txBox="1"/>
          <p:nvPr/>
        </p:nvSpPr>
        <p:spPr>
          <a:xfrm>
            <a:off x="3546942" y="2325480"/>
            <a:ext cx="2547183" cy="270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chemeClr val="dk1"/>
              </a:buClr>
              <a:buSzPts val="2000"/>
              <a:buFont typeface="Arial"/>
              <a:buNone/>
            </a:pPr>
            <a:r>
              <a:rPr b="1" i="0" lang="zh-TW" sz="2000" u="none" cap="none" strike="noStrike">
                <a:solidFill>
                  <a:schemeClr val="dk1"/>
                </a:solidFill>
                <a:highlight>
                  <a:srgbClr val="FFCD00"/>
                </a:highlight>
                <a:latin typeface="Arial"/>
                <a:ea typeface="Arial"/>
                <a:cs typeface="Arial"/>
                <a:sym typeface="Arial"/>
              </a:rPr>
              <a:t>環境</a:t>
            </a:r>
            <a:endParaRPr/>
          </a:p>
          <a:p>
            <a:pPr indent="-285750" lvl="0" marL="285750" marR="0" rtl="0" algn="l">
              <a:lnSpc>
                <a:spcPct val="100000"/>
              </a:lnSpc>
              <a:spcBef>
                <a:spcPts val="5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接觸新的食物和飲食文化</a:t>
            </a:r>
            <a:endParaRPr/>
          </a:p>
          <a:p>
            <a:pPr indent="-285750" lvl="0" marL="285750" marR="0" rtl="0" algn="l">
              <a:lnSpc>
                <a:spcPct val="100000"/>
              </a:lnSpc>
              <a:spcBef>
                <a:spcPts val="10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創造不同營養需求的氣候和環境的變化 (水分流失)</a:t>
            </a:r>
            <a:endParaRPr b="0" i="0" sz="20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50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因暴露于食物和水而導致胃腸道疾病的風險，且衛生標準較差。</a:t>
            </a:r>
            <a:endParaRPr b="0" i="0" sz="2000" u="none" cap="none" strike="noStrike">
              <a:solidFill>
                <a:schemeClr val="dk1"/>
              </a:solidFill>
              <a:latin typeface="Arial"/>
              <a:ea typeface="Arial"/>
              <a:cs typeface="Arial"/>
              <a:sym typeface="Arial"/>
            </a:endParaRPr>
          </a:p>
        </p:txBody>
      </p:sp>
      <p:sp>
        <p:nvSpPr>
          <p:cNvPr id="135" name="Google Shape;135;p19"/>
          <p:cNvSpPr txBox="1"/>
          <p:nvPr/>
        </p:nvSpPr>
        <p:spPr>
          <a:xfrm>
            <a:off x="6279607" y="2325480"/>
            <a:ext cx="2547183" cy="270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chemeClr val="dk1"/>
              </a:buClr>
              <a:buSzPts val="2000"/>
              <a:buFont typeface="Arial"/>
              <a:buNone/>
            </a:pPr>
            <a:r>
              <a:rPr b="1" i="0" lang="zh-TW" sz="2000" u="none" cap="none" strike="noStrike">
                <a:solidFill>
                  <a:schemeClr val="dk1"/>
                </a:solidFill>
                <a:highlight>
                  <a:srgbClr val="FFCD00"/>
                </a:highlight>
                <a:latin typeface="Arial"/>
                <a:ea typeface="Arial"/>
                <a:cs typeface="Arial"/>
                <a:sym typeface="Arial"/>
              </a:rPr>
              <a:t>食物</a:t>
            </a:r>
            <a:endParaRPr/>
          </a:p>
          <a:p>
            <a:pPr indent="-285750" lvl="0" marL="285750" marR="0" rtl="0" algn="l">
              <a:lnSpc>
                <a:spcPct val="100000"/>
              </a:lnSpc>
              <a:spcBef>
                <a:spcPts val="5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改變食物的可用性，包括缺乏重要和熟悉的食物</a:t>
            </a:r>
            <a:endParaRPr/>
          </a:p>
          <a:p>
            <a:pPr indent="-285750" lvl="0" marL="285750" marR="0" rtl="0" algn="l">
              <a:lnSpc>
                <a:spcPct val="100000"/>
              </a:lnSpc>
              <a:spcBef>
                <a:spcPts val="1000"/>
              </a:spcBef>
              <a:spcAft>
                <a:spcPts val="50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依賴酒店、餐館和外賣而不是家庭烹飪</a:t>
            </a:r>
            <a:br>
              <a:rPr b="0" i="0" lang="zh-TW"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時差</a:t>
            </a:r>
            <a:endParaRPr b="0" i="0" sz="4400" u="none" cap="none" strike="noStrike">
              <a:solidFill>
                <a:srgbClr val="000000"/>
              </a:solidFill>
              <a:latin typeface="Arial"/>
              <a:ea typeface="Arial"/>
              <a:cs typeface="Arial"/>
              <a:sym typeface="Arial"/>
            </a:endParaRPr>
          </a:p>
        </p:txBody>
      </p:sp>
      <p:sp>
        <p:nvSpPr>
          <p:cNvPr id="141" name="Google Shape;141;p20"/>
          <p:cNvSpPr txBox="1"/>
          <p:nvPr>
            <p:ph idx="1" type="body"/>
          </p:nvPr>
        </p:nvSpPr>
        <p:spPr>
          <a:xfrm>
            <a:off x="457199" y="1242391"/>
            <a:ext cx="835881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000"/>
              <a:buFont typeface="Arial"/>
              <a:buChar char="•"/>
            </a:pPr>
            <a:r>
              <a:rPr b="0" i="0" lang="zh-TW" sz="3000" u="none" cap="none" strike="noStrike">
                <a:solidFill>
                  <a:schemeClr val="dk1"/>
                </a:solidFill>
                <a:latin typeface="Arial"/>
                <a:ea typeface="Arial"/>
                <a:cs typeface="Arial"/>
                <a:sym typeface="Arial"/>
              </a:rPr>
              <a:t>生理時鐘被打亂可能伴隨而來的影響：疲倦、頭痛、消化系統失調、排便、血壓與心跳變化、荷爾蒙與內分泌等等</a:t>
            </a:r>
            <a:endParaRPr b="0" i="0" sz="30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000"/>
              <a:buFont typeface="Arial"/>
              <a:buChar char="•"/>
            </a:pPr>
            <a:r>
              <a:rPr b="0" i="0" lang="zh-TW" sz="3000" u="none" cap="none" strike="noStrike">
                <a:solidFill>
                  <a:schemeClr val="dk1"/>
                </a:solidFill>
                <a:latin typeface="Arial"/>
                <a:ea typeface="Arial"/>
                <a:cs typeface="Arial"/>
                <a:sym typeface="Arial"/>
              </a:rPr>
              <a:t>可能影響運動員的運動表現，甚至提高運動傷害率</a:t>
            </a:r>
            <a:endParaRPr b="0" i="0" sz="30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000"/>
              <a:buFont typeface="Arial"/>
              <a:buChar char="•"/>
            </a:pPr>
            <a:r>
              <a:rPr b="0" i="0" lang="zh-TW" sz="3000" u="none" cap="none" strike="noStrike">
                <a:solidFill>
                  <a:schemeClr val="dk1"/>
                </a:solidFill>
                <a:latin typeface="Arial"/>
                <a:ea typeface="Arial"/>
                <a:cs typeface="Arial"/>
                <a:sym typeface="Arial"/>
              </a:rPr>
              <a:t>往西移動(時間變慢，晚睡)會比往東移動(早起)所造成得時差來得好適應（30-50%更快適應）</a:t>
            </a:r>
            <a:endParaRPr b="0" i="0" sz="30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000"/>
              <a:buFont typeface="Arial"/>
              <a:buChar char="•"/>
            </a:pPr>
            <a:r>
              <a:rPr b="0" i="0" lang="zh-TW" sz="3000" u="none" cap="none" strike="noStrike">
                <a:solidFill>
                  <a:schemeClr val="dk1"/>
                </a:solidFill>
                <a:latin typeface="Arial"/>
                <a:ea typeface="Arial"/>
                <a:cs typeface="Arial"/>
                <a:sym typeface="Arial"/>
              </a:rPr>
              <a:t>依目的地時間制定飲食和睡眠計畫、外出時間表、訓練課表、曬太陽等</a:t>
            </a:r>
            <a:endParaRPr b="0" i="0" sz="3000" u="none" cap="none" strike="noStrike">
              <a:solidFill>
                <a:schemeClr val="dk1"/>
              </a:solidFill>
              <a:latin typeface="Arial"/>
              <a:ea typeface="Arial"/>
              <a:cs typeface="Arial"/>
              <a:sym typeface="Arial"/>
            </a:endParaRPr>
          </a:p>
        </p:txBody>
      </p:sp>
      <p:sp>
        <p:nvSpPr>
          <p:cNvPr id="142" name="Google Shape;142;p20"/>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zh-TW" sz="4000" u="none" cap="none" strike="noStrike">
                <a:solidFill>
                  <a:srgbClr val="000000"/>
                </a:solidFill>
                <a:latin typeface="Arial"/>
                <a:ea typeface="Arial"/>
                <a:cs typeface="Arial"/>
                <a:sym typeface="Arial"/>
              </a:rPr>
              <a:t>調整時差</a:t>
            </a:r>
            <a:endParaRPr b="0" i="0" sz="4000" u="none" cap="none" strike="noStrike">
              <a:solidFill>
                <a:srgbClr val="000000"/>
              </a:solidFill>
              <a:latin typeface="Arial"/>
              <a:ea typeface="Arial"/>
              <a:cs typeface="Arial"/>
              <a:sym typeface="Arial"/>
            </a:endParaRPr>
          </a:p>
        </p:txBody>
      </p:sp>
      <p:sp>
        <p:nvSpPr>
          <p:cNvPr id="148" name="Google Shape;148;p21"/>
          <p:cNvSpPr txBox="1"/>
          <p:nvPr>
            <p:ph idx="12" type="sldNum"/>
          </p:nvPr>
        </p:nvSpPr>
        <p:spPr>
          <a:xfrm>
            <a:off x="6731265" y="6303276"/>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
        <p:nvSpPr>
          <p:cNvPr id="149" name="Google Shape;149;p21"/>
          <p:cNvSpPr txBox="1"/>
          <p:nvPr/>
        </p:nvSpPr>
        <p:spPr>
          <a:xfrm>
            <a:off x="674286" y="1417640"/>
            <a:ext cx="2547183" cy="270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chemeClr val="dk1"/>
              </a:buClr>
              <a:buSzPts val="1800"/>
              <a:buFont typeface="Arial"/>
              <a:buNone/>
            </a:pPr>
            <a:r>
              <a:rPr b="1" i="0" lang="zh-TW" sz="1800" u="none" cap="none" strike="noStrike">
                <a:solidFill>
                  <a:schemeClr val="dk1"/>
                </a:solidFill>
                <a:highlight>
                  <a:srgbClr val="FFCD00"/>
                </a:highlight>
                <a:latin typeface="Arial"/>
                <a:ea typeface="Arial"/>
                <a:cs typeface="Arial"/>
                <a:sym typeface="Arial"/>
              </a:rPr>
              <a:t>生活型態</a:t>
            </a:r>
            <a:endParaRPr/>
          </a:p>
          <a:p>
            <a:pPr indent="-285750" lvl="0" marL="285750" marR="0" rtl="0" algn="l">
              <a:lnSpc>
                <a:spcPct val="100000"/>
              </a:lnSpc>
              <a:spcBef>
                <a:spcPts val="5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事先提前調整時差，若是往西飛一個時區就要提早起床與就寢一小時；往東飛則晚一個小時起床與就寢</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在登機後就調整手錶至目的地的時間</a:t>
            </a:r>
            <a:endParaRPr/>
          </a:p>
          <a:p>
            <a:pPr indent="-285750" lvl="0" marL="285750" marR="0" rtl="0" algn="l">
              <a:lnSpc>
                <a:spcPct val="100000"/>
              </a:lnSpc>
              <a:spcBef>
                <a:spcPts val="10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如果往西飛，在抵達後盡可能的照射些陽光</a:t>
            </a:r>
            <a:endParaRPr/>
          </a:p>
          <a:p>
            <a:pPr indent="-285750" lvl="0" marL="285750" marR="0" rtl="0" algn="l">
              <a:lnSpc>
                <a:spcPct val="100000"/>
              </a:lnSpc>
              <a:spcBef>
                <a:spcPts val="1000"/>
              </a:spcBef>
              <a:spcAft>
                <a:spcPts val="50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到達目的地後就立即的依照當地時間作息。</a:t>
            </a:r>
            <a:endParaRPr/>
          </a:p>
        </p:txBody>
      </p:sp>
      <p:sp>
        <p:nvSpPr>
          <p:cNvPr id="150" name="Google Shape;150;p21"/>
          <p:cNvSpPr txBox="1"/>
          <p:nvPr/>
        </p:nvSpPr>
        <p:spPr>
          <a:xfrm>
            <a:off x="3406952" y="1417640"/>
            <a:ext cx="2547183" cy="270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chemeClr val="dk1"/>
              </a:buClr>
              <a:buSzPts val="1800"/>
              <a:buFont typeface="Arial"/>
              <a:buNone/>
            </a:pPr>
            <a:r>
              <a:rPr b="1" i="0" lang="zh-TW" sz="1800" u="none" cap="none" strike="noStrike">
                <a:solidFill>
                  <a:schemeClr val="dk1"/>
                </a:solidFill>
                <a:highlight>
                  <a:srgbClr val="FFCD00"/>
                </a:highlight>
                <a:latin typeface="Arial"/>
                <a:ea typeface="Arial"/>
                <a:cs typeface="Arial"/>
                <a:sym typeface="Arial"/>
              </a:rPr>
              <a:t>飲食</a:t>
            </a:r>
            <a:endParaRPr/>
          </a:p>
          <a:p>
            <a:pPr indent="-285750" lvl="0" marL="285750" marR="0" rtl="0" algn="l">
              <a:lnSpc>
                <a:spcPct val="100000"/>
              </a:lnSpc>
              <a:spcBef>
                <a:spcPts val="5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往西飛：在一天當中較早的時候（例如早上）是食用較簡單清淡的食物，但到了晚一點就可食用較有份量或口味較重的食物；往東飛：反之</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在旅途的過程中與前後，都須避免酒精的攝取</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50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往西飛：可以適當攝取咖啡因；往東飛：避免攝取</a:t>
            </a:r>
            <a:endParaRPr b="0" i="0" sz="1800" u="none" cap="none" strike="noStrike">
              <a:solidFill>
                <a:schemeClr val="dk1"/>
              </a:solidFill>
              <a:latin typeface="Arial"/>
              <a:ea typeface="Arial"/>
              <a:cs typeface="Arial"/>
              <a:sym typeface="Arial"/>
            </a:endParaRPr>
          </a:p>
        </p:txBody>
      </p:sp>
      <p:sp>
        <p:nvSpPr>
          <p:cNvPr id="151" name="Google Shape;151;p21"/>
          <p:cNvSpPr txBox="1"/>
          <p:nvPr/>
        </p:nvSpPr>
        <p:spPr>
          <a:xfrm>
            <a:off x="6139617" y="1417640"/>
            <a:ext cx="2547183" cy="270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chemeClr val="dk1"/>
              </a:buClr>
              <a:buSzPts val="1800"/>
              <a:buFont typeface="Arial"/>
              <a:buNone/>
            </a:pPr>
            <a:r>
              <a:rPr b="1" i="0" lang="zh-TW" sz="1800" u="none" cap="none" strike="noStrike">
                <a:solidFill>
                  <a:schemeClr val="dk1"/>
                </a:solidFill>
                <a:highlight>
                  <a:srgbClr val="FFCD00"/>
                </a:highlight>
                <a:latin typeface="Arial"/>
                <a:ea typeface="Arial"/>
                <a:cs typeface="Arial"/>
                <a:sym typeface="Arial"/>
              </a:rPr>
              <a:t>訓練</a:t>
            </a:r>
            <a:endParaRPr/>
          </a:p>
          <a:p>
            <a:pPr indent="-285750" lvl="0" marL="285750" marR="0" rtl="0" algn="l">
              <a:lnSpc>
                <a:spcPct val="100000"/>
              </a:lnSpc>
              <a:spcBef>
                <a:spcPts val="5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往西飛：將訓練排在較早的時間</a:t>
            </a:r>
            <a:endParaRPr/>
          </a:p>
          <a:p>
            <a:pPr indent="-285750" lvl="0" marL="285750" marR="0" rtl="0" algn="l">
              <a:lnSpc>
                <a:spcPct val="100000"/>
              </a:lnSpc>
              <a:spcBef>
                <a:spcPts val="1000"/>
              </a:spcBef>
              <a:spcAft>
                <a:spcPts val="50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往東飛：將訓練放在較晚的時間</a:t>
            </a:r>
            <a:endParaRPr/>
          </a:p>
        </p:txBody>
      </p:sp>
      <p:sp>
        <p:nvSpPr>
          <p:cNvPr id="152" name="Google Shape;152;p21"/>
          <p:cNvSpPr txBox="1"/>
          <p:nvPr/>
        </p:nvSpPr>
        <p:spPr>
          <a:xfrm>
            <a:off x="3088304" y="6303276"/>
            <a:ext cx="50916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400" u="none" cap="none" strike="noStrike">
                <a:solidFill>
                  <a:schemeClr val="dk1"/>
                </a:solidFill>
                <a:latin typeface="Times New Roman"/>
                <a:ea typeface="Times New Roman"/>
                <a:cs typeface="Times New Roman"/>
                <a:sym typeface="Times New Roman"/>
              </a:rPr>
              <a:t>資料來源：Prentice, W. E., &amp; Arnheim, D. Principles of athletic training: a competency-based approach/William E.</a:t>
            </a:r>
            <a:endParaRPr sz="14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助眠食物</a:t>
            </a:r>
            <a:endParaRPr/>
          </a:p>
        </p:txBody>
      </p:sp>
      <p:sp>
        <p:nvSpPr>
          <p:cNvPr id="158" name="Google Shape;158;p2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graphicFrame>
        <p:nvGraphicFramePr>
          <p:cNvPr id="159" name="Google Shape;159;p22"/>
          <p:cNvGraphicFramePr/>
          <p:nvPr/>
        </p:nvGraphicFramePr>
        <p:xfrm>
          <a:off x="239731" y="1797431"/>
          <a:ext cx="3000000" cy="3000000"/>
        </p:xfrm>
        <a:graphic>
          <a:graphicData uri="http://schemas.openxmlformats.org/drawingml/2006/table">
            <a:tbl>
              <a:tblPr>
                <a:noFill/>
                <a:tableStyleId>{45FDCCA6-E5B2-494F-BDC5-FDC49EDF84B8}</a:tableStyleId>
              </a:tblPr>
              <a:tblGrid>
                <a:gridCol w="1208600"/>
                <a:gridCol w="3134050"/>
                <a:gridCol w="1208600"/>
                <a:gridCol w="3113275"/>
              </a:tblGrid>
              <a:tr h="257500">
                <a:tc>
                  <a:txBody>
                    <a:bodyPr>
                      <a:noAutofit/>
                    </a:bodyPr>
                    <a:lstStyle/>
                    <a:p>
                      <a:pPr indent="0" lvl="0" marL="0" marR="0" rtl="0" algn="ctr">
                        <a:lnSpc>
                          <a:spcPct val="100000"/>
                        </a:lnSpc>
                        <a:spcBef>
                          <a:spcPts val="0"/>
                        </a:spcBef>
                        <a:spcAft>
                          <a:spcPts val="0"/>
                        </a:spcAft>
                        <a:buClr>
                          <a:srgbClr val="000000"/>
                        </a:buClr>
                        <a:buSzPts val="1600"/>
                        <a:buFont typeface="Arial"/>
                        <a:buNone/>
                      </a:pPr>
                      <a:r>
                        <a:rPr b="1" i="0" lang="zh-TW" sz="1600" u="none" cap="none" strike="noStrike">
                          <a:solidFill>
                            <a:srgbClr val="3F5378"/>
                          </a:solidFill>
                          <a:latin typeface="Arial"/>
                          <a:ea typeface="Arial"/>
                          <a:cs typeface="Arial"/>
                          <a:sym typeface="Arial"/>
                        </a:rPr>
                        <a:t>助眠營養素</a:t>
                      </a:r>
                      <a:endParaRPr b="1" i="0" sz="1600" u="none" cap="none" strike="noStrike">
                        <a:solidFill>
                          <a:srgbClr val="3F537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noAutofit/>
                    </a:bodyPr>
                    <a:lstStyle/>
                    <a:p>
                      <a:pPr indent="0" lvl="0" marL="0" marR="0" rtl="0" algn="ctr">
                        <a:spcBef>
                          <a:spcPts val="0"/>
                        </a:spcBef>
                        <a:spcAft>
                          <a:spcPts val="0"/>
                        </a:spcAft>
                        <a:buClr>
                          <a:srgbClr val="3F5378"/>
                        </a:buClr>
                        <a:buSzPts val="1600"/>
                        <a:buFont typeface="Arial"/>
                        <a:buNone/>
                      </a:pPr>
                      <a:r>
                        <a:rPr b="1" lang="zh-TW" sz="1600" u="none" cap="none" strike="noStrike">
                          <a:solidFill>
                            <a:srgbClr val="3F5378"/>
                          </a:solidFill>
                          <a:latin typeface="Arial"/>
                          <a:ea typeface="Arial"/>
                          <a:cs typeface="Arial"/>
                          <a:sym typeface="Arial"/>
                        </a:rPr>
                        <a:t>食物來源</a:t>
                      </a:r>
                      <a:endParaRPr b="1" sz="11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solidFill>
                      <a:srgbClr val="C7D3E6"/>
                    </a:solidFill>
                  </a:tcPr>
                </a:tc>
                <a:tc>
                  <a:txBody>
                    <a:bodyPr>
                      <a:noAutofit/>
                    </a:bodyPr>
                    <a:lstStyle/>
                    <a:p>
                      <a:pPr indent="0" lvl="0" marL="0" marR="0" rtl="0" algn="ctr">
                        <a:lnSpc>
                          <a:spcPct val="100000"/>
                        </a:lnSpc>
                        <a:spcBef>
                          <a:spcPts val="0"/>
                        </a:spcBef>
                        <a:spcAft>
                          <a:spcPts val="0"/>
                        </a:spcAft>
                        <a:buClr>
                          <a:srgbClr val="000000"/>
                        </a:buClr>
                        <a:buSzPts val="1600"/>
                        <a:buFont typeface="Arial"/>
                        <a:buNone/>
                      </a:pPr>
                      <a:r>
                        <a:rPr b="1" i="0" lang="zh-TW" sz="1600" u="none" cap="none" strike="noStrike">
                          <a:solidFill>
                            <a:srgbClr val="3F5378"/>
                          </a:solidFill>
                          <a:latin typeface="Arial"/>
                          <a:ea typeface="Arial"/>
                          <a:cs typeface="Arial"/>
                          <a:sym typeface="Arial"/>
                        </a:rPr>
                        <a:t>助眠營養素</a:t>
                      </a:r>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7D3E6"/>
                      </a:solidFill>
                      <a:prstDash val="solid"/>
                      <a:round/>
                      <a:headEnd len="sm" w="sm" type="none"/>
                      <a:tailEnd len="sm" w="sm" type="none"/>
                    </a:lnT>
                    <a:lnB cap="flat" cmpd="sng" w="12700">
                      <a:solidFill>
                        <a:schemeClr val="lt1"/>
                      </a:solidFill>
                      <a:prstDash val="solid"/>
                      <a:round/>
                      <a:headEnd len="sm" w="sm" type="none"/>
                      <a:tailEnd len="sm" w="sm" type="none"/>
                    </a:lnB>
                    <a:solidFill>
                      <a:srgbClr val="C7D3E6"/>
                    </a:solidFill>
                  </a:tcPr>
                </a:tc>
                <a:tc>
                  <a:txBody>
                    <a:bodyPr>
                      <a:noAutofit/>
                    </a:bodyPr>
                    <a:lstStyle/>
                    <a:p>
                      <a:pPr indent="0" lvl="0" marL="0" marR="0" rtl="0" algn="ctr">
                        <a:lnSpc>
                          <a:spcPct val="100000"/>
                        </a:lnSpc>
                        <a:spcBef>
                          <a:spcPts val="0"/>
                        </a:spcBef>
                        <a:spcAft>
                          <a:spcPts val="0"/>
                        </a:spcAft>
                        <a:buClr>
                          <a:srgbClr val="000000"/>
                        </a:buClr>
                        <a:buSzPts val="1600"/>
                        <a:buFont typeface="Arial"/>
                        <a:buNone/>
                      </a:pPr>
                      <a:r>
                        <a:rPr b="1" i="0" lang="zh-TW" sz="1600" u="none" cap="none" strike="noStrike">
                          <a:solidFill>
                            <a:srgbClr val="3F5378"/>
                          </a:solidFill>
                          <a:latin typeface="Arial"/>
                          <a:ea typeface="Arial"/>
                          <a:cs typeface="Arial"/>
                          <a:sym typeface="Arial"/>
                        </a:rPr>
                        <a:t>食物來源</a:t>
                      </a:r>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solidFill>
                      <a:srgbClr val="C7D3E6"/>
                    </a:solidFill>
                  </a:tcPr>
                </a:tc>
              </a:tr>
              <a:tr h="266125">
                <a:tc>
                  <a:txBody>
                    <a:bodyPr>
                      <a:noAutofit/>
                    </a:bodyPr>
                    <a:lstStyle/>
                    <a:p>
                      <a:pPr indent="0" lvl="0" marL="0" marR="0" rtl="0" algn="ctr">
                        <a:spcBef>
                          <a:spcPts val="0"/>
                        </a:spcBef>
                        <a:spcAft>
                          <a:spcPts val="0"/>
                        </a:spcAft>
                        <a:buClr>
                          <a:srgbClr val="627494"/>
                        </a:buClr>
                        <a:buSzPts val="1600"/>
                        <a:buFont typeface="Arial"/>
                        <a:buNone/>
                      </a:pPr>
                      <a:r>
                        <a:rPr b="1" i="0" lang="zh-TW" sz="1600" u="none" cap="none" strike="noStrike">
                          <a:solidFill>
                            <a:srgbClr val="627494"/>
                          </a:solidFill>
                          <a:latin typeface="Arial"/>
                          <a:ea typeface="Arial"/>
                          <a:cs typeface="Arial"/>
                          <a:sym typeface="Arial"/>
                        </a:rPr>
                        <a:t>色胺酸</a:t>
                      </a:r>
                      <a:endParaRPr b="1" i="0" sz="16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lang="zh-TW" sz="1600" u="none" cap="none" strike="noStrike">
                          <a:solidFill>
                            <a:srgbClr val="263248"/>
                          </a:solidFill>
                          <a:latin typeface="Arial"/>
                          <a:ea typeface="Arial"/>
                          <a:cs typeface="Arial"/>
                          <a:sym typeface="Arial"/>
                        </a:rPr>
                        <a:t>紅肉類、黃豆製品、乳製品、香蕉、堅果類(南瓜子、葵花子、杏仁、芝麻)、鮪魚、雞肉、海鮮、雞蛋、燕麥、小米、紫菜</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600"/>
                        <a:buFont typeface="Arial"/>
                        <a:buNone/>
                      </a:pPr>
                      <a:r>
                        <a:rPr b="1" i="0" lang="zh-TW" sz="1600" u="none" cap="none" strike="noStrike">
                          <a:solidFill>
                            <a:srgbClr val="627494"/>
                          </a:solidFill>
                          <a:latin typeface="Arial"/>
                          <a:ea typeface="Arial"/>
                          <a:cs typeface="Arial"/>
                          <a:sym typeface="Arial"/>
                        </a:rPr>
                        <a:t>鐵</a:t>
                      </a:r>
                      <a:endParaRPr b="1" i="0" sz="16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7D3E6"/>
                    </a:solidFill>
                  </a:tcPr>
                </a:tc>
                <a:tc>
                  <a:txBody>
                    <a:bodyPr>
                      <a:noAutofit/>
                    </a:bodyPr>
                    <a:lstStyle/>
                    <a:p>
                      <a:pPr indent="0" lvl="0" marL="0" marR="0" rtl="0" algn="l">
                        <a:spcBef>
                          <a:spcPts val="0"/>
                        </a:spcBef>
                        <a:spcAft>
                          <a:spcPts val="0"/>
                        </a:spcAft>
                        <a:buClr>
                          <a:srgbClr val="263248"/>
                        </a:buClr>
                        <a:buSzPts val="1600"/>
                        <a:buFont typeface="Arial"/>
                        <a:buNone/>
                      </a:pPr>
                      <a:r>
                        <a:rPr b="0" lang="zh-TW" sz="1600" u="none" cap="none" strike="noStrike">
                          <a:solidFill>
                            <a:srgbClr val="263248"/>
                          </a:solidFill>
                          <a:latin typeface="Arial"/>
                          <a:ea typeface="Arial"/>
                          <a:cs typeface="Arial"/>
                          <a:sym typeface="Arial"/>
                        </a:rPr>
                        <a:t>牛肉、肝臟、深綠色蔬菜、紅鳳菜</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r h="391375">
                <a:tc>
                  <a:txBody>
                    <a:bodyPr>
                      <a:noAutofit/>
                    </a:bodyPr>
                    <a:lstStyle/>
                    <a:p>
                      <a:pPr indent="0" lvl="0" marL="0" marR="0" rtl="0" algn="ctr">
                        <a:spcBef>
                          <a:spcPts val="0"/>
                        </a:spcBef>
                        <a:spcAft>
                          <a:spcPts val="0"/>
                        </a:spcAft>
                        <a:buClr>
                          <a:srgbClr val="627494"/>
                        </a:buClr>
                        <a:buSzPts val="1600"/>
                        <a:buFont typeface="Arial"/>
                        <a:buNone/>
                      </a:pPr>
                      <a:r>
                        <a:rPr b="1" i="0" lang="zh-TW" sz="1600" u="none" cap="none" strike="noStrike">
                          <a:solidFill>
                            <a:srgbClr val="627494"/>
                          </a:solidFill>
                          <a:latin typeface="Arial"/>
                          <a:ea typeface="Arial"/>
                          <a:cs typeface="Arial"/>
                          <a:sym typeface="Arial"/>
                        </a:rPr>
                        <a:t>維生素B6</a:t>
                      </a:r>
                      <a:endParaRPr b="1" i="0" sz="16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noAutofit/>
                    </a:bodyPr>
                    <a:lstStyle/>
                    <a:p>
                      <a:pPr indent="0" lvl="0" marL="0" marR="0" rtl="0" algn="l">
                        <a:spcBef>
                          <a:spcPts val="0"/>
                        </a:spcBef>
                        <a:spcAft>
                          <a:spcPts val="0"/>
                        </a:spcAft>
                        <a:buClr>
                          <a:srgbClr val="263248"/>
                        </a:buClr>
                        <a:buSzPts val="1600"/>
                        <a:buFont typeface="Arial"/>
                        <a:buNone/>
                      </a:pPr>
                      <a:r>
                        <a:rPr b="0" lang="zh-TW" sz="1600" u="none" cap="none" strike="noStrike">
                          <a:solidFill>
                            <a:srgbClr val="263248"/>
                          </a:solidFill>
                          <a:latin typeface="Arial"/>
                          <a:ea typeface="Arial"/>
                          <a:cs typeface="Arial"/>
                          <a:sym typeface="Arial"/>
                        </a:rPr>
                        <a:t>小麥胚芽、奶類、肉類、南瓜</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600"/>
                        <a:buFont typeface="Arial"/>
                        <a:buNone/>
                      </a:pPr>
                      <a:r>
                        <a:rPr b="1" i="0" lang="zh-TW" sz="1600" u="none" cap="none" strike="noStrike">
                          <a:solidFill>
                            <a:srgbClr val="627494"/>
                          </a:solidFill>
                          <a:latin typeface="Arial"/>
                          <a:ea typeface="Arial"/>
                          <a:cs typeface="Arial"/>
                          <a:sym typeface="Arial"/>
                        </a:rPr>
                        <a:t>鈣</a:t>
                      </a:r>
                      <a:endParaRPr b="1" i="0" sz="16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7D3E6"/>
                    </a:solidFill>
                  </a:tcPr>
                </a:tc>
                <a:tc>
                  <a:txBody>
                    <a:bodyPr>
                      <a:noAutofit/>
                    </a:bodyPr>
                    <a:lstStyle/>
                    <a:p>
                      <a:pPr indent="0" lvl="0" marL="0" marR="0" rtl="0" algn="l">
                        <a:spcBef>
                          <a:spcPts val="0"/>
                        </a:spcBef>
                        <a:spcAft>
                          <a:spcPts val="0"/>
                        </a:spcAft>
                        <a:buClr>
                          <a:srgbClr val="263248"/>
                        </a:buClr>
                        <a:buSzPts val="1600"/>
                        <a:buFont typeface="Arial"/>
                        <a:buNone/>
                      </a:pPr>
                      <a:r>
                        <a:rPr b="0" lang="zh-TW" sz="1600" u="none" cap="none" strike="noStrike">
                          <a:solidFill>
                            <a:srgbClr val="263248"/>
                          </a:solidFill>
                          <a:latin typeface="Arial"/>
                          <a:ea typeface="Arial"/>
                          <a:cs typeface="Arial"/>
                          <a:sym typeface="Arial"/>
                        </a:rPr>
                        <a:t>奶類、黑芝麻、小魚乾、蝦米、豆腐</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r h="315175">
                <a:tc>
                  <a:txBody>
                    <a:bodyPr>
                      <a:noAutofit/>
                    </a:bodyPr>
                    <a:lstStyle/>
                    <a:p>
                      <a:pPr indent="0" lvl="0" marL="0" marR="0" rtl="0" algn="ctr">
                        <a:spcBef>
                          <a:spcPts val="0"/>
                        </a:spcBef>
                        <a:spcAft>
                          <a:spcPts val="0"/>
                        </a:spcAft>
                        <a:buClr>
                          <a:srgbClr val="627494"/>
                        </a:buClr>
                        <a:buSzPts val="1600"/>
                        <a:buFont typeface="Arial"/>
                        <a:buNone/>
                      </a:pPr>
                      <a:r>
                        <a:rPr b="1" i="0" lang="zh-TW" sz="1600" u="none" cap="none" strike="noStrike">
                          <a:solidFill>
                            <a:srgbClr val="627494"/>
                          </a:solidFill>
                          <a:latin typeface="Arial"/>
                          <a:ea typeface="Arial"/>
                          <a:cs typeface="Arial"/>
                          <a:sym typeface="Arial"/>
                        </a:rPr>
                        <a:t>菸鹼酸</a:t>
                      </a:r>
                      <a:endParaRPr b="1" i="0" sz="16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noAutofit/>
                    </a:bodyPr>
                    <a:lstStyle/>
                    <a:p>
                      <a:pPr indent="0" lvl="0" marL="0" marR="0" rtl="0" algn="l">
                        <a:spcBef>
                          <a:spcPts val="0"/>
                        </a:spcBef>
                        <a:spcAft>
                          <a:spcPts val="0"/>
                        </a:spcAft>
                        <a:buClr>
                          <a:srgbClr val="263248"/>
                        </a:buClr>
                        <a:buSzPts val="1600"/>
                        <a:buFont typeface="Arial"/>
                        <a:buNone/>
                      </a:pPr>
                      <a:r>
                        <a:rPr b="0" lang="zh-TW" sz="1600" u="none" cap="none" strike="noStrike">
                          <a:solidFill>
                            <a:srgbClr val="263248"/>
                          </a:solidFill>
                          <a:latin typeface="Arial"/>
                          <a:ea typeface="Arial"/>
                          <a:cs typeface="Arial"/>
                          <a:sym typeface="Arial"/>
                        </a:rPr>
                        <a:t>堅果、瘦肉、內臟、黃豆、酵母</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600"/>
                        <a:buFont typeface="Arial"/>
                        <a:buNone/>
                      </a:pPr>
                      <a:r>
                        <a:rPr b="1" i="0" lang="zh-TW" sz="1600" u="none" cap="none" strike="noStrike">
                          <a:solidFill>
                            <a:srgbClr val="627494"/>
                          </a:solidFill>
                          <a:latin typeface="Arial"/>
                          <a:ea typeface="Arial"/>
                          <a:cs typeface="Arial"/>
                          <a:sym typeface="Arial"/>
                        </a:rPr>
                        <a:t>鎂</a:t>
                      </a:r>
                      <a:endParaRPr b="1" i="0" sz="16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7D3E6"/>
                    </a:solidFill>
                  </a:tcPr>
                </a:tc>
                <a:tc>
                  <a:txBody>
                    <a:bodyPr>
                      <a:noAutofit/>
                    </a:bodyPr>
                    <a:lstStyle/>
                    <a:p>
                      <a:pPr indent="0" lvl="0" marL="0" marR="0" rtl="0" algn="l">
                        <a:spcBef>
                          <a:spcPts val="0"/>
                        </a:spcBef>
                        <a:spcAft>
                          <a:spcPts val="0"/>
                        </a:spcAft>
                        <a:buClr>
                          <a:srgbClr val="263248"/>
                        </a:buClr>
                        <a:buSzPts val="1600"/>
                        <a:buFont typeface="Arial"/>
                        <a:buNone/>
                      </a:pPr>
                      <a:r>
                        <a:rPr b="0" lang="zh-TW" sz="1600" u="none" cap="none" strike="noStrike">
                          <a:solidFill>
                            <a:srgbClr val="263248"/>
                          </a:solidFill>
                          <a:latin typeface="Arial"/>
                          <a:ea typeface="Arial"/>
                          <a:cs typeface="Arial"/>
                          <a:sym typeface="Arial"/>
                        </a:rPr>
                        <a:t>深綠色蔬菜、堅果、豆類、全榖</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r h="203200">
                <a:tc>
                  <a:txBody>
                    <a:bodyPr>
                      <a:noAutofit/>
                    </a:bodyPr>
                    <a:lstStyle/>
                    <a:p>
                      <a:pPr indent="0" lvl="0" marL="0" marR="0" rtl="0" algn="ctr">
                        <a:spcBef>
                          <a:spcPts val="0"/>
                        </a:spcBef>
                        <a:spcAft>
                          <a:spcPts val="0"/>
                        </a:spcAft>
                        <a:buClr>
                          <a:srgbClr val="627494"/>
                        </a:buClr>
                        <a:buSzPts val="1600"/>
                        <a:buFont typeface="Arial"/>
                        <a:buNone/>
                      </a:pPr>
                      <a:r>
                        <a:rPr b="1" i="0" lang="zh-TW" sz="1600" u="none" cap="none" strike="noStrike">
                          <a:solidFill>
                            <a:srgbClr val="627494"/>
                          </a:solidFill>
                          <a:latin typeface="Arial"/>
                          <a:ea typeface="Arial"/>
                          <a:cs typeface="Arial"/>
                          <a:sym typeface="Arial"/>
                        </a:rPr>
                        <a:t>葉酸</a:t>
                      </a:r>
                      <a:endParaRPr b="1" i="0" sz="16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noAutofit/>
                    </a:bodyPr>
                    <a:lstStyle/>
                    <a:p>
                      <a:pPr indent="0" lvl="0" marL="0" marR="0" rtl="0" algn="l">
                        <a:spcBef>
                          <a:spcPts val="0"/>
                        </a:spcBef>
                        <a:spcAft>
                          <a:spcPts val="0"/>
                        </a:spcAft>
                        <a:buClr>
                          <a:srgbClr val="263248"/>
                        </a:buClr>
                        <a:buSzPts val="1600"/>
                        <a:buFont typeface="Arial"/>
                        <a:buNone/>
                      </a:pPr>
                      <a:r>
                        <a:rPr b="0" lang="zh-TW" sz="1600" u="none" cap="none" strike="noStrike">
                          <a:solidFill>
                            <a:srgbClr val="263248"/>
                          </a:solidFill>
                          <a:latin typeface="Arial"/>
                          <a:ea typeface="Arial"/>
                          <a:cs typeface="Arial"/>
                          <a:sym typeface="Arial"/>
                        </a:rPr>
                        <a:t>深綠色蔬菜、內臟、酵母</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600"/>
                        <a:buFont typeface="Arial"/>
                        <a:buNone/>
                      </a:pPr>
                      <a:r>
                        <a:rPr b="1" i="0" lang="zh-TW" sz="1600" u="none" cap="none" strike="noStrike">
                          <a:solidFill>
                            <a:srgbClr val="627494"/>
                          </a:solidFill>
                          <a:latin typeface="Arial"/>
                          <a:ea typeface="Arial"/>
                          <a:cs typeface="Arial"/>
                          <a:sym typeface="Arial"/>
                        </a:rPr>
                        <a:t>鋅</a:t>
                      </a:r>
                      <a:endParaRPr b="1" i="0" sz="16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7D3E6"/>
                    </a:solidFill>
                  </a:tcPr>
                </a:tc>
                <a:tc>
                  <a:txBody>
                    <a:bodyPr>
                      <a:noAutofit/>
                    </a:bodyPr>
                    <a:lstStyle/>
                    <a:p>
                      <a:pPr indent="0" lvl="0" marL="0" marR="0" rtl="0" algn="l">
                        <a:spcBef>
                          <a:spcPts val="0"/>
                        </a:spcBef>
                        <a:spcAft>
                          <a:spcPts val="0"/>
                        </a:spcAft>
                        <a:buClr>
                          <a:srgbClr val="263248"/>
                        </a:buClr>
                        <a:buSzPts val="1600"/>
                        <a:buFont typeface="Arial"/>
                        <a:buNone/>
                      </a:pPr>
                      <a:r>
                        <a:rPr b="0" lang="zh-TW" sz="1600" u="none" cap="none" strike="noStrike">
                          <a:solidFill>
                            <a:srgbClr val="263248"/>
                          </a:solidFill>
                          <a:latin typeface="Arial"/>
                          <a:ea typeface="Arial"/>
                          <a:cs typeface="Arial"/>
                          <a:sym typeface="Arial"/>
                        </a:rPr>
                        <a:t>肉類、貝類、內臟、豆類</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r h="203200">
                <a:tc>
                  <a:txBody>
                    <a:bodyPr>
                      <a:noAutofit/>
                    </a:bodyPr>
                    <a:lstStyle/>
                    <a:p>
                      <a:pPr indent="0" lvl="0" marL="0" marR="0" rtl="0" algn="ctr">
                        <a:spcBef>
                          <a:spcPts val="0"/>
                        </a:spcBef>
                        <a:spcAft>
                          <a:spcPts val="0"/>
                        </a:spcAft>
                        <a:buClr>
                          <a:srgbClr val="627494"/>
                        </a:buClr>
                        <a:buSzPts val="1600"/>
                        <a:buFont typeface="Arial"/>
                        <a:buNone/>
                      </a:pPr>
                      <a:r>
                        <a:rPr b="1" i="0" lang="zh-TW" sz="1600" u="none" cap="none" strike="noStrike">
                          <a:solidFill>
                            <a:srgbClr val="627494"/>
                          </a:solidFill>
                          <a:latin typeface="Arial"/>
                          <a:ea typeface="Arial"/>
                          <a:cs typeface="Arial"/>
                          <a:sym typeface="Arial"/>
                        </a:rPr>
                        <a:t>維生素C</a:t>
                      </a:r>
                      <a:endParaRPr b="1" i="0" sz="16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noAutofit/>
                    </a:bodyPr>
                    <a:lstStyle/>
                    <a:p>
                      <a:pPr indent="0" lvl="0" marL="0" marR="0" rtl="0" algn="l">
                        <a:spcBef>
                          <a:spcPts val="0"/>
                        </a:spcBef>
                        <a:spcAft>
                          <a:spcPts val="0"/>
                        </a:spcAft>
                        <a:buClr>
                          <a:srgbClr val="263248"/>
                        </a:buClr>
                        <a:buSzPts val="1600"/>
                        <a:buFont typeface="Arial"/>
                        <a:buNone/>
                      </a:pPr>
                      <a:r>
                        <a:rPr b="0" lang="zh-TW" sz="1600" u="none" cap="none" strike="noStrike">
                          <a:solidFill>
                            <a:srgbClr val="263248"/>
                          </a:solidFill>
                          <a:latin typeface="Arial"/>
                          <a:ea typeface="Arial"/>
                          <a:cs typeface="Arial"/>
                          <a:sym typeface="Arial"/>
                        </a:rPr>
                        <a:t>芭樂、奇異果、柑橘類、釋迦、青椒</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600"/>
                        <a:buFont typeface="Arial"/>
                        <a:buNone/>
                      </a:pPr>
                      <a:r>
                        <a:rPr b="1" i="0" lang="zh-TW" sz="1600" u="none" cap="none" strike="noStrike">
                          <a:solidFill>
                            <a:srgbClr val="627494"/>
                          </a:solidFill>
                          <a:latin typeface="Arial"/>
                          <a:ea typeface="Arial"/>
                          <a:cs typeface="Arial"/>
                          <a:sym typeface="Arial"/>
                        </a:rPr>
                        <a:t>ω-3脂肪酸</a:t>
                      </a:r>
                      <a:endParaRPr b="1" i="0" sz="16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C7D3E6"/>
                      </a:solidFill>
                      <a:prstDash val="solid"/>
                      <a:round/>
                      <a:headEnd len="sm" w="sm" type="none"/>
                      <a:tailEnd len="sm" w="sm" type="none"/>
                    </a:lnB>
                    <a:solidFill>
                      <a:srgbClr val="C7D3E6"/>
                    </a:solidFill>
                  </a:tcPr>
                </a:tc>
                <a:tc>
                  <a:txBody>
                    <a:bodyPr>
                      <a:noAutofit/>
                    </a:bodyPr>
                    <a:lstStyle/>
                    <a:p>
                      <a:pPr indent="0" lvl="0" marL="0" marR="0" rtl="0" algn="l">
                        <a:spcBef>
                          <a:spcPts val="0"/>
                        </a:spcBef>
                        <a:spcAft>
                          <a:spcPts val="0"/>
                        </a:spcAft>
                        <a:buClr>
                          <a:schemeClr val="dk1"/>
                        </a:buClr>
                        <a:buSzPts val="1600"/>
                        <a:buFont typeface="Calibri"/>
                        <a:buNone/>
                      </a:pPr>
                      <a:r>
                        <a:rPr lang="zh-TW" sz="1600" u="none" cap="none" strike="noStrike"/>
                        <a:t>鯖魚、秋刀魚、鮪魚、鮭魚、海藻、堅果、酪梨、黃豆</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bl>
          </a:graphicData>
        </a:graphic>
      </p:graphicFrame>
    </p:spTree>
  </p:cSld>
  <p:clrMapOvr>
    <a:masterClrMapping/>
  </p:clrMapOvr>
  <mc:AlternateContent>
    <mc:Choice Requires="p14">
      <p:transition spd="slow" p14:dur="20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566530" y="52901"/>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睡眠秘訣</a:t>
            </a:r>
            <a:endParaRPr/>
          </a:p>
        </p:txBody>
      </p:sp>
      <p:sp>
        <p:nvSpPr>
          <p:cNvPr id="166" name="Google Shape;166;p23"/>
          <p:cNvSpPr txBox="1"/>
          <p:nvPr/>
        </p:nvSpPr>
        <p:spPr>
          <a:xfrm>
            <a:off x="847935" y="1195901"/>
            <a:ext cx="7948195" cy="3600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C7D3E6"/>
              </a:buClr>
              <a:buSzPts val="2400"/>
              <a:buFont typeface="Roboto Condensed Light"/>
              <a:buChar char="▰"/>
            </a:pPr>
            <a:r>
              <a:rPr b="0" i="0" lang="zh-TW" sz="2400" u="none" cap="none" strike="noStrike">
                <a:solidFill>
                  <a:srgbClr val="000000"/>
                </a:solidFill>
                <a:latin typeface="Arial"/>
                <a:ea typeface="Arial"/>
                <a:cs typeface="Arial"/>
                <a:sym typeface="Arial"/>
              </a:rPr>
              <a:t>睡前一小時遠離3C產品，藍光影響睡眠</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600"/>
              </a:spcBef>
              <a:spcAft>
                <a:spcPts val="0"/>
              </a:spcAft>
              <a:buClr>
                <a:srgbClr val="C7D3E6"/>
              </a:buClr>
              <a:buSzPts val="2400"/>
              <a:buFont typeface="Roboto Condensed Light"/>
              <a:buChar char="▰"/>
            </a:pPr>
            <a:r>
              <a:rPr b="0" i="0" lang="zh-TW" sz="2400" u="none" cap="none" strike="noStrike">
                <a:solidFill>
                  <a:srgbClr val="263248"/>
                </a:solidFill>
                <a:latin typeface="Arial"/>
                <a:ea typeface="Arial"/>
                <a:cs typeface="Arial"/>
                <a:sym typeface="Arial"/>
              </a:rPr>
              <a:t>至少七個小時的睡眠及充電瞌睡 (20分鐘)</a:t>
            </a:r>
            <a:endParaRPr/>
          </a:p>
          <a:p>
            <a:pPr indent="-381000" lvl="0" marL="457200" marR="0" rtl="0" algn="l">
              <a:lnSpc>
                <a:spcPct val="100000"/>
              </a:lnSpc>
              <a:spcBef>
                <a:spcPts val="600"/>
              </a:spcBef>
              <a:spcAft>
                <a:spcPts val="0"/>
              </a:spcAft>
              <a:buClr>
                <a:srgbClr val="C7D3E6"/>
              </a:buClr>
              <a:buSzPts val="2400"/>
              <a:buFont typeface="Roboto Condensed Light"/>
              <a:buChar char="▰"/>
            </a:pPr>
            <a:r>
              <a:rPr b="0" i="0" lang="zh-TW" sz="2400" u="none" cap="none" strike="noStrike">
                <a:solidFill>
                  <a:srgbClr val="263248"/>
                </a:solidFill>
                <a:latin typeface="Arial"/>
                <a:ea typeface="Arial"/>
                <a:cs typeface="Arial"/>
                <a:sym typeface="Arial"/>
              </a:rPr>
              <a:t>保持規律的就寢時間和起床時間</a:t>
            </a:r>
            <a:endParaRPr b="0" i="0" sz="2400" u="none" cap="none" strike="noStrike">
              <a:solidFill>
                <a:srgbClr val="263248"/>
              </a:solidFill>
              <a:latin typeface="Arial"/>
              <a:ea typeface="Arial"/>
              <a:cs typeface="Arial"/>
              <a:sym typeface="Arial"/>
            </a:endParaRPr>
          </a:p>
          <a:p>
            <a:pPr indent="-381000" lvl="0" marL="457200" marR="0" rtl="0" algn="l">
              <a:lnSpc>
                <a:spcPct val="100000"/>
              </a:lnSpc>
              <a:spcBef>
                <a:spcPts val="600"/>
              </a:spcBef>
              <a:spcAft>
                <a:spcPts val="0"/>
              </a:spcAft>
              <a:buClr>
                <a:srgbClr val="C7D3E6"/>
              </a:buClr>
              <a:buSzPts val="2400"/>
              <a:buFont typeface="Roboto Condensed Light"/>
              <a:buChar char="▰"/>
            </a:pPr>
            <a:r>
              <a:rPr b="0" i="0" lang="zh-TW" sz="2400" u="none" cap="none" strike="noStrike">
                <a:solidFill>
                  <a:srgbClr val="263248"/>
                </a:solidFill>
                <a:latin typeface="Arial"/>
                <a:ea typeface="Arial"/>
                <a:cs typeface="Arial"/>
                <a:sym typeface="Arial"/>
              </a:rPr>
              <a:t>睡前20~30分鐘的放鬆，可做伸展或瑜珈</a:t>
            </a:r>
            <a:endParaRPr b="0" i="0" sz="2400" u="none" cap="none" strike="noStrike">
              <a:solidFill>
                <a:srgbClr val="263248"/>
              </a:solidFill>
              <a:latin typeface="Arial"/>
              <a:ea typeface="Arial"/>
              <a:cs typeface="Arial"/>
              <a:sym typeface="Arial"/>
            </a:endParaRPr>
          </a:p>
          <a:p>
            <a:pPr indent="-381000" lvl="0" marL="457200" marR="0" rtl="0" algn="l">
              <a:lnSpc>
                <a:spcPct val="100000"/>
              </a:lnSpc>
              <a:spcBef>
                <a:spcPts val="600"/>
              </a:spcBef>
              <a:spcAft>
                <a:spcPts val="0"/>
              </a:spcAft>
              <a:buClr>
                <a:srgbClr val="C7D3E6"/>
              </a:buClr>
              <a:buSzPts val="2400"/>
              <a:buFont typeface="Roboto Condensed Light"/>
              <a:buChar char="▰"/>
            </a:pPr>
            <a:r>
              <a:rPr b="0" i="0" lang="zh-TW" sz="2400" u="none" cap="none" strike="noStrike">
                <a:solidFill>
                  <a:srgbClr val="263248"/>
                </a:solidFill>
                <a:latin typeface="Arial"/>
                <a:ea typeface="Arial"/>
                <a:cs typeface="Arial"/>
                <a:sym typeface="Arial"/>
              </a:rPr>
              <a:t>創造好的睡眠環境：黑暗、安靜、舒適、涼爽</a:t>
            </a:r>
            <a:br>
              <a:rPr b="0" i="0" lang="zh-TW" sz="2400" u="none" cap="none" strike="noStrike">
                <a:solidFill>
                  <a:srgbClr val="263248"/>
                </a:solidFill>
                <a:latin typeface="Arial"/>
                <a:ea typeface="Arial"/>
                <a:cs typeface="Arial"/>
                <a:sym typeface="Arial"/>
              </a:rPr>
            </a:br>
            <a:r>
              <a:rPr b="0" i="0" lang="zh-TW" sz="1600" u="none" cap="none" strike="noStrike">
                <a:solidFill>
                  <a:srgbClr val="263248"/>
                </a:solidFill>
                <a:highlight>
                  <a:srgbClr val="C7D3E6"/>
                </a:highlight>
                <a:latin typeface="Arial"/>
                <a:ea typeface="Arial"/>
                <a:cs typeface="Arial"/>
                <a:sym typeface="Arial"/>
              </a:rPr>
              <a:t>溫度要比室溫涼(約15~21℃)、遮光窗簾、燈光全暗、眼罩、耳塞、舒適的床墊、足夠溫暖的棉被、穩定支持的枕頭</a:t>
            </a:r>
            <a:endParaRPr b="0" i="0" sz="2400" u="none" cap="none" strike="noStrike">
              <a:solidFill>
                <a:srgbClr val="263248"/>
              </a:solidFill>
              <a:highlight>
                <a:srgbClr val="C7D3E6"/>
              </a:highlight>
              <a:latin typeface="Arial"/>
              <a:ea typeface="Arial"/>
              <a:cs typeface="Arial"/>
              <a:sym typeface="Arial"/>
            </a:endParaRPr>
          </a:p>
          <a:p>
            <a:pPr indent="-381000" lvl="0" marL="457200" marR="0" rtl="0" algn="l">
              <a:lnSpc>
                <a:spcPct val="100000"/>
              </a:lnSpc>
              <a:spcBef>
                <a:spcPts val="600"/>
              </a:spcBef>
              <a:spcAft>
                <a:spcPts val="0"/>
              </a:spcAft>
              <a:buClr>
                <a:srgbClr val="C7D3E6"/>
              </a:buClr>
              <a:buSzPts val="2400"/>
              <a:buFont typeface="Roboto Condensed Light"/>
              <a:buChar char="▰"/>
            </a:pPr>
            <a:r>
              <a:rPr b="0" i="0" lang="zh-TW" sz="2400" u="none" cap="none" strike="noStrike">
                <a:solidFill>
                  <a:srgbClr val="263248"/>
                </a:solidFill>
                <a:latin typeface="Arial"/>
                <a:ea typeface="Arial"/>
                <a:cs typeface="Arial"/>
                <a:sym typeface="Arial"/>
              </a:rPr>
              <a:t>減少酒精和咖啡因的攝取，例如：咖啡、茶、巧克力、可樂</a:t>
            </a:r>
            <a:endParaRPr b="0" i="0" sz="2400" u="none" cap="none" strike="noStrike">
              <a:solidFill>
                <a:srgbClr val="263248"/>
              </a:solidFill>
              <a:latin typeface="Arial"/>
              <a:ea typeface="Arial"/>
              <a:cs typeface="Arial"/>
              <a:sym typeface="Arial"/>
            </a:endParaRPr>
          </a:p>
          <a:p>
            <a:pPr indent="-381000" lvl="0" marL="457200" marR="0" rtl="0" algn="l">
              <a:lnSpc>
                <a:spcPct val="100000"/>
              </a:lnSpc>
              <a:spcBef>
                <a:spcPts val="600"/>
              </a:spcBef>
              <a:spcAft>
                <a:spcPts val="0"/>
              </a:spcAft>
              <a:buClr>
                <a:srgbClr val="C7D3E6"/>
              </a:buClr>
              <a:buSzPts val="2400"/>
              <a:buFont typeface="Roboto Condensed Light"/>
              <a:buChar char="▰"/>
            </a:pPr>
            <a:r>
              <a:rPr b="0" i="0" lang="zh-TW" sz="2400" u="none" cap="none" strike="noStrike">
                <a:solidFill>
                  <a:srgbClr val="263248"/>
                </a:solidFill>
                <a:latin typeface="Arial"/>
                <a:ea typeface="Arial"/>
                <a:cs typeface="Arial"/>
                <a:sym typeface="Arial"/>
              </a:rPr>
              <a:t>避免高油脂高蛋白、易產氣、不易消化、刺激性辛辣的食物</a:t>
            </a:r>
            <a:endParaRPr b="0" i="0" sz="2400" u="none" cap="none" strike="noStrike">
              <a:solidFill>
                <a:srgbClr val="263248"/>
              </a:solidFill>
              <a:latin typeface="Arial"/>
              <a:ea typeface="Arial"/>
              <a:cs typeface="Arial"/>
              <a:sym typeface="Arial"/>
            </a:endParaRPr>
          </a:p>
          <a:p>
            <a:pPr indent="-381000" lvl="0" marL="457200" marR="0" rtl="0" algn="l">
              <a:lnSpc>
                <a:spcPct val="100000"/>
              </a:lnSpc>
              <a:spcBef>
                <a:spcPts val="600"/>
              </a:spcBef>
              <a:spcAft>
                <a:spcPts val="0"/>
              </a:spcAft>
              <a:buClr>
                <a:srgbClr val="C7D3E6"/>
              </a:buClr>
              <a:buSzPts val="2400"/>
              <a:buFont typeface="Roboto Condensed Light"/>
              <a:buChar char="▰"/>
            </a:pPr>
            <a:r>
              <a:rPr b="0" i="0" lang="zh-TW" sz="2400" u="none" cap="none" strike="noStrike">
                <a:solidFill>
                  <a:srgbClr val="263248"/>
                </a:solidFill>
                <a:latin typeface="Arial"/>
                <a:ea typeface="Arial"/>
                <a:cs typeface="Arial"/>
                <a:sym typeface="Arial"/>
              </a:rPr>
              <a:t>睡前2小時水量不超過500cc</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旅行飲食</a:t>
            </a:r>
            <a:endParaRPr b="0" i="0" sz="4400" u="none" cap="none" strike="noStrike">
              <a:solidFill>
                <a:srgbClr val="000000"/>
              </a:solidFill>
              <a:latin typeface="Arial"/>
              <a:ea typeface="Arial"/>
              <a:cs typeface="Arial"/>
              <a:sym typeface="Arial"/>
            </a:endParaRPr>
          </a:p>
        </p:txBody>
      </p:sp>
      <p:sp>
        <p:nvSpPr>
          <p:cNvPr id="172" name="Google Shape;172;p24"/>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A5A5A5"/>
              </a:buClr>
              <a:buSzPts val="3200"/>
              <a:buFont typeface="Arial"/>
              <a:buChar char="•"/>
            </a:pPr>
            <a:r>
              <a:rPr b="0" i="0" lang="zh-TW" sz="3200" u="none" cap="none" strike="noStrike">
                <a:solidFill>
                  <a:srgbClr val="A5A5A5"/>
                </a:solidFill>
                <a:latin typeface="Arial"/>
                <a:ea typeface="Arial"/>
                <a:cs typeface="Arial"/>
                <a:sym typeface="Arial"/>
              </a:rPr>
              <a:t>第一節　旅行中會遇到的困難</a:t>
            </a:r>
            <a:endParaRPr/>
          </a:p>
          <a:p>
            <a:pPr indent="-342900" lvl="0" marL="342900" marR="0" rtl="0" algn="l">
              <a:lnSpc>
                <a:spcPct val="100000"/>
              </a:lnSpc>
              <a:spcBef>
                <a:spcPts val="800"/>
              </a:spcBef>
              <a:spcAft>
                <a:spcPts val="0"/>
              </a:spcAft>
              <a:buClr>
                <a:schemeClr val="dk1"/>
              </a:buClr>
              <a:buSzPts val="4000"/>
              <a:buFont typeface="Arial"/>
              <a:buChar char="•"/>
            </a:pPr>
            <a:r>
              <a:rPr b="1" i="0" lang="zh-TW" sz="4000" u="none" cap="none" strike="noStrike">
                <a:solidFill>
                  <a:schemeClr val="dk1"/>
                </a:solidFill>
                <a:latin typeface="Arial"/>
                <a:ea typeface="Arial"/>
                <a:cs typeface="Arial"/>
                <a:sym typeface="Arial"/>
              </a:rPr>
              <a:t>第二節　制定旅行時的飲食策略</a:t>
            </a:r>
            <a:br>
              <a:rPr b="1" i="0" lang="zh-TW" sz="4000" u="none" cap="none" strike="noStrike">
                <a:solidFill>
                  <a:schemeClr val="dk1"/>
                </a:solidFill>
                <a:latin typeface="Arial"/>
                <a:ea typeface="Arial"/>
                <a:cs typeface="Arial"/>
                <a:sym typeface="Arial"/>
              </a:rPr>
            </a:br>
            <a:r>
              <a:rPr b="1" i="0" lang="zh-TW" sz="4000" u="none" cap="none" strike="noStrike">
                <a:solidFill>
                  <a:schemeClr val="dk1"/>
                </a:solidFill>
                <a:latin typeface="Arial"/>
                <a:ea typeface="Arial"/>
                <a:cs typeface="Arial"/>
                <a:sym typeface="Arial"/>
              </a:rPr>
              <a:t>        (出發前)</a:t>
            </a:r>
            <a:endParaRPr/>
          </a:p>
          <a:p>
            <a:pPr indent="-342900" lvl="0" marL="342900" marR="0" rtl="0" algn="l">
              <a:lnSpc>
                <a:spcPct val="100000"/>
              </a:lnSpc>
              <a:spcBef>
                <a:spcPts val="80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第三節　制定旅行時的飲食策略</a:t>
            </a:r>
            <a:br>
              <a:rPr b="0" i="0" lang="zh-TW" sz="3200" u="none" cap="none" strike="noStrike">
                <a:solidFill>
                  <a:srgbClr val="7F7F7F"/>
                </a:solidFill>
                <a:latin typeface="Arial"/>
                <a:ea typeface="Arial"/>
                <a:cs typeface="Arial"/>
                <a:sym typeface="Arial"/>
              </a:rPr>
            </a:br>
            <a:r>
              <a:rPr b="0" i="0" lang="zh-TW" sz="3200" u="none" cap="none" strike="noStrike">
                <a:solidFill>
                  <a:srgbClr val="7F7F7F"/>
                </a:solidFill>
                <a:latin typeface="Arial"/>
                <a:ea typeface="Arial"/>
                <a:cs typeface="Arial"/>
                <a:sym typeface="Arial"/>
              </a:rPr>
              <a:t>        (旅行中、目的地)</a:t>
            </a:r>
            <a:endParaRPr/>
          </a:p>
          <a:p>
            <a:pPr indent="-342900" lvl="0" marL="342900" marR="0" rtl="0" algn="l">
              <a:lnSpc>
                <a:spcPct val="100000"/>
              </a:lnSpc>
              <a:spcBef>
                <a:spcPts val="800"/>
              </a:spcBef>
              <a:spcAft>
                <a:spcPts val="0"/>
              </a:spcAft>
              <a:buClr>
                <a:srgbClr val="A5A5A5"/>
              </a:buClr>
              <a:buSzPts val="3200"/>
              <a:buFont typeface="Arial"/>
              <a:buChar char="•"/>
            </a:pPr>
            <a:r>
              <a:rPr b="0" i="0" lang="zh-TW" sz="3200" u="none" cap="none" strike="noStrike">
                <a:solidFill>
                  <a:srgbClr val="A5A5A5"/>
                </a:solidFill>
                <a:latin typeface="Arial"/>
                <a:ea typeface="Arial"/>
                <a:cs typeface="Arial"/>
                <a:sym typeface="Arial"/>
              </a:rPr>
              <a:t>第四節　外出時飲食注意事項</a:t>
            </a:r>
            <a:endParaRPr b="0" i="0" sz="3200" u="none" cap="none" strike="noStrike">
              <a:solidFill>
                <a:srgbClr val="A5A5A5"/>
              </a:solidFill>
              <a:latin typeface="Arial"/>
              <a:ea typeface="Arial"/>
              <a:cs typeface="Arial"/>
              <a:sym typeface="Arial"/>
            </a:endParaRPr>
          </a:p>
          <a:p>
            <a:pPr indent="-139700" lvl="0" marL="342900" marR="0" rtl="0" algn="l">
              <a:lnSpc>
                <a:spcPct val="100000"/>
              </a:lnSpc>
              <a:spcBef>
                <a:spcPts val="80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73" name="Google Shape;173;p24"/>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課程名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