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7" r:id="rId3"/>
    <p:sldId id="292" r:id="rId4"/>
    <p:sldId id="293" r:id="rId5"/>
    <p:sldId id="315" r:id="rId6"/>
    <p:sldId id="325" r:id="rId7"/>
    <p:sldId id="324" r:id="rId8"/>
    <p:sldId id="323" r:id="rId9"/>
    <p:sldId id="322" r:id="rId10"/>
    <p:sldId id="321" r:id="rId11"/>
    <p:sldId id="320" r:id="rId12"/>
    <p:sldId id="326" r:id="rId13"/>
    <p:sldId id="330" r:id="rId14"/>
    <p:sldId id="329" r:id="rId15"/>
    <p:sldId id="328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5" autoAdjust="0"/>
  </p:normalViewPr>
  <p:slideViewPr>
    <p:cSldViewPr snapToGrid="0"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.gov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數據分析與大數據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國內運動大數據資料庫篇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49057"/>
            <a:ext cx="6400800" cy="1752603"/>
          </a:xfrm>
        </p:spPr>
        <p:txBody>
          <a:bodyPr/>
          <a:lstStyle/>
          <a:p>
            <a:r>
              <a:rPr lang="zh-TW" altLang="en-US" dirty="0" smtClean="0"/>
              <a:t>授課教師：</a:t>
            </a:r>
            <a:r>
              <a:rPr lang="zh-TW" altLang="en-US" dirty="0"/>
              <a:t>葉允棋</a:t>
            </a:r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找出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數據資料庫</a:t>
            </a:r>
          </a:p>
          <a:p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1800281"/>
            <a:ext cx="8225292" cy="46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第三種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管道</a:t>
            </a:r>
            <a:r>
              <a:rPr lang="zh-TW" altLang="en-US" sz="2800" dirty="0" smtClean="0"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資料分類統計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1" y="1741715"/>
            <a:ext cx="8810139" cy="476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21943" y="2786743"/>
            <a:ext cx="827314" cy="217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機關分類統計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6" y="1701800"/>
            <a:ext cx="6000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178629" y="6270171"/>
            <a:ext cx="5787117" cy="308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教育部體育署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，共有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89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筆資料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32202"/>
            <a:ext cx="6604000" cy="472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0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點選其中一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筆數據資料庫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2" y="1718170"/>
            <a:ext cx="5413829" cy="51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CSV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檔案，並且打開此檔案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2128839"/>
            <a:ext cx="9027886" cy="42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1849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資料開放平臺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開放資料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(Open Data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92" y="2163799"/>
            <a:ext cx="6726237" cy="41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官方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網站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://data.gov.tw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/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" y="2452914"/>
            <a:ext cx="9101621" cy="39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" y="2002971"/>
            <a:ext cx="9115783" cy="36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一種</a:t>
            </a:r>
            <a:r>
              <a:rPr lang="zh-TW" altLang="en-US" sz="2800" dirty="0" smtClean="0"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關鍵字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9042"/>
            <a:ext cx="9144000" cy="39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採用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關鍵字進行搜尋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8"/>
            <a:ext cx="9036793" cy="409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找出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73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筆數據資料庫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1870703"/>
            <a:ext cx="7110186" cy="45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4457" y="20342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</a:t>
            </a:r>
            <a:r>
              <a:rPr lang="zh-TW" altLang="en-US" sz="2800" dirty="0" smtClean="0"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利用資料集服務分類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1885304"/>
            <a:ext cx="8461827" cy="46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</a:t>
            </a:r>
            <a:r>
              <a:rPr lang="zh-TW" altLang="en-US" dirty="0" smtClean="0">
                <a:solidFill>
                  <a:srgbClr val="0000CC"/>
                </a:solidFill>
              </a:rPr>
              <a:t>資料庫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二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休閒遊憩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1885304"/>
            <a:ext cx="8461827" cy="46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22057" y="4557486"/>
            <a:ext cx="1074057" cy="1074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3106</TotalTime>
  <Words>223</Words>
  <Application>Microsoft Office PowerPoint</Application>
  <PresentationFormat>如螢幕大小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課程名稱</vt:lpstr>
      <vt:lpstr>數據分析與大數據  國內運動大數據資料庫篇 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國內運動大數據資料庫(二)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100</cp:revision>
  <dcterms:created xsi:type="dcterms:W3CDTF">2017-11-07T02:54:43Z</dcterms:created>
  <dcterms:modified xsi:type="dcterms:W3CDTF">2018-09-06T13:05:49Z</dcterms:modified>
</cp:coreProperties>
</file>