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61" r:id="rId2"/>
    <p:sldId id="287" r:id="rId3"/>
    <p:sldId id="292" r:id="rId4"/>
    <p:sldId id="293" r:id="rId5"/>
    <p:sldId id="315" r:id="rId6"/>
    <p:sldId id="325" r:id="rId7"/>
    <p:sldId id="324" r:id="rId8"/>
    <p:sldId id="323" r:id="rId9"/>
    <p:sldId id="322" r:id="rId10"/>
    <p:sldId id="321" r:id="rId11"/>
    <p:sldId id="320" r:id="rId12"/>
    <p:sldId id="326" r:id="rId13"/>
    <p:sldId id="330" r:id="rId14"/>
    <p:sldId id="329" r:id="rId15"/>
    <p:sldId id="328" r:id="rId16"/>
    <p:sldId id="276" r:id="rId17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佈景主題樣式 1 - 輔色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775DCB02-9BB8-47FD-8907-85C794F793BA}" styleName="佈景主題樣式 1 - 輔色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285" autoAdjust="0"/>
  </p:normalViewPr>
  <p:slideViewPr>
    <p:cSldViewPr snapToGrid="0">
      <p:cViewPr>
        <p:scale>
          <a:sx n="66" d="100"/>
          <a:sy n="66" d="100"/>
        </p:scale>
        <p:origin x="-1422" y="-4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784550-B5D0-40A0-8EEA-54FC4F05F505}" type="datetimeFigureOut">
              <a:rPr lang="zh-TW" altLang="en-US" smtClean="0"/>
              <a:t>2018/9/6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9FAA63-CE23-426A-A9B5-AABBE86762E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55017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AED3D92-ED88-4A15-B001-70BBAC800548}" type="datetime1">
              <a:rPr lang="en-US"/>
              <a:pPr lvl="0"/>
              <a:t>9/6/2018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9F4978C-0251-42FA-94A9-52168A085C55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028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19A89C8-42A2-4B72-A39B-4EE61D01B724}" type="datetime1">
              <a:rPr lang="en-US"/>
              <a:pPr lvl="0"/>
              <a:t>9/6/2018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92C6934-2ACE-4C1C-884F-58B33CBE1DB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997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E3070E6-0B89-4249-8D6C-1819BF37B3E7}" type="datetime1">
              <a:rPr lang="en-US"/>
              <a:pPr lvl="0"/>
              <a:t>9/6/2018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57F9606-8476-484A-A9DB-2DE7CC681E4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660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3792358-BB0C-425E-A0A5-FFC99BBF531B}" type="datetime1">
              <a:rPr lang="en-US"/>
              <a:pPr lvl="0"/>
              <a:t>9/6/2018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1CEC1AD-33DF-4D07-ADA6-E151C76857F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374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3702EEB-C829-4B4D-BCBA-249704790EB5}" type="datetime1">
              <a:rPr lang="en-US"/>
              <a:pPr lvl="0"/>
              <a:t>9/6/2018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E447B91-D0F9-46A6-9889-935C7822E29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202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D7731F5-DF97-420B-AB1E-0E02CE261D38}" type="datetime1">
              <a:rPr lang="en-US"/>
              <a:pPr lvl="0"/>
              <a:t>9/6/2018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44B0089-0C55-4706-BA40-930B7FB19E3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094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8498E9C-DF83-47AC-9BDA-C431212238F3}" type="datetime1">
              <a:rPr lang="en-US"/>
              <a:pPr lvl="0"/>
              <a:t>9/6/2018</a:t>
            </a:fld>
            <a:endParaRPr lang="en-US"/>
          </a:p>
        </p:txBody>
      </p:sp>
      <p:sp>
        <p:nvSpPr>
          <p:cNvPr id="8" name="頁尾版面配置區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25158AD-ECED-478B-A6CE-F319C94CA75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056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C8E9D5C-EC6A-42A1-B466-A9F7E75B88F7}" type="datetime1">
              <a:rPr lang="en-US"/>
              <a:pPr lvl="0"/>
              <a:t>9/6/2018</a:t>
            </a:fld>
            <a:endParaRPr lang="en-US"/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23289E8-A1E5-4C46-AC0A-0D9C00C52D9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6901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4A9C947-7299-4F77-9B9A-CE2A3F750001}" type="datetime1">
              <a:rPr lang="en-US"/>
              <a:pPr lvl="0"/>
              <a:t>9/6/2018</a:t>
            </a:fld>
            <a:endParaRPr lang="en-US"/>
          </a:p>
        </p:txBody>
      </p:sp>
      <p:sp>
        <p:nvSpPr>
          <p:cNvPr id="3" name="頁尾版面配置區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03D7372-F3E8-48F1-A210-95B832E4ED9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658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4DB2CD0-ACFF-46FE-A788-E6826CF0FFE4}" type="datetime1">
              <a:rPr lang="en-US"/>
              <a:pPr lvl="0"/>
              <a:t>9/6/2018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7946C0B-0C8D-451E-AA07-088395EA865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768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8CCC8F2-888B-45D3-BA6B-0EF4C0A5FE4C}" type="datetime1">
              <a:rPr lang="en-US"/>
              <a:pPr lvl="0"/>
              <a:t>9/6/2018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3F87714-A530-4D3E-90EE-3038BBB0820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845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F83AD70E-2DA0-4404-807D-140241377242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Picture 3" descr="C:\Users\BPC\AppData\Local\Temp\Rar$DR60.735\A703(修正型).p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data.gov.tw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數據分析與大數據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國內運動大數據資料庫篇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>(</a:t>
            </a:r>
            <a:r>
              <a:rPr lang="zh-TW" altLang="en-US" dirty="0"/>
              <a:t>二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4249057"/>
            <a:ext cx="6400800" cy="1752603"/>
          </a:xfrm>
        </p:spPr>
        <p:txBody>
          <a:bodyPr/>
          <a:lstStyle/>
          <a:p>
            <a:r>
              <a:rPr lang="zh-TW" altLang="en-US" dirty="0" smtClean="0"/>
              <a:t>授課教師：</a:t>
            </a:r>
            <a:r>
              <a:rPr lang="zh-TW" altLang="en-US" dirty="0"/>
              <a:t>葉允棋</a:t>
            </a:r>
          </a:p>
        </p:txBody>
      </p:sp>
    </p:spTree>
    <p:extLst>
      <p:ext uri="{BB962C8B-B14F-4D97-AF65-F5344CB8AC3E}">
        <p14:creationId xmlns:p14="http://schemas.microsoft.com/office/powerpoint/2010/main" val="37905329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標題 1"/>
          <p:cNvSpPr>
            <a:spLocks noGrp="1"/>
          </p:cNvSpPr>
          <p:nvPr>
            <p:ph type="title"/>
          </p:nvPr>
        </p:nvSpPr>
        <p:spPr bwMode="auto">
          <a:xfrm>
            <a:off x="468313" y="188913"/>
            <a:ext cx="82296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zh-TW" altLang="en-US" dirty="0" smtClean="0">
                <a:solidFill>
                  <a:srgbClr val="0000CC"/>
                </a:solidFill>
              </a:rPr>
              <a:t>國內運動大數據</a:t>
            </a:r>
            <a:r>
              <a:rPr lang="zh-TW" altLang="en-US" dirty="0" smtClean="0">
                <a:solidFill>
                  <a:srgbClr val="0000CC"/>
                </a:solidFill>
              </a:rPr>
              <a:t>資料庫</a:t>
            </a:r>
            <a:r>
              <a:rPr lang="en-US" altLang="zh-TW" dirty="0">
                <a:solidFill>
                  <a:srgbClr val="0000CC"/>
                </a:solidFill>
              </a:rPr>
              <a:t>(</a:t>
            </a:r>
            <a:r>
              <a:rPr lang="zh-TW" altLang="en-US" dirty="0">
                <a:solidFill>
                  <a:srgbClr val="0000CC"/>
                </a:solidFill>
              </a:rPr>
              <a:t>二</a:t>
            </a:r>
            <a:r>
              <a:rPr lang="en-US" altLang="zh-TW" dirty="0">
                <a:solidFill>
                  <a:srgbClr val="0000CC"/>
                </a:solidFill>
              </a:rPr>
              <a:t>)</a:t>
            </a:r>
            <a:endParaRPr lang="zh-TW" altLang="en-US" dirty="0" smtClean="0">
              <a:solidFill>
                <a:srgbClr val="0000CC"/>
              </a:solidFill>
            </a:endParaRPr>
          </a:p>
        </p:txBody>
      </p:sp>
      <p:sp>
        <p:nvSpPr>
          <p:cNvPr id="97283" name="內容版面配置區 2"/>
          <p:cNvSpPr>
            <a:spLocks noGrp="1"/>
          </p:cNvSpPr>
          <p:nvPr>
            <p:ph idx="1"/>
          </p:nvPr>
        </p:nvSpPr>
        <p:spPr bwMode="auto">
          <a:xfrm>
            <a:off x="601663" y="1125538"/>
            <a:ext cx="8507412" cy="45259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找出</a:t>
            </a:r>
            <a:r>
              <a:rPr lang="en-US" altLang="zh-TW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800</a:t>
            </a:r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筆</a:t>
            </a:r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數據資料庫</a:t>
            </a:r>
          </a:p>
          <a:p>
            <a:endParaRPr lang="zh-TW" altLang="en-US" sz="28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97284" name="投影片編號版面配置區 3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endParaRPr lang="en-US" altLang="zh-TW" sz="1400" dirty="0" smtClean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171" y="1800281"/>
            <a:ext cx="8225292" cy="46724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58005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標題 1"/>
          <p:cNvSpPr>
            <a:spLocks noGrp="1"/>
          </p:cNvSpPr>
          <p:nvPr>
            <p:ph type="title"/>
          </p:nvPr>
        </p:nvSpPr>
        <p:spPr bwMode="auto">
          <a:xfrm>
            <a:off x="468313" y="188913"/>
            <a:ext cx="82296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zh-TW" altLang="en-US" dirty="0" smtClean="0">
                <a:solidFill>
                  <a:srgbClr val="0000CC"/>
                </a:solidFill>
              </a:rPr>
              <a:t>國內運動大數據</a:t>
            </a:r>
            <a:r>
              <a:rPr lang="zh-TW" altLang="en-US" dirty="0" smtClean="0">
                <a:solidFill>
                  <a:srgbClr val="0000CC"/>
                </a:solidFill>
              </a:rPr>
              <a:t>資料庫</a:t>
            </a:r>
            <a:r>
              <a:rPr lang="en-US" altLang="zh-TW" dirty="0">
                <a:solidFill>
                  <a:srgbClr val="0000CC"/>
                </a:solidFill>
              </a:rPr>
              <a:t>(</a:t>
            </a:r>
            <a:r>
              <a:rPr lang="zh-TW" altLang="en-US" dirty="0">
                <a:solidFill>
                  <a:srgbClr val="0000CC"/>
                </a:solidFill>
              </a:rPr>
              <a:t>二</a:t>
            </a:r>
            <a:r>
              <a:rPr lang="en-US" altLang="zh-TW" dirty="0">
                <a:solidFill>
                  <a:srgbClr val="0000CC"/>
                </a:solidFill>
              </a:rPr>
              <a:t>)</a:t>
            </a:r>
            <a:endParaRPr lang="zh-TW" altLang="en-US" dirty="0" smtClean="0">
              <a:solidFill>
                <a:srgbClr val="0000CC"/>
              </a:solidFill>
            </a:endParaRPr>
          </a:p>
        </p:txBody>
      </p:sp>
      <p:sp>
        <p:nvSpPr>
          <p:cNvPr id="97283" name="內容版面配置區 2"/>
          <p:cNvSpPr>
            <a:spLocks noGrp="1"/>
          </p:cNvSpPr>
          <p:nvPr>
            <p:ph idx="1"/>
          </p:nvPr>
        </p:nvSpPr>
        <p:spPr bwMode="auto">
          <a:xfrm>
            <a:off x="601663" y="1125538"/>
            <a:ext cx="8507412" cy="45259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第三種</a:t>
            </a:r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管道</a:t>
            </a:r>
            <a:r>
              <a:rPr lang="zh-TW" altLang="en-US" sz="2800" dirty="0" smtClean="0">
                <a:latin typeface="新細明體"/>
                <a:ea typeface="新細明體"/>
                <a:cs typeface="Times New Roman" panose="02020603050405020304" pitchFamily="18" charset="0"/>
              </a:rPr>
              <a:t>：</a:t>
            </a:r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資料分類統計</a:t>
            </a:r>
            <a:endParaRPr lang="en-US" altLang="zh-TW" sz="28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endParaRPr lang="zh-TW" altLang="en-US" sz="28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97284" name="投影片編號版面配置區 3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endParaRPr lang="en-US" altLang="zh-TW" sz="1400" dirty="0" smtClean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861" y="1741715"/>
            <a:ext cx="8810139" cy="47673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矩形 2"/>
          <p:cNvSpPr/>
          <p:nvPr/>
        </p:nvSpPr>
        <p:spPr>
          <a:xfrm>
            <a:off x="5021943" y="2786743"/>
            <a:ext cx="827314" cy="21771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958005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標題 1"/>
          <p:cNvSpPr>
            <a:spLocks noGrp="1"/>
          </p:cNvSpPr>
          <p:nvPr>
            <p:ph type="title"/>
          </p:nvPr>
        </p:nvSpPr>
        <p:spPr bwMode="auto">
          <a:xfrm>
            <a:off x="468313" y="188913"/>
            <a:ext cx="82296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zh-TW" altLang="en-US" dirty="0" smtClean="0">
                <a:solidFill>
                  <a:srgbClr val="0000CC"/>
                </a:solidFill>
              </a:rPr>
              <a:t>國內運動大數據</a:t>
            </a:r>
            <a:r>
              <a:rPr lang="zh-TW" altLang="en-US" dirty="0" smtClean="0">
                <a:solidFill>
                  <a:srgbClr val="0000CC"/>
                </a:solidFill>
              </a:rPr>
              <a:t>資料庫</a:t>
            </a:r>
            <a:r>
              <a:rPr lang="en-US" altLang="zh-TW" dirty="0">
                <a:solidFill>
                  <a:srgbClr val="0000CC"/>
                </a:solidFill>
              </a:rPr>
              <a:t>(</a:t>
            </a:r>
            <a:r>
              <a:rPr lang="zh-TW" altLang="en-US" dirty="0">
                <a:solidFill>
                  <a:srgbClr val="0000CC"/>
                </a:solidFill>
              </a:rPr>
              <a:t>二</a:t>
            </a:r>
            <a:r>
              <a:rPr lang="en-US" altLang="zh-TW" dirty="0">
                <a:solidFill>
                  <a:srgbClr val="0000CC"/>
                </a:solidFill>
              </a:rPr>
              <a:t>)</a:t>
            </a:r>
            <a:endParaRPr lang="zh-TW" altLang="en-US" dirty="0" smtClean="0">
              <a:solidFill>
                <a:srgbClr val="0000CC"/>
              </a:solidFill>
            </a:endParaRPr>
          </a:p>
        </p:txBody>
      </p:sp>
      <p:sp>
        <p:nvSpPr>
          <p:cNvPr id="97283" name="內容版面配置區 2"/>
          <p:cNvSpPr>
            <a:spLocks noGrp="1"/>
          </p:cNvSpPr>
          <p:nvPr>
            <p:ph idx="1"/>
          </p:nvPr>
        </p:nvSpPr>
        <p:spPr bwMode="auto">
          <a:xfrm>
            <a:off x="601663" y="1125538"/>
            <a:ext cx="8507412" cy="45259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點選</a:t>
            </a:r>
            <a:r>
              <a:rPr lang="en-US" altLang="zh-TW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【</a:t>
            </a:r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機關分類統計</a:t>
            </a:r>
            <a:r>
              <a:rPr lang="en-US" altLang="zh-TW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】</a:t>
            </a:r>
            <a:endParaRPr lang="zh-TW" altLang="en-US" sz="28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97284" name="投影片編號版面配置區 3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endParaRPr lang="en-US" altLang="zh-TW" sz="1400" dirty="0" smtClean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4996" y="1701800"/>
            <a:ext cx="6000750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矩形 2"/>
          <p:cNvSpPr/>
          <p:nvPr/>
        </p:nvSpPr>
        <p:spPr>
          <a:xfrm>
            <a:off x="3178629" y="6270171"/>
            <a:ext cx="5787117" cy="30842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33213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標題 1"/>
          <p:cNvSpPr>
            <a:spLocks noGrp="1"/>
          </p:cNvSpPr>
          <p:nvPr>
            <p:ph type="title"/>
          </p:nvPr>
        </p:nvSpPr>
        <p:spPr bwMode="auto">
          <a:xfrm>
            <a:off x="468313" y="188913"/>
            <a:ext cx="82296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zh-TW" altLang="en-US" dirty="0" smtClean="0">
                <a:solidFill>
                  <a:srgbClr val="0000CC"/>
                </a:solidFill>
              </a:rPr>
              <a:t>國內運動大數據</a:t>
            </a:r>
            <a:r>
              <a:rPr lang="zh-TW" altLang="en-US" dirty="0" smtClean="0">
                <a:solidFill>
                  <a:srgbClr val="0000CC"/>
                </a:solidFill>
              </a:rPr>
              <a:t>資料庫</a:t>
            </a:r>
            <a:r>
              <a:rPr lang="en-US" altLang="zh-TW" dirty="0">
                <a:solidFill>
                  <a:srgbClr val="0000CC"/>
                </a:solidFill>
              </a:rPr>
              <a:t>(</a:t>
            </a:r>
            <a:r>
              <a:rPr lang="zh-TW" altLang="en-US" dirty="0">
                <a:solidFill>
                  <a:srgbClr val="0000CC"/>
                </a:solidFill>
              </a:rPr>
              <a:t>二</a:t>
            </a:r>
            <a:r>
              <a:rPr lang="en-US" altLang="zh-TW" dirty="0">
                <a:solidFill>
                  <a:srgbClr val="0000CC"/>
                </a:solidFill>
              </a:rPr>
              <a:t>)</a:t>
            </a:r>
            <a:endParaRPr lang="zh-TW" altLang="en-US" dirty="0" smtClean="0">
              <a:solidFill>
                <a:srgbClr val="0000CC"/>
              </a:solidFill>
            </a:endParaRPr>
          </a:p>
        </p:txBody>
      </p:sp>
      <p:sp>
        <p:nvSpPr>
          <p:cNvPr id="97283" name="內容版面配置區 2"/>
          <p:cNvSpPr>
            <a:spLocks noGrp="1"/>
          </p:cNvSpPr>
          <p:nvPr>
            <p:ph idx="1"/>
          </p:nvPr>
        </p:nvSpPr>
        <p:spPr bwMode="auto">
          <a:xfrm>
            <a:off x="601663" y="1125538"/>
            <a:ext cx="8507412" cy="45259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點選</a:t>
            </a:r>
            <a:r>
              <a:rPr lang="en-US" altLang="zh-TW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【</a:t>
            </a:r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教育部體育署</a:t>
            </a:r>
            <a:r>
              <a:rPr lang="en-US" altLang="zh-TW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】</a:t>
            </a:r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，共有</a:t>
            </a:r>
            <a:r>
              <a:rPr lang="en-US" altLang="zh-TW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89</a:t>
            </a:r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筆資料</a:t>
            </a:r>
            <a:endParaRPr lang="zh-TW" altLang="en-US" sz="28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97284" name="投影片編號版面配置區 3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endParaRPr lang="en-US" altLang="zh-TW" sz="1400" dirty="0" smtClean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00" y="1832202"/>
            <a:ext cx="6604000" cy="47247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950035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標題 1"/>
          <p:cNvSpPr>
            <a:spLocks noGrp="1"/>
          </p:cNvSpPr>
          <p:nvPr>
            <p:ph type="title"/>
          </p:nvPr>
        </p:nvSpPr>
        <p:spPr bwMode="auto">
          <a:xfrm>
            <a:off x="468313" y="188913"/>
            <a:ext cx="82296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zh-TW" altLang="en-US" dirty="0" smtClean="0">
                <a:solidFill>
                  <a:srgbClr val="0000CC"/>
                </a:solidFill>
              </a:rPr>
              <a:t>國內運動大數據</a:t>
            </a:r>
            <a:r>
              <a:rPr lang="zh-TW" altLang="en-US" dirty="0" smtClean="0">
                <a:solidFill>
                  <a:srgbClr val="0000CC"/>
                </a:solidFill>
              </a:rPr>
              <a:t>資料庫</a:t>
            </a:r>
            <a:r>
              <a:rPr lang="en-US" altLang="zh-TW" dirty="0">
                <a:solidFill>
                  <a:srgbClr val="0000CC"/>
                </a:solidFill>
              </a:rPr>
              <a:t>(</a:t>
            </a:r>
            <a:r>
              <a:rPr lang="zh-TW" altLang="en-US" dirty="0">
                <a:solidFill>
                  <a:srgbClr val="0000CC"/>
                </a:solidFill>
              </a:rPr>
              <a:t>二</a:t>
            </a:r>
            <a:r>
              <a:rPr lang="en-US" altLang="zh-TW" dirty="0">
                <a:solidFill>
                  <a:srgbClr val="0000CC"/>
                </a:solidFill>
              </a:rPr>
              <a:t>)</a:t>
            </a:r>
            <a:endParaRPr lang="zh-TW" altLang="en-US" dirty="0" smtClean="0">
              <a:solidFill>
                <a:srgbClr val="0000CC"/>
              </a:solidFill>
            </a:endParaRPr>
          </a:p>
        </p:txBody>
      </p:sp>
      <p:sp>
        <p:nvSpPr>
          <p:cNvPr id="97283" name="內容版面配置區 2"/>
          <p:cNvSpPr>
            <a:spLocks noGrp="1"/>
          </p:cNvSpPr>
          <p:nvPr>
            <p:ph idx="1"/>
          </p:nvPr>
        </p:nvSpPr>
        <p:spPr bwMode="auto">
          <a:xfrm>
            <a:off x="601663" y="1125538"/>
            <a:ext cx="8507412" cy="45259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點選其中一</a:t>
            </a:r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筆數據資料庫</a:t>
            </a:r>
            <a:endParaRPr lang="zh-TW" altLang="en-US" sz="28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97284" name="投影片編號版面配置區 3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endParaRPr lang="en-US" altLang="zh-TW" sz="1400" dirty="0" smtClean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7942" y="1718170"/>
            <a:ext cx="5413829" cy="5139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3213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標題 1"/>
          <p:cNvSpPr>
            <a:spLocks noGrp="1"/>
          </p:cNvSpPr>
          <p:nvPr>
            <p:ph type="title"/>
          </p:nvPr>
        </p:nvSpPr>
        <p:spPr bwMode="auto">
          <a:xfrm>
            <a:off x="468313" y="188913"/>
            <a:ext cx="82296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zh-TW" altLang="en-US" dirty="0" smtClean="0">
                <a:solidFill>
                  <a:srgbClr val="0000CC"/>
                </a:solidFill>
              </a:rPr>
              <a:t>國內運動大數據</a:t>
            </a:r>
            <a:r>
              <a:rPr lang="zh-TW" altLang="en-US" dirty="0" smtClean="0">
                <a:solidFill>
                  <a:srgbClr val="0000CC"/>
                </a:solidFill>
              </a:rPr>
              <a:t>資料庫</a:t>
            </a:r>
            <a:r>
              <a:rPr lang="en-US" altLang="zh-TW" dirty="0">
                <a:solidFill>
                  <a:srgbClr val="0000CC"/>
                </a:solidFill>
              </a:rPr>
              <a:t>(</a:t>
            </a:r>
            <a:r>
              <a:rPr lang="zh-TW" altLang="en-US" dirty="0">
                <a:solidFill>
                  <a:srgbClr val="0000CC"/>
                </a:solidFill>
              </a:rPr>
              <a:t>二</a:t>
            </a:r>
            <a:r>
              <a:rPr lang="en-US" altLang="zh-TW" dirty="0">
                <a:solidFill>
                  <a:srgbClr val="0000CC"/>
                </a:solidFill>
              </a:rPr>
              <a:t>)</a:t>
            </a:r>
            <a:endParaRPr lang="zh-TW" altLang="en-US" dirty="0" smtClean="0">
              <a:solidFill>
                <a:srgbClr val="0000CC"/>
              </a:solidFill>
            </a:endParaRPr>
          </a:p>
        </p:txBody>
      </p:sp>
      <p:sp>
        <p:nvSpPr>
          <p:cNvPr id="97283" name="內容版面配置區 2"/>
          <p:cNvSpPr>
            <a:spLocks noGrp="1"/>
          </p:cNvSpPr>
          <p:nvPr>
            <p:ph idx="1"/>
          </p:nvPr>
        </p:nvSpPr>
        <p:spPr bwMode="auto">
          <a:xfrm>
            <a:off x="601663" y="1125538"/>
            <a:ext cx="8507412" cy="45259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下載</a:t>
            </a:r>
            <a:r>
              <a:rPr lang="en-US" altLang="zh-TW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CSV</a:t>
            </a:r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檔案，並且打開此檔案</a:t>
            </a:r>
            <a:endParaRPr lang="zh-TW" altLang="en-US" sz="28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97284" name="投影片編號版面配置區 3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endParaRPr lang="en-US" altLang="zh-TW" sz="1400" dirty="0" smtClean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114" y="2128839"/>
            <a:ext cx="9027886" cy="4237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3213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謝謝聆聽</a:t>
            </a:r>
            <a:endParaRPr lang="zh-TW" altLang="en-US" dirty="0"/>
          </a:p>
        </p:txBody>
      </p:sp>
      <p:sp>
        <p:nvSpPr>
          <p:cNvPr id="5" name="副標題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9350962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標題 1"/>
          <p:cNvSpPr>
            <a:spLocks noGrp="1"/>
          </p:cNvSpPr>
          <p:nvPr>
            <p:ph type="title"/>
          </p:nvPr>
        </p:nvSpPr>
        <p:spPr bwMode="auto">
          <a:xfrm>
            <a:off x="468313" y="188913"/>
            <a:ext cx="82296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zh-TW" altLang="en-US" dirty="0" smtClean="0">
                <a:solidFill>
                  <a:srgbClr val="0000CC"/>
                </a:solidFill>
              </a:rPr>
              <a:t>國內運動大數據資料庫</a:t>
            </a:r>
            <a:r>
              <a:rPr lang="en-US" altLang="zh-TW" dirty="0" smtClean="0">
                <a:solidFill>
                  <a:srgbClr val="0000CC"/>
                </a:solidFill>
              </a:rPr>
              <a:t>(</a:t>
            </a:r>
            <a:r>
              <a:rPr lang="zh-TW" altLang="en-US" dirty="0">
                <a:solidFill>
                  <a:srgbClr val="0000CC"/>
                </a:solidFill>
              </a:rPr>
              <a:t>二</a:t>
            </a:r>
            <a:r>
              <a:rPr lang="en-US" altLang="zh-TW" dirty="0" smtClean="0">
                <a:solidFill>
                  <a:srgbClr val="0000CC"/>
                </a:solidFill>
              </a:rPr>
              <a:t>)</a:t>
            </a:r>
            <a:endParaRPr lang="zh-TW" altLang="en-US" dirty="0" smtClean="0">
              <a:solidFill>
                <a:srgbClr val="0000CC"/>
              </a:solidFill>
            </a:endParaRPr>
          </a:p>
        </p:txBody>
      </p:sp>
      <p:sp>
        <p:nvSpPr>
          <p:cNvPr id="97283" name="內容版面配置區 2"/>
          <p:cNvSpPr>
            <a:spLocks noGrp="1"/>
          </p:cNvSpPr>
          <p:nvPr>
            <p:ph idx="1"/>
          </p:nvPr>
        </p:nvSpPr>
        <p:spPr bwMode="auto">
          <a:xfrm>
            <a:off x="601663" y="1125538"/>
            <a:ext cx="8507412" cy="184989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政府</a:t>
            </a:r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資料開放平臺</a:t>
            </a:r>
            <a:endParaRPr lang="en-US" altLang="zh-TW" sz="28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政府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開放資料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(Open Data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</a:t>
            </a:r>
            <a:endParaRPr lang="zh-TW" altLang="en-US" sz="2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97284" name="投影片編號版面配置區 3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endParaRPr lang="en-US" altLang="zh-TW" sz="1400" dirty="0" smtClean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0792" y="2163799"/>
            <a:ext cx="6726237" cy="419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254087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標題 1"/>
          <p:cNvSpPr>
            <a:spLocks noGrp="1"/>
          </p:cNvSpPr>
          <p:nvPr>
            <p:ph type="title"/>
          </p:nvPr>
        </p:nvSpPr>
        <p:spPr bwMode="auto">
          <a:xfrm>
            <a:off x="468313" y="188913"/>
            <a:ext cx="82296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zh-TW" altLang="en-US" dirty="0" smtClean="0">
                <a:solidFill>
                  <a:srgbClr val="0000CC"/>
                </a:solidFill>
              </a:rPr>
              <a:t>國內運動大數據</a:t>
            </a:r>
            <a:r>
              <a:rPr lang="zh-TW" altLang="en-US" dirty="0" smtClean="0">
                <a:solidFill>
                  <a:srgbClr val="0000CC"/>
                </a:solidFill>
              </a:rPr>
              <a:t>資料庫</a:t>
            </a:r>
            <a:r>
              <a:rPr lang="en-US" altLang="zh-TW" dirty="0">
                <a:solidFill>
                  <a:srgbClr val="0000CC"/>
                </a:solidFill>
              </a:rPr>
              <a:t>(</a:t>
            </a:r>
            <a:r>
              <a:rPr lang="zh-TW" altLang="en-US" dirty="0">
                <a:solidFill>
                  <a:srgbClr val="0000CC"/>
                </a:solidFill>
              </a:rPr>
              <a:t>二</a:t>
            </a:r>
            <a:r>
              <a:rPr lang="en-US" altLang="zh-TW" dirty="0">
                <a:solidFill>
                  <a:srgbClr val="0000CC"/>
                </a:solidFill>
              </a:rPr>
              <a:t>)</a:t>
            </a:r>
            <a:endParaRPr lang="zh-TW" altLang="en-US" dirty="0" smtClean="0">
              <a:solidFill>
                <a:srgbClr val="0000CC"/>
              </a:solidFill>
            </a:endParaRPr>
          </a:p>
        </p:txBody>
      </p:sp>
      <p:sp>
        <p:nvSpPr>
          <p:cNvPr id="97283" name="內容版面配置區 2"/>
          <p:cNvSpPr>
            <a:spLocks noGrp="1"/>
          </p:cNvSpPr>
          <p:nvPr>
            <p:ph idx="1"/>
          </p:nvPr>
        </p:nvSpPr>
        <p:spPr bwMode="auto">
          <a:xfrm>
            <a:off x="601663" y="1125538"/>
            <a:ext cx="8507412" cy="45259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官方</a:t>
            </a:r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網站</a:t>
            </a:r>
            <a:endParaRPr lang="en-US" altLang="zh-TW" sz="28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hlinkClick r:id="rId2"/>
              </a:rPr>
              <a:t>https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hlinkClick r:id="rId2"/>
              </a:rPr>
              <a:t>://data.gov.tw</a:t>
            </a: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hlinkClick r:id="rId2"/>
              </a:rPr>
              <a:t>/</a:t>
            </a:r>
            <a:endParaRPr lang="en-US" altLang="zh-TW" sz="24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97284" name="投影片編號版面配置區 3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endParaRPr lang="en-US" altLang="zh-TW" sz="1400" dirty="0" smtClean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79" y="2452914"/>
            <a:ext cx="9101621" cy="394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567807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標題 1"/>
          <p:cNvSpPr>
            <a:spLocks noGrp="1"/>
          </p:cNvSpPr>
          <p:nvPr>
            <p:ph type="title"/>
          </p:nvPr>
        </p:nvSpPr>
        <p:spPr bwMode="auto">
          <a:xfrm>
            <a:off x="468313" y="188913"/>
            <a:ext cx="82296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zh-TW" altLang="en-US" dirty="0" smtClean="0">
                <a:solidFill>
                  <a:srgbClr val="0000CC"/>
                </a:solidFill>
              </a:rPr>
              <a:t>國內運動大數據</a:t>
            </a:r>
            <a:r>
              <a:rPr lang="zh-TW" altLang="en-US" dirty="0" smtClean="0">
                <a:solidFill>
                  <a:srgbClr val="0000CC"/>
                </a:solidFill>
              </a:rPr>
              <a:t>資料庫</a:t>
            </a:r>
            <a:r>
              <a:rPr lang="en-US" altLang="zh-TW" dirty="0">
                <a:solidFill>
                  <a:srgbClr val="0000CC"/>
                </a:solidFill>
              </a:rPr>
              <a:t>(</a:t>
            </a:r>
            <a:r>
              <a:rPr lang="zh-TW" altLang="en-US" dirty="0">
                <a:solidFill>
                  <a:srgbClr val="0000CC"/>
                </a:solidFill>
              </a:rPr>
              <a:t>二</a:t>
            </a:r>
            <a:r>
              <a:rPr lang="en-US" altLang="zh-TW" dirty="0">
                <a:solidFill>
                  <a:srgbClr val="0000CC"/>
                </a:solidFill>
              </a:rPr>
              <a:t>)</a:t>
            </a:r>
            <a:endParaRPr lang="zh-TW" altLang="en-US" dirty="0" smtClean="0">
              <a:solidFill>
                <a:srgbClr val="0000CC"/>
              </a:solidFill>
            </a:endParaRPr>
          </a:p>
        </p:txBody>
      </p:sp>
      <p:sp>
        <p:nvSpPr>
          <p:cNvPr id="97283" name="內容版面配置區 2"/>
          <p:cNvSpPr>
            <a:spLocks noGrp="1"/>
          </p:cNvSpPr>
          <p:nvPr>
            <p:ph idx="1"/>
          </p:nvPr>
        </p:nvSpPr>
        <p:spPr bwMode="auto">
          <a:xfrm>
            <a:off x="601663" y="1125538"/>
            <a:ext cx="8507412" cy="45259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使用者</a:t>
            </a:r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登入</a:t>
            </a:r>
            <a:r>
              <a:rPr lang="en-US" altLang="zh-TW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/</a:t>
            </a:r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註冊</a:t>
            </a:r>
            <a:endParaRPr lang="zh-TW" altLang="en-US" sz="28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97284" name="投影片編號版面配置區 3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endParaRPr lang="en-US" altLang="zh-TW" sz="1400" dirty="0" smtClean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17" y="2002971"/>
            <a:ext cx="9115783" cy="3693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567807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標題 1"/>
          <p:cNvSpPr>
            <a:spLocks noGrp="1"/>
          </p:cNvSpPr>
          <p:nvPr>
            <p:ph type="title"/>
          </p:nvPr>
        </p:nvSpPr>
        <p:spPr bwMode="auto">
          <a:xfrm>
            <a:off x="468313" y="188913"/>
            <a:ext cx="82296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zh-TW" altLang="en-US" dirty="0" smtClean="0">
                <a:solidFill>
                  <a:srgbClr val="0000CC"/>
                </a:solidFill>
              </a:rPr>
              <a:t>國內運動大數據</a:t>
            </a:r>
            <a:r>
              <a:rPr lang="zh-TW" altLang="en-US" dirty="0" smtClean="0">
                <a:solidFill>
                  <a:srgbClr val="0000CC"/>
                </a:solidFill>
              </a:rPr>
              <a:t>資料庫</a:t>
            </a:r>
            <a:r>
              <a:rPr lang="en-US" altLang="zh-TW" dirty="0">
                <a:solidFill>
                  <a:srgbClr val="0000CC"/>
                </a:solidFill>
              </a:rPr>
              <a:t>(</a:t>
            </a:r>
            <a:r>
              <a:rPr lang="zh-TW" altLang="en-US" dirty="0">
                <a:solidFill>
                  <a:srgbClr val="0000CC"/>
                </a:solidFill>
              </a:rPr>
              <a:t>二</a:t>
            </a:r>
            <a:r>
              <a:rPr lang="en-US" altLang="zh-TW" dirty="0">
                <a:solidFill>
                  <a:srgbClr val="0000CC"/>
                </a:solidFill>
              </a:rPr>
              <a:t>)</a:t>
            </a:r>
            <a:endParaRPr lang="zh-TW" altLang="en-US" dirty="0" smtClean="0">
              <a:solidFill>
                <a:srgbClr val="0000CC"/>
              </a:solidFill>
            </a:endParaRPr>
          </a:p>
        </p:txBody>
      </p:sp>
      <p:sp>
        <p:nvSpPr>
          <p:cNvPr id="97283" name="內容版面配置區 2"/>
          <p:cNvSpPr>
            <a:spLocks noGrp="1"/>
          </p:cNvSpPr>
          <p:nvPr>
            <p:ph idx="1"/>
          </p:nvPr>
        </p:nvSpPr>
        <p:spPr bwMode="auto">
          <a:xfrm>
            <a:off x="601663" y="1125538"/>
            <a:ext cx="8507412" cy="45259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第</a:t>
            </a:r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一種</a:t>
            </a:r>
            <a:r>
              <a:rPr lang="zh-TW" altLang="en-US" sz="2800" dirty="0" smtClean="0">
                <a:latin typeface="新細明體"/>
                <a:ea typeface="新細明體"/>
                <a:cs typeface="Times New Roman" panose="02020603050405020304" pitchFamily="18" charset="0"/>
              </a:rPr>
              <a:t>：</a:t>
            </a:r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利用</a:t>
            </a:r>
            <a:r>
              <a:rPr lang="en-US" altLang="zh-TW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【</a:t>
            </a:r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關鍵字</a:t>
            </a:r>
            <a:r>
              <a:rPr lang="en-US" altLang="zh-TW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】</a:t>
            </a:r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查詢</a:t>
            </a:r>
            <a:endParaRPr lang="zh-TW" altLang="en-US" sz="28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97284" name="投影片編號版面配置區 3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endParaRPr lang="en-US" altLang="zh-TW" sz="1400" dirty="0" smtClean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29042"/>
            <a:ext cx="9144000" cy="39860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58005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標題 1"/>
          <p:cNvSpPr>
            <a:spLocks noGrp="1"/>
          </p:cNvSpPr>
          <p:nvPr>
            <p:ph type="title"/>
          </p:nvPr>
        </p:nvSpPr>
        <p:spPr bwMode="auto">
          <a:xfrm>
            <a:off x="468313" y="188913"/>
            <a:ext cx="82296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zh-TW" altLang="en-US" dirty="0" smtClean="0">
                <a:solidFill>
                  <a:srgbClr val="0000CC"/>
                </a:solidFill>
              </a:rPr>
              <a:t>國內運動大數據</a:t>
            </a:r>
            <a:r>
              <a:rPr lang="zh-TW" altLang="en-US" dirty="0" smtClean="0">
                <a:solidFill>
                  <a:srgbClr val="0000CC"/>
                </a:solidFill>
              </a:rPr>
              <a:t>資料庫</a:t>
            </a:r>
            <a:r>
              <a:rPr lang="en-US" altLang="zh-TW" dirty="0">
                <a:solidFill>
                  <a:srgbClr val="0000CC"/>
                </a:solidFill>
              </a:rPr>
              <a:t>(</a:t>
            </a:r>
            <a:r>
              <a:rPr lang="zh-TW" altLang="en-US" dirty="0">
                <a:solidFill>
                  <a:srgbClr val="0000CC"/>
                </a:solidFill>
              </a:rPr>
              <a:t>二</a:t>
            </a:r>
            <a:r>
              <a:rPr lang="en-US" altLang="zh-TW" dirty="0">
                <a:solidFill>
                  <a:srgbClr val="0000CC"/>
                </a:solidFill>
              </a:rPr>
              <a:t>)</a:t>
            </a:r>
            <a:endParaRPr lang="zh-TW" altLang="en-US" dirty="0" smtClean="0">
              <a:solidFill>
                <a:srgbClr val="0000CC"/>
              </a:solidFill>
            </a:endParaRPr>
          </a:p>
        </p:txBody>
      </p:sp>
      <p:sp>
        <p:nvSpPr>
          <p:cNvPr id="97283" name="內容版面配置區 2"/>
          <p:cNvSpPr>
            <a:spLocks noGrp="1"/>
          </p:cNvSpPr>
          <p:nvPr>
            <p:ph idx="1"/>
          </p:nvPr>
        </p:nvSpPr>
        <p:spPr bwMode="auto">
          <a:xfrm>
            <a:off x="601663" y="1125538"/>
            <a:ext cx="8507412" cy="45259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採用</a:t>
            </a:r>
            <a:r>
              <a:rPr lang="en-US" altLang="zh-TW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【</a:t>
            </a:r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運動</a:t>
            </a:r>
            <a:r>
              <a:rPr lang="en-US" altLang="zh-TW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】</a:t>
            </a:r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關鍵字進行搜尋</a:t>
            </a:r>
            <a:endParaRPr lang="zh-TW" altLang="en-US" sz="28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97284" name="投影片編號版面配置區 3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endParaRPr lang="en-US" altLang="zh-TW" sz="1400" dirty="0" smtClean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64228"/>
            <a:ext cx="9036793" cy="40984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58005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標題 1"/>
          <p:cNvSpPr>
            <a:spLocks noGrp="1"/>
          </p:cNvSpPr>
          <p:nvPr>
            <p:ph type="title"/>
          </p:nvPr>
        </p:nvSpPr>
        <p:spPr bwMode="auto">
          <a:xfrm>
            <a:off x="468313" y="188913"/>
            <a:ext cx="82296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zh-TW" altLang="en-US" dirty="0" smtClean="0">
                <a:solidFill>
                  <a:srgbClr val="0000CC"/>
                </a:solidFill>
              </a:rPr>
              <a:t>國內運動大數據</a:t>
            </a:r>
            <a:r>
              <a:rPr lang="zh-TW" altLang="en-US" dirty="0" smtClean="0">
                <a:solidFill>
                  <a:srgbClr val="0000CC"/>
                </a:solidFill>
              </a:rPr>
              <a:t>資料庫</a:t>
            </a:r>
            <a:r>
              <a:rPr lang="en-US" altLang="zh-TW" dirty="0">
                <a:solidFill>
                  <a:srgbClr val="0000CC"/>
                </a:solidFill>
              </a:rPr>
              <a:t>(</a:t>
            </a:r>
            <a:r>
              <a:rPr lang="zh-TW" altLang="en-US" dirty="0">
                <a:solidFill>
                  <a:srgbClr val="0000CC"/>
                </a:solidFill>
              </a:rPr>
              <a:t>二</a:t>
            </a:r>
            <a:r>
              <a:rPr lang="en-US" altLang="zh-TW" dirty="0">
                <a:solidFill>
                  <a:srgbClr val="0000CC"/>
                </a:solidFill>
              </a:rPr>
              <a:t>)</a:t>
            </a:r>
            <a:endParaRPr lang="zh-TW" altLang="en-US" dirty="0" smtClean="0">
              <a:solidFill>
                <a:srgbClr val="0000CC"/>
              </a:solidFill>
            </a:endParaRPr>
          </a:p>
        </p:txBody>
      </p:sp>
      <p:sp>
        <p:nvSpPr>
          <p:cNvPr id="97283" name="內容版面配置區 2"/>
          <p:cNvSpPr>
            <a:spLocks noGrp="1"/>
          </p:cNvSpPr>
          <p:nvPr>
            <p:ph idx="1"/>
          </p:nvPr>
        </p:nvSpPr>
        <p:spPr bwMode="auto">
          <a:xfrm>
            <a:off x="601663" y="1125538"/>
            <a:ext cx="8507412" cy="45259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找出</a:t>
            </a:r>
            <a:r>
              <a:rPr lang="en-US" altLang="zh-TW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73</a:t>
            </a:r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筆數據資料庫</a:t>
            </a:r>
            <a:endParaRPr lang="zh-TW" altLang="en-US" sz="28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97284" name="投影片編號版面配置區 3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endParaRPr lang="en-US" altLang="zh-TW" sz="1400" dirty="0" smtClean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3943" y="1870703"/>
            <a:ext cx="7110186" cy="4567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58005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標題 1"/>
          <p:cNvSpPr>
            <a:spLocks noGrp="1"/>
          </p:cNvSpPr>
          <p:nvPr>
            <p:ph type="title"/>
          </p:nvPr>
        </p:nvSpPr>
        <p:spPr bwMode="auto">
          <a:xfrm>
            <a:off x="464457" y="203428"/>
            <a:ext cx="82296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zh-TW" altLang="en-US" dirty="0" smtClean="0">
                <a:solidFill>
                  <a:srgbClr val="0000CC"/>
                </a:solidFill>
              </a:rPr>
              <a:t>國內運動大數據</a:t>
            </a:r>
            <a:r>
              <a:rPr lang="zh-TW" altLang="en-US" dirty="0" smtClean="0">
                <a:solidFill>
                  <a:srgbClr val="0000CC"/>
                </a:solidFill>
              </a:rPr>
              <a:t>資料庫</a:t>
            </a:r>
            <a:r>
              <a:rPr lang="en-US" altLang="zh-TW" dirty="0">
                <a:solidFill>
                  <a:srgbClr val="0000CC"/>
                </a:solidFill>
              </a:rPr>
              <a:t>(</a:t>
            </a:r>
            <a:r>
              <a:rPr lang="zh-TW" altLang="en-US" dirty="0">
                <a:solidFill>
                  <a:srgbClr val="0000CC"/>
                </a:solidFill>
              </a:rPr>
              <a:t>二</a:t>
            </a:r>
            <a:r>
              <a:rPr lang="en-US" altLang="zh-TW" dirty="0">
                <a:solidFill>
                  <a:srgbClr val="0000CC"/>
                </a:solidFill>
              </a:rPr>
              <a:t>)</a:t>
            </a:r>
            <a:endParaRPr lang="zh-TW" altLang="en-US" dirty="0" smtClean="0">
              <a:solidFill>
                <a:srgbClr val="0000CC"/>
              </a:solidFill>
            </a:endParaRPr>
          </a:p>
        </p:txBody>
      </p:sp>
      <p:sp>
        <p:nvSpPr>
          <p:cNvPr id="97283" name="內容版面配置區 2"/>
          <p:cNvSpPr>
            <a:spLocks noGrp="1"/>
          </p:cNvSpPr>
          <p:nvPr>
            <p:ph idx="1"/>
          </p:nvPr>
        </p:nvSpPr>
        <p:spPr bwMode="auto">
          <a:xfrm>
            <a:off x="601663" y="1125538"/>
            <a:ext cx="8507412" cy="45259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第二</a:t>
            </a:r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種</a:t>
            </a:r>
            <a:r>
              <a:rPr lang="zh-TW" altLang="en-US" sz="2800" dirty="0" smtClean="0">
                <a:latin typeface="新細明體"/>
                <a:ea typeface="新細明體"/>
                <a:cs typeface="Times New Roman" panose="02020603050405020304" pitchFamily="18" charset="0"/>
              </a:rPr>
              <a:t>：</a:t>
            </a:r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利用資料集服務分類</a:t>
            </a:r>
            <a:endParaRPr lang="zh-TW" altLang="en-US" sz="28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97284" name="投影片編號版面配置區 3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endParaRPr lang="en-US" altLang="zh-TW" sz="1400" dirty="0" smtClean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344" y="1885304"/>
            <a:ext cx="8461827" cy="4644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58005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標題 1"/>
          <p:cNvSpPr>
            <a:spLocks noGrp="1"/>
          </p:cNvSpPr>
          <p:nvPr>
            <p:ph type="title"/>
          </p:nvPr>
        </p:nvSpPr>
        <p:spPr bwMode="auto">
          <a:xfrm>
            <a:off x="468313" y="188913"/>
            <a:ext cx="82296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zh-TW" altLang="en-US" dirty="0" smtClean="0">
                <a:solidFill>
                  <a:srgbClr val="0000CC"/>
                </a:solidFill>
              </a:rPr>
              <a:t>國內運動大數據</a:t>
            </a:r>
            <a:r>
              <a:rPr lang="zh-TW" altLang="en-US" dirty="0" smtClean="0">
                <a:solidFill>
                  <a:srgbClr val="0000CC"/>
                </a:solidFill>
              </a:rPr>
              <a:t>資料庫</a:t>
            </a:r>
            <a:r>
              <a:rPr lang="en-US" altLang="zh-TW" dirty="0">
                <a:solidFill>
                  <a:srgbClr val="0000CC"/>
                </a:solidFill>
              </a:rPr>
              <a:t>(</a:t>
            </a:r>
            <a:r>
              <a:rPr lang="zh-TW" altLang="en-US" dirty="0">
                <a:solidFill>
                  <a:srgbClr val="0000CC"/>
                </a:solidFill>
              </a:rPr>
              <a:t>二</a:t>
            </a:r>
            <a:r>
              <a:rPr lang="en-US" altLang="zh-TW" dirty="0">
                <a:solidFill>
                  <a:srgbClr val="0000CC"/>
                </a:solidFill>
              </a:rPr>
              <a:t>)</a:t>
            </a:r>
            <a:endParaRPr lang="zh-TW" altLang="en-US" dirty="0" smtClean="0">
              <a:solidFill>
                <a:srgbClr val="0000CC"/>
              </a:solidFill>
            </a:endParaRPr>
          </a:p>
        </p:txBody>
      </p:sp>
      <p:sp>
        <p:nvSpPr>
          <p:cNvPr id="97283" name="內容版面配置區 2"/>
          <p:cNvSpPr>
            <a:spLocks noGrp="1"/>
          </p:cNvSpPr>
          <p:nvPr>
            <p:ph idx="1"/>
          </p:nvPr>
        </p:nvSpPr>
        <p:spPr bwMode="auto">
          <a:xfrm>
            <a:off x="601663" y="1125538"/>
            <a:ext cx="8507412" cy="45259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點選</a:t>
            </a:r>
            <a:r>
              <a:rPr lang="en-US" altLang="zh-TW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【</a:t>
            </a:r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休閒遊憩</a:t>
            </a:r>
            <a:r>
              <a:rPr lang="en-US" altLang="zh-TW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】</a:t>
            </a:r>
            <a:endParaRPr lang="zh-TW" altLang="en-US" sz="28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97284" name="投影片編號版面配置區 3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endParaRPr lang="en-US" altLang="zh-TW" sz="1400" dirty="0" smtClean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344" y="1885304"/>
            <a:ext cx="8461827" cy="4644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矩形 1"/>
          <p:cNvSpPr/>
          <p:nvPr/>
        </p:nvSpPr>
        <p:spPr>
          <a:xfrm>
            <a:off x="4122057" y="4557486"/>
            <a:ext cx="1074057" cy="107405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958005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rgbClr val="FF0000"/>
          </a:solidFill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a:style>
    </a:spDef>
    <a:lnDef>
      <a:spPr>
        <a:ln w="28575">
          <a:solidFill>
            <a:srgbClr val="FF0000"/>
          </a:solidFill>
          <a:tailEnd type="triangl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</Template>
  <TotalTime>3106</TotalTime>
  <Words>223</Words>
  <Application>Microsoft Office PowerPoint</Application>
  <PresentationFormat>如螢幕大小 (4:3)</PresentationFormat>
  <Paragraphs>33</Paragraphs>
  <Slides>16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16</vt:i4>
      </vt:variant>
    </vt:vector>
  </HeadingPairs>
  <TitlesOfParts>
    <vt:vector size="17" baseType="lpstr">
      <vt:lpstr>課程名稱</vt:lpstr>
      <vt:lpstr>數據分析與大數據  國內運動大數據資料庫篇 (二)</vt:lpstr>
      <vt:lpstr>國內運動大數據資料庫(二)</vt:lpstr>
      <vt:lpstr>國內運動大數據資料庫(二)</vt:lpstr>
      <vt:lpstr>國內運動大數據資料庫(二)</vt:lpstr>
      <vt:lpstr>國內運動大數據資料庫(二)</vt:lpstr>
      <vt:lpstr>國內運動大數據資料庫(二)</vt:lpstr>
      <vt:lpstr>國內運動大數據資料庫(二)</vt:lpstr>
      <vt:lpstr>國內運動大數據資料庫(二)</vt:lpstr>
      <vt:lpstr>國內運動大數據資料庫(二)</vt:lpstr>
      <vt:lpstr>國內運動大數據資料庫(二)</vt:lpstr>
      <vt:lpstr>國內運動大數據資料庫(二)</vt:lpstr>
      <vt:lpstr>國內運動大數據資料庫(二)</vt:lpstr>
      <vt:lpstr>國內運動大數據資料庫(二)</vt:lpstr>
      <vt:lpstr>國內運動大數據資料庫(二)</vt:lpstr>
      <vt:lpstr>國內運動大數據資料庫(二)</vt:lpstr>
      <vt:lpstr>謝謝聆聽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user</cp:lastModifiedBy>
  <cp:revision>100</cp:revision>
  <dcterms:created xsi:type="dcterms:W3CDTF">2017-11-07T02:54:43Z</dcterms:created>
  <dcterms:modified xsi:type="dcterms:W3CDTF">2018-09-06T13:05:49Z</dcterms:modified>
</cp:coreProperties>
</file>