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2.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2.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2" name="Shape 2"/>
        <p:cNvGrpSpPr/>
        <p:nvPr/>
      </p:nvGrpSpPr>
      <p:grpSpPr>
        <a:xfrm>
          <a:off x="0" y="0"/>
          <a:ext cx="0" cy="0"/>
          <a:chOff x="0" y="0"/>
          <a:chExt cx="0" cy="0"/>
        </a:xfrm>
      </p:grpSpPr>
      <p:sp>
        <p:nvSpPr>
          <p:cNvPr id="3" name="Shape 3"/>
          <p:cNvSpPr txBox="1"/>
          <p:nvPr>
            <p:ph idx="2" type="hdr"/>
          </p:nvPr>
        </p:nvSpPr>
        <p:spPr>
          <a:xfrm>
            <a:off x="0" y="0"/>
            <a:ext cx="2971800" cy="457200"/>
          </a:xfrm>
          <a:prstGeom prst="rect">
            <a:avLst/>
          </a:prstGeom>
          <a:noFill/>
          <a:ln>
            <a:noFill/>
          </a:ln>
        </p:spPr>
        <p:txBody>
          <a:bodyPr anchorCtr="0" anchor="t" bIns="45700" lIns="91425" spcFirstLastPara="1" rIns="91425" wrap="square" tIns="45700"/>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Shape 4"/>
          <p:cNvSpPr txBox="1"/>
          <p:nvPr>
            <p:ph idx="10" type="dt"/>
          </p:nvPr>
        </p:nvSpPr>
        <p:spPr>
          <a:xfrm>
            <a:off x="3884613" y="0"/>
            <a:ext cx="2971800" cy="457200"/>
          </a:xfrm>
          <a:prstGeom prst="rect">
            <a:avLst/>
          </a:prstGeom>
          <a:noFill/>
          <a:ln>
            <a:noFill/>
          </a:ln>
        </p:spPr>
        <p:txBody>
          <a:bodyPr anchorCtr="0" anchor="t" bIns="45700" lIns="91425" spcFirstLastPara="1" rIns="91425" wrap="square" tIns="45700"/>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Shape 5"/>
          <p:cNvSpPr/>
          <p:nvPr>
            <p:ph idx="3"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Shape 6"/>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Shape 7"/>
          <p:cNvSpPr txBox="1"/>
          <p:nvPr>
            <p:ph idx="11" type="ftr"/>
          </p:nvPr>
        </p:nvSpPr>
        <p:spPr>
          <a:xfrm>
            <a:off x="0" y="8685213"/>
            <a:ext cx="2971800" cy="457200"/>
          </a:xfrm>
          <a:prstGeom prst="rect">
            <a:avLst/>
          </a:prstGeom>
          <a:noFill/>
          <a:ln>
            <a:noFill/>
          </a:ln>
        </p:spPr>
        <p:txBody>
          <a:bodyPr anchorCtr="0" anchor="b" bIns="45700" lIns="91425" spcFirstLastPara="1" rIns="91425" wrap="square" tIns="45700"/>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Shape 8"/>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zh-TW"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6" name="Shape 86"/>
        <p:cNvGrpSpPr/>
        <p:nvPr/>
      </p:nvGrpSpPr>
      <p:grpSpPr>
        <a:xfrm>
          <a:off x="0" y="0"/>
          <a:ext cx="0" cy="0"/>
          <a:chOff x="0" y="0"/>
          <a:chExt cx="0" cy="0"/>
        </a:xfrm>
      </p:grpSpPr>
      <p:sp>
        <p:nvSpPr>
          <p:cNvPr id="87" name="Shape 87"/>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a:spcBef>
                <a:spcPts val="0"/>
              </a:spcBef>
              <a:spcAft>
                <a:spcPts val="0"/>
              </a:spcAft>
              <a:buNone/>
            </a:pPr>
            <a:r>
              <a:t/>
            </a:r>
            <a:endParaRPr/>
          </a:p>
        </p:txBody>
      </p:sp>
      <p:sp>
        <p:nvSpPr>
          <p:cNvPr id="88" name="Shape 8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82" name="Shape 182"/>
        <p:cNvGrpSpPr/>
        <p:nvPr/>
      </p:nvGrpSpPr>
      <p:grpSpPr>
        <a:xfrm>
          <a:off x="0" y="0"/>
          <a:ext cx="0" cy="0"/>
          <a:chOff x="0" y="0"/>
          <a:chExt cx="0" cy="0"/>
        </a:xfrm>
      </p:grpSpPr>
      <p:sp>
        <p:nvSpPr>
          <p:cNvPr id="183" name="Shape 183"/>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a:spcBef>
                <a:spcPts val="0"/>
              </a:spcBef>
              <a:spcAft>
                <a:spcPts val="0"/>
              </a:spcAft>
              <a:buNone/>
            </a:pPr>
            <a:r>
              <a:t/>
            </a:r>
            <a:endParaRPr/>
          </a:p>
        </p:txBody>
      </p:sp>
      <p:sp>
        <p:nvSpPr>
          <p:cNvPr id="184" name="Shape 18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88" name="Shape 188"/>
        <p:cNvGrpSpPr/>
        <p:nvPr/>
      </p:nvGrpSpPr>
      <p:grpSpPr>
        <a:xfrm>
          <a:off x="0" y="0"/>
          <a:ext cx="0" cy="0"/>
          <a:chOff x="0" y="0"/>
          <a:chExt cx="0" cy="0"/>
        </a:xfrm>
      </p:grpSpPr>
      <p:sp>
        <p:nvSpPr>
          <p:cNvPr id="189" name="Shape 189"/>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a:spcBef>
                <a:spcPts val="0"/>
              </a:spcBef>
              <a:spcAft>
                <a:spcPts val="0"/>
              </a:spcAft>
              <a:buNone/>
            </a:pPr>
            <a:r>
              <a:t/>
            </a:r>
            <a:endParaRPr/>
          </a:p>
        </p:txBody>
      </p:sp>
      <p:sp>
        <p:nvSpPr>
          <p:cNvPr id="190" name="Shape 19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94" name="Shape 194"/>
        <p:cNvGrpSpPr/>
        <p:nvPr/>
      </p:nvGrpSpPr>
      <p:grpSpPr>
        <a:xfrm>
          <a:off x="0" y="0"/>
          <a:ext cx="0" cy="0"/>
          <a:chOff x="0" y="0"/>
          <a:chExt cx="0" cy="0"/>
        </a:xfrm>
      </p:grpSpPr>
      <p:sp>
        <p:nvSpPr>
          <p:cNvPr id="195" name="Shape 195"/>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a:spcBef>
                <a:spcPts val="0"/>
              </a:spcBef>
              <a:spcAft>
                <a:spcPts val="0"/>
              </a:spcAft>
              <a:buNone/>
            </a:pPr>
            <a:r>
              <a:t/>
            </a:r>
            <a:endParaRPr/>
          </a:p>
        </p:txBody>
      </p:sp>
      <p:sp>
        <p:nvSpPr>
          <p:cNvPr id="196" name="Shape 19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2" name="Shape 92"/>
        <p:cNvGrpSpPr/>
        <p:nvPr/>
      </p:nvGrpSpPr>
      <p:grpSpPr>
        <a:xfrm>
          <a:off x="0" y="0"/>
          <a:ext cx="0" cy="0"/>
          <a:chOff x="0" y="0"/>
          <a:chExt cx="0" cy="0"/>
        </a:xfrm>
      </p:grpSpPr>
      <p:sp>
        <p:nvSpPr>
          <p:cNvPr id="93" name="Shape 93"/>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a:spcBef>
                <a:spcPts val="0"/>
              </a:spcBef>
              <a:spcAft>
                <a:spcPts val="0"/>
              </a:spcAft>
              <a:buNone/>
            </a:pPr>
            <a:r>
              <a:t/>
            </a:r>
            <a:endParaRPr/>
          </a:p>
        </p:txBody>
      </p:sp>
      <p:sp>
        <p:nvSpPr>
          <p:cNvPr id="94" name="Shape 9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8" name="Shape 98"/>
        <p:cNvGrpSpPr/>
        <p:nvPr/>
      </p:nvGrpSpPr>
      <p:grpSpPr>
        <a:xfrm>
          <a:off x="0" y="0"/>
          <a:ext cx="0" cy="0"/>
          <a:chOff x="0" y="0"/>
          <a:chExt cx="0" cy="0"/>
        </a:xfrm>
      </p:grpSpPr>
      <p:sp>
        <p:nvSpPr>
          <p:cNvPr id="99" name="Shape 99"/>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a:spcBef>
                <a:spcPts val="0"/>
              </a:spcBef>
              <a:spcAft>
                <a:spcPts val="0"/>
              </a:spcAft>
              <a:buNone/>
            </a:pPr>
            <a:r>
              <a:t/>
            </a:r>
            <a:endParaRPr/>
          </a:p>
        </p:txBody>
      </p:sp>
      <p:sp>
        <p:nvSpPr>
          <p:cNvPr id="100" name="Shape 10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3" name="Shape 123"/>
        <p:cNvGrpSpPr/>
        <p:nvPr/>
      </p:nvGrpSpPr>
      <p:grpSpPr>
        <a:xfrm>
          <a:off x="0" y="0"/>
          <a:ext cx="0" cy="0"/>
          <a:chOff x="0" y="0"/>
          <a:chExt cx="0" cy="0"/>
        </a:xfrm>
      </p:grpSpPr>
      <p:sp>
        <p:nvSpPr>
          <p:cNvPr id="124" name="Shape 124"/>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a:spcBef>
                <a:spcPts val="0"/>
              </a:spcBef>
              <a:spcAft>
                <a:spcPts val="0"/>
              </a:spcAft>
              <a:buNone/>
            </a:pPr>
            <a:r>
              <a:t/>
            </a:r>
            <a:endParaRPr/>
          </a:p>
        </p:txBody>
      </p:sp>
      <p:sp>
        <p:nvSpPr>
          <p:cNvPr id="125" name="Shape 12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1" name="Shape 131"/>
        <p:cNvGrpSpPr/>
        <p:nvPr/>
      </p:nvGrpSpPr>
      <p:grpSpPr>
        <a:xfrm>
          <a:off x="0" y="0"/>
          <a:ext cx="0" cy="0"/>
          <a:chOff x="0" y="0"/>
          <a:chExt cx="0" cy="0"/>
        </a:xfrm>
      </p:grpSpPr>
      <p:sp>
        <p:nvSpPr>
          <p:cNvPr id="132" name="Shape 132"/>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a:spcBef>
                <a:spcPts val="0"/>
              </a:spcBef>
              <a:spcAft>
                <a:spcPts val="0"/>
              </a:spcAft>
              <a:buNone/>
            </a:pPr>
            <a:r>
              <a:t/>
            </a:r>
            <a:endParaRPr/>
          </a:p>
        </p:txBody>
      </p:sp>
      <p:sp>
        <p:nvSpPr>
          <p:cNvPr id="133" name="Shape 133"/>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7" name="Shape 137"/>
        <p:cNvGrpSpPr/>
        <p:nvPr/>
      </p:nvGrpSpPr>
      <p:grpSpPr>
        <a:xfrm>
          <a:off x="0" y="0"/>
          <a:ext cx="0" cy="0"/>
          <a:chOff x="0" y="0"/>
          <a:chExt cx="0" cy="0"/>
        </a:xfrm>
      </p:grpSpPr>
      <p:sp>
        <p:nvSpPr>
          <p:cNvPr id="138" name="Shape 138"/>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a:spcBef>
                <a:spcPts val="0"/>
              </a:spcBef>
              <a:spcAft>
                <a:spcPts val="0"/>
              </a:spcAft>
              <a:buNone/>
            </a:pPr>
            <a:r>
              <a:t/>
            </a:r>
            <a:endParaRPr/>
          </a:p>
        </p:txBody>
      </p:sp>
      <p:sp>
        <p:nvSpPr>
          <p:cNvPr id="139" name="Shape 13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4" name="Shape 144"/>
        <p:cNvGrpSpPr/>
        <p:nvPr/>
      </p:nvGrpSpPr>
      <p:grpSpPr>
        <a:xfrm>
          <a:off x="0" y="0"/>
          <a:ext cx="0" cy="0"/>
          <a:chOff x="0" y="0"/>
          <a:chExt cx="0" cy="0"/>
        </a:xfrm>
      </p:grpSpPr>
      <p:sp>
        <p:nvSpPr>
          <p:cNvPr id="145" name="Shape 145"/>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a:spcBef>
                <a:spcPts val="0"/>
              </a:spcBef>
              <a:spcAft>
                <a:spcPts val="0"/>
              </a:spcAft>
              <a:buNone/>
            </a:pPr>
            <a:r>
              <a:t/>
            </a:r>
            <a:endParaRPr/>
          </a:p>
        </p:txBody>
      </p:sp>
      <p:sp>
        <p:nvSpPr>
          <p:cNvPr id="146" name="Shape 14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70" name="Shape 170"/>
        <p:cNvGrpSpPr/>
        <p:nvPr/>
      </p:nvGrpSpPr>
      <p:grpSpPr>
        <a:xfrm>
          <a:off x="0" y="0"/>
          <a:ext cx="0" cy="0"/>
          <a:chOff x="0" y="0"/>
          <a:chExt cx="0" cy="0"/>
        </a:xfrm>
      </p:grpSpPr>
      <p:sp>
        <p:nvSpPr>
          <p:cNvPr id="171" name="Shape 171"/>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a:spcBef>
                <a:spcPts val="0"/>
              </a:spcBef>
              <a:spcAft>
                <a:spcPts val="0"/>
              </a:spcAft>
              <a:buNone/>
            </a:pPr>
            <a:r>
              <a:t/>
            </a:r>
            <a:endParaRPr/>
          </a:p>
        </p:txBody>
      </p:sp>
      <p:sp>
        <p:nvSpPr>
          <p:cNvPr id="172" name="Shape 17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76" name="Shape 176"/>
        <p:cNvGrpSpPr/>
        <p:nvPr/>
      </p:nvGrpSpPr>
      <p:grpSpPr>
        <a:xfrm>
          <a:off x="0" y="0"/>
          <a:ext cx="0" cy="0"/>
          <a:chOff x="0" y="0"/>
          <a:chExt cx="0" cy="0"/>
        </a:xfrm>
      </p:grpSpPr>
      <p:sp>
        <p:nvSpPr>
          <p:cNvPr id="177" name="Shape 177"/>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a:spcBef>
                <a:spcPts val="0"/>
              </a:spcBef>
              <a:spcAft>
                <a:spcPts val="0"/>
              </a:spcAft>
              <a:buNone/>
            </a:pPr>
            <a:r>
              <a:t/>
            </a:r>
            <a:endParaRPr/>
          </a:p>
        </p:txBody>
      </p:sp>
      <p:sp>
        <p:nvSpPr>
          <p:cNvPr id="178" name="Shape 17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標題投影片" type="title">
  <p:cSld name="TITLE">
    <p:spTree>
      <p:nvGrpSpPr>
        <p:cNvPr id="17" name="Shape 17"/>
        <p:cNvGrpSpPr/>
        <p:nvPr/>
      </p:nvGrpSpPr>
      <p:grpSpPr>
        <a:xfrm>
          <a:off x="0" y="0"/>
          <a:ext cx="0" cy="0"/>
          <a:chOff x="0" y="0"/>
          <a:chExt cx="0" cy="0"/>
        </a:xfrm>
      </p:grpSpPr>
      <p:sp>
        <p:nvSpPr>
          <p:cNvPr id="18" name="Shape 18"/>
          <p:cNvSpPr txBox="1"/>
          <p:nvPr>
            <p:ph type="ctrTitle"/>
          </p:nvPr>
        </p:nvSpPr>
        <p:spPr>
          <a:xfrm>
            <a:off x="685800" y="2130423"/>
            <a:ext cx="7772400" cy="1470026"/>
          </a:xfrm>
          <a:prstGeom prst="rect">
            <a:avLst/>
          </a:prstGeom>
          <a:noFill/>
          <a:ln>
            <a:noFill/>
          </a:ln>
        </p:spPr>
        <p:txBody>
          <a:bodyPr anchorCtr="1" anchor="ctr" bIns="45700" lIns="91425" spcFirstLastPara="1" rIns="91425" wrap="square" tIns="45700"/>
          <a:lstStyle>
            <a:lvl1pPr lvl="0" marR="0" rtl="0" algn="ctr">
              <a:lnSpc>
                <a:spcPct val="100000"/>
              </a:lnSpc>
              <a:spcBef>
                <a:spcPts val="0"/>
              </a:spcBef>
              <a:spcAft>
                <a:spcPts val="0"/>
              </a:spcAft>
              <a:buClr>
                <a:srgbClr val="000000"/>
              </a:buClr>
              <a:buSzPts val="4400"/>
              <a:buFont typeface="Arial"/>
              <a:buNone/>
              <a:defRPr b="0" i="0" sz="4400" u="none" cap="none" strike="noStrike">
                <a:solidFill>
                  <a:srgbClr val="000000"/>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9" name="Shape 19"/>
          <p:cNvSpPr txBox="1"/>
          <p:nvPr>
            <p:ph idx="1" type="subTitle"/>
          </p:nvPr>
        </p:nvSpPr>
        <p:spPr>
          <a:xfrm>
            <a:off x="1371600" y="3886200"/>
            <a:ext cx="6400800" cy="1752603"/>
          </a:xfrm>
          <a:prstGeom prst="rect">
            <a:avLst/>
          </a:prstGeom>
          <a:noFill/>
          <a:ln>
            <a:noFill/>
          </a:ln>
        </p:spPr>
        <p:txBody>
          <a:bodyPr anchorCtr="1" anchor="t" bIns="45700" lIns="91425" spcFirstLastPara="1" rIns="91425" wrap="square" tIns="45700"/>
          <a:lstStyle>
            <a:lvl1pPr lvl="0" marR="0" rtl="0" algn="ctr">
              <a:lnSpc>
                <a:spcPct val="100000"/>
              </a:lnSpc>
              <a:spcBef>
                <a:spcPts val="800"/>
              </a:spcBef>
              <a:spcAft>
                <a:spcPts val="0"/>
              </a:spcAft>
              <a:buClr>
                <a:srgbClr val="898989"/>
              </a:buClr>
              <a:buSzPts val="3200"/>
              <a:buFont typeface="Arial"/>
              <a:buNone/>
              <a:defRPr b="0" i="0" sz="3200" u="none" cap="none" strike="noStrike">
                <a:solidFill>
                  <a:srgbClr val="898989"/>
                </a:solidFill>
                <a:latin typeface="Arial"/>
                <a:ea typeface="Arial"/>
                <a:cs typeface="Arial"/>
                <a:sym typeface="Arial"/>
              </a:defRPr>
            </a:lvl1pPr>
            <a:lvl2pPr lvl="1" marR="0" rtl="0" algn="l">
              <a:lnSpc>
                <a:spcPct val="100000"/>
              </a:lnSpc>
              <a:spcBef>
                <a:spcPts val="700"/>
              </a:spcBef>
              <a:spcAft>
                <a:spcPts val="0"/>
              </a:spcAft>
              <a:buClr>
                <a:srgbClr val="000000"/>
              </a:buClr>
              <a:buSzPts val="2800"/>
              <a:buFont typeface="Arial"/>
              <a:buChar char="–"/>
              <a:defRPr b="0" i="0" sz="2800" u="none" cap="none" strike="noStrike">
                <a:solidFill>
                  <a:srgbClr val="000000"/>
                </a:solidFill>
                <a:latin typeface="Calibri"/>
                <a:ea typeface="Calibri"/>
                <a:cs typeface="Calibri"/>
                <a:sym typeface="Calibri"/>
              </a:defRPr>
            </a:lvl2pPr>
            <a:lvl3pPr lvl="2" marR="0" rtl="0" algn="l">
              <a:lnSpc>
                <a:spcPct val="100000"/>
              </a:lnSpc>
              <a:spcBef>
                <a:spcPts val="600"/>
              </a:spcBef>
              <a:spcAft>
                <a:spcPts val="0"/>
              </a:spcAft>
              <a:buClr>
                <a:srgbClr val="000000"/>
              </a:buClr>
              <a:buSzPts val="2400"/>
              <a:buFont typeface="Arial"/>
              <a:buChar char="•"/>
              <a:defRPr b="0" i="0" sz="2400" u="none" cap="none" strike="noStrike">
                <a:solidFill>
                  <a:srgbClr val="000000"/>
                </a:solidFill>
                <a:latin typeface="Calibri"/>
                <a:ea typeface="Calibri"/>
                <a:cs typeface="Calibri"/>
                <a:sym typeface="Calibri"/>
              </a:defRPr>
            </a:lvl3pPr>
            <a:lvl4pPr lvl="3" marR="0" rtl="0" algn="l">
              <a:lnSpc>
                <a:spcPct val="100000"/>
              </a:lnSpc>
              <a:spcBef>
                <a:spcPts val="500"/>
              </a:spcBef>
              <a:spcAft>
                <a:spcPts val="0"/>
              </a:spcAft>
              <a:buClr>
                <a:srgbClr val="000000"/>
              </a:buClr>
              <a:buSzPts val="2000"/>
              <a:buFont typeface="Arial"/>
              <a:buChar char="–"/>
              <a:defRPr b="0" i="0" sz="2000" u="none" cap="none" strike="noStrike">
                <a:solidFill>
                  <a:srgbClr val="000000"/>
                </a:solidFill>
                <a:latin typeface="Calibri"/>
                <a:ea typeface="Calibri"/>
                <a:cs typeface="Calibri"/>
                <a:sym typeface="Calibri"/>
              </a:defRPr>
            </a:lvl4pPr>
            <a:lvl5pPr lvl="4" marR="0" rtl="0" algn="l">
              <a:lnSpc>
                <a:spcPct val="100000"/>
              </a:lnSpc>
              <a:spcBef>
                <a:spcPts val="500"/>
              </a:spcBef>
              <a:spcAft>
                <a:spcPts val="0"/>
              </a:spcAft>
              <a:buClr>
                <a:srgbClr val="000000"/>
              </a:buClr>
              <a:buSzPts val="2000"/>
              <a:buFont typeface="Arial"/>
              <a:buChar char="»"/>
              <a:defRPr b="0" i="0" sz="2000" u="none" cap="none" strike="noStrike">
                <a:solidFill>
                  <a:srgbClr val="000000"/>
                </a:solidFill>
                <a:latin typeface="Calibri"/>
                <a:ea typeface="Calibri"/>
                <a:cs typeface="Calibri"/>
                <a:sym typeface="Calibri"/>
              </a:defRPr>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20" name="Shape 20"/>
          <p:cNvSpPr txBox="1"/>
          <p:nvPr>
            <p:ph idx="10" type="dt"/>
          </p:nvPr>
        </p:nvSpPr>
        <p:spPr>
          <a:xfrm>
            <a:off x="457200" y="6356351"/>
            <a:ext cx="2133596" cy="365129"/>
          </a:xfrm>
          <a:prstGeom prst="rect">
            <a:avLst/>
          </a:prstGeom>
          <a:noFill/>
          <a:ln>
            <a:noFill/>
          </a:ln>
        </p:spPr>
        <p:txBody>
          <a:bodyPr anchorCtr="0" anchor="ctr" bIns="45700" lIns="91425" spcFirstLastPara="1" rIns="91425" wrap="square" tIns="45700"/>
          <a:lstStyle>
            <a:lvl1pPr lvl="0" marR="0" rtl="0" algn="l">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1" name="Shape 21"/>
          <p:cNvSpPr txBox="1"/>
          <p:nvPr>
            <p:ph idx="11" type="ftr"/>
          </p:nvPr>
        </p:nvSpPr>
        <p:spPr>
          <a:xfrm>
            <a:off x="3124203" y="6356351"/>
            <a:ext cx="2895603" cy="365129"/>
          </a:xfrm>
          <a:prstGeom prst="rect">
            <a:avLst/>
          </a:prstGeom>
          <a:noFill/>
          <a:ln>
            <a:noFill/>
          </a:ln>
        </p:spPr>
        <p:txBody>
          <a:bodyPr anchorCtr="1" anchor="ctr" bIns="45700" lIns="91425" spcFirstLastPara="1" rIns="91425" wrap="square" tIns="45700"/>
          <a:lstStyle>
            <a:lvl1pPr lvl="0" marR="0" rtl="0" algn="ct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2" name="Shape 22"/>
          <p:cNvSpPr txBox="1"/>
          <p:nvPr>
            <p:ph idx="12" type="sldNum"/>
          </p:nvPr>
        </p:nvSpPr>
        <p:spPr>
          <a:xfrm>
            <a:off x="6553203" y="6356351"/>
            <a:ext cx="2133596" cy="365129"/>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標題及直排文字" type="vertTx">
  <p:cSld name="VERTICAL_TEXT">
    <p:spTree>
      <p:nvGrpSpPr>
        <p:cNvPr id="74" name="Shape 74"/>
        <p:cNvGrpSpPr/>
        <p:nvPr/>
      </p:nvGrpSpPr>
      <p:grpSpPr>
        <a:xfrm>
          <a:off x="0" y="0"/>
          <a:ext cx="0" cy="0"/>
          <a:chOff x="0" y="0"/>
          <a:chExt cx="0" cy="0"/>
        </a:xfrm>
      </p:grpSpPr>
      <p:sp>
        <p:nvSpPr>
          <p:cNvPr id="75" name="Shape 75"/>
          <p:cNvSpPr txBox="1"/>
          <p:nvPr>
            <p:ph type="title"/>
          </p:nvPr>
        </p:nvSpPr>
        <p:spPr>
          <a:xfrm>
            <a:off x="457200" y="274640"/>
            <a:ext cx="8229600" cy="1143000"/>
          </a:xfrm>
          <a:prstGeom prst="rect">
            <a:avLst/>
          </a:prstGeom>
          <a:noFill/>
          <a:ln>
            <a:noFill/>
          </a:ln>
        </p:spPr>
        <p:txBody>
          <a:bodyPr anchorCtr="1" anchor="ctr" bIns="45700" lIns="91425" spcFirstLastPara="1" rIns="91425" wrap="square" tIns="45700"/>
          <a:lstStyle>
            <a:lvl1pPr lvl="0" marR="0" rtl="0" algn="ctr">
              <a:lnSpc>
                <a:spcPct val="100000"/>
              </a:lnSpc>
              <a:spcBef>
                <a:spcPts val="0"/>
              </a:spcBef>
              <a:spcAft>
                <a:spcPts val="0"/>
              </a:spcAft>
              <a:buClr>
                <a:srgbClr val="000000"/>
              </a:buClr>
              <a:buSzPts val="4400"/>
              <a:buFont typeface="Arial"/>
              <a:buNone/>
              <a:defRPr b="0" i="0" sz="4400" u="none" cap="none" strike="noStrike">
                <a:solidFill>
                  <a:srgbClr val="000000"/>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6" name="Shape 76"/>
          <p:cNvSpPr txBox="1"/>
          <p:nvPr>
            <p:ph idx="1" type="body"/>
          </p:nvPr>
        </p:nvSpPr>
        <p:spPr>
          <a:xfrm rot="5400000">
            <a:off x="2309020" y="-251621"/>
            <a:ext cx="4525959" cy="8229600"/>
          </a:xfrm>
          <a:prstGeom prst="rect">
            <a:avLst/>
          </a:prstGeom>
          <a:noFill/>
          <a:ln>
            <a:noFill/>
          </a:ln>
        </p:spPr>
        <p:txBody>
          <a:bodyPr anchorCtr="0" anchor="t" bIns="45700" lIns="91425" spcFirstLastPara="1" rIns="91425" wrap="square" tIns="45700"/>
          <a:lstStyle>
            <a:lvl1pPr indent="-431800" lvl="0" marL="457200" marR="0" rtl="0" algn="l">
              <a:lnSpc>
                <a:spcPct val="100000"/>
              </a:lnSpc>
              <a:spcBef>
                <a:spcPts val="800"/>
              </a:spcBef>
              <a:spcAft>
                <a:spcPts val="0"/>
              </a:spcAft>
              <a:buClr>
                <a:srgbClr val="0000FF"/>
              </a:buClr>
              <a:buSzPts val="3200"/>
              <a:buFont typeface="Arial"/>
              <a:buChar char="•"/>
              <a:defRPr b="0" i="0" sz="3200" u="none" cap="none" strike="noStrike">
                <a:solidFill>
                  <a:srgbClr val="0000FF"/>
                </a:solidFill>
                <a:latin typeface="Arial"/>
                <a:ea typeface="Arial"/>
                <a:cs typeface="Arial"/>
                <a:sym typeface="Arial"/>
              </a:defRPr>
            </a:lvl1pPr>
            <a:lvl2pPr indent="-406400" lvl="1" marL="914400" marR="0" rtl="0" algn="l">
              <a:lnSpc>
                <a:spcPct val="100000"/>
              </a:lnSpc>
              <a:spcBef>
                <a:spcPts val="700"/>
              </a:spcBef>
              <a:spcAft>
                <a:spcPts val="0"/>
              </a:spcAft>
              <a:buClr>
                <a:srgbClr val="000000"/>
              </a:buClr>
              <a:buSzPts val="2800"/>
              <a:buFont typeface="Arial"/>
              <a:buChar char="–"/>
              <a:defRPr b="0" i="0" sz="2800" u="none" cap="none" strike="noStrike">
                <a:solidFill>
                  <a:srgbClr val="000000"/>
                </a:solidFill>
                <a:latin typeface="Calibri"/>
                <a:ea typeface="Calibri"/>
                <a:cs typeface="Calibri"/>
                <a:sym typeface="Calibri"/>
              </a:defRPr>
            </a:lvl2pPr>
            <a:lvl3pPr indent="-381000" lvl="2" marL="1371600" marR="0" rtl="0" algn="l">
              <a:lnSpc>
                <a:spcPct val="100000"/>
              </a:lnSpc>
              <a:spcBef>
                <a:spcPts val="600"/>
              </a:spcBef>
              <a:spcAft>
                <a:spcPts val="0"/>
              </a:spcAft>
              <a:buClr>
                <a:srgbClr val="000000"/>
              </a:buClr>
              <a:buSzPts val="2400"/>
              <a:buFont typeface="Arial"/>
              <a:buChar char="•"/>
              <a:defRPr b="0" i="0" sz="2400" u="none" cap="none" strike="noStrike">
                <a:solidFill>
                  <a:srgbClr val="000000"/>
                </a:solidFill>
                <a:latin typeface="Calibri"/>
                <a:ea typeface="Calibri"/>
                <a:cs typeface="Calibri"/>
                <a:sym typeface="Calibri"/>
              </a:defRPr>
            </a:lvl3pPr>
            <a:lvl4pPr indent="-355600" lvl="3" marL="1828800" marR="0" rtl="0" algn="l">
              <a:lnSpc>
                <a:spcPct val="100000"/>
              </a:lnSpc>
              <a:spcBef>
                <a:spcPts val="500"/>
              </a:spcBef>
              <a:spcAft>
                <a:spcPts val="0"/>
              </a:spcAft>
              <a:buClr>
                <a:srgbClr val="000000"/>
              </a:buClr>
              <a:buSzPts val="2000"/>
              <a:buFont typeface="Arial"/>
              <a:buChar char="–"/>
              <a:defRPr b="0" i="0" sz="2000" u="none" cap="none" strike="noStrike">
                <a:solidFill>
                  <a:srgbClr val="000000"/>
                </a:solidFill>
                <a:latin typeface="Calibri"/>
                <a:ea typeface="Calibri"/>
                <a:cs typeface="Calibri"/>
                <a:sym typeface="Calibri"/>
              </a:defRPr>
            </a:lvl4pPr>
            <a:lvl5pPr indent="-355600" lvl="4" marL="2286000" marR="0" rtl="0" algn="l">
              <a:lnSpc>
                <a:spcPct val="100000"/>
              </a:lnSpc>
              <a:spcBef>
                <a:spcPts val="500"/>
              </a:spcBef>
              <a:spcAft>
                <a:spcPts val="0"/>
              </a:spcAft>
              <a:buClr>
                <a:srgbClr val="000000"/>
              </a:buClr>
              <a:buSzPts val="2000"/>
              <a:buFont typeface="Arial"/>
              <a:buChar char="»"/>
              <a:defRPr b="0" i="0" sz="2000" u="none" cap="none" strike="noStrike">
                <a:solidFill>
                  <a:srgbClr val="000000"/>
                </a:solidFill>
                <a:latin typeface="Calibri"/>
                <a:ea typeface="Calibri"/>
                <a:cs typeface="Calibri"/>
                <a:sym typeface="Calibri"/>
              </a:defRPr>
            </a:lvl5pPr>
            <a:lvl6pPr indent="-228600" lvl="5" marL="2743200">
              <a:spcBef>
                <a:spcPts val="0"/>
              </a:spcBef>
              <a:spcAft>
                <a:spcPts val="0"/>
              </a:spcAft>
              <a:buSzPts val="1400"/>
              <a:buNone/>
              <a:defRPr sz="1800"/>
            </a:lvl6pPr>
            <a:lvl7pPr indent="-228600" lvl="6" marL="3200400">
              <a:spcBef>
                <a:spcPts val="0"/>
              </a:spcBef>
              <a:spcAft>
                <a:spcPts val="0"/>
              </a:spcAft>
              <a:buSzPts val="1400"/>
              <a:buNone/>
              <a:defRPr sz="1800"/>
            </a:lvl7pPr>
            <a:lvl8pPr indent="-228600" lvl="7" marL="3657600">
              <a:spcBef>
                <a:spcPts val="0"/>
              </a:spcBef>
              <a:spcAft>
                <a:spcPts val="0"/>
              </a:spcAft>
              <a:buSzPts val="1400"/>
              <a:buNone/>
              <a:defRPr sz="1800"/>
            </a:lvl8pPr>
            <a:lvl9pPr indent="-228600" lvl="8" marL="4114800">
              <a:spcBef>
                <a:spcPts val="0"/>
              </a:spcBef>
              <a:spcAft>
                <a:spcPts val="0"/>
              </a:spcAft>
              <a:buSzPts val="1400"/>
              <a:buNone/>
              <a:defRPr sz="1800"/>
            </a:lvl9pPr>
          </a:lstStyle>
          <a:p/>
        </p:txBody>
      </p:sp>
      <p:sp>
        <p:nvSpPr>
          <p:cNvPr id="77" name="Shape 77"/>
          <p:cNvSpPr txBox="1"/>
          <p:nvPr>
            <p:ph idx="10" type="dt"/>
          </p:nvPr>
        </p:nvSpPr>
        <p:spPr>
          <a:xfrm>
            <a:off x="457200" y="6356351"/>
            <a:ext cx="2133596" cy="365129"/>
          </a:xfrm>
          <a:prstGeom prst="rect">
            <a:avLst/>
          </a:prstGeom>
          <a:noFill/>
          <a:ln>
            <a:noFill/>
          </a:ln>
        </p:spPr>
        <p:txBody>
          <a:bodyPr anchorCtr="0" anchor="ctr" bIns="45700" lIns="91425" spcFirstLastPara="1" rIns="91425" wrap="square" tIns="45700"/>
          <a:lstStyle>
            <a:lvl1pPr lvl="0" marR="0" rtl="0" algn="l">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78" name="Shape 78"/>
          <p:cNvSpPr txBox="1"/>
          <p:nvPr>
            <p:ph idx="11" type="ftr"/>
          </p:nvPr>
        </p:nvSpPr>
        <p:spPr>
          <a:xfrm>
            <a:off x="3124203" y="6356351"/>
            <a:ext cx="2895603" cy="365129"/>
          </a:xfrm>
          <a:prstGeom prst="rect">
            <a:avLst/>
          </a:prstGeom>
          <a:noFill/>
          <a:ln>
            <a:noFill/>
          </a:ln>
        </p:spPr>
        <p:txBody>
          <a:bodyPr anchorCtr="1" anchor="ctr" bIns="45700" lIns="91425" spcFirstLastPara="1" rIns="91425" wrap="square" tIns="45700"/>
          <a:lstStyle>
            <a:lvl1pPr lvl="0" marR="0" rtl="0" algn="ct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79" name="Shape 79"/>
          <p:cNvSpPr txBox="1"/>
          <p:nvPr>
            <p:ph idx="12" type="sldNum"/>
          </p:nvPr>
        </p:nvSpPr>
        <p:spPr>
          <a:xfrm>
            <a:off x="6553203" y="6356351"/>
            <a:ext cx="2133596" cy="365129"/>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直排標題及文字" type="vertTitleAndTx">
  <p:cSld name="VERTICAL_TITLE_AND_VERTICAL_TEXT">
    <p:spTree>
      <p:nvGrpSpPr>
        <p:cNvPr id="80" name="Shape 80"/>
        <p:cNvGrpSpPr/>
        <p:nvPr/>
      </p:nvGrpSpPr>
      <p:grpSpPr>
        <a:xfrm>
          <a:off x="0" y="0"/>
          <a:ext cx="0" cy="0"/>
          <a:chOff x="0" y="0"/>
          <a:chExt cx="0" cy="0"/>
        </a:xfrm>
      </p:grpSpPr>
      <p:sp>
        <p:nvSpPr>
          <p:cNvPr id="81" name="Shape 81"/>
          <p:cNvSpPr txBox="1"/>
          <p:nvPr>
            <p:ph type="title"/>
          </p:nvPr>
        </p:nvSpPr>
        <p:spPr>
          <a:xfrm rot="5400000">
            <a:off x="4732335" y="2171704"/>
            <a:ext cx="5851529" cy="2057400"/>
          </a:xfrm>
          <a:prstGeom prst="rect">
            <a:avLst/>
          </a:prstGeom>
          <a:noFill/>
          <a:ln>
            <a:noFill/>
          </a:ln>
        </p:spPr>
        <p:txBody>
          <a:bodyPr anchorCtr="1" anchor="ctr" bIns="45700" lIns="91425" spcFirstLastPara="1" rIns="91425" wrap="square" tIns="45700"/>
          <a:lstStyle>
            <a:lvl1pPr lvl="0" marR="0" rtl="0" algn="ctr">
              <a:lnSpc>
                <a:spcPct val="100000"/>
              </a:lnSpc>
              <a:spcBef>
                <a:spcPts val="0"/>
              </a:spcBef>
              <a:spcAft>
                <a:spcPts val="0"/>
              </a:spcAft>
              <a:buClr>
                <a:srgbClr val="000000"/>
              </a:buClr>
              <a:buSzPts val="4400"/>
              <a:buFont typeface="Arial"/>
              <a:buNone/>
              <a:defRPr b="0" i="0" sz="4400" u="none" cap="none" strike="noStrike">
                <a:solidFill>
                  <a:srgbClr val="000000"/>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82" name="Shape 82"/>
          <p:cNvSpPr txBox="1"/>
          <p:nvPr>
            <p:ph idx="1" type="body"/>
          </p:nvPr>
        </p:nvSpPr>
        <p:spPr>
          <a:xfrm rot="5400000">
            <a:off x="541334" y="190506"/>
            <a:ext cx="5851529" cy="6019796"/>
          </a:xfrm>
          <a:prstGeom prst="rect">
            <a:avLst/>
          </a:prstGeom>
          <a:noFill/>
          <a:ln>
            <a:noFill/>
          </a:ln>
        </p:spPr>
        <p:txBody>
          <a:bodyPr anchorCtr="0" anchor="t" bIns="45700" lIns="91425" spcFirstLastPara="1" rIns="91425" wrap="square" tIns="45700"/>
          <a:lstStyle>
            <a:lvl1pPr indent="-431800" lvl="0" marL="457200" marR="0" rtl="0" algn="l">
              <a:lnSpc>
                <a:spcPct val="100000"/>
              </a:lnSpc>
              <a:spcBef>
                <a:spcPts val="800"/>
              </a:spcBef>
              <a:spcAft>
                <a:spcPts val="0"/>
              </a:spcAft>
              <a:buClr>
                <a:srgbClr val="0000FF"/>
              </a:buClr>
              <a:buSzPts val="3200"/>
              <a:buFont typeface="Arial"/>
              <a:buChar char="•"/>
              <a:defRPr b="0" i="0" sz="3200" u="none" cap="none" strike="noStrike">
                <a:solidFill>
                  <a:srgbClr val="0000FF"/>
                </a:solidFill>
                <a:latin typeface="Arial"/>
                <a:ea typeface="Arial"/>
                <a:cs typeface="Arial"/>
                <a:sym typeface="Arial"/>
              </a:defRPr>
            </a:lvl1pPr>
            <a:lvl2pPr indent="-406400" lvl="1" marL="914400" marR="0" rtl="0" algn="l">
              <a:lnSpc>
                <a:spcPct val="100000"/>
              </a:lnSpc>
              <a:spcBef>
                <a:spcPts val="700"/>
              </a:spcBef>
              <a:spcAft>
                <a:spcPts val="0"/>
              </a:spcAft>
              <a:buClr>
                <a:srgbClr val="000000"/>
              </a:buClr>
              <a:buSzPts val="2800"/>
              <a:buFont typeface="Arial"/>
              <a:buChar char="–"/>
              <a:defRPr b="0" i="0" sz="2800" u="none" cap="none" strike="noStrike">
                <a:solidFill>
                  <a:srgbClr val="000000"/>
                </a:solidFill>
                <a:latin typeface="Calibri"/>
                <a:ea typeface="Calibri"/>
                <a:cs typeface="Calibri"/>
                <a:sym typeface="Calibri"/>
              </a:defRPr>
            </a:lvl2pPr>
            <a:lvl3pPr indent="-381000" lvl="2" marL="1371600" marR="0" rtl="0" algn="l">
              <a:lnSpc>
                <a:spcPct val="100000"/>
              </a:lnSpc>
              <a:spcBef>
                <a:spcPts val="600"/>
              </a:spcBef>
              <a:spcAft>
                <a:spcPts val="0"/>
              </a:spcAft>
              <a:buClr>
                <a:srgbClr val="000000"/>
              </a:buClr>
              <a:buSzPts val="2400"/>
              <a:buFont typeface="Arial"/>
              <a:buChar char="•"/>
              <a:defRPr b="0" i="0" sz="2400" u="none" cap="none" strike="noStrike">
                <a:solidFill>
                  <a:srgbClr val="000000"/>
                </a:solidFill>
                <a:latin typeface="Calibri"/>
                <a:ea typeface="Calibri"/>
                <a:cs typeface="Calibri"/>
                <a:sym typeface="Calibri"/>
              </a:defRPr>
            </a:lvl3pPr>
            <a:lvl4pPr indent="-355600" lvl="3" marL="1828800" marR="0" rtl="0" algn="l">
              <a:lnSpc>
                <a:spcPct val="100000"/>
              </a:lnSpc>
              <a:spcBef>
                <a:spcPts val="500"/>
              </a:spcBef>
              <a:spcAft>
                <a:spcPts val="0"/>
              </a:spcAft>
              <a:buClr>
                <a:srgbClr val="000000"/>
              </a:buClr>
              <a:buSzPts val="2000"/>
              <a:buFont typeface="Arial"/>
              <a:buChar char="–"/>
              <a:defRPr b="0" i="0" sz="2000" u="none" cap="none" strike="noStrike">
                <a:solidFill>
                  <a:srgbClr val="000000"/>
                </a:solidFill>
                <a:latin typeface="Calibri"/>
                <a:ea typeface="Calibri"/>
                <a:cs typeface="Calibri"/>
                <a:sym typeface="Calibri"/>
              </a:defRPr>
            </a:lvl4pPr>
            <a:lvl5pPr indent="-355600" lvl="4" marL="2286000" marR="0" rtl="0" algn="l">
              <a:lnSpc>
                <a:spcPct val="100000"/>
              </a:lnSpc>
              <a:spcBef>
                <a:spcPts val="500"/>
              </a:spcBef>
              <a:spcAft>
                <a:spcPts val="0"/>
              </a:spcAft>
              <a:buClr>
                <a:srgbClr val="000000"/>
              </a:buClr>
              <a:buSzPts val="2000"/>
              <a:buFont typeface="Arial"/>
              <a:buChar char="»"/>
              <a:defRPr b="0" i="0" sz="2000" u="none" cap="none" strike="noStrike">
                <a:solidFill>
                  <a:srgbClr val="000000"/>
                </a:solidFill>
                <a:latin typeface="Calibri"/>
                <a:ea typeface="Calibri"/>
                <a:cs typeface="Calibri"/>
                <a:sym typeface="Calibri"/>
              </a:defRPr>
            </a:lvl5pPr>
            <a:lvl6pPr indent="-228600" lvl="5" marL="2743200">
              <a:spcBef>
                <a:spcPts val="0"/>
              </a:spcBef>
              <a:spcAft>
                <a:spcPts val="0"/>
              </a:spcAft>
              <a:buSzPts val="1400"/>
              <a:buNone/>
              <a:defRPr sz="1800"/>
            </a:lvl6pPr>
            <a:lvl7pPr indent="-228600" lvl="6" marL="3200400">
              <a:spcBef>
                <a:spcPts val="0"/>
              </a:spcBef>
              <a:spcAft>
                <a:spcPts val="0"/>
              </a:spcAft>
              <a:buSzPts val="1400"/>
              <a:buNone/>
              <a:defRPr sz="1800"/>
            </a:lvl7pPr>
            <a:lvl8pPr indent="-228600" lvl="7" marL="3657600">
              <a:spcBef>
                <a:spcPts val="0"/>
              </a:spcBef>
              <a:spcAft>
                <a:spcPts val="0"/>
              </a:spcAft>
              <a:buSzPts val="1400"/>
              <a:buNone/>
              <a:defRPr sz="1800"/>
            </a:lvl8pPr>
            <a:lvl9pPr indent="-228600" lvl="8" marL="4114800">
              <a:spcBef>
                <a:spcPts val="0"/>
              </a:spcBef>
              <a:spcAft>
                <a:spcPts val="0"/>
              </a:spcAft>
              <a:buSzPts val="1400"/>
              <a:buNone/>
              <a:defRPr sz="1800"/>
            </a:lvl9pPr>
          </a:lstStyle>
          <a:p/>
        </p:txBody>
      </p:sp>
      <p:sp>
        <p:nvSpPr>
          <p:cNvPr id="83" name="Shape 83"/>
          <p:cNvSpPr txBox="1"/>
          <p:nvPr>
            <p:ph idx="10" type="dt"/>
          </p:nvPr>
        </p:nvSpPr>
        <p:spPr>
          <a:xfrm>
            <a:off x="457200" y="6356351"/>
            <a:ext cx="2133596" cy="365129"/>
          </a:xfrm>
          <a:prstGeom prst="rect">
            <a:avLst/>
          </a:prstGeom>
          <a:noFill/>
          <a:ln>
            <a:noFill/>
          </a:ln>
        </p:spPr>
        <p:txBody>
          <a:bodyPr anchorCtr="0" anchor="ctr" bIns="45700" lIns="91425" spcFirstLastPara="1" rIns="91425" wrap="square" tIns="45700"/>
          <a:lstStyle>
            <a:lvl1pPr lvl="0" marR="0" rtl="0" algn="l">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4" name="Shape 84"/>
          <p:cNvSpPr txBox="1"/>
          <p:nvPr>
            <p:ph idx="11" type="ftr"/>
          </p:nvPr>
        </p:nvSpPr>
        <p:spPr>
          <a:xfrm>
            <a:off x="3124203" y="6356351"/>
            <a:ext cx="2895603" cy="365129"/>
          </a:xfrm>
          <a:prstGeom prst="rect">
            <a:avLst/>
          </a:prstGeom>
          <a:noFill/>
          <a:ln>
            <a:noFill/>
          </a:ln>
        </p:spPr>
        <p:txBody>
          <a:bodyPr anchorCtr="1" anchor="ctr" bIns="45700" lIns="91425" spcFirstLastPara="1" rIns="91425" wrap="square" tIns="45700"/>
          <a:lstStyle>
            <a:lvl1pPr lvl="0" marR="0" rtl="0" algn="ct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5" name="Shape 85"/>
          <p:cNvSpPr txBox="1"/>
          <p:nvPr>
            <p:ph idx="12" type="sldNum"/>
          </p:nvPr>
        </p:nvSpPr>
        <p:spPr>
          <a:xfrm>
            <a:off x="6553203" y="6356351"/>
            <a:ext cx="2133596" cy="365129"/>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標題及物件" type="obj">
  <p:cSld name="OBJECT">
    <p:spTree>
      <p:nvGrpSpPr>
        <p:cNvPr id="23" name="Shape 23"/>
        <p:cNvGrpSpPr/>
        <p:nvPr/>
      </p:nvGrpSpPr>
      <p:grpSpPr>
        <a:xfrm>
          <a:off x="0" y="0"/>
          <a:ext cx="0" cy="0"/>
          <a:chOff x="0" y="0"/>
          <a:chExt cx="0" cy="0"/>
        </a:xfrm>
      </p:grpSpPr>
      <p:sp>
        <p:nvSpPr>
          <p:cNvPr id="24" name="Shape 24"/>
          <p:cNvSpPr txBox="1"/>
          <p:nvPr>
            <p:ph type="title"/>
          </p:nvPr>
        </p:nvSpPr>
        <p:spPr>
          <a:xfrm>
            <a:off x="457200" y="274640"/>
            <a:ext cx="8229600" cy="1143000"/>
          </a:xfrm>
          <a:prstGeom prst="rect">
            <a:avLst/>
          </a:prstGeom>
          <a:noFill/>
          <a:ln>
            <a:noFill/>
          </a:ln>
        </p:spPr>
        <p:txBody>
          <a:bodyPr anchorCtr="1" anchor="ctr" bIns="45700" lIns="91425" spcFirstLastPara="1" rIns="91425" wrap="square" tIns="45700"/>
          <a:lstStyle>
            <a:lvl1pPr lvl="0" marR="0" rtl="0" algn="ctr">
              <a:lnSpc>
                <a:spcPct val="100000"/>
              </a:lnSpc>
              <a:spcBef>
                <a:spcPts val="0"/>
              </a:spcBef>
              <a:spcAft>
                <a:spcPts val="0"/>
              </a:spcAft>
              <a:buClr>
                <a:srgbClr val="000000"/>
              </a:buClr>
              <a:buSzPts val="4400"/>
              <a:buFont typeface="Arial"/>
              <a:buNone/>
              <a:defRPr b="0" i="0" sz="4400" u="none" cap="none" strike="noStrike">
                <a:solidFill>
                  <a:srgbClr val="000000"/>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25" name="Shape 25"/>
          <p:cNvSpPr txBox="1"/>
          <p:nvPr>
            <p:ph idx="1" type="body"/>
          </p:nvPr>
        </p:nvSpPr>
        <p:spPr>
          <a:xfrm>
            <a:off x="457200" y="1600200"/>
            <a:ext cx="8229600" cy="4525959"/>
          </a:xfrm>
          <a:prstGeom prst="rect">
            <a:avLst/>
          </a:prstGeom>
          <a:noFill/>
          <a:ln>
            <a:noFill/>
          </a:ln>
        </p:spPr>
        <p:txBody>
          <a:bodyPr anchorCtr="0" anchor="t" bIns="45700" lIns="91425" spcFirstLastPara="1" rIns="91425" wrap="square" tIns="45700"/>
          <a:lstStyle>
            <a:lvl1pPr indent="-431800" lvl="0" marL="457200" marR="0" rtl="0" algn="l">
              <a:lnSpc>
                <a:spcPct val="100000"/>
              </a:lnSpc>
              <a:spcBef>
                <a:spcPts val="800"/>
              </a:spcBef>
              <a:spcAft>
                <a:spcPts val="0"/>
              </a:spcAft>
              <a:buClr>
                <a:srgbClr val="0000FF"/>
              </a:buClr>
              <a:buSzPts val="3200"/>
              <a:buFont typeface="Arial"/>
              <a:buChar char="•"/>
              <a:defRPr b="0" i="0" sz="3200" u="none" cap="none" strike="noStrike">
                <a:solidFill>
                  <a:srgbClr val="0000FF"/>
                </a:solidFill>
                <a:latin typeface="Arial"/>
                <a:ea typeface="Arial"/>
                <a:cs typeface="Arial"/>
                <a:sym typeface="Arial"/>
              </a:defRPr>
            </a:lvl1pPr>
            <a:lvl2pPr indent="-406400" lvl="1" marL="914400" marR="0" rtl="0" algn="l">
              <a:lnSpc>
                <a:spcPct val="100000"/>
              </a:lnSpc>
              <a:spcBef>
                <a:spcPts val="700"/>
              </a:spcBef>
              <a:spcAft>
                <a:spcPts val="0"/>
              </a:spcAft>
              <a:buClr>
                <a:srgbClr val="000000"/>
              </a:buClr>
              <a:buSzPts val="2800"/>
              <a:buFont typeface="Arial"/>
              <a:buChar char="–"/>
              <a:defRPr b="0" i="0" sz="2800" u="none" cap="none" strike="noStrike">
                <a:solidFill>
                  <a:srgbClr val="000000"/>
                </a:solidFill>
                <a:latin typeface="Calibri"/>
                <a:ea typeface="Calibri"/>
                <a:cs typeface="Calibri"/>
                <a:sym typeface="Calibri"/>
              </a:defRPr>
            </a:lvl2pPr>
            <a:lvl3pPr indent="-381000" lvl="2" marL="1371600" marR="0" rtl="0" algn="l">
              <a:lnSpc>
                <a:spcPct val="100000"/>
              </a:lnSpc>
              <a:spcBef>
                <a:spcPts val="600"/>
              </a:spcBef>
              <a:spcAft>
                <a:spcPts val="0"/>
              </a:spcAft>
              <a:buClr>
                <a:srgbClr val="000000"/>
              </a:buClr>
              <a:buSzPts val="2400"/>
              <a:buFont typeface="Arial"/>
              <a:buChar char="•"/>
              <a:defRPr b="0" i="0" sz="2400" u="none" cap="none" strike="noStrike">
                <a:solidFill>
                  <a:srgbClr val="000000"/>
                </a:solidFill>
                <a:latin typeface="Calibri"/>
                <a:ea typeface="Calibri"/>
                <a:cs typeface="Calibri"/>
                <a:sym typeface="Calibri"/>
              </a:defRPr>
            </a:lvl3pPr>
            <a:lvl4pPr indent="-355600" lvl="3" marL="1828800" marR="0" rtl="0" algn="l">
              <a:lnSpc>
                <a:spcPct val="100000"/>
              </a:lnSpc>
              <a:spcBef>
                <a:spcPts val="500"/>
              </a:spcBef>
              <a:spcAft>
                <a:spcPts val="0"/>
              </a:spcAft>
              <a:buClr>
                <a:srgbClr val="000000"/>
              </a:buClr>
              <a:buSzPts val="2000"/>
              <a:buFont typeface="Arial"/>
              <a:buChar char="–"/>
              <a:defRPr b="0" i="0" sz="2000" u="none" cap="none" strike="noStrike">
                <a:solidFill>
                  <a:srgbClr val="000000"/>
                </a:solidFill>
                <a:latin typeface="Calibri"/>
                <a:ea typeface="Calibri"/>
                <a:cs typeface="Calibri"/>
                <a:sym typeface="Calibri"/>
              </a:defRPr>
            </a:lvl4pPr>
            <a:lvl5pPr indent="-355600" lvl="4" marL="2286000" marR="0" rtl="0" algn="l">
              <a:lnSpc>
                <a:spcPct val="100000"/>
              </a:lnSpc>
              <a:spcBef>
                <a:spcPts val="500"/>
              </a:spcBef>
              <a:spcAft>
                <a:spcPts val="0"/>
              </a:spcAft>
              <a:buClr>
                <a:srgbClr val="000000"/>
              </a:buClr>
              <a:buSzPts val="2000"/>
              <a:buFont typeface="Arial"/>
              <a:buChar char="»"/>
              <a:defRPr b="0" i="0" sz="2000" u="none" cap="none" strike="noStrike">
                <a:solidFill>
                  <a:srgbClr val="000000"/>
                </a:solidFill>
                <a:latin typeface="Calibri"/>
                <a:ea typeface="Calibri"/>
                <a:cs typeface="Calibri"/>
                <a:sym typeface="Calibri"/>
              </a:defRPr>
            </a:lvl5pPr>
            <a:lvl6pPr indent="-228600" lvl="5" marL="2743200">
              <a:spcBef>
                <a:spcPts val="0"/>
              </a:spcBef>
              <a:spcAft>
                <a:spcPts val="0"/>
              </a:spcAft>
              <a:buSzPts val="1400"/>
              <a:buNone/>
              <a:defRPr sz="1800"/>
            </a:lvl6pPr>
            <a:lvl7pPr indent="-228600" lvl="6" marL="3200400">
              <a:spcBef>
                <a:spcPts val="0"/>
              </a:spcBef>
              <a:spcAft>
                <a:spcPts val="0"/>
              </a:spcAft>
              <a:buSzPts val="1400"/>
              <a:buNone/>
              <a:defRPr sz="1800"/>
            </a:lvl7pPr>
            <a:lvl8pPr indent="-228600" lvl="7" marL="3657600">
              <a:spcBef>
                <a:spcPts val="0"/>
              </a:spcBef>
              <a:spcAft>
                <a:spcPts val="0"/>
              </a:spcAft>
              <a:buSzPts val="1400"/>
              <a:buNone/>
              <a:defRPr sz="1800"/>
            </a:lvl8pPr>
            <a:lvl9pPr indent="-228600" lvl="8" marL="4114800">
              <a:spcBef>
                <a:spcPts val="0"/>
              </a:spcBef>
              <a:spcAft>
                <a:spcPts val="0"/>
              </a:spcAft>
              <a:buSzPts val="1400"/>
              <a:buNone/>
              <a:defRPr sz="1800"/>
            </a:lvl9pPr>
          </a:lstStyle>
          <a:p/>
        </p:txBody>
      </p:sp>
      <p:sp>
        <p:nvSpPr>
          <p:cNvPr id="26" name="Shape 26"/>
          <p:cNvSpPr txBox="1"/>
          <p:nvPr>
            <p:ph idx="10" type="dt"/>
          </p:nvPr>
        </p:nvSpPr>
        <p:spPr>
          <a:xfrm>
            <a:off x="457200" y="6356351"/>
            <a:ext cx="2133596" cy="365129"/>
          </a:xfrm>
          <a:prstGeom prst="rect">
            <a:avLst/>
          </a:prstGeom>
          <a:noFill/>
          <a:ln>
            <a:noFill/>
          </a:ln>
        </p:spPr>
        <p:txBody>
          <a:bodyPr anchorCtr="0" anchor="ctr" bIns="45700" lIns="91425" spcFirstLastPara="1" rIns="91425" wrap="square" tIns="45700"/>
          <a:lstStyle>
            <a:lvl1pPr lvl="0" marR="0" rtl="0" algn="l">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7" name="Shape 27"/>
          <p:cNvSpPr txBox="1"/>
          <p:nvPr>
            <p:ph idx="11" type="ftr"/>
          </p:nvPr>
        </p:nvSpPr>
        <p:spPr>
          <a:xfrm>
            <a:off x="3124203" y="6356351"/>
            <a:ext cx="2895603" cy="365129"/>
          </a:xfrm>
          <a:prstGeom prst="rect">
            <a:avLst/>
          </a:prstGeom>
          <a:noFill/>
          <a:ln>
            <a:noFill/>
          </a:ln>
        </p:spPr>
        <p:txBody>
          <a:bodyPr anchorCtr="1" anchor="ctr" bIns="45700" lIns="91425" spcFirstLastPara="1" rIns="91425" wrap="square" tIns="45700"/>
          <a:lstStyle>
            <a:lvl1pPr lvl="0" marR="0" rtl="0" algn="ct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8" name="Shape 28"/>
          <p:cNvSpPr txBox="1"/>
          <p:nvPr>
            <p:ph idx="12" type="sldNum"/>
          </p:nvPr>
        </p:nvSpPr>
        <p:spPr>
          <a:xfrm>
            <a:off x="6553203" y="6356351"/>
            <a:ext cx="2133596" cy="365129"/>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章節標題" type="secHead">
  <p:cSld name="SECTION_HEADER">
    <p:spTree>
      <p:nvGrpSpPr>
        <p:cNvPr id="29" name="Shape 29"/>
        <p:cNvGrpSpPr/>
        <p:nvPr/>
      </p:nvGrpSpPr>
      <p:grpSpPr>
        <a:xfrm>
          <a:off x="0" y="0"/>
          <a:ext cx="0" cy="0"/>
          <a:chOff x="0" y="0"/>
          <a:chExt cx="0" cy="0"/>
        </a:xfrm>
      </p:grpSpPr>
      <p:sp>
        <p:nvSpPr>
          <p:cNvPr id="30" name="Shape 30"/>
          <p:cNvSpPr txBox="1"/>
          <p:nvPr>
            <p:ph type="title"/>
          </p:nvPr>
        </p:nvSpPr>
        <p:spPr>
          <a:xfrm>
            <a:off x="722311" y="4406895"/>
            <a:ext cx="7772400" cy="1362071"/>
          </a:xfrm>
          <a:prstGeom prst="rect">
            <a:avLst/>
          </a:prstGeom>
          <a:noFill/>
          <a:ln>
            <a:noFill/>
          </a:ln>
        </p:spPr>
        <p:txBody>
          <a:bodyPr anchorCtr="0" anchor="t" bIns="45700" lIns="91425" spcFirstLastPara="1" rIns="91425" wrap="square" tIns="45700"/>
          <a:lstStyle>
            <a:lvl1pPr lvl="0" marR="0" rtl="0" algn="l">
              <a:lnSpc>
                <a:spcPct val="100000"/>
              </a:lnSpc>
              <a:spcBef>
                <a:spcPts val="0"/>
              </a:spcBef>
              <a:spcAft>
                <a:spcPts val="0"/>
              </a:spcAft>
              <a:buClr>
                <a:srgbClr val="000000"/>
              </a:buClr>
              <a:buSzPts val="4000"/>
              <a:buFont typeface="Arial"/>
              <a:buNone/>
              <a:defRPr b="1" i="0" sz="4000" u="none" cap="none" strike="noStrike">
                <a:solidFill>
                  <a:srgbClr val="000000"/>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31" name="Shape 31"/>
          <p:cNvSpPr txBox="1"/>
          <p:nvPr>
            <p:ph idx="1" type="body"/>
          </p:nvPr>
        </p:nvSpPr>
        <p:spPr>
          <a:xfrm>
            <a:off x="722311" y="2906713"/>
            <a:ext cx="7772400" cy="1500182"/>
          </a:xfrm>
          <a:prstGeom prst="rect">
            <a:avLst/>
          </a:prstGeom>
          <a:noFill/>
          <a:ln>
            <a:noFill/>
          </a:ln>
        </p:spPr>
        <p:txBody>
          <a:bodyPr anchorCtr="0" anchor="b" bIns="45700" lIns="91425" spcFirstLastPara="1" rIns="91425" wrap="square" tIns="45700"/>
          <a:lstStyle>
            <a:lvl1pPr indent="-228600" lvl="0" marL="457200" marR="0" rtl="0" algn="l">
              <a:lnSpc>
                <a:spcPct val="100000"/>
              </a:lnSpc>
              <a:spcBef>
                <a:spcPts val="500"/>
              </a:spcBef>
              <a:spcAft>
                <a:spcPts val="0"/>
              </a:spcAft>
              <a:buClr>
                <a:srgbClr val="898989"/>
              </a:buClr>
              <a:buSzPts val="2000"/>
              <a:buFont typeface="Arial"/>
              <a:buNone/>
              <a:defRPr b="0" i="0" sz="2000" u="none" cap="none" strike="noStrike">
                <a:solidFill>
                  <a:srgbClr val="898989"/>
                </a:solidFill>
                <a:latin typeface="Arial"/>
                <a:ea typeface="Arial"/>
                <a:cs typeface="Arial"/>
                <a:sym typeface="Arial"/>
              </a:defRPr>
            </a:lvl1pPr>
            <a:lvl2pPr indent="-406400" lvl="1" marL="914400" marR="0" rtl="0" algn="l">
              <a:lnSpc>
                <a:spcPct val="100000"/>
              </a:lnSpc>
              <a:spcBef>
                <a:spcPts val="700"/>
              </a:spcBef>
              <a:spcAft>
                <a:spcPts val="0"/>
              </a:spcAft>
              <a:buClr>
                <a:srgbClr val="000000"/>
              </a:buClr>
              <a:buSzPts val="2800"/>
              <a:buFont typeface="Arial"/>
              <a:buChar char="–"/>
              <a:defRPr b="0" i="0" sz="2800" u="none" cap="none" strike="noStrike">
                <a:solidFill>
                  <a:srgbClr val="000000"/>
                </a:solidFill>
                <a:latin typeface="Calibri"/>
                <a:ea typeface="Calibri"/>
                <a:cs typeface="Calibri"/>
                <a:sym typeface="Calibri"/>
              </a:defRPr>
            </a:lvl2pPr>
            <a:lvl3pPr indent="-381000" lvl="2" marL="1371600" marR="0" rtl="0" algn="l">
              <a:lnSpc>
                <a:spcPct val="100000"/>
              </a:lnSpc>
              <a:spcBef>
                <a:spcPts val="600"/>
              </a:spcBef>
              <a:spcAft>
                <a:spcPts val="0"/>
              </a:spcAft>
              <a:buClr>
                <a:srgbClr val="000000"/>
              </a:buClr>
              <a:buSzPts val="2400"/>
              <a:buFont typeface="Arial"/>
              <a:buChar char="•"/>
              <a:defRPr b="0" i="0" sz="2400" u="none" cap="none" strike="noStrike">
                <a:solidFill>
                  <a:srgbClr val="000000"/>
                </a:solidFill>
                <a:latin typeface="Calibri"/>
                <a:ea typeface="Calibri"/>
                <a:cs typeface="Calibri"/>
                <a:sym typeface="Calibri"/>
              </a:defRPr>
            </a:lvl3pPr>
            <a:lvl4pPr indent="-355600" lvl="3" marL="1828800" marR="0" rtl="0" algn="l">
              <a:lnSpc>
                <a:spcPct val="100000"/>
              </a:lnSpc>
              <a:spcBef>
                <a:spcPts val="500"/>
              </a:spcBef>
              <a:spcAft>
                <a:spcPts val="0"/>
              </a:spcAft>
              <a:buClr>
                <a:srgbClr val="000000"/>
              </a:buClr>
              <a:buSzPts val="2000"/>
              <a:buFont typeface="Arial"/>
              <a:buChar char="–"/>
              <a:defRPr b="0" i="0" sz="2000" u="none" cap="none" strike="noStrike">
                <a:solidFill>
                  <a:srgbClr val="000000"/>
                </a:solidFill>
                <a:latin typeface="Calibri"/>
                <a:ea typeface="Calibri"/>
                <a:cs typeface="Calibri"/>
                <a:sym typeface="Calibri"/>
              </a:defRPr>
            </a:lvl4pPr>
            <a:lvl5pPr indent="-355600" lvl="4" marL="2286000" marR="0" rtl="0" algn="l">
              <a:lnSpc>
                <a:spcPct val="100000"/>
              </a:lnSpc>
              <a:spcBef>
                <a:spcPts val="500"/>
              </a:spcBef>
              <a:spcAft>
                <a:spcPts val="0"/>
              </a:spcAft>
              <a:buClr>
                <a:srgbClr val="000000"/>
              </a:buClr>
              <a:buSzPts val="2000"/>
              <a:buFont typeface="Arial"/>
              <a:buChar char="»"/>
              <a:defRPr b="0" i="0" sz="2000" u="none" cap="none" strike="noStrike">
                <a:solidFill>
                  <a:srgbClr val="000000"/>
                </a:solidFill>
                <a:latin typeface="Calibri"/>
                <a:ea typeface="Calibri"/>
                <a:cs typeface="Calibri"/>
                <a:sym typeface="Calibri"/>
              </a:defRPr>
            </a:lvl5pPr>
            <a:lvl6pPr indent="-228600" lvl="5" marL="2743200">
              <a:spcBef>
                <a:spcPts val="0"/>
              </a:spcBef>
              <a:spcAft>
                <a:spcPts val="0"/>
              </a:spcAft>
              <a:buSzPts val="1400"/>
              <a:buNone/>
              <a:defRPr sz="1800"/>
            </a:lvl6pPr>
            <a:lvl7pPr indent="-228600" lvl="6" marL="3200400">
              <a:spcBef>
                <a:spcPts val="0"/>
              </a:spcBef>
              <a:spcAft>
                <a:spcPts val="0"/>
              </a:spcAft>
              <a:buSzPts val="1400"/>
              <a:buNone/>
              <a:defRPr sz="1800"/>
            </a:lvl7pPr>
            <a:lvl8pPr indent="-228600" lvl="7" marL="3657600">
              <a:spcBef>
                <a:spcPts val="0"/>
              </a:spcBef>
              <a:spcAft>
                <a:spcPts val="0"/>
              </a:spcAft>
              <a:buSzPts val="1400"/>
              <a:buNone/>
              <a:defRPr sz="1800"/>
            </a:lvl8pPr>
            <a:lvl9pPr indent="-228600" lvl="8" marL="4114800">
              <a:spcBef>
                <a:spcPts val="0"/>
              </a:spcBef>
              <a:spcAft>
                <a:spcPts val="0"/>
              </a:spcAft>
              <a:buSzPts val="1400"/>
              <a:buNone/>
              <a:defRPr sz="1800"/>
            </a:lvl9pPr>
          </a:lstStyle>
          <a:p/>
        </p:txBody>
      </p:sp>
      <p:sp>
        <p:nvSpPr>
          <p:cNvPr id="32" name="Shape 32"/>
          <p:cNvSpPr txBox="1"/>
          <p:nvPr>
            <p:ph idx="10" type="dt"/>
          </p:nvPr>
        </p:nvSpPr>
        <p:spPr>
          <a:xfrm>
            <a:off x="457200" y="6356351"/>
            <a:ext cx="2133596" cy="365129"/>
          </a:xfrm>
          <a:prstGeom prst="rect">
            <a:avLst/>
          </a:prstGeom>
          <a:noFill/>
          <a:ln>
            <a:noFill/>
          </a:ln>
        </p:spPr>
        <p:txBody>
          <a:bodyPr anchorCtr="0" anchor="ctr" bIns="45700" lIns="91425" spcFirstLastPara="1" rIns="91425" wrap="square" tIns="45700"/>
          <a:lstStyle>
            <a:lvl1pPr lvl="0" marR="0" rtl="0" algn="l">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3" name="Shape 33"/>
          <p:cNvSpPr txBox="1"/>
          <p:nvPr>
            <p:ph idx="11" type="ftr"/>
          </p:nvPr>
        </p:nvSpPr>
        <p:spPr>
          <a:xfrm>
            <a:off x="3124203" y="6356351"/>
            <a:ext cx="2895603" cy="365129"/>
          </a:xfrm>
          <a:prstGeom prst="rect">
            <a:avLst/>
          </a:prstGeom>
          <a:noFill/>
          <a:ln>
            <a:noFill/>
          </a:ln>
        </p:spPr>
        <p:txBody>
          <a:bodyPr anchorCtr="1" anchor="ctr" bIns="45700" lIns="91425" spcFirstLastPara="1" rIns="91425" wrap="square" tIns="45700"/>
          <a:lstStyle>
            <a:lvl1pPr lvl="0" marR="0" rtl="0" algn="ct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4" name="Shape 34"/>
          <p:cNvSpPr txBox="1"/>
          <p:nvPr>
            <p:ph idx="12" type="sldNum"/>
          </p:nvPr>
        </p:nvSpPr>
        <p:spPr>
          <a:xfrm>
            <a:off x="6553203" y="6356351"/>
            <a:ext cx="2133596" cy="365129"/>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兩項物件" type="twoObj">
  <p:cSld name="TWO_OBJECTS">
    <p:spTree>
      <p:nvGrpSpPr>
        <p:cNvPr id="35" name="Shape 35"/>
        <p:cNvGrpSpPr/>
        <p:nvPr/>
      </p:nvGrpSpPr>
      <p:grpSpPr>
        <a:xfrm>
          <a:off x="0" y="0"/>
          <a:ext cx="0" cy="0"/>
          <a:chOff x="0" y="0"/>
          <a:chExt cx="0" cy="0"/>
        </a:xfrm>
      </p:grpSpPr>
      <p:sp>
        <p:nvSpPr>
          <p:cNvPr id="36" name="Shape 36"/>
          <p:cNvSpPr txBox="1"/>
          <p:nvPr>
            <p:ph type="title"/>
          </p:nvPr>
        </p:nvSpPr>
        <p:spPr>
          <a:xfrm>
            <a:off x="457200" y="274640"/>
            <a:ext cx="8229600" cy="1143000"/>
          </a:xfrm>
          <a:prstGeom prst="rect">
            <a:avLst/>
          </a:prstGeom>
          <a:noFill/>
          <a:ln>
            <a:noFill/>
          </a:ln>
        </p:spPr>
        <p:txBody>
          <a:bodyPr anchorCtr="1" anchor="ctr" bIns="45700" lIns="91425" spcFirstLastPara="1" rIns="91425" wrap="square" tIns="45700"/>
          <a:lstStyle>
            <a:lvl1pPr lvl="0" marR="0" rtl="0" algn="ctr">
              <a:lnSpc>
                <a:spcPct val="100000"/>
              </a:lnSpc>
              <a:spcBef>
                <a:spcPts val="0"/>
              </a:spcBef>
              <a:spcAft>
                <a:spcPts val="0"/>
              </a:spcAft>
              <a:buClr>
                <a:srgbClr val="000000"/>
              </a:buClr>
              <a:buSzPts val="4400"/>
              <a:buFont typeface="Arial"/>
              <a:buNone/>
              <a:defRPr b="0" i="0" sz="4400" u="none" cap="none" strike="noStrike">
                <a:solidFill>
                  <a:srgbClr val="000000"/>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37" name="Shape 37"/>
          <p:cNvSpPr txBox="1"/>
          <p:nvPr>
            <p:ph idx="1" type="body"/>
          </p:nvPr>
        </p:nvSpPr>
        <p:spPr>
          <a:xfrm>
            <a:off x="457200" y="1600200"/>
            <a:ext cx="4038603" cy="4525959"/>
          </a:xfrm>
          <a:prstGeom prst="rect">
            <a:avLst/>
          </a:prstGeom>
          <a:noFill/>
          <a:ln>
            <a:noFill/>
          </a:ln>
        </p:spPr>
        <p:txBody>
          <a:bodyPr anchorCtr="0" anchor="t" bIns="45700" lIns="91425" spcFirstLastPara="1" rIns="91425" wrap="square" tIns="45700"/>
          <a:lstStyle>
            <a:lvl1pPr indent="-406400" lvl="0" marL="457200" marR="0" rtl="0" algn="l">
              <a:lnSpc>
                <a:spcPct val="100000"/>
              </a:lnSpc>
              <a:spcBef>
                <a:spcPts val="700"/>
              </a:spcBef>
              <a:spcAft>
                <a:spcPts val="0"/>
              </a:spcAft>
              <a:buClr>
                <a:srgbClr val="0000FF"/>
              </a:buClr>
              <a:buSzPts val="2800"/>
              <a:buFont typeface="Arial"/>
              <a:buChar char="•"/>
              <a:defRPr b="0" i="0" sz="2800" u="none" cap="none" strike="noStrike">
                <a:solidFill>
                  <a:srgbClr val="0000FF"/>
                </a:solidFill>
                <a:latin typeface="Arial"/>
                <a:ea typeface="Arial"/>
                <a:cs typeface="Arial"/>
                <a:sym typeface="Arial"/>
              </a:defRPr>
            </a:lvl1pPr>
            <a:lvl2pPr indent="-381000" lvl="1" marL="914400" marR="0" rtl="0" algn="l">
              <a:lnSpc>
                <a:spcPct val="100000"/>
              </a:lnSpc>
              <a:spcBef>
                <a:spcPts val="600"/>
              </a:spcBef>
              <a:spcAft>
                <a:spcPts val="0"/>
              </a:spcAft>
              <a:buClr>
                <a:srgbClr val="000000"/>
              </a:buClr>
              <a:buSzPts val="2400"/>
              <a:buFont typeface="Arial"/>
              <a:buChar char="–"/>
              <a:defRPr b="0" i="0" sz="2400" u="none" cap="none" strike="noStrike">
                <a:solidFill>
                  <a:srgbClr val="000000"/>
                </a:solidFill>
                <a:latin typeface="Calibri"/>
                <a:ea typeface="Calibri"/>
                <a:cs typeface="Calibri"/>
                <a:sym typeface="Calibri"/>
              </a:defRPr>
            </a:lvl2pPr>
            <a:lvl3pPr indent="-355600" lvl="2" marL="1371600" marR="0" rtl="0" algn="l">
              <a:lnSpc>
                <a:spcPct val="100000"/>
              </a:lnSpc>
              <a:spcBef>
                <a:spcPts val="500"/>
              </a:spcBef>
              <a:spcAft>
                <a:spcPts val="0"/>
              </a:spcAft>
              <a:buClr>
                <a:srgbClr val="000000"/>
              </a:buClr>
              <a:buSzPts val="2000"/>
              <a:buFont typeface="Arial"/>
              <a:buChar char="•"/>
              <a:defRPr b="0" i="0" sz="2000" u="none" cap="none" strike="noStrike">
                <a:solidFill>
                  <a:srgbClr val="000000"/>
                </a:solidFill>
                <a:latin typeface="Calibri"/>
                <a:ea typeface="Calibri"/>
                <a:cs typeface="Calibri"/>
                <a:sym typeface="Calibri"/>
              </a:defRPr>
            </a:lvl3pPr>
            <a:lvl4pPr indent="-342900" lvl="3" marL="1828800" marR="0" rtl="0" algn="l">
              <a:lnSpc>
                <a:spcPct val="100000"/>
              </a:lnSpc>
              <a:spcBef>
                <a:spcPts val="400"/>
              </a:spcBef>
              <a:spcAft>
                <a:spcPts val="0"/>
              </a:spcAft>
              <a:buClr>
                <a:srgbClr val="000000"/>
              </a:buClr>
              <a:buSzPts val="1800"/>
              <a:buFont typeface="Arial"/>
              <a:buChar char="–"/>
              <a:defRPr b="0" i="0" sz="1800" u="none" cap="none" strike="noStrike">
                <a:solidFill>
                  <a:srgbClr val="000000"/>
                </a:solidFill>
                <a:latin typeface="Calibri"/>
                <a:ea typeface="Calibri"/>
                <a:cs typeface="Calibri"/>
                <a:sym typeface="Calibri"/>
              </a:defRPr>
            </a:lvl4pPr>
            <a:lvl5pPr indent="-342900" lvl="4" marL="2286000" marR="0" rtl="0" algn="l">
              <a:lnSpc>
                <a:spcPct val="100000"/>
              </a:lnSpc>
              <a:spcBef>
                <a:spcPts val="400"/>
              </a:spcBef>
              <a:spcAft>
                <a:spcPts val="0"/>
              </a:spcAft>
              <a:buClr>
                <a:srgbClr val="000000"/>
              </a:buClr>
              <a:buSzPts val="1800"/>
              <a:buFont typeface="Arial"/>
              <a:buChar char="»"/>
              <a:defRPr b="0" i="0" sz="1800" u="none" cap="none" strike="noStrike">
                <a:solidFill>
                  <a:srgbClr val="000000"/>
                </a:solidFill>
                <a:latin typeface="Calibri"/>
                <a:ea typeface="Calibri"/>
                <a:cs typeface="Calibri"/>
                <a:sym typeface="Calibri"/>
              </a:defRPr>
            </a:lvl5pPr>
            <a:lvl6pPr indent="-228600" lvl="5" marL="2743200">
              <a:spcBef>
                <a:spcPts val="0"/>
              </a:spcBef>
              <a:spcAft>
                <a:spcPts val="0"/>
              </a:spcAft>
              <a:buSzPts val="1400"/>
              <a:buNone/>
              <a:defRPr sz="1800"/>
            </a:lvl6pPr>
            <a:lvl7pPr indent="-228600" lvl="6" marL="3200400">
              <a:spcBef>
                <a:spcPts val="0"/>
              </a:spcBef>
              <a:spcAft>
                <a:spcPts val="0"/>
              </a:spcAft>
              <a:buSzPts val="1400"/>
              <a:buNone/>
              <a:defRPr sz="1800"/>
            </a:lvl7pPr>
            <a:lvl8pPr indent="-228600" lvl="7" marL="3657600">
              <a:spcBef>
                <a:spcPts val="0"/>
              </a:spcBef>
              <a:spcAft>
                <a:spcPts val="0"/>
              </a:spcAft>
              <a:buSzPts val="1400"/>
              <a:buNone/>
              <a:defRPr sz="1800"/>
            </a:lvl8pPr>
            <a:lvl9pPr indent="-228600" lvl="8" marL="4114800">
              <a:spcBef>
                <a:spcPts val="0"/>
              </a:spcBef>
              <a:spcAft>
                <a:spcPts val="0"/>
              </a:spcAft>
              <a:buSzPts val="1400"/>
              <a:buNone/>
              <a:defRPr sz="1800"/>
            </a:lvl9pPr>
          </a:lstStyle>
          <a:p/>
        </p:txBody>
      </p:sp>
      <p:sp>
        <p:nvSpPr>
          <p:cNvPr id="38" name="Shape 38"/>
          <p:cNvSpPr txBox="1"/>
          <p:nvPr>
            <p:ph idx="2" type="body"/>
          </p:nvPr>
        </p:nvSpPr>
        <p:spPr>
          <a:xfrm>
            <a:off x="4648196" y="1600200"/>
            <a:ext cx="4038603" cy="4525959"/>
          </a:xfrm>
          <a:prstGeom prst="rect">
            <a:avLst/>
          </a:prstGeom>
          <a:noFill/>
          <a:ln>
            <a:noFill/>
          </a:ln>
        </p:spPr>
        <p:txBody>
          <a:bodyPr anchorCtr="0" anchor="t" bIns="45700" lIns="91425" spcFirstLastPara="1" rIns="91425" wrap="square" tIns="45700"/>
          <a:lstStyle>
            <a:lvl1pPr indent="-406400" lvl="0" marL="457200" marR="0" rtl="0" algn="l">
              <a:lnSpc>
                <a:spcPct val="100000"/>
              </a:lnSpc>
              <a:spcBef>
                <a:spcPts val="700"/>
              </a:spcBef>
              <a:spcAft>
                <a:spcPts val="0"/>
              </a:spcAft>
              <a:buClr>
                <a:srgbClr val="0000FF"/>
              </a:buClr>
              <a:buSzPts val="2800"/>
              <a:buFont typeface="Arial"/>
              <a:buChar char="•"/>
              <a:defRPr b="0" i="0" sz="2800" u="none" cap="none" strike="noStrike">
                <a:solidFill>
                  <a:srgbClr val="0000FF"/>
                </a:solidFill>
                <a:latin typeface="Arial"/>
                <a:ea typeface="Arial"/>
                <a:cs typeface="Arial"/>
                <a:sym typeface="Arial"/>
              </a:defRPr>
            </a:lvl1pPr>
            <a:lvl2pPr indent="-381000" lvl="1" marL="914400" marR="0" rtl="0" algn="l">
              <a:lnSpc>
                <a:spcPct val="100000"/>
              </a:lnSpc>
              <a:spcBef>
                <a:spcPts val="600"/>
              </a:spcBef>
              <a:spcAft>
                <a:spcPts val="0"/>
              </a:spcAft>
              <a:buClr>
                <a:srgbClr val="000000"/>
              </a:buClr>
              <a:buSzPts val="2400"/>
              <a:buFont typeface="Arial"/>
              <a:buChar char="–"/>
              <a:defRPr b="0" i="0" sz="2400" u="none" cap="none" strike="noStrike">
                <a:solidFill>
                  <a:srgbClr val="000000"/>
                </a:solidFill>
                <a:latin typeface="Calibri"/>
                <a:ea typeface="Calibri"/>
                <a:cs typeface="Calibri"/>
                <a:sym typeface="Calibri"/>
              </a:defRPr>
            </a:lvl2pPr>
            <a:lvl3pPr indent="-355600" lvl="2" marL="1371600" marR="0" rtl="0" algn="l">
              <a:lnSpc>
                <a:spcPct val="100000"/>
              </a:lnSpc>
              <a:spcBef>
                <a:spcPts val="500"/>
              </a:spcBef>
              <a:spcAft>
                <a:spcPts val="0"/>
              </a:spcAft>
              <a:buClr>
                <a:srgbClr val="000000"/>
              </a:buClr>
              <a:buSzPts val="2000"/>
              <a:buFont typeface="Arial"/>
              <a:buChar char="•"/>
              <a:defRPr b="0" i="0" sz="2000" u="none" cap="none" strike="noStrike">
                <a:solidFill>
                  <a:srgbClr val="000000"/>
                </a:solidFill>
                <a:latin typeface="Calibri"/>
                <a:ea typeface="Calibri"/>
                <a:cs typeface="Calibri"/>
                <a:sym typeface="Calibri"/>
              </a:defRPr>
            </a:lvl3pPr>
            <a:lvl4pPr indent="-342900" lvl="3" marL="1828800" marR="0" rtl="0" algn="l">
              <a:lnSpc>
                <a:spcPct val="100000"/>
              </a:lnSpc>
              <a:spcBef>
                <a:spcPts val="400"/>
              </a:spcBef>
              <a:spcAft>
                <a:spcPts val="0"/>
              </a:spcAft>
              <a:buClr>
                <a:srgbClr val="000000"/>
              </a:buClr>
              <a:buSzPts val="1800"/>
              <a:buFont typeface="Arial"/>
              <a:buChar char="–"/>
              <a:defRPr b="0" i="0" sz="1800" u="none" cap="none" strike="noStrike">
                <a:solidFill>
                  <a:srgbClr val="000000"/>
                </a:solidFill>
                <a:latin typeface="Calibri"/>
                <a:ea typeface="Calibri"/>
                <a:cs typeface="Calibri"/>
                <a:sym typeface="Calibri"/>
              </a:defRPr>
            </a:lvl4pPr>
            <a:lvl5pPr indent="-342900" lvl="4" marL="2286000" marR="0" rtl="0" algn="l">
              <a:lnSpc>
                <a:spcPct val="100000"/>
              </a:lnSpc>
              <a:spcBef>
                <a:spcPts val="400"/>
              </a:spcBef>
              <a:spcAft>
                <a:spcPts val="0"/>
              </a:spcAft>
              <a:buClr>
                <a:srgbClr val="000000"/>
              </a:buClr>
              <a:buSzPts val="1800"/>
              <a:buFont typeface="Arial"/>
              <a:buChar char="»"/>
              <a:defRPr b="0" i="0" sz="1800" u="none" cap="none" strike="noStrike">
                <a:solidFill>
                  <a:srgbClr val="000000"/>
                </a:solidFill>
                <a:latin typeface="Calibri"/>
                <a:ea typeface="Calibri"/>
                <a:cs typeface="Calibri"/>
                <a:sym typeface="Calibri"/>
              </a:defRPr>
            </a:lvl5pPr>
            <a:lvl6pPr indent="-228600" lvl="5" marL="2743200">
              <a:spcBef>
                <a:spcPts val="0"/>
              </a:spcBef>
              <a:spcAft>
                <a:spcPts val="0"/>
              </a:spcAft>
              <a:buSzPts val="1400"/>
              <a:buNone/>
              <a:defRPr sz="1800"/>
            </a:lvl6pPr>
            <a:lvl7pPr indent="-228600" lvl="6" marL="3200400">
              <a:spcBef>
                <a:spcPts val="0"/>
              </a:spcBef>
              <a:spcAft>
                <a:spcPts val="0"/>
              </a:spcAft>
              <a:buSzPts val="1400"/>
              <a:buNone/>
              <a:defRPr sz="1800"/>
            </a:lvl7pPr>
            <a:lvl8pPr indent="-228600" lvl="7" marL="3657600">
              <a:spcBef>
                <a:spcPts val="0"/>
              </a:spcBef>
              <a:spcAft>
                <a:spcPts val="0"/>
              </a:spcAft>
              <a:buSzPts val="1400"/>
              <a:buNone/>
              <a:defRPr sz="1800"/>
            </a:lvl8pPr>
            <a:lvl9pPr indent="-228600" lvl="8" marL="4114800">
              <a:spcBef>
                <a:spcPts val="0"/>
              </a:spcBef>
              <a:spcAft>
                <a:spcPts val="0"/>
              </a:spcAft>
              <a:buSzPts val="1400"/>
              <a:buNone/>
              <a:defRPr sz="1800"/>
            </a:lvl9pPr>
          </a:lstStyle>
          <a:p/>
        </p:txBody>
      </p:sp>
      <p:sp>
        <p:nvSpPr>
          <p:cNvPr id="39" name="Shape 39"/>
          <p:cNvSpPr txBox="1"/>
          <p:nvPr>
            <p:ph idx="10" type="dt"/>
          </p:nvPr>
        </p:nvSpPr>
        <p:spPr>
          <a:xfrm>
            <a:off x="457200" y="6356351"/>
            <a:ext cx="2133596" cy="365129"/>
          </a:xfrm>
          <a:prstGeom prst="rect">
            <a:avLst/>
          </a:prstGeom>
          <a:noFill/>
          <a:ln>
            <a:noFill/>
          </a:ln>
        </p:spPr>
        <p:txBody>
          <a:bodyPr anchorCtr="0" anchor="ctr" bIns="45700" lIns="91425" spcFirstLastPara="1" rIns="91425" wrap="square" tIns="45700"/>
          <a:lstStyle>
            <a:lvl1pPr lvl="0" marR="0" rtl="0" algn="l">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0" name="Shape 40"/>
          <p:cNvSpPr txBox="1"/>
          <p:nvPr>
            <p:ph idx="11" type="ftr"/>
          </p:nvPr>
        </p:nvSpPr>
        <p:spPr>
          <a:xfrm>
            <a:off x="3124203" y="6356351"/>
            <a:ext cx="2895603" cy="365129"/>
          </a:xfrm>
          <a:prstGeom prst="rect">
            <a:avLst/>
          </a:prstGeom>
          <a:noFill/>
          <a:ln>
            <a:noFill/>
          </a:ln>
        </p:spPr>
        <p:txBody>
          <a:bodyPr anchorCtr="1" anchor="ctr" bIns="45700" lIns="91425" spcFirstLastPara="1" rIns="91425" wrap="square" tIns="45700"/>
          <a:lstStyle>
            <a:lvl1pPr lvl="0" marR="0" rtl="0" algn="ct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1" name="Shape 41"/>
          <p:cNvSpPr txBox="1"/>
          <p:nvPr>
            <p:ph idx="12" type="sldNum"/>
          </p:nvPr>
        </p:nvSpPr>
        <p:spPr>
          <a:xfrm>
            <a:off x="6553203" y="6356351"/>
            <a:ext cx="2133596" cy="365129"/>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比對" type="twoTxTwoObj">
  <p:cSld name="TWO_OBJECTS_WITH_TEXT">
    <p:spTree>
      <p:nvGrpSpPr>
        <p:cNvPr id="42" name="Shape 42"/>
        <p:cNvGrpSpPr/>
        <p:nvPr/>
      </p:nvGrpSpPr>
      <p:grpSpPr>
        <a:xfrm>
          <a:off x="0" y="0"/>
          <a:ext cx="0" cy="0"/>
          <a:chOff x="0" y="0"/>
          <a:chExt cx="0" cy="0"/>
        </a:xfrm>
      </p:grpSpPr>
      <p:sp>
        <p:nvSpPr>
          <p:cNvPr id="43" name="Shape 43"/>
          <p:cNvSpPr txBox="1"/>
          <p:nvPr>
            <p:ph type="title"/>
          </p:nvPr>
        </p:nvSpPr>
        <p:spPr>
          <a:xfrm>
            <a:off x="457200" y="274640"/>
            <a:ext cx="8229600" cy="1143000"/>
          </a:xfrm>
          <a:prstGeom prst="rect">
            <a:avLst/>
          </a:prstGeom>
          <a:noFill/>
          <a:ln>
            <a:noFill/>
          </a:ln>
        </p:spPr>
        <p:txBody>
          <a:bodyPr anchorCtr="1" anchor="ctr" bIns="45700" lIns="91425" spcFirstLastPara="1" rIns="91425" wrap="square" tIns="45700"/>
          <a:lstStyle>
            <a:lvl1pPr lvl="0" marR="0" rtl="0" algn="ctr">
              <a:lnSpc>
                <a:spcPct val="100000"/>
              </a:lnSpc>
              <a:spcBef>
                <a:spcPts val="0"/>
              </a:spcBef>
              <a:spcAft>
                <a:spcPts val="0"/>
              </a:spcAft>
              <a:buClr>
                <a:srgbClr val="000000"/>
              </a:buClr>
              <a:buSzPts val="4400"/>
              <a:buFont typeface="Arial"/>
              <a:buNone/>
              <a:defRPr b="0" i="0" sz="4400" u="none" cap="none" strike="noStrike">
                <a:solidFill>
                  <a:srgbClr val="000000"/>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44" name="Shape 44"/>
          <p:cNvSpPr txBox="1"/>
          <p:nvPr>
            <p:ph idx="1" type="body"/>
          </p:nvPr>
        </p:nvSpPr>
        <p:spPr>
          <a:xfrm>
            <a:off x="457200" y="1535113"/>
            <a:ext cx="4040184" cy="639759"/>
          </a:xfrm>
          <a:prstGeom prst="rect">
            <a:avLst/>
          </a:prstGeom>
          <a:noFill/>
          <a:ln>
            <a:noFill/>
          </a:ln>
        </p:spPr>
        <p:txBody>
          <a:bodyPr anchorCtr="0" anchor="b" bIns="45700" lIns="91425" spcFirstLastPara="1" rIns="91425" wrap="square" tIns="45700"/>
          <a:lstStyle>
            <a:lvl1pPr indent="-228600" lvl="0" marL="457200" marR="0" rtl="0" algn="l">
              <a:lnSpc>
                <a:spcPct val="100000"/>
              </a:lnSpc>
              <a:spcBef>
                <a:spcPts val="600"/>
              </a:spcBef>
              <a:spcAft>
                <a:spcPts val="0"/>
              </a:spcAft>
              <a:buClr>
                <a:srgbClr val="0000FF"/>
              </a:buClr>
              <a:buSzPts val="2400"/>
              <a:buFont typeface="Arial"/>
              <a:buNone/>
              <a:defRPr b="1" i="0" sz="2400" u="none" cap="none" strike="noStrike">
                <a:solidFill>
                  <a:srgbClr val="0000FF"/>
                </a:solidFill>
                <a:latin typeface="Arial"/>
                <a:ea typeface="Arial"/>
                <a:cs typeface="Arial"/>
                <a:sym typeface="Arial"/>
              </a:defRPr>
            </a:lvl1pPr>
            <a:lvl2pPr indent="-406400" lvl="1" marL="914400" marR="0" rtl="0" algn="l">
              <a:lnSpc>
                <a:spcPct val="100000"/>
              </a:lnSpc>
              <a:spcBef>
                <a:spcPts val="700"/>
              </a:spcBef>
              <a:spcAft>
                <a:spcPts val="0"/>
              </a:spcAft>
              <a:buClr>
                <a:srgbClr val="000000"/>
              </a:buClr>
              <a:buSzPts val="2800"/>
              <a:buFont typeface="Arial"/>
              <a:buChar char="–"/>
              <a:defRPr b="0" i="0" sz="2800" u="none" cap="none" strike="noStrike">
                <a:solidFill>
                  <a:srgbClr val="000000"/>
                </a:solidFill>
                <a:latin typeface="Calibri"/>
                <a:ea typeface="Calibri"/>
                <a:cs typeface="Calibri"/>
                <a:sym typeface="Calibri"/>
              </a:defRPr>
            </a:lvl2pPr>
            <a:lvl3pPr indent="-381000" lvl="2" marL="1371600" marR="0" rtl="0" algn="l">
              <a:lnSpc>
                <a:spcPct val="100000"/>
              </a:lnSpc>
              <a:spcBef>
                <a:spcPts val="600"/>
              </a:spcBef>
              <a:spcAft>
                <a:spcPts val="0"/>
              </a:spcAft>
              <a:buClr>
                <a:srgbClr val="000000"/>
              </a:buClr>
              <a:buSzPts val="2400"/>
              <a:buFont typeface="Arial"/>
              <a:buChar char="•"/>
              <a:defRPr b="0" i="0" sz="2400" u="none" cap="none" strike="noStrike">
                <a:solidFill>
                  <a:srgbClr val="000000"/>
                </a:solidFill>
                <a:latin typeface="Calibri"/>
                <a:ea typeface="Calibri"/>
                <a:cs typeface="Calibri"/>
                <a:sym typeface="Calibri"/>
              </a:defRPr>
            </a:lvl3pPr>
            <a:lvl4pPr indent="-355600" lvl="3" marL="1828800" marR="0" rtl="0" algn="l">
              <a:lnSpc>
                <a:spcPct val="100000"/>
              </a:lnSpc>
              <a:spcBef>
                <a:spcPts val="500"/>
              </a:spcBef>
              <a:spcAft>
                <a:spcPts val="0"/>
              </a:spcAft>
              <a:buClr>
                <a:srgbClr val="000000"/>
              </a:buClr>
              <a:buSzPts val="2000"/>
              <a:buFont typeface="Arial"/>
              <a:buChar char="–"/>
              <a:defRPr b="0" i="0" sz="2000" u="none" cap="none" strike="noStrike">
                <a:solidFill>
                  <a:srgbClr val="000000"/>
                </a:solidFill>
                <a:latin typeface="Calibri"/>
                <a:ea typeface="Calibri"/>
                <a:cs typeface="Calibri"/>
                <a:sym typeface="Calibri"/>
              </a:defRPr>
            </a:lvl4pPr>
            <a:lvl5pPr indent="-355600" lvl="4" marL="2286000" marR="0" rtl="0" algn="l">
              <a:lnSpc>
                <a:spcPct val="100000"/>
              </a:lnSpc>
              <a:spcBef>
                <a:spcPts val="500"/>
              </a:spcBef>
              <a:spcAft>
                <a:spcPts val="0"/>
              </a:spcAft>
              <a:buClr>
                <a:srgbClr val="000000"/>
              </a:buClr>
              <a:buSzPts val="2000"/>
              <a:buFont typeface="Arial"/>
              <a:buChar char="»"/>
              <a:defRPr b="0" i="0" sz="2000" u="none" cap="none" strike="noStrike">
                <a:solidFill>
                  <a:srgbClr val="000000"/>
                </a:solidFill>
                <a:latin typeface="Calibri"/>
                <a:ea typeface="Calibri"/>
                <a:cs typeface="Calibri"/>
                <a:sym typeface="Calibri"/>
              </a:defRPr>
            </a:lvl5pPr>
            <a:lvl6pPr indent="-228600" lvl="5" marL="2743200">
              <a:spcBef>
                <a:spcPts val="0"/>
              </a:spcBef>
              <a:spcAft>
                <a:spcPts val="0"/>
              </a:spcAft>
              <a:buSzPts val="1400"/>
              <a:buNone/>
              <a:defRPr sz="1800"/>
            </a:lvl6pPr>
            <a:lvl7pPr indent="-228600" lvl="6" marL="3200400">
              <a:spcBef>
                <a:spcPts val="0"/>
              </a:spcBef>
              <a:spcAft>
                <a:spcPts val="0"/>
              </a:spcAft>
              <a:buSzPts val="1400"/>
              <a:buNone/>
              <a:defRPr sz="1800"/>
            </a:lvl7pPr>
            <a:lvl8pPr indent="-228600" lvl="7" marL="3657600">
              <a:spcBef>
                <a:spcPts val="0"/>
              </a:spcBef>
              <a:spcAft>
                <a:spcPts val="0"/>
              </a:spcAft>
              <a:buSzPts val="1400"/>
              <a:buNone/>
              <a:defRPr sz="1800"/>
            </a:lvl8pPr>
            <a:lvl9pPr indent="-228600" lvl="8" marL="4114800">
              <a:spcBef>
                <a:spcPts val="0"/>
              </a:spcBef>
              <a:spcAft>
                <a:spcPts val="0"/>
              </a:spcAft>
              <a:buSzPts val="1400"/>
              <a:buNone/>
              <a:defRPr sz="1800"/>
            </a:lvl9pPr>
          </a:lstStyle>
          <a:p/>
        </p:txBody>
      </p:sp>
      <p:sp>
        <p:nvSpPr>
          <p:cNvPr id="45" name="Shape 45"/>
          <p:cNvSpPr txBox="1"/>
          <p:nvPr>
            <p:ph idx="2" type="body"/>
          </p:nvPr>
        </p:nvSpPr>
        <p:spPr>
          <a:xfrm>
            <a:off x="457200" y="2174872"/>
            <a:ext cx="4040184" cy="3951286"/>
          </a:xfrm>
          <a:prstGeom prst="rect">
            <a:avLst/>
          </a:prstGeom>
          <a:noFill/>
          <a:ln>
            <a:noFill/>
          </a:ln>
        </p:spPr>
        <p:txBody>
          <a:bodyPr anchorCtr="0" anchor="t" bIns="45700" lIns="91425" spcFirstLastPara="1" rIns="91425" wrap="square" tIns="45700"/>
          <a:lstStyle>
            <a:lvl1pPr indent="-381000" lvl="0" marL="457200" marR="0" rtl="0" algn="l">
              <a:lnSpc>
                <a:spcPct val="100000"/>
              </a:lnSpc>
              <a:spcBef>
                <a:spcPts val="600"/>
              </a:spcBef>
              <a:spcAft>
                <a:spcPts val="0"/>
              </a:spcAft>
              <a:buClr>
                <a:srgbClr val="0000FF"/>
              </a:buClr>
              <a:buSzPts val="2400"/>
              <a:buFont typeface="Arial"/>
              <a:buChar char="•"/>
              <a:defRPr b="0" i="0" sz="2400" u="none" cap="none" strike="noStrike">
                <a:solidFill>
                  <a:srgbClr val="0000FF"/>
                </a:solidFill>
                <a:latin typeface="Arial"/>
                <a:ea typeface="Arial"/>
                <a:cs typeface="Arial"/>
                <a:sym typeface="Arial"/>
              </a:defRPr>
            </a:lvl1pPr>
            <a:lvl2pPr indent="-355600" lvl="1" marL="914400" marR="0" rtl="0" algn="l">
              <a:lnSpc>
                <a:spcPct val="100000"/>
              </a:lnSpc>
              <a:spcBef>
                <a:spcPts val="500"/>
              </a:spcBef>
              <a:spcAft>
                <a:spcPts val="0"/>
              </a:spcAft>
              <a:buClr>
                <a:srgbClr val="000000"/>
              </a:buClr>
              <a:buSzPts val="2000"/>
              <a:buFont typeface="Arial"/>
              <a:buChar char="–"/>
              <a:defRPr b="0" i="0" sz="2000" u="none" cap="none" strike="noStrike">
                <a:solidFill>
                  <a:srgbClr val="000000"/>
                </a:solidFill>
                <a:latin typeface="Calibri"/>
                <a:ea typeface="Calibri"/>
                <a:cs typeface="Calibri"/>
                <a:sym typeface="Calibri"/>
              </a:defRPr>
            </a:lvl2pPr>
            <a:lvl3pPr indent="-342900" lvl="2" marL="1371600" marR="0" rtl="0" algn="l">
              <a:lnSpc>
                <a:spcPct val="100000"/>
              </a:lnSpc>
              <a:spcBef>
                <a:spcPts val="400"/>
              </a:spcBef>
              <a:spcAft>
                <a:spcPts val="0"/>
              </a:spcAft>
              <a:buClr>
                <a:srgbClr val="000000"/>
              </a:buClr>
              <a:buSzPts val="1800"/>
              <a:buFont typeface="Arial"/>
              <a:buChar char="•"/>
              <a:defRPr b="0" i="0" sz="1800" u="none" cap="none" strike="noStrike">
                <a:solidFill>
                  <a:srgbClr val="000000"/>
                </a:solidFill>
                <a:latin typeface="Calibri"/>
                <a:ea typeface="Calibri"/>
                <a:cs typeface="Calibri"/>
                <a:sym typeface="Calibri"/>
              </a:defRPr>
            </a:lvl3pPr>
            <a:lvl4pPr indent="-330200" lvl="3" marL="1828800" marR="0" rtl="0" algn="l">
              <a:lnSpc>
                <a:spcPct val="100000"/>
              </a:lnSpc>
              <a:spcBef>
                <a:spcPts val="400"/>
              </a:spcBef>
              <a:spcAft>
                <a:spcPts val="0"/>
              </a:spcAft>
              <a:buClr>
                <a:srgbClr val="000000"/>
              </a:buClr>
              <a:buSzPts val="1600"/>
              <a:buFont typeface="Arial"/>
              <a:buChar char="–"/>
              <a:defRPr b="0" i="0" sz="1600" u="none" cap="none" strike="noStrike">
                <a:solidFill>
                  <a:srgbClr val="000000"/>
                </a:solidFill>
                <a:latin typeface="Calibri"/>
                <a:ea typeface="Calibri"/>
                <a:cs typeface="Calibri"/>
                <a:sym typeface="Calibri"/>
              </a:defRPr>
            </a:lvl4pPr>
            <a:lvl5pPr indent="-330200" lvl="4" marL="2286000" marR="0" rtl="0" algn="l">
              <a:lnSpc>
                <a:spcPct val="100000"/>
              </a:lnSpc>
              <a:spcBef>
                <a:spcPts val="400"/>
              </a:spcBef>
              <a:spcAft>
                <a:spcPts val="0"/>
              </a:spcAft>
              <a:buClr>
                <a:srgbClr val="000000"/>
              </a:buClr>
              <a:buSzPts val="1600"/>
              <a:buFont typeface="Arial"/>
              <a:buChar char="»"/>
              <a:defRPr b="0" i="0" sz="1600" u="none" cap="none" strike="noStrike">
                <a:solidFill>
                  <a:srgbClr val="000000"/>
                </a:solidFill>
                <a:latin typeface="Calibri"/>
                <a:ea typeface="Calibri"/>
                <a:cs typeface="Calibri"/>
                <a:sym typeface="Calibri"/>
              </a:defRPr>
            </a:lvl5pPr>
            <a:lvl6pPr indent="-228600" lvl="5" marL="2743200">
              <a:spcBef>
                <a:spcPts val="0"/>
              </a:spcBef>
              <a:spcAft>
                <a:spcPts val="0"/>
              </a:spcAft>
              <a:buSzPts val="1400"/>
              <a:buNone/>
              <a:defRPr sz="1800"/>
            </a:lvl6pPr>
            <a:lvl7pPr indent="-228600" lvl="6" marL="3200400">
              <a:spcBef>
                <a:spcPts val="0"/>
              </a:spcBef>
              <a:spcAft>
                <a:spcPts val="0"/>
              </a:spcAft>
              <a:buSzPts val="1400"/>
              <a:buNone/>
              <a:defRPr sz="1800"/>
            </a:lvl7pPr>
            <a:lvl8pPr indent="-228600" lvl="7" marL="3657600">
              <a:spcBef>
                <a:spcPts val="0"/>
              </a:spcBef>
              <a:spcAft>
                <a:spcPts val="0"/>
              </a:spcAft>
              <a:buSzPts val="1400"/>
              <a:buNone/>
              <a:defRPr sz="1800"/>
            </a:lvl8pPr>
            <a:lvl9pPr indent="-228600" lvl="8" marL="4114800">
              <a:spcBef>
                <a:spcPts val="0"/>
              </a:spcBef>
              <a:spcAft>
                <a:spcPts val="0"/>
              </a:spcAft>
              <a:buSzPts val="1400"/>
              <a:buNone/>
              <a:defRPr sz="1800"/>
            </a:lvl9pPr>
          </a:lstStyle>
          <a:p/>
        </p:txBody>
      </p:sp>
      <p:sp>
        <p:nvSpPr>
          <p:cNvPr id="46" name="Shape 46"/>
          <p:cNvSpPr txBox="1"/>
          <p:nvPr>
            <p:ph idx="3" type="body"/>
          </p:nvPr>
        </p:nvSpPr>
        <p:spPr>
          <a:xfrm>
            <a:off x="4645023" y="1535113"/>
            <a:ext cx="4041776" cy="639759"/>
          </a:xfrm>
          <a:prstGeom prst="rect">
            <a:avLst/>
          </a:prstGeom>
          <a:noFill/>
          <a:ln>
            <a:noFill/>
          </a:ln>
        </p:spPr>
        <p:txBody>
          <a:bodyPr anchorCtr="0" anchor="b" bIns="45700" lIns="91425" spcFirstLastPara="1" rIns="91425" wrap="square" tIns="45700"/>
          <a:lstStyle>
            <a:lvl1pPr indent="-228600" lvl="0" marL="457200" marR="0" rtl="0" algn="l">
              <a:lnSpc>
                <a:spcPct val="100000"/>
              </a:lnSpc>
              <a:spcBef>
                <a:spcPts val="600"/>
              </a:spcBef>
              <a:spcAft>
                <a:spcPts val="0"/>
              </a:spcAft>
              <a:buClr>
                <a:srgbClr val="0000FF"/>
              </a:buClr>
              <a:buSzPts val="2400"/>
              <a:buFont typeface="Arial"/>
              <a:buNone/>
              <a:defRPr b="1" i="0" sz="2400" u="none" cap="none" strike="noStrike">
                <a:solidFill>
                  <a:srgbClr val="0000FF"/>
                </a:solidFill>
                <a:latin typeface="Arial"/>
                <a:ea typeface="Arial"/>
                <a:cs typeface="Arial"/>
                <a:sym typeface="Arial"/>
              </a:defRPr>
            </a:lvl1pPr>
            <a:lvl2pPr indent="-406400" lvl="1" marL="914400" marR="0" rtl="0" algn="l">
              <a:lnSpc>
                <a:spcPct val="100000"/>
              </a:lnSpc>
              <a:spcBef>
                <a:spcPts val="700"/>
              </a:spcBef>
              <a:spcAft>
                <a:spcPts val="0"/>
              </a:spcAft>
              <a:buClr>
                <a:srgbClr val="000000"/>
              </a:buClr>
              <a:buSzPts val="2800"/>
              <a:buFont typeface="Arial"/>
              <a:buChar char="–"/>
              <a:defRPr b="0" i="0" sz="2800" u="none" cap="none" strike="noStrike">
                <a:solidFill>
                  <a:srgbClr val="000000"/>
                </a:solidFill>
                <a:latin typeface="Calibri"/>
                <a:ea typeface="Calibri"/>
                <a:cs typeface="Calibri"/>
                <a:sym typeface="Calibri"/>
              </a:defRPr>
            </a:lvl2pPr>
            <a:lvl3pPr indent="-381000" lvl="2" marL="1371600" marR="0" rtl="0" algn="l">
              <a:lnSpc>
                <a:spcPct val="100000"/>
              </a:lnSpc>
              <a:spcBef>
                <a:spcPts val="600"/>
              </a:spcBef>
              <a:spcAft>
                <a:spcPts val="0"/>
              </a:spcAft>
              <a:buClr>
                <a:srgbClr val="000000"/>
              </a:buClr>
              <a:buSzPts val="2400"/>
              <a:buFont typeface="Arial"/>
              <a:buChar char="•"/>
              <a:defRPr b="0" i="0" sz="2400" u="none" cap="none" strike="noStrike">
                <a:solidFill>
                  <a:srgbClr val="000000"/>
                </a:solidFill>
                <a:latin typeface="Calibri"/>
                <a:ea typeface="Calibri"/>
                <a:cs typeface="Calibri"/>
                <a:sym typeface="Calibri"/>
              </a:defRPr>
            </a:lvl3pPr>
            <a:lvl4pPr indent="-355600" lvl="3" marL="1828800" marR="0" rtl="0" algn="l">
              <a:lnSpc>
                <a:spcPct val="100000"/>
              </a:lnSpc>
              <a:spcBef>
                <a:spcPts val="500"/>
              </a:spcBef>
              <a:spcAft>
                <a:spcPts val="0"/>
              </a:spcAft>
              <a:buClr>
                <a:srgbClr val="000000"/>
              </a:buClr>
              <a:buSzPts val="2000"/>
              <a:buFont typeface="Arial"/>
              <a:buChar char="–"/>
              <a:defRPr b="0" i="0" sz="2000" u="none" cap="none" strike="noStrike">
                <a:solidFill>
                  <a:srgbClr val="000000"/>
                </a:solidFill>
                <a:latin typeface="Calibri"/>
                <a:ea typeface="Calibri"/>
                <a:cs typeface="Calibri"/>
                <a:sym typeface="Calibri"/>
              </a:defRPr>
            </a:lvl4pPr>
            <a:lvl5pPr indent="-355600" lvl="4" marL="2286000" marR="0" rtl="0" algn="l">
              <a:lnSpc>
                <a:spcPct val="100000"/>
              </a:lnSpc>
              <a:spcBef>
                <a:spcPts val="500"/>
              </a:spcBef>
              <a:spcAft>
                <a:spcPts val="0"/>
              </a:spcAft>
              <a:buClr>
                <a:srgbClr val="000000"/>
              </a:buClr>
              <a:buSzPts val="2000"/>
              <a:buFont typeface="Arial"/>
              <a:buChar char="»"/>
              <a:defRPr b="0" i="0" sz="2000" u="none" cap="none" strike="noStrike">
                <a:solidFill>
                  <a:srgbClr val="000000"/>
                </a:solidFill>
                <a:latin typeface="Calibri"/>
                <a:ea typeface="Calibri"/>
                <a:cs typeface="Calibri"/>
                <a:sym typeface="Calibri"/>
              </a:defRPr>
            </a:lvl5pPr>
            <a:lvl6pPr indent="-228600" lvl="5" marL="2743200">
              <a:spcBef>
                <a:spcPts val="0"/>
              </a:spcBef>
              <a:spcAft>
                <a:spcPts val="0"/>
              </a:spcAft>
              <a:buSzPts val="1400"/>
              <a:buNone/>
              <a:defRPr sz="1800"/>
            </a:lvl6pPr>
            <a:lvl7pPr indent="-228600" lvl="6" marL="3200400">
              <a:spcBef>
                <a:spcPts val="0"/>
              </a:spcBef>
              <a:spcAft>
                <a:spcPts val="0"/>
              </a:spcAft>
              <a:buSzPts val="1400"/>
              <a:buNone/>
              <a:defRPr sz="1800"/>
            </a:lvl7pPr>
            <a:lvl8pPr indent="-228600" lvl="7" marL="3657600">
              <a:spcBef>
                <a:spcPts val="0"/>
              </a:spcBef>
              <a:spcAft>
                <a:spcPts val="0"/>
              </a:spcAft>
              <a:buSzPts val="1400"/>
              <a:buNone/>
              <a:defRPr sz="1800"/>
            </a:lvl8pPr>
            <a:lvl9pPr indent="-228600" lvl="8" marL="4114800">
              <a:spcBef>
                <a:spcPts val="0"/>
              </a:spcBef>
              <a:spcAft>
                <a:spcPts val="0"/>
              </a:spcAft>
              <a:buSzPts val="1400"/>
              <a:buNone/>
              <a:defRPr sz="1800"/>
            </a:lvl9pPr>
          </a:lstStyle>
          <a:p/>
        </p:txBody>
      </p:sp>
      <p:sp>
        <p:nvSpPr>
          <p:cNvPr id="47" name="Shape 47"/>
          <p:cNvSpPr txBox="1"/>
          <p:nvPr>
            <p:ph idx="4" type="body"/>
          </p:nvPr>
        </p:nvSpPr>
        <p:spPr>
          <a:xfrm>
            <a:off x="4645023" y="2174872"/>
            <a:ext cx="4041776" cy="3951286"/>
          </a:xfrm>
          <a:prstGeom prst="rect">
            <a:avLst/>
          </a:prstGeom>
          <a:noFill/>
          <a:ln>
            <a:noFill/>
          </a:ln>
        </p:spPr>
        <p:txBody>
          <a:bodyPr anchorCtr="0" anchor="t" bIns="45700" lIns="91425" spcFirstLastPara="1" rIns="91425" wrap="square" tIns="45700"/>
          <a:lstStyle>
            <a:lvl1pPr indent="-381000" lvl="0" marL="457200" marR="0" rtl="0" algn="l">
              <a:lnSpc>
                <a:spcPct val="100000"/>
              </a:lnSpc>
              <a:spcBef>
                <a:spcPts val="600"/>
              </a:spcBef>
              <a:spcAft>
                <a:spcPts val="0"/>
              </a:spcAft>
              <a:buClr>
                <a:srgbClr val="0000FF"/>
              </a:buClr>
              <a:buSzPts val="2400"/>
              <a:buFont typeface="Arial"/>
              <a:buChar char="•"/>
              <a:defRPr b="0" i="0" sz="2400" u="none" cap="none" strike="noStrike">
                <a:solidFill>
                  <a:srgbClr val="0000FF"/>
                </a:solidFill>
                <a:latin typeface="Arial"/>
                <a:ea typeface="Arial"/>
                <a:cs typeface="Arial"/>
                <a:sym typeface="Arial"/>
              </a:defRPr>
            </a:lvl1pPr>
            <a:lvl2pPr indent="-355600" lvl="1" marL="914400" marR="0" rtl="0" algn="l">
              <a:lnSpc>
                <a:spcPct val="100000"/>
              </a:lnSpc>
              <a:spcBef>
                <a:spcPts val="500"/>
              </a:spcBef>
              <a:spcAft>
                <a:spcPts val="0"/>
              </a:spcAft>
              <a:buClr>
                <a:srgbClr val="000000"/>
              </a:buClr>
              <a:buSzPts val="2000"/>
              <a:buFont typeface="Arial"/>
              <a:buChar char="–"/>
              <a:defRPr b="0" i="0" sz="2000" u="none" cap="none" strike="noStrike">
                <a:solidFill>
                  <a:srgbClr val="000000"/>
                </a:solidFill>
                <a:latin typeface="Calibri"/>
                <a:ea typeface="Calibri"/>
                <a:cs typeface="Calibri"/>
                <a:sym typeface="Calibri"/>
              </a:defRPr>
            </a:lvl2pPr>
            <a:lvl3pPr indent="-342900" lvl="2" marL="1371600" marR="0" rtl="0" algn="l">
              <a:lnSpc>
                <a:spcPct val="100000"/>
              </a:lnSpc>
              <a:spcBef>
                <a:spcPts val="400"/>
              </a:spcBef>
              <a:spcAft>
                <a:spcPts val="0"/>
              </a:spcAft>
              <a:buClr>
                <a:srgbClr val="000000"/>
              </a:buClr>
              <a:buSzPts val="1800"/>
              <a:buFont typeface="Arial"/>
              <a:buChar char="•"/>
              <a:defRPr b="0" i="0" sz="1800" u="none" cap="none" strike="noStrike">
                <a:solidFill>
                  <a:srgbClr val="000000"/>
                </a:solidFill>
                <a:latin typeface="Calibri"/>
                <a:ea typeface="Calibri"/>
                <a:cs typeface="Calibri"/>
                <a:sym typeface="Calibri"/>
              </a:defRPr>
            </a:lvl3pPr>
            <a:lvl4pPr indent="-330200" lvl="3" marL="1828800" marR="0" rtl="0" algn="l">
              <a:lnSpc>
                <a:spcPct val="100000"/>
              </a:lnSpc>
              <a:spcBef>
                <a:spcPts val="400"/>
              </a:spcBef>
              <a:spcAft>
                <a:spcPts val="0"/>
              </a:spcAft>
              <a:buClr>
                <a:srgbClr val="000000"/>
              </a:buClr>
              <a:buSzPts val="1600"/>
              <a:buFont typeface="Arial"/>
              <a:buChar char="–"/>
              <a:defRPr b="0" i="0" sz="1600" u="none" cap="none" strike="noStrike">
                <a:solidFill>
                  <a:srgbClr val="000000"/>
                </a:solidFill>
                <a:latin typeface="Calibri"/>
                <a:ea typeface="Calibri"/>
                <a:cs typeface="Calibri"/>
                <a:sym typeface="Calibri"/>
              </a:defRPr>
            </a:lvl4pPr>
            <a:lvl5pPr indent="-330200" lvl="4" marL="2286000" marR="0" rtl="0" algn="l">
              <a:lnSpc>
                <a:spcPct val="100000"/>
              </a:lnSpc>
              <a:spcBef>
                <a:spcPts val="400"/>
              </a:spcBef>
              <a:spcAft>
                <a:spcPts val="0"/>
              </a:spcAft>
              <a:buClr>
                <a:srgbClr val="000000"/>
              </a:buClr>
              <a:buSzPts val="1600"/>
              <a:buFont typeface="Arial"/>
              <a:buChar char="»"/>
              <a:defRPr b="0" i="0" sz="1600" u="none" cap="none" strike="noStrike">
                <a:solidFill>
                  <a:srgbClr val="000000"/>
                </a:solidFill>
                <a:latin typeface="Calibri"/>
                <a:ea typeface="Calibri"/>
                <a:cs typeface="Calibri"/>
                <a:sym typeface="Calibri"/>
              </a:defRPr>
            </a:lvl5pPr>
            <a:lvl6pPr indent="-228600" lvl="5" marL="2743200">
              <a:spcBef>
                <a:spcPts val="0"/>
              </a:spcBef>
              <a:spcAft>
                <a:spcPts val="0"/>
              </a:spcAft>
              <a:buSzPts val="1400"/>
              <a:buNone/>
              <a:defRPr sz="1800"/>
            </a:lvl6pPr>
            <a:lvl7pPr indent="-228600" lvl="6" marL="3200400">
              <a:spcBef>
                <a:spcPts val="0"/>
              </a:spcBef>
              <a:spcAft>
                <a:spcPts val="0"/>
              </a:spcAft>
              <a:buSzPts val="1400"/>
              <a:buNone/>
              <a:defRPr sz="1800"/>
            </a:lvl7pPr>
            <a:lvl8pPr indent="-228600" lvl="7" marL="3657600">
              <a:spcBef>
                <a:spcPts val="0"/>
              </a:spcBef>
              <a:spcAft>
                <a:spcPts val="0"/>
              </a:spcAft>
              <a:buSzPts val="1400"/>
              <a:buNone/>
              <a:defRPr sz="1800"/>
            </a:lvl8pPr>
            <a:lvl9pPr indent="-228600" lvl="8" marL="4114800">
              <a:spcBef>
                <a:spcPts val="0"/>
              </a:spcBef>
              <a:spcAft>
                <a:spcPts val="0"/>
              </a:spcAft>
              <a:buSzPts val="1400"/>
              <a:buNone/>
              <a:defRPr sz="1800"/>
            </a:lvl9pPr>
          </a:lstStyle>
          <a:p/>
        </p:txBody>
      </p:sp>
      <p:sp>
        <p:nvSpPr>
          <p:cNvPr id="48" name="Shape 48"/>
          <p:cNvSpPr txBox="1"/>
          <p:nvPr>
            <p:ph idx="10" type="dt"/>
          </p:nvPr>
        </p:nvSpPr>
        <p:spPr>
          <a:xfrm>
            <a:off x="457200" y="6356351"/>
            <a:ext cx="2133596" cy="365129"/>
          </a:xfrm>
          <a:prstGeom prst="rect">
            <a:avLst/>
          </a:prstGeom>
          <a:noFill/>
          <a:ln>
            <a:noFill/>
          </a:ln>
        </p:spPr>
        <p:txBody>
          <a:bodyPr anchorCtr="0" anchor="ctr" bIns="45700" lIns="91425" spcFirstLastPara="1" rIns="91425" wrap="square" tIns="45700"/>
          <a:lstStyle>
            <a:lvl1pPr lvl="0" marR="0" rtl="0" algn="l">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9" name="Shape 49"/>
          <p:cNvSpPr txBox="1"/>
          <p:nvPr>
            <p:ph idx="11" type="ftr"/>
          </p:nvPr>
        </p:nvSpPr>
        <p:spPr>
          <a:xfrm>
            <a:off x="3124203" y="6356351"/>
            <a:ext cx="2895603" cy="365129"/>
          </a:xfrm>
          <a:prstGeom prst="rect">
            <a:avLst/>
          </a:prstGeom>
          <a:noFill/>
          <a:ln>
            <a:noFill/>
          </a:ln>
        </p:spPr>
        <p:txBody>
          <a:bodyPr anchorCtr="1" anchor="ctr" bIns="45700" lIns="91425" spcFirstLastPara="1" rIns="91425" wrap="square" tIns="45700"/>
          <a:lstStyle>
            <a:lvl1pPr lvl="0" marR="0" rtl="0" algn="ct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0" name="Shape 50"/>
          <p:cNvSpPr txBox="1"/>
          <p:nvPr>
            <p:ph idx="12" type="sldNum"/>
          </p:nvPr>
        </p:nvSpPr>
        <p:spPr>
          <a:xfrm>
            <a:off x="6553203" y="6356351"/>
            <a:ext cx="2133596" cy="365129"/>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只有標題" type="titleOnly">
  <p:cSld name="TITLE_ONLY">
    <p:spTree>
      <p:nvGrpSpPr>
        <p:cNvPr id="51" name="Shape 51"/>
        <p:cNvGrpSpPr/>
        <p:nvPr/>
      </p:nvGrpSpPr>
      <p:grpSpPr>
        <a:xfrm>
          <a:off x="0" y="0"/>
          <a:ext cx="0" cy="0"/>
          <a:chOff x="0" y="0"/>
          <a:chExt cx="0" cy="0"/>
        </a:xfrm>
      </p:grpSpPr>
      <p:sp>
        <p:nvSpPr>
          <p:cNvPr id="52" name="Shape 52"/>
          <p:cNvSpPr txBox="1"/>
          <p:nvPr>
            <p:ph type="title"/>
          </p:nvPr>
        </p:nvSpPr>
        <p:spPr>
          <a:xfrm>
            <a:off x="457200" y="274640"/>
            <a:ext cx="8229600" cy="1143000"/>
          </a:xfrm>
          <a:prstGeom prst="rect">
            <a:avLst/>
          </a:prstGeom>
          <a:noFill/>
          <a:ln>
            <a:noFill/>
          </a:ln>
        </p:spPr>
        <p:txBody>
          <a:bodyPr anchorCtr="1" anchor="ctr" bIns="45700" lIns="91425" spcFirstLastPara="1" rIns="91425" wrap="square" tIns="45700"/>
          <a:lstStyle>
            <a:lvl1pPr lvl="0" marR="0" rtl="0" algn="ctr">
              <a:lnSpc>
                <a:spcPct val="100000"/>
              </a:lnSpc>
              <a:spcBef>
                <a:spcPts val="0"/>
              </a:spcBef>
              <a:spcAft>
                <a:spcPts val="0"/>
              </a:spcAft>
              <a:buClr>
                <a:srgbClr val="000000"/>
              </a:buClr>
              <a:buSzPts val="4400"/>
              <a:buFont typeface="Arial"/>
              <a:buNone/>
              <a:defRPr b="0" i="0" sz="4400" u="none" cap="none" strike="noStrike">
                <a:solidFill>
                  <a:srgbClr val="000000"/>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53" name="Shape 53"/>
          <p:cNvSpPr txBox="1"/>
          <p:nvPr>
            <p:ph idx="10" type="dt"/>
          </p:nvPr>
        </p:nvSpPr>
        <p:spPr>
          <a:xfrm>
            <a:off x="457200" y="6356351"/>
            <a:ext cx="2133596" cy="365129"/>
          </a:xfrm>
          <a:prstGeom prst="rect">
            <a:avLst/>
          </a:prstGeom>
          <a:noFill/>
          <a:ln>
            <a:noFill/>
          </a:ln>
        </p:spPr>
        <p:txBody>
          <a:bodyPr anchorCtr="0" anchor="ctr" bIns="45700" lIns="91425" spcFirstLastPara="1" rIns="91425" wrap="square" tIns="45700"/>
          <a:lstStyle>
            <a:lvl1pPr lvl="0" marR="0" rtl="0" algn="l">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4" name="Shape 54"/>
          <p:cNvSpPr txBox="1"/>
          <p:nvPr>
            <p:ph idx="11" type="ftr"/>
          </p:nvPr>
        </p:nvSpPr>
        <p:spPr>
          <a:xfrm>
            <a:off x="3124203" y="6356351"/>
            <a:ext cx="2895603" cy="365129"/>
          </a:xfrm>
          <a:prstGeom prst="rect">
            <a:avLst/>
          </a:prstGeom>
          <a:noFill/>
          <a:ln>
            <a:noFill/>
          </a:ln>
        </p:spPr>
        <p:txBody>
          <a:bodyPr anchorCtr="1" anchor="ctr" bIns="45700" lIns="91425" spcFirstLastPara="1" rIns="91425" wrap="square" tIns="45700"/>
          <a:lstStyle>
            <a:lvl1pPr lvl="0" marR="0" rtl="0" algn="ct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5" name="Shape 55"/>
          <p:cNvSpPr txBox="1"/>
          <p:nvPr>
            <p:ph idx="12" type="sldNum"/>
          </p:nvPr>
        </p:nvSpPr>
        <p:spPr>
          <a:xfrm>
            <a:off x="6553203" y="6356351"/>
            <a:ext cx="2133596" cy="365129"/>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空白" type="blank">
  <p:cSld name="BLANK">
    <p:spTree>
      <p:nvGrpSpPr>
        <p:cNvPr id="56" name="Shape 56"/>
        <p:cNvGrpSpPr/>
        <p:nvPr/>
      </p:nvGrpSpPr>
      <p:grpSpPr>
        <a:xfrm>
          <a:off x="0" y="0"/>
          <a:ext cx="0" cy="0"/>
          <a:chOff x="0" y="0"/>
          <a:chExt cx="0" cy="0"/>
        </a:xfrm>
      </p:grpSpPr>
      <p:sp>
        <p:nvSpPr>
          <p:cNvPr id="57" name="Shape 57"/>
          <p:cNvSpPr txBox="1"/>
          <p:nvPr>
            <p:ph idx="10" type="dt"/>
          </p:nvPr>
        </p:nvSpPr>
        <p:spPr>
          <a:xfrm>
            <a:off x="457200" y="6356351"/>
            <a:ext cx="2133596" cy="365129"/>
          </a:xfrm>
          <a:prstGeom prst="rect">
            <a:avLst/>
          </a:prstGeom>
          <a:noFill/>
          <a:ln>
            <a:noFill/>
          </a:ln>
        </p:spPr>
        <p:txBody>
          <a:bodyPr anchorCtr="0" anchor="ctr" bIns="45700" lIns="91425" spcFirstLastPara="1" rIns="91425" wrap="square" tIns="45700"/>
          <a:lstStyle>
            <a:lvl1pPr lvl="0" marR="0" rtl="0" algn="l">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8" name="Shape 58"/>
          <p:cNvSpPr txBox="1"/>
          <p:nvPr>
            <p:ph idx="11" type="ftr"/>
          </p:nvPr>
        </p:nvSpPr>
        <p:spPr>
          <a:xfrm>
            <a:off x="3124203" y="6356351"/>
            <a:ext cx="2895603" cy="365129"/>
          </a:xfrm>
          <a:prstGeom prst="rect">
            <a:avLst/>
          </a:prstGeom>
          <a:noFill/>
          <a:ln>
            <a:noFill/>
          </a:ln>
        </p:spPr>
        <p:txBody>
          <a:bodyPr anchorCtr="1" anchor="ctr" bIns="45700" lIns="91425" spcFirstLastPara="1" rIns="91425" wrap="square" tIns="45700"/>
          <a:lstStyle>
            <a:lvl1pPr lvl="0" marR="0" rtl="0" algn="ct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9" name="Shape 59"/>
          <p:cNvSpPr txBox="1"/>
          <p:nvPr>
            <p:ph idx="12" type="sldNum"/>
          </p:nvPr>
        </p:nvSpPr>
        <p:spPr>
          <a:xfrm>
            <a:off x="6553203" y="6356351"/>
            <a:ext cx="2133596" cy="365129"/>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含標題的內容" type="objTx">
  <p:cSld name="OBJECT_WITH_CAPTION_TEXT">
    <p:spTree>
      <p:nvGrpSpPr>
        <p:cNvPr id="60" name="Shape 60"/>
        <p:cNvGrpSpPr/>
        <p:nvPr/>
      </p:nvGrpSpPr>
      <p:grpSpPr>
        <a:xfrm>
          <a:off x="0" y="0"/>
          <a:ext cx="0" cy="0"/>
          <a:chOff x="0" y="0"/>
          <a:chExt cx="0" cy="0"/>
        </a:xfrm>
      </p:grpSpPr>
      <p:sp>
        <p:nvSpPr>
          <p:cNvPr id="61" name="Shape 61"/>
          <p:cNvSpPr txBox="1"/>
          <p:nvPr>
            <p:ph type="title"/>
          </p:nvPr>
        </p:nvSpPr>
        <p:spPr>
          <a:xfrm>
            <a:off x="457200" y="273048"/>
            <a:ext cx="3008311" cy="1162046"/>
          </a:xfrm>
          <a:prstGeom prst="rect">
            <a:avLst/>
          </a:prstGeom>
          <a:noFill/>
          <a:ln>
            <a:noFill/>
          </a:ln>
        </p:spPr>
        <p:txBody>
          <a:bodyPr anchorCtr="0" anchor="b" bIns="45700" lIns="91425" spcFirstLastPara="1" rIns="91425" wrap="square" tIns="45700"/>
          <a:lstStyle>
            <a:lvl1pPr lvl="0" marR="0" rtl="0" algn="l">
              <a:lnSpc>
                <a:spcPct val="100000"/>
              </a:lnSpc>
              <a:spcBef>
                <a:spcPts val="0"/>
              </a:spcBef>
              <a:spcAft>
                <a:spcPts val="0"/>
              </a:spcAft>
              <a:buClr>
                <a:srgbClr val="000000"/>
              </a:buClr>
              <a:buSzPts val="2000"/>
              <a:buFont typeface="Arial"/>
              <a:buNone/>
              <a:defRPr b="1" i="0" sz="2000" u="none" cap="none" strike="noStrike">
                <a:solidFill>
                  <a:srgbClr val="000000"/>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62" name="Shape 62"/>
          <p:cNvSpPr txBox="1"/>
          <p:nvPr>
            <p:ph idx="1" type="body"/>
          </p:nvPr>
        </p:nvSpPr>
        <p:spPr>
          <a:xfrm>
            <a:off x="3575047" y="273048"/>
            <a:ext cx="5111752" cy="5853110"/>
          </a:xfrm>
          <a:prstGeom prst="rect">
            <a:avLst/>
          </a:prstGeom>
          <a:noFill/>
          <a:ln>
            <a:noFill/>
          </a:ln>
        </p:spPr>
        <p:txBody>
          <a:bodyPr anchorCtr="0" anchor="t" bIns="45700" lIns="91425" spcFirstLastPara="1" rIns="91425" wrap="square" tIns="45700"/>
          <a:lstStyle>
            <a:lvl1pPr indent="-431800" lvl="0" marL="457200" marR="0" rtl="0" algn="l">
              <a:lnSpc>
                <a:spcPct val="100000"/>
              </a:lnSpc>
              <a:spcBef>
                <a:spcPts val="800"/>
              </a:spcBef>
              <a:spcAft>
                <a:spcPts val="0"/>
              </a:spcAft>
              <a:buClr>
                <a:srgbClr val="0000FF"/>
              </a:buClr>
              <a:buSzPts val="3200"/>
              <a:buFont typeface="Arial"/>
              <a:buChar char="•"/>
              <a:defRPr b="0" i="0" sz="3200" u="none" cap="none" strike="noStrike">
                <a:solidFill>
                  <a:srgbClr val="0000FF"/>
                </a:solidFill>
                <a:latin typeface="Arial"/>
                <a:ea typeface="Arial"/>
                <a:cs typeface="Arial"/>
                <a:sym typeface="Arial"/>
              </a:defRPr>
            </a:lvl1pPr>
            <a:lvl2pPr indent="-406400" lvl="1" marL="914400" marR="0" rtl="0" algn="l">
              <a:lnSpc>
                <a:spcPct val="100000"/>
              </a:lnSpc>
              <a:spcBef>
                <a:spcPts val="700"/>
              </a:spcBef>
              <a:spcAft>
                <a:spcPts val="0"/>
              </a:spcAft>
              <a:buClr>
                <a:srgbClr val="000000"/>
              </a:buClr>
              <a:buSzPts val="2800"/>
              <a:buFont typeface="Arial"/>
              <a:buChar char="–"/>
              <a:defRPr b="0" i="0" sz="2800" u="none" cap="none" strike="noStrike">
                <a:solidFill>
                  <a:srgbClr val="000000"/>
                </a:solidFill>
                <a:latin typeface="Calibri"/>
                <a:ea typeface="Calibri"/>
                <a:cs typeface="Calibri"/>
                <a:sym typeface="Calibri"/>
              </a:defRPr>
            </a:lvl2pPr>
            <a:lvl3pPr indent="-381000" lvl="2" marL="1371600" marR="0" rtl="0" algn="l">
              <a:lnSpc>
                <a:spcPct val="100000"/>
              </a:lnSpc>
              <a:spcBef>
                <a:spcPts val="600"/>
              </a:spcBef>
              <a:spcAft>
                <a:spcPts val="0"/>
              </a:spcAft>
              <a:buClr>
                <a:srgbClr val="000000"/>
              </a:buClr>
              <a:buSzPts val="2400"/>
              <a:buFont typeface="Arial"/>
              <a:buChar char="•"/>
              <a:defRPr b="0" i="0" sz="2400" u="none" cap="none" strike="noStrike">
                <a:solidFill>
                  <a:srgbClr val="000000"/>
                </a:solidFill>
                <a:latin typeface="Calibri"/>
                <a:ea typeface="Calibri"/>
                <a:cs typeface="Calibri"/>
                <a:sym typeface="Calibri"/>
              </a:defRPr>
            </a:lvl3pPr>
            <a:lvl4pPr indent="-355600" lvl="3" marL="1828800" marR="0" rtl="0" algn="l">
              <a:lnSpc>
                <a:spcPct val="100000"/>
              </a:lnSpc>
              <a:spcBef>
                <a:spcPts val="500"/>
              </a:spcBef>
              <a:spcAft>
                <a:spcPts val="0"/>
              </a:spcAft>
              <a:buClr>
                <a:srgbClr val="000000"/>
              </a:buClr>
              <a:buSzPts val="2000"/>
              <a:buFont typeface="Arial"/>
              <a:buChar char="–"/>
              <a:defRPr b="0" i="0" sz="2000" u="none" cap="none" strike="noStrike">
                <a:solidFill>
                  <a:srgbClr val="000000"/>
                </a:solidFill>
                <a:latin typeface="Calibri"/>
                <a:ea typeface="Calibri"/>
                <a:cs typeface="Calibri"/>
                <a:sym typeface="Calibri"/>
              </a:defRPr>
            </a:lvl4pPr>
            <a:lvl5pPr indent="-355600" lvl="4" marL="2286000" marR="0" rtl="0" algn="l">
              <a:lnSpc>
                <a:spcPct val="100000"/>
              </a:lnSpc>
              <a:spcBef>
                <a:spcPts val="500"/>
              </a:spcBef>
              <a:spcAft>
                <a:spcPts val="0"/>
              </a:spcAft>
              <a:buClr>
                <a:srgbClr val="000000"/>
              </a:buClr>
              <a:buSzPts val="2000"/>
              <a:buFont typeface="Arial"/>
              <a:buChar char="»"/>
              <a:defRPr b="0" i="0" sz="2000" u="none" cap="none" strike="noStrike">
                <a:solidFill>
                  <a:srgbClr val="000000"/>
                </a:solidFill>
                <a:latin typeface="Calibri"/>
                <a:ea typeface="Calibri"/>
                <a:cs typeface="Calibri"/>
                <a:sym typeface="Calibri"/>
              </a:defRPr>
            </a:lvl5pPr>
            <a:lvl6pPr indent="-228600" lvl="5" marL="2743200">
              <a:spcBef>
                <a:spcPts val="0"/>
              </a:spcBef>
              <a:spcAft>
                <a:spcPts val="0"/>
              </a:spcAft>
              <a:buSzPts val="1400"/>
              <a:buNone/>
              <a:defRPr sz="1800"/>
            </a:lvl6pPr>
            <a:lvl7pPr indent="-228600" lvl="6" marL="3200400">
              <a:spcBef>
                <a:spcPts val="0"/>
              </a:spcBef>
              <a:spcAft>
                <a:spcPts val="0"/>
              </a:spcAft>
              <a:buSzPts val="1400"/>
              <a:buNone/>
              <a:defRPr sz="1800"/>
            </a:lvl7pPr>
            <a:lvl8pPr indent="-228600" lvl="7" marL="3657600">
              <a:spcBef>
                <a:spcPts val="0"/>
              </a:spcBef>
              <a:spcAft>
                <a:spcPts val="0"/>
              </a:spcAft>
              <a:buSzPts val="1400"/>
              <a:buNone/>
              <a:defRPr sz="1800"/>
            </a:lvl8pPr>
            <a:lvl9pPr indent="-228600" lvl="8" marL="4114800">
              <a:spcBef>
                <a:spcPts val="0"/>
              </a:spcBef>
              <a:spcAft>
                <a:spcPts val="0"/>
              </a:spcAft>
              <a:buSzPts val="1400"/>
              <a:buNone/>
              <a:defRPr sz="1800"/>
            </a:lvl9pPr>
          </a:lstStyle>
          <a:p/>
        </p:txBody>
      </p:sp>
      <p:sp>
        <p:nvSpPr>
          <p:cNvPr id="63" name="Shape 63"/>
          <p:cNvSpPr txBox="1"/>
          <p:nvPr>
            <p:ph idx="2" type="body"/>
          </p:nvPr>
        </p:nvSpPr>
        <p:spPr>
          <a:xfrm>
            <a:off x="457200" y="1435095"/>
            <a:ext cx="3008311" cy="4691064"/>
          </a:xfrm>
          <a:prstGeom prst="rect">
            <a:avLst/>
          </a:prstGeom>
          <a:noFill/>
          <a:ln>
            <a:noFill/>
          </a:ln>
        </p:spPr>
        <p:txBody>
          <a:bodyPr anchorCtr="0" anchor="t" bIns="45700" lIns="91425" spcFirstLastPara="1" rIns="91425" wrap="square" tIns="45700"/>
          <a:lstStyle>
            <a:lvl1pPr indent="-228600" lvl="0" marL="457200" marR="0" rtl="0" algn="l">
              <a:lnSpc>
                <a:spcPct val="100000"/>
              </a:lnSpc>
              <a:spcBef>
                <a:spcPts val="300"/>
              </a:spcBef>
              <a:spcAft>
                <a:spcPts val="0"/>
              </a:spcAft>
              <a:buClr>
                <a:srgbClr val="0000FF"/>
              </a:buClr>
              <a:buSzPts val="1400"/>
              <a:buFont typeface="Arial"/>
              <a:buNone/>
              <a:defRPr b="0" i="0" sz="1400" u="none" cap="none" strike="noStrike">
                <a:solidFill>
                  <a:srgbClr val="0000FF"/>
                </a:solidFill>
                <a:latin typeface="Arial"/>
                <a:ea typeface="Arial"/>
                <a:cs typeface="Arial"/>
                <a:sym typeface="Arial"/>
              </a:defRPr>
            </a:lvl1pPr>
            <a:lvl2pPr indent="-406400" lvl="1" marL="914400" marR="0" rtl="0" algn="l">
              <a:lnSpc>
                <a:spcPct val="100000"/>
              </a:lnSpc>
              <a:spcBef>
                <a:spcPts val="700"/>
              </a:spcBef>
              <a:spcAft>
                <a:spcPts val="0"/>
              </a:spcAft>
              <a:buClr>
                <a:srgbClr val="000000"/>
              </a:buClr>
              <a:buSzPts val="2800"/>
              <a:buFont typeface="Arial"/>
              <a:buChar char="–"/>
              <a:defRPr b="0" i="0" sz="2800" u="none" cap="none" strike="noStrike">
                <a:solidFill>
                  <a:srgbClr val="000000"/>
                </a:solidFill>
                <a:latin typeface="Calibri"/>
                <a:ea typeface="Calibri"/>
                <a:cs typeface="Calibri"/>
                <a:sym typeface="Calibri"/>
              </a:defRPr>
            </a:lvl2pPr>
            <a:lvl3pPr indent="-381000" lvl="2" marL="1371600" marR="0" rtl="0" algn="l">
              <a:lnSpc>
                <a:spcPct val="100000"/>
              </a:lnSpc>
              <a:spcBef>
                <a:spcPts val="600"/>
              </a:spcBef>
              <a:spcAft>
                <a:spcPts val="0"/>
              </a:spcAft>
              <a:buClr>
                <a:srgbClr val="000000"/>
              </a:buClr>
              <a:buSzPts val="2400"/>
              <a:buFont typeface="Arial"/>
              <a:buChar char="•"/>
              <a:defRPr b="0" i="0" sz="2400" u="none" cap="none" strike="noStrike">
                <a:solidFill>
                  <a:srgbClr val="000000"/>
                </a:solidFill>
                <a:latin typeface="Calibri"/>
                <a:ea typeface="Calibri"/>
                <a:cs typeface="Calibri"/>
                <a:sym typeface="Calibri"/>
              </a:defRPr>
            </a:lvl3pPr>
            <a:lvl4pPr indent="-355600" lvl="3" marL="1828800" marR="0" rtl="0" algn="l">
              <a:lnSpc>
                <a:spcPct val="100000"/>
              </a:lnSpc>
              <a:spcBef>
                <a:spcPts val="500"/>
              </a:spcBef>
              <a:spcAft>
                <a:spcPts val="0"/>
              </a:spcAft>
              <a:buClr>
                <a:srgbClr val="000000"/>
              </a:buClr>
              <a:buSzPts val="2000"/>
              <a:buFont typeface="Arial"/>
              <a:buChar char="–"/>
              <a:defRPr b="0" i="0" sz="2000" u="none" cap="none" strike="noStrike">
                <a:solidFill>
                  <a:srgbClr val="000000"/>
                </a:solidFill>
                <a:latin typeface="Calibri"/>
                <a:ea typeface="Calibri"/>
                <a:cs typeface="Calibri"/>
                <a:sym typeface="Calibri"/>
              </a:defRPr>
            </a:lvl4pPr>
            <a:lvl5pPr indent="-355600" lvl="4" marL="2286000" marR="0" rtl="0" algn="l">
              <a:lnSpc>
                <a:spcPct val="100000"/>
              </a:lnSpc>
              <a:spcBef>
                <a:spcPts val="500"/>
              </a:spcBef>
              <a:spcAft>
                <a:spcPts val="0"/>
              </a:spcAft>
              <a:buClr>
                <a:srgbClr val="000000"/>
              </a:buClr>
              <a:buSzPts val="2000"/>
              <a:buFont typeface="Arial"/>
              <a:buChar char="»"/>
              <a:defRPr b="0" i="0" sz="2000" u="none" cap="none" strike="noStrike">
                <a:solidFill>
                  <a:srgbClr val="000000"/>
                </a:solidFill>
                <a:latin typeface="Calibri"/>
                <a:ea typeface="Calibri"/>
                <a:cs typeface="Calibri"/>
                <a:sym typeface="Calibri"/>
              </a:defRPr>
            </a:lvl5pPr>
            <a:lvl6pPr indent="-228600" lvl="5" marL="2743200">
              <a:spcBef>
                <a:spcPts val="0"/>
              </a:spcBef>
              <a:spcAft>
                <a:spcPts val="0"/>
              </a:spcAft>
              <a:buSzPts val="1400"/>
              <a:buNone/>
              <a:defRPr sz="1800"/>
            </a:lvl6pPr>
            <a:lvl7pPr indent="-228600" lvl="6" marL="3200400">
              <a:spcBef>
                <a:spcPts val="0"/>
              </a:spcBef>
              <a:spcAft>
                <a:spcPts val="0"/>
              </a:spcAft>
              <a:buSzPts val="1400"/>
              <a:buNone/>
              <a:defRPr sz="1800"/>
            </a:lvl7pPr>
            <a:lvl8pPr indent="-228600" lvl="7" marL="3657600">
              <a:spcBef>
                <a:spcPts val="0"/>
              </a:spcBef>
              <a:spcAft>
                <a:spcPts val="0"/>
              </a:spcAft>
              <a:buSzPts val="1400"/>
              <a:buNone/>
              <a:defRPr sz="1800"/>
            </a:lvl8pPr>
            <a:lvl9pPr indent="-228600" lvl="8" marL="4114800">
              <a:spcBef>
                <a:spcPts val="0"/>
              </a:spcBef>
              <a:spcAft>
                <a:spcPts val="0"/>
              </a:spcAft>
              <a:buSzPts val="1400"/>
              <a:buNone/>
              <a:defRPr sz="1800"/>
            </a:lvl9pPr>
          </a:lstStyle>
          <a:p/>
        </p:txBody>
      </p:sp>
      <p:sp>
        <p:nvSpPr>
          <p:cNvPr id="64" name="Shape 64"/>
          <p:cNvSpPr txBox="1"/>
          <p:nvPr>
            <p:ph idx="10" type="dt"/>
          </p:nvPr>
        </p:nvSpPr>
        <p:spPr>
          <a:xfrm>
            <a:off x="457200" y="6356351"/>
            <a:ext cx="2133596" cy="365129"/>
          </a:xfrm>
          <a:prstGeom prst="rect">
            <a:avLst/>
          </a:prstGeom>
          <a:noFill/>
          <a:ln>
            <a:noFill/>
          </a:ln>
        </p:spPr>
        <p:txBody>
          <a:bodyPr anchorCtr="0" anchor="ctr" bIns="45700" lIns="91425" spcFirstLastPara="1" rIns="91425" wrap="square" tIns="45700"/>
          <a:lstStyle>
            <a:lvl1pPr lvl="0" marR="0" rtl="0" algn="l">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65" name="Shape 65"/>
          <p:cNvSpPr txBox="1"/>
          <p:nvPr>
            <p:ph idx="11" type="ftr"/>
          </p:nvPr>
        </p:nvSpPr>
        <p:spPr>
          <a:xfrm>
            <a:off x="3124203" y="6356351"/>
            <a:ext cx="2895603" cy="365129"/>
          </a:xfrm>
          <a:prstGeom prst="rect">
            <a:avLst/>
          </a:prstGeom>
          <a:noFill/>
          <a:ln>
            <a:noFill/>
          </a:ln>
        </p:spPr>
        <p:txBody>
          <a:bodyPr anchorCtr="1" anchor="ctr" bIns="45700" lIns="91425" spcFirstLastPara="1" rIns="91425" wrap="square" tIns="45700"/>
          <a:lstStyle>
            <a:lvl1pPr lvl="0" marR="0" rtl="0" algn="ct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66" name="Shape 66"/>
          <p:cNvSpPr txBox="1"/>
          <p:nvPr>
            <p:ph idx="12" type="sldNum"/>
          </p:nvPr>
        </p:nvSpPr>
        <p:spPr>
          <a:xfrm>
            <a:off x="6553203" y="6356351"/>
            <a:ext cx="2133596" cy="365129"/>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含標題的圖片" type="picTx">
  <p:cSld name="PICTURE_WITH_CAPTION_TEXT">
    <p:spTree>
      <p:nvGrpSpPr>
        <p:cNvPr id="67" name="Shape 67"/>
        <p:cNvGrpSpPr/>
        <p:nvPr/>
      </p:nvGrpSpPr>
      <p:grpSpPr>
        <a:xfrm>
          <a:off x="0" y="0"/>
          <a:ext cx="0" cy="0"/>
          <a:chOff x="0" y="0"/>
          <a:chExt cx="0" cy="0"/>
        </a:xfrm>
      </p:grpSpPr>
      <p:sp>
        <p:nvSpPr>
          <p:cNvPr id="68" name="Shape 68"/>
          <p:cNvSpPr txBox="1"/>
          <p:nvPr>
            <p:ph type="title"/>
          </p:nvPr>
        </p:nvSpPr>
        <p:spPr>
          <a:xfrm>
            <a:off x="1792288" y="4800600"/>
            <a:ext cx="5486400" cy="566735"/>
          </a:xfrm>
          <a:prstGeom prst="rect">
            <a:avLst/>
          </a:prstGeom>
          <a:noFill/>
          <a:ln>
            <a:noFill/>
          </a:ln>
        </p:spPr>
        <p:txBody>
          <a:bodyPr anchorCtr="0" anchor="b" bIns="45700" lIns="91425" spcFirstLastPara="1" rIns="91425" wrap="square" tIns="45700"/>
          <a:lstStyle>
            <a:lvl1pPr lvl="0" marR="0" rtl="0" algn="l">
              <a:lnSpc>
                <a:spcPct val="100000"/>
              </a:lnSpc>
              <a:spcBef>
                <a:spcPts val="0"/>
              </a:spcBef>
              <a:spcAft>
                <a:spcPts val="0"/>
              </a:spcAft>
              <a:buClr>
                <a:srgbClr val="000000"/>
              </a:buClr>
              <a:buSzPts val="2000"/>
              <a:buFont typeface="Arial"/>
              <a:buNone/>
              <a:defRPr b="1" i="0" sz="2000" u="none" cap="none" strike="noStrike">
                <a:solidFill>
                  <a:srgbClr val="000000"/>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69" name="Shape 69"/>
          <p:cNvSpPr txBox="1"/>
          <p:nvPr>
            <p:ph idx="2" type="pic"/>
          </p:nvPr>
        </p:nvSpPr>
        <p:spPr>
          <a:xfrm>
            <a:off x="1792288" y="612776"/>
            <a:ext cx="5486400" cy="4114800"/>
          </a:xfrm>
          <a:prstGeom prst="rect">
            <a:avLst/>
          </a:prstGeom>
          <a:noFill/>
          <a:ln>
            <a:noFill/>
          </a:ln>
        </p:spPr>
        <p:txBody>
          <a:bodyPr anchorCtr="0" anchor="t" bIns="45700" lIns="91425" spcFirstLastPara="1" rIns="91425" wrap="square" tIns="45700"/>
          <a:lstStyle>
            <a:lvl1pPr lvl="0" marR="0" rtl="0" algn="l">
              <a:lnSpc>
                <a:spcPct val="100000"/>
              </a:lnSpc>
              <a:spcBef>
                <a:spcPts val="800"/>
              </a:spcBef>
              <a:spcAft>
                <a:spcPts val="0"/>
              </a:spcAft>
              <a:buClr>
                <a:srgbClr val="0000FF"/>
              </a:buClr>
              <a:buSzPts val="3200"/>
              <a:buFont typeface="Arial"/>
              <a:buNone/>
              <a:defRPr b="0" i="0" sz="3200" u="none" cap="none" strike="noStrike">
                <a:solidFill>
                  <a:srgbClr val="0000FF"/>
                </a:solidFill>
                <a:latin typeface="Arial"/>
                <a:ea typeface="Arial"/>
                <a:cs typeface="Arial"/>
                <a:sym typeface="Arial"/>
              </a:defRPr>
            </a:lvl1pPr>
            <a:lvl2pPr lvl="1" marR="0" rtl="0" algn="l">
              <a:lnSpc>
                <a:spcPct val="100000"/>
              </a:lnSpc>
              <a:spcBef>
                <a:spcPts val="700"/>
              </a:spcBef>
              <a:spcAft>
                <a:spcPts val="0"/>
              </a:spcAft>
              <a:buClr>
                <a:srgbClr val="000000"/>
              </a:buClr>
              <a:buSzPts val="2800"/>
              <a:buFont typeface="Arial"/>
              <a:buChar char="–"/>
              <a:defRPr b="0" i="0" sz="2800" u="none" cap="none" strike="noStrike">
                <a:solidFill>
                  <a:srgbClr val="000000"/>
                </a:solidFill>
                <a:latin typeface="Calibri"/>
                <a:ea typeface="Calibri"/>
                <a:cs typeface="Calibri"/>
                <a:sym typeface="Calibri"/>
              </a:defRPr>
            </a:lvl2pPr>
            <a:lvl3pPr lvl="2" marR="0" rtl="0" algn="l">
              <a:lnSpc>
                <a:spcPct val="100000"/>
              </a:lnSpc>
              <a:spcBef>
                <a:spcPts val="600"/>
              </a:spcBef>
              <a:spcAft>
                <a:spcPts val="0"/>
              </a:spcAft>
              <a:buClr>
                <a:srgbClr val="000000"/>
              </a:buClr>
              <a:buSzPts val="2400"/>
              <a:buFont typeface="Arial"/>
              <a:buChar char="•"/>
              <a:defRPr b="0" i="0" sz="2400" u="none" cap="none" strike="noStrike">
                <a:solidFill>
                  <a:srgbClr val="000000"/>
                </a:solidFill>
                <a:latin typeface="Calibri"/>
                <a:ea typeface="Calibri"/>
                <a:cs typeface="Calibri"/>
                <a:sym typeface="Calibri"/>
              </a:defRPr>
            </a:lvl3pPr>
            <a:lvl4pPr lvl="3" marR="0" rtl="0" algn="l">
              <a:lnSpc>
                <a:spcPct val="100000"/>
              </a:lnSpc>
              <a:spcBef>
                <a:spcPts val="500"/>
              </a:spcBef>
              <a:spcAft>
                <a:spcPts val="0"/>
              </a:spcAft>
              <a:buClr>
                <a:srgbClr val="000000"/>
              </a:buClr>
              <a:buSzPts val="2000"/>
              <a:buFont typeface="Arial"/>
              <a:buChar char="–"/>
              <a:defRPr b="0" i="0" sz="2000" u="none" cap="none" strike="noStrike">
                <a:solidFill>
                  <a:srgbClr val="000000"/>
                </a:solidFill>
                <a:latin typeface="Calibri"/>
                <a:ea typeface="Calibri"/>
                <a:cs typeface="Calibri"/>
                <a:sym typeface="Calibri"/>
              </a:defRPr>
            </a:lvl4pPr>
            <a:lvl5pPr lvl="4" marR="0" rtl="0" algn="l">
              <a:lnSpc>
                <a:spcPct val="100000"/>
              </a:lnSpc>
              <a:spcBef>
                <a:spcPts val="500"/>
              </a:spcBef>
              <a:spcAft>
                <a:spcPts val="0"/>
              </a:spcAft>
              <a:buClr>
                <a:srgbClr val="000000"/>
              </a:buClr>
              <a:buSzPts val="2000"/>
              <a:buFont typeface="Arial"/>
              <a:buChar char="»"/>
              <a:defRPr b="0" i="0" sz="2000" u="none" cap="none" strike="noStrike">
                <a:solidFill>
                  <a:srgbClr val="000000"/>
                </a:solidFill>
                <a:latin typeface="Calibri"/>
                <a:ea typeface="Calibri"/>
                <a:cs typeface="Calibri"/>
                <a:sym typeface="Calibri"/>
              </a:defRPr>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0" name="Shape 70"/>
          <p:cNvSpPr txBox="1"/>
          <p:nvPr>
            <p:ph idx="1" type="body"/>
          </p:nvPr>
        </p:nvSpPr>
        <p:spPr>
          <a:xfrm>
            <a:off x="1792288" y="5367335"/>
            <a:ext cx="5486400" cy="804864"/>
          </a:xfrm>
          <a:prstGeom prst="rect">
            <a:avLst/>
          </a:prstGeom>
          <a:noFill/>
          <a:ln>
            <a:noFill/>
          </a:ln>
        </p:spPr>
        <p:txBody>
          <a:bodyPr anchorCtr="0" anchor="t" bIns="45700" lIns="91425" spcFirstLastPara="1" rIns="91425" wrap="square" tIns="45700"/>
          <a:lstStyle>
            <a:lvl1pPr indent="-228600" lvl="0" marL="457200" marR="0" rtl="0" algn="l">
              <a:lnSpc>
                <a:spcPct val="100000"/>
              </a:lnSpc>
              <a:spcBef>
                <a:spcPts val="300"/>
              </a:spcBef>
              <a:spcAft>
                <a:spcPts val="0"/>
              </a:spcAft>
              <a:buClr>
                <a:srgbClr val="0000FF"/>
              </a:buClr>
              <a:buSzPts val="1400"/>
              <a:buFont typeface="Arial"/>
              <a:buNone/>
              <a:defRPr b="0" i="0" sz="1400" u="none" cap="none" strike="noStrike">
                <a:solidFill>
                  <a:srgbClr val="0000FF"/>
                </a:solidFill>
                <a:latin typeface="Arial"/>
                <a:ea typeface="Arial"/>
                <a:cs typeface="Arial"/>
                <a:sym typeface="Arial"/>
              </a:defRPr>
            </a:lvl1pPr>
            <a:lvl2pPr indent="-406400" lvl="1" marL="914400" marR="0" rtl="0" algn="l">
              <a:lnSpc>
                <a:spcPct val="100000"/>
              </a:lnSpc>
              <a:spcBef>
                <a:spcPts val="700"/>
              </a:spcBef>
              <a:spcAft>
                <a:spcPts val="0"/>
              </a:spcAft>
              <a:buClr>
                <a:srgbClr val="000000"/>
              </a:buClr>
              <a:buSzPts val="2800"/>
              <a:buFont typeface="Arial"/>
              <a:buChar char="–"/>
              <a:defRPr b="0" i="0" sz="2800" u="none" cap="none" strike="noStrike">
                <a:solidFill>
                  <a:srgbClr val="000000"/>
                </a:solidFill>
                <a:latin typeface="Calibri"/>
                <a:ea typeface="Calibri"/>
                <a:cs typeface="Calibri"/>
                <a:sym typeface="Calibri"/>
              </a:defRPr>
            </a:lvl2pPr>
            <a:lvl3pPr indent="-381000" lvl="2" marL="1371600" marR="0" rtl="0" algn="l">
              <a:lnSpc>
                <a:spcPct val="100000"/>
              </a:lnSpc>
              <a:spcBef>
                <a:spcPts val="600"/>
              </a:spcBef>
              <a:spcAft>
                <a:spcPts val="0"/>
              </a:spcAft>
              <a:buClr>
                <a:srgbClr val="000000"/>
              </a:buClr>
              <a:buSzPts val="2400"/>
              <a:buFont typeface="Arial"/>
              <a:buChar char="•"/>
              <a:defRPr b="0" i="0" sz="2400" u="none" cap="none" strike="noStrike">
                <a:solidFill>
                  <a:srgbClr val="000000"/>
                </a:solidFill>
                <a:latin typeface="Calibri"/>
                <a:ea typeface="Calibri"/>
                <a:cs typeface="Calibri"/>
                <a:sym typeface="Calibri"/>
              </a:defRPr>
            </a:lvl3pPr>
            <a:lvl4pPr indent="-355600" lvl="3" marL="1828800" marR="0" rtl="0" algn="l">
              <a:lnSpc>
                <a:spcPct val="100000"/>
              </a:lnSpc>
              <a:spcBef>
                <a:spcPts val="500"/>
              </a:spcBef>
              <a:spcAft>
                <a:spcPts val="0"/>
              </a:spcAft>
              <a:buClr>
                <a:srgbClr val="000000"/>
              </a:buClr>
              <a:buSzPts val="2000"/>
              <a:buFont typeface="Arial"/>
              <a:buChar char="–"/>
              <a:defRPr b="0" i="0" sz="2000" u="none" cap="none" strike="noStrike">
                <a:solidFill>
                  <a:srgbClr val="000000"/>
                </a:solidFill>
                <a:latin typeface="Calibri"/>
                <a:ea typeface="Calibri"/>
                <a:cs typeface="Calibri"/>
                <a:sym typeface="Calibri"/>
              </a:defRPr>
            </a:lvl4pPr>
            <a:lvl5pPr indent="-355600" lvl="4" marL="2286000" marR="0" rtl="0" algn="l">
              <a:lnSpc>
                <a:spcPct val="100000"/>
              </a:lnSpc>
              <a:spcBef>
                <a:spcPts val="500"/>
              </a:spcBef>
              <a:spcAft>
                <a:spcPts val="0"/>
              </a:spcAft>
              <a:buClr>
                <a:srgbClr val="000000"/>
              </a:buClr>
              <a:buSzPts val="2000"/>
              <a:buFont typeface="Arial"/>
              <a:buChar char="»"/>
              <a:defRPr b="0" i="0" sz="2000" u="none" cap="none" strike="noStrike">
                <a:solidFill>
                  <a:srgbClr val="000000"/>
                </a:solidFill>
                <a:latin typeface="Calibri"/>
                <a:ea typeface="Calibri"/>
                <a:cs typeface="Calibri"/>
                <a:sym typeface="Calibri"/>
              </a:defRPr>
            </a:lvl5pPr>
            <a:lvl6pPr indent="-228600" lvl="5" marL="2743200">
              <a:spcBef>
                <a:spcPts val="0"/>
              </a:spcBef>
              <a:spcAft>
                <a:spcPts val="0"/>
              </a:spcAft>
              <a:buSzPts val="1400"/>
              <a:buNone/>
              <a:defRPr sz="1800"/>
            </a:lvl6pPr>
            <a:lvl7pPr indent="-228600" lvl="6" marL="3200400">
              <a:spcBef>
                <a:spcPts val="0"/>
              </a:spcBef>
              <a:spcAft>
                <a:spcPts val="0"/>
              </a:spcAft>
              <a:buSzPts val="1400"/>
              <a:buNone/>
              <a:defRPr sz="1800"/>
            </a:lvl7pPr>
            <a:lvl8pPr indent="-228600" lvl="7" marL="3657600">
              <a:spcBef>
                <a:spcPts val="0"/>
              </a:spcBef>
              <a:spcAft>
                <a:spcPts val="0"/>
              </a:spcAft>
              <a:buSzPts val="1400"/>
              <a:buNone/>
              <a:defRPr sz="1800"/>
            </a:lvl8pPr>
            <a:lvl9pPr indent="-228600" lvl="8" marL="4114800">
              <a:spcBef>
                <a:spcPts val="0"/>
              </a:spcBef>
              <a:spcAft>
                <a:spcPts val="0"/>
              </a:spcAft>
              <a:buSzPts val="1400"/>
              <a:buNone/>
              <a:defRPr sz="1800"/>
            </a:lvl9pPr>
          </a:lstStyle>
          <a:p/>
        </p:txBody>
      </p:sp>
      <p:sp>
        <p:nvSpPr>
          <p:cNvPr id="71" name="Shape 71"/>
          <p:cNvSpPr txBox="1"/>
          <p:nvPr>
            <p:ph idx="10" type="dt"/>
          </p:nvPr>
        </p:nvSpPr>
        <p:spPr>
          <a:xfrm>
            <a:off x="457200" y="6356351"/>
            <a:ext cx="2133596" cy="365129"/>
          </a:xfrm>
          <a:prstGeom prst="rect">
            <a:avLst/>
          </a:prstGeom>
          <a:noFill/>
          <a:ln>
            <a:noFill/>
          </a:ln>
        </p:spPr>
        <p:txBody>
          <a:bodyPr anchorCtr="0" anchor="ctr" bIns="45700" lIns="91425" spcFirstLastPara="1" rIns="91425" wrap="square" tIns="45700"/>
          <a:lstStyle>
            <a:lvl1pPr lvl="0" marR="0" rtl="0" algn="l">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72" name="Shape 72"/>
          <p:cNvSpPr txBox="1"/>
          <p:nvPr>
            <p:ph idx="11" type="ftr"/>
          </p:nvPr>
        </p:nvSpPr>
        <p:spPr>
          <a:xfrm>
            <a:off x="3124203" y="6356351"/>
            <a:ext cx="2895603" cy="365129"/>
          </a:xfrm>
          <a:prstGeom prst="rect">
            <a:avLst/>
          </a:prstGeom>
          <a:noFill/>
          <a:ln>
            <a:noFill/>
          </a:ln>
        </p:spPr>
        <p:txBody>
          <a:bodyPr anchorCtr="1" anchor="ctr" bIns="45700" lIns="91425" spcFirstLastPara="1" rIns="91425" wrap="square" tIns="45700"/>
          <a:lstStyle>
            <a:lvl1pPr lvl="0" marR="0" rtl="0" algn="ct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73" name="Shape 73"/>
          <p:cNvSpPr txBox="1"/>
          <p:nvPr>
            <p:ph idx="12" type="sldNum"/>
          </p:nvPr>
        </p:nvSpPr>
        <p:spPr>
          <a:xfrm>
            <a:off x="6553203" y="6356351"/>
            <a:ext cx="2133596" cy="365129"/>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zh-TW"/>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9.xml"/><Relationship Id="rId10" Type="http://schemas.openxmlformats.org/officeDocument/2006/relationships/slideLayout" Target="../slideLayouts/slideLayout8.xml"/><Relationship Id="rId13" Type="http://schemas.openxmlformats.org/officeDocument/2006/relationships/slideLayout" Target="../slideLayouts/slideLayout11.xml"/><Relationship Id="rId12" Type="http://schemas.openxmlformats.org/officeDocument/2006/relationships/slideLayout" Target="../slideLayouts/slideLayout10.xml"/><Relationship Id="rId1" Type="http://schemas.openxmlformats.org/officeDocument/2006/relationships/image" Target="../media/image2.png"/><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Relationship Id="rId9" Type="http://schemas.openxmlformats.org/officeDocument/2006/relationships/slideLayout" Target="../slideLayouts/slideLayout7.xml"/><Relationship Id="rId14" Type="http://schemas.openxmlformats.org/officeDocument/2006/relationships/theme" Target="../theme/theme1.xml"/><Relationship Id="rId5" Type="http://schemas.openxmlformats.org/officeDocument/2006/relationships/slideLayout" Target="../slideLayouts/slideLayout3.xml"/><Relationship Id="rId6" Type="http://schemas.openxmlformats.org/officeDocument/2006/relationships/slideLayout" Target="../slideLayouts/slideLayout4.xml"/><Relationship Id="rId7" Type="http://schemas.openxmlformats.org/officeDocument/2006/relationships/slideLayout" Target="../slideLayouts/slideLayout5.xml"/><Relationship Id="rId8"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gradFill>
          <a:gsLst>
            <a:gs pos="0">
              <a:srgbClr val="9AB5E4"/>
            </a:gs>
            <a:gs pos="100000">
              <a:srgbClr val="C2D1ED"/>
            </a:gs>
          </a:gsLst>
          <a:lin ang="5400000" scaled="0"/>
        </a:gradFill>
      </p:bgPr>
    </p:bg>
    <p:spTree>
      <p:nvGrpSpPr>
        <p:cNvPr id="9" name="Shape 9"/>
        <p:cNvGrpSpPr/>
        <p:nvPr/>
      </p:nvGrpSpPr>
      <p:grpSpPr>
        <a:xfrm>
          <a:off x="0" y="0"/>
          <a:ext cx="0" cy="0"/>
          <a:chOff x="0" y="0"/>
          <a:chExt cx="0" cy="0"/>
        </a:xfrm>
      </p:grpSpPr>
      <p:sp>
        <p:nvSpPr>
          <p:cNvPr id="10" name="Shape 10"/>
          <p:cNvSpPr txBox="1"/>
          <p:nvPr>
            <p:ph type="title"/>
          </p:nvPr>
        </p:nvSpPr>
        <p:spPr>
          <a:xfrm>
            <a:off x="457200" y="274640"/>
            <a:ext cx="8229600" cy="1143000"/>
          </a:xfrm>
          <a:prstGeom prst="rect">
            <a:avLst/>
          </a:prstGeom>
          <a:noFill/>
          <a:ln>
            <a:noFill/>
          </a:ln>
        </p:spPr>
        <p:txBody>
          <a:bodyPr anchorCtr="1" anchor="ctr" bIns="45700" lIns="91425" spcFirstLastPara="1" rIns="91425" wrap="square" tIns="45700"/>
          <a:lstStyle>
            <a:lvl1pPr lvl="0" marR="0" rtl="0" algn="ctr">
              <a:lnSpc>
                <a:spcPct val="100000"/>
              </a:lnSpc>
              <a:spcBef>
                <a:spcPts val="0"/>
              </a:spcBef>
              <a:spcAft>
                <a:spcPts val="0"/>
              </a:spcAft>
              <a:buClr>
                <a:srgbClr val="000000"/>
              </a:buClr>
              <a:buSzPts val="4400"/>
              <a:buFont typeface="Arial"/>
              <a:buNone/>
              <a:defRPr b="0" i="0" sz="4400" u="none" cap="none" strike="noStrike">
                <a:solidFill>
                  <a:srgbClr val="000000"/>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Shape 11"/>
          <p:cNvSpPr txBox="1"/>
          <p:nvPr>
            <p:ph idx="1" type="body"/>
          </p:nvPr>
        </p:nvSpPr>
        <p:spPr>
          <a:xfrm>
            <a:off x="457200" y="1600200"/>
            <a:ext cx="8229600" cy="4525959"/>
          </a:xfrm>
          <a:prstGeom prst="rect">
            <a:avLst/>
          </a:prstGeom>
          <a:noFill/>
          <a:ln>
            <a:noFill/>
          </a:ln>
        </p:spPr>
        <p:txBody>
          <a:bodyPr anchorCtr="0" anchor="t" bIns="45700" lIns="91425" spcFirstLastPara="1" rIns="91425" wrap="square" tIns="45700"/>
          <a:lstStyle>
            <a:lvl1pPr indent="-431800" lvl="0" marL="457200" marR="0" rtl="0" algn="l">
              <a:lnSpc>
                <a:spcPct val="100000"/>
              </a:lnSpc>
              <a:spcBef>
                <a:spcPts val="800"/>
              </a:spcBef>
              <a:spcAft>
                <a:spcPts val="0"/>
              </a:spcAft>
              <a:buClr>
                <a:srgbClr val="0000FF"/>
              </a:buClr>
              <a:buSzPts val="3200"/>
              <a:buFont typeface="Arial"/>
              <a:buChar char="•"/>
              <a:defRPr b="0" i="0" sz="3200" u="none" cap="none" strike="noStrike">
                <a:solidFill>
                  <a:srgbClr val="0000FF"/>
                </a:solidFill>
                <a:latin typeface="Arial"/>
                <a:ea typeface="Arial"/>
                <a:cs typeface="Arial"/>
                <a:sym typeface="Arial"/>
              </a:defRPr>
            </a:lvl1pPr>
            <a:lvl2pPr indent="-406400" lvl="1" marL="914400" marR="0" rtl="0" algn="l">
              <a:lnSpc>
                <a:spcPct val="100000"/>
              </a:lnSpc>
              <a:spcBef>
                <a:spcPts val="700"/>
              </a:spcBef>
              <a:spcAft>
                <a:spcPts val="0"/>
              </a:spcAft>
              <a:buClr>
                <a:srgbClr val="000000"/>
              </a:buClr>
              <a:buSzPts val="2800"/>
              <a:buFont typeface="Arial"/>
              <a:buChar char="–"/>
              <a:defRPr b="0" i="0" sz="2800" u="none" cap="none" strike="noStrike">
                <a:solidFill>
                  <a:srgbClr val="000000"/>
                </a:solidFill>
                <a:latin typeface="Calibri"/>
                <a:ea typeface="Calibri"/>
                <a:cs typeface="Calibri"/>
                <a:sym typeface="Calibri"/>
              </a:defRPr>
            </a:lvl2pPr>
            <a:lvl3pPr indent="-381000" lvl="2" marL="1371600" marR="0" rtl="0" algn="l">
              <a:lnSpc>
                <a:spcPct val="100000"/>
              </a:lnSpc>
              <a:spcBef>
                <a:spcPts val="600"/>
              </a:spcBef>
              <a:spcAft>
                <a:spcPts val="0"/>
              </a:spcAft>
              <a:buClr>
                <a:srgbClr val="000000"/>
              </a:buClr>
              <a:buSzPts val="2400"/>
              <a:buFont typeface="Arial"/>
              <a:buChar char="•"/>
              <a:defRPr b="0" i="0" sz="2400" u="none" cap="none" strike="noStrike">
                <a:solidFill>
                  <a:srgbClr val="000000"/>
                </a:solidFill>
                <a:latin typeface="Calibri"/>
                <a:ea typeface="Calibri"/>
                <a:cs typeface="Calibri"/>
                <a:sym typeface="Calibri"/>
              </a:defRPr>
            </a:lvl3pPr>
            <a:lvl4pPr indent="-355600" lvl="3" marL="1828800" marR="0" rtl="0" algn="l">
              <a:lnSpc>
                <a:spcPct val="100000"/>
              </a:lnSpc>
              <a:spcBef>
                <a:spcPts val="500"/>
              </a:spcBef>
              <a:spcAft>
                <a:spcPts val="0"/>
              </a:spcAft>
              <a:buClr>
                <a:srgbClr val="000000"/>
              </a:buClr>
              <a:buSzPts val="2000"/>
              <a:buFont typeface="Arial"/>
              <a:buChar char="–"/>
              <a:defRPr b="0" i="0" sz="2000" u="none" cap="none" strike="noStrike">
                <a:solidFill>
                  <a:srgbClr val="000000"/>
                </a:solidFill>
                <a:latin typeface="Calibri"/>
                <a:ea typeface="Calibri"/>
                <a:cs typeface="Calibri"/>
                <a:sym typeface="Calibri"/>
              </a:defRPr>
            </a:lvl4pPr>
            <a:lvl5pPr indent="-355600" lvl="4" marL="2286000" marR="0" rtl="0" algn="l">
              <a:lnSpc>
                <a:spcPct val="100000"/>
              </a:lnSpc>
              <a:spcBef>
                <a:spcPts val="500"/>
              </a:spcBef>
              <a:spcAft>
                <a:spcPts val="0"/>
              </a:spcAft>
              <a:buClr>
                <a:srgbClr val="000000"/>
              </a:buClr>
              <a:buSzPts val="2000"/>
              <a:buFont typeface="Arial"/>
              <a:buChar char="»"/>
              <a:defRPr b="0" i="0" sz="2000" u="none" cap="none" strike="noStrike">
                <a:solidFill>
                  <a:srgbClr val="000000"/>
                </a:solidFill>
                <a:latin typeface="Calibri"/>
                <a:ea typeface="Calibri"/>
                <a:cs typeface="Calibri"/>
                <a:sym typeface="Calibri"/>
              </a:defRPr>
            </a:lvl5pPr>
            <a:lvl6pPr indent="-228600" lvl="5" marL="2743200">
              <a:spcBef>
                <a:spcPts val="0"/>
              </a:spcBef>
              <a:spcAft>
                <a:spcPts val="0"/>
              </a:spcAft>
              <a:buSzPts val="1400"/>
              <a:buNone/>
              <a:defRPr sz="1800"/>
            </a:lvl6pPr>
            <a:lvl7pPr indent="-228600" lvl="6" marL="3200400">
              <a:spcBef>
                <a:spcPts val="0"/>
              </a:spcBef>
              <a:spcAft>
                <a:spcPts val="0"/>
              </a:spcAft>
              <a:buSzPts val="1400"/>
              <a:buNone/>
              <a:defRPr sz="1800"/>
            </a:lvl7pPr>
            <a:lvl8pPr indent="-228600" lvl="7" marL="3657600">
              <a:spcBef>
                <a:spcPts val="0"/>
              </a:spcBef>
              <a:spcAft>
                <a:spcPts val="0"/>
              </a:spcAft>
              <a:buSzPts val="1400"/>
              <a:buNone/>
              <a:defRPr sz="1800"/>
            </a:lvl8pPr>
            <a:lvl9pPr indent="-228600" lvl="8" marL="4114800">
              <a:spcBef>
                <a:spcPts val="0"/>
              </a:spcBef>
              <a:spcAft>
                <a:spcPts val="0"/>
              </a:spcAft>
              <a:buSzPts val="1400"/>
              <a:buNone/>
              <a:defRPr sz="1800"/>
            </a:lvl9pPr>
          </a:lstStyle>
          <a:p/>
        </p:txBody>
      </p:sp>
      <p:sp>
        <p:nvSpPr>
          <p:cNvPr id="12" name="Shape 12"/>
          <p:cNvSpPr txBox="1"/>
          <p:nvPr>
            <p:ph idx="10" type="dt"/>
          </p:nvPr>
        </p:nvSpPr>
        <p:spPr>
          <a:xfrm>
            <a:off x="457200" y="6356351"/>
            <a:ext cx="2133596" cy="365129"/>
          </a:xfrm>
          <a:prstGeom prst="rect">
            <a:avLst/>
          </a:prstGeom>
          <a:noFill/>
          <a:ln>
            <a:noFill/>
          </a:ln>
        </p:spPr>
        <p:txBody>
          <a:bodyPr anchorCtr="0" anchor="ctr" bIns="45700" lIns="91425" spcFirstLastPara="1" rIns="91425" wrap="square" tIns="45700"/>
          <a:lstStyle>
            <a:lvl1pPr lvl="0" marR="0" rtl="0" algn="l">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 name="Shape 13"/>
          <p:cNvSpPr txBox="1"/>
          <p:nvPr>
            <p:ph idx="11" type="ftr"/>
          </p:nvPr>
        </p:nvSpPr>
        <p:spPr>
          <a:xfrm>
            <a:off x="3124203" y="6356351"/>
            <a:ext cx="2895603" cy="365129"/>
          </a:xfrm>
          <a:prstGeom prst="rect">
            <a:avLst/>
          </a:prstGeom>
          <a:noFill/>
          <a:ln>
            <a:noFill/>
          </a:ln>
        </p:spPr>
        <p:txBody>
          <a:bodyPr anchorCtr="1" anchor="ctr" bIns="45700" lIns="91425" spcFirstLastPara="1" rIns="91425" wrap="square" tIns="45700"/>
          <a:lstStyle>
            <a:lvl1pPr lvl="0" marR="0" rtl="0" algn="ct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 name="Shape 14"/>
          <p:cNvSpPr txBox="1"/>
          <p:nvPr>
            <p:ph idx="12" type="sldNum"/>
          </p:nvPr>
        </p:nvSpPr>
        <p:spPr>
          <a:xfrm>
            <a:off x="6553203" y="6356351"/>
            <a:ext cx="2133596" cy="365129"/>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zh-TW"/>
              <a:t>‹#›</a:t>
            </a:fld>
            <a:endParaRPr/>
          </a:p>
        </p:txBody>
      </p:sp>
      <p:pic>
        <p:nvPicPr>
          <p:cNvPr descr="C:\Users\BPC\Downloads\教育部logo991006-1.png" id="15" name="Shape 15"/>
          <p:cNvPicPr preferRelativeResize="0"/>
          <p:nvPr/>
        </p:nvPicPr>
        <p:blipFill rotWithShape="1">
          <a:blip r:embed="rId1">
            <a:alphaModFix/>
          </a:blip>
          <a:srcRect b="0" l="0" r="0" t="0"/>
          <a:stretch/>
        </p:blipFill>
        <p:spPr>
          <a:xfrm>
            <a:off x="0" y="6411443"/>
            <a:ext cx="1475658" cy="446556"/>
          </a:xfrm>
          <a:prstGeom prst="rect">
            <a:avLst/>
          </a:prstGeom>
          <a:noFill/>
          <a:ln>
            <a:noFill/>
          </a:ln>
        </p:spPr>
      </p:pic>
      <p:pic>
        <p:nvPicPr>
          <p:cNvPr descr="C:\Users\BPC\AppData\Local\Temp\Rar$DR60.735\A703(修正型).png" id="16" name="Shape 16"/>
          <p:cNvPicPr preferRelativeResize="0"/>
          <p:nvPr/>
        </p:nvPicPr>
        <p:blipFill rotWithShape="1">
          <a:blip r:embed="rId2">
            <a:alphaModFix/>
          </a:blip>
          <a:srcRect b="0" l="0" r="0" t="0"/>
          <a:stretch/>
        </p:blipFill>
        <p:spPr>
          <a:xfrm>
            <a:off x="1547667" y="6508351"/>
            <a:ext cx="1263682" cy="252740"/>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8" r:id="rId3"/>
    <p:sldLayoutId id="2147483649" r:id="rId4"/>
    <p:sldLayoutId id="2147483650" r:id="rId5"/>
    <p:sldLayoutId id="2147483651" r:id="rId6"/>
    <p:sldLayoutId id="2147483652" r:id="rId7"/>
    <p:sldLayoutId id="2147483653" r:id="rId8"/>
    <p:sldLayoutId id="2147483654" r:id="rId9"/>
    <p:sldLayoutId id="2147483655" r:id="rId10"/>
    <p:sldLayoutId id="2147483656" r:id="rId11"/>
    <p:sldLayoutId id="2147483657" r:id="rId12"/>
    <p:sldLayoutId id="2147483658" r:id="rId1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5.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3.jpg"/><Relationship Id="rId4" Type="http://schemas.openxmlformats.org/officeDocument/2006/relationships/image" Target="../media/image6.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7.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4.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9" name="Shape 89"/>
        <p:cNvGrpSpPr/>
        <p:nvPr/>
      </p:nvGrpSpPr>
      <p:grpSpPr>
        <a:xfrm>
          <a:off x="0" y="0"/>
          <a:ext cx="0" cy="0"/>
          <a:chOff x="0" y="0"/>
          <a:chExt cx="0" cy="0"/>
        </a:xfrm>
      </p:grpSpPr>
      <p:sp>
        <p:nvSpPr>
          <p:cNvPr id="90" name="Shape 90"/>
          <p:cNvSpPr txBox="1"/>
          <p:nvPr>
            <p:ph type="ctrTitle"/>
          </p:nvPr>
        </p:nvSpPr>
        <p:spPr>
          <a:xfrm>
            <a:off x="1259632" y="2060848"/>
            <a:ext cx="6422231" cy="1401367"/>
          </a:xfrm>
          <a:prstGeom prst="rect">
            <a:avLst/>
          </a:prstGeom>
          <a:noFill/>
          <a:ln>
            <a:noFill/>
          </a:ln>
        </p:spPr>
        <p:txBody>
          <a:bodyPr anchorCtr="1"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4400"/>
              <a:buFont typeface="Arial"/>
              <a:buNone/>
            </a:pPr>
            <a:r>
              <a:rPr b="0" i="0" lang="zh-TW" sz="4400" u="none" cap="none" strike="noStrike">
                <a:solidFill>
                  <a:srgbClr val="000000"/>
                </a:solidFill>
                <a:latin typeface="Arial"/>
                <a:ea typeface="Arial"/>
                <a:cs typeface="Arial"/>
                <a:sym typeface="Arial"/>
              </a:rPr>
              <a:t>CH17跨文化溝通原則-2</a:t>
            </a:r>
            <a:br>
              <a:rPr b="0" i="0" lang="zh-TW" sz="4400" u="none" cap="none" strike="noStrike">
                <a:solidFill>
                  <a:srgbClr val="000000"/>
                </a:solidFill>
                <a:latin typeface="Arial"/>
                <a:ea typeface="Arial"/>
                <a:cs typeface="Arial"/>
                <a:sym typeface="Arial"/>
              </a:rPr>
            </a:br>
            <a:br>
              <a:rPr b="0" i="0" lang="zh-TW" sz="4400" u="none" cap="none" strike="noStrike">
                <a:solidFill>
                  <a:srgbClr val="000000"/>
                </a:solidFill>
                <a:latin typeface="Arial"/>
                <a:ea typeface="Arial"/>
                <a:cs typeface="Arial"/>
                <a:sym typeface="Arial"/>
              </a:rPr>
            </a:br>
            <a:r>
              <a:rPr b="0" i="0" lang="zh-TW" sz="4400" u="none" cap="none" strike="noStrike">
                <a:solidFill>
                  <a:srgbClr val="000000"/>
                </a:solidFill>
                <a:latin typeface="Arial"/>
                <a:ea typeface="Arial"/>
                <a:cs typeface="Arial"/>
                <a:sym typeface="Arial"/>
              </a:rPr>
              <a:t>馬鈺龍</a:t>
            </a:r>
            <a:endParaRPr b="0" i="0" sz="4400" u="none" cap="none" strike="noStrike">
              <a:solidFill>
                <a:srgbClr val="000000"/>
              </a:solidFill>
              <a:latin typeface="Arial"/>
              <a:ea typeface="Arial"/>
              <a:cs typeface="Arial"/>
              <a:sym typeface="Arial"/>
            </a:endParaRPr>
          </a:p>
        </p:txBody>
      </p:sp>
      <p:sp>
        <p:nvSpPr>
          <p:cNvPr id="91" name="Shape 91"/>
          <p:cNvSpPr txBox="1"/>
          <p:nvPr>
            <p:ph idx="1" type="subTitle"/>
          </p:nvPr>
        </p:nvSpPr>
        <p:spPr>
          <a:xfrm>
            <a:off x="1115616" y="3068960"/>
            <a:ext cx="6858000" cy="1655762"/>
          </a:xfrm>
          <a:prstGeom prst="rect">
            <a:avLst/>
          </a:prstGeom>
          <a:noFill/>
          <a:ln>
            <a:noFill/>
          </a:ln>
        </p:spPr>
        <p:txBody>
          <a:bodyPr anchorCtr="1" anchor="t" bIns="45700" lIns="91425" spcFirstLastPara="1" rIns="91425" wrap="square" tIns="45700">
            <a:noAutofit/>
          </a:bodyPr>
          <a:lstStyle/>
          <a:p>
            <a:pPr indent="0" lvl="0" marL="0" marR="0" rtl="0" algn="ctr">
              <a:lnSpc>
                <a:spcPct val="100000"/>
              </a:lnSpc>
              <a:spcBef>
                <a:spcPts val="0"/>
              </a:spcBef>
              <a:spcAft>
                <a:spcPts val="0"/>
              </a:spcAft>
              <a:buClr>
                <a:srgbClr val="898989"/>
              </a:buClr>
              <a:buSzPts val="2800"/>
              <a:buFont typeface="Arial"/>
              <a:buNone/>
            </a:pPr>
            <a:r>
              <a:t/>
            </a:r>
            <a:endParaRPr b="0" i="0" sz="2800" u="none" cap="none" strike="noStrike">
              <a:solidFill>
                <a:srgbClr val="898989"/>
              </a:solidFill>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85" name="Shape 185"/>
        <p:cNvGrpSpPr/>
        <p:nvPr/>
      </p:nvGrpSpPr>
      <p:grpSpPr>
        <a:xfrm>
          <a:off x="0" y="0"/>
          <a:ext cx="0" cy="0"/>
          <a:chOff x="0" y="0"/>
          <a:chExt cx="0" cy="0"/>
        </a:xfrm>
      </p:grpSpPr>
      <p:sp>
        <p:nvSpPr>
          <p:cNvPr id="186" name="Shape 186"/>
          <p:cNvSpPr txBox="1"/>
          <p:nvPr>
            <p:ph type="title"/>
          </p:nvPr>
        </p:nvSpPr>
        <p:spPr>
          <a:xfrm>
            <a:off x="457200" y="274640"/>
            <a:ext cx="8229600" cy="1143000"/>
          </a:xfrm>
          <a:prstGeom prst="rect">
            <a:avLst/>
          </a:prstGeom>
          <a:noFill/>
          <a:ln>
            <a:noFill/>
          </a:ln>
        </p:spPr>
        <p:txBody>
          <a:bodyPr anchorCtr="1"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4400"/>
              <a:buFont typeface="Arial"/>
              <a:buNone/>
            </a:pPr>
            <a:r>
              <a:t/>
            </a:r>
            <a:endParaRPr b="0" i="0" sz="4400" u="none" cap="none" strike="noStrike">
              <a:solidFill>
                <a:srgbClr val="000000"/>
              </a:solidFill>
              <a:latin typeface="Arial"/>
              <a:ea typeface="Arial"/>
              <a:cs typeface="Arial"/>
              <a:sym typeface="Arial"/>
            </a:endParaRPr>
          </a:p>
        </p:txBody>
      </p:sp>
      <p:sp>
        <p:nvSpPr>
          <p:cNvPr id="187" name="Shape 187"/>
          <p:cNvSpPr txBox="1"/>
          <p:nvPr>
            <p:ph idx="1" type="body"/>
          </p:nvPr>
        </p:nvSpPr>
        <p:spPr>
          <a:xfrm>
            <a:off x="457200" y="1600200"/>
            <a:ext cx="8229600" cy="4525959"/>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rgbClr val="0000FF"/>
              </a:buClr>
              <a:buSzPts val="3200"/>
              <a:buFont typeface="Arial"/>
              <a:buChar char="•"/>
            </a:pPr>
            <a:r>
              <a:rPr b="0" i="0" lang="zh-TW" sz="3200" u="none" cap="none" strike="noStrike">
                <a:solidFill>
                  <a:srgbClr val="0000FF"/>
                </a:solidFill>
                <a:latin typeface="Arial"/>
                <a:ea typeface="Arial"/>
                <a:cs typeface="Arial"/>
                <a:sym typeface="Arial"/>
              </a:rPr>
              <a:t>強化跨文化溝通能力：</a:t>
            </a:r>
            <a:endParaRPr b="0" i="0" sz="3200" u="none" cap="none" strike="noStrike">
              <a:solidFill>
                <a:srgbClr val="0000FF"/>
              </a:solidFill>
              <a:latin typeface="Arial"/>
              <a:ea typeface="Arial"/>
              <a:cs typeface="Arial"/>
              <a:sym typeface="Arial"/>
            </a:endParaRPr>
          </a:p>
          <a:p>
            <a:pPr indent="0" lvl="0" marL="0" marR="0" rtl="0" algn="l">
              <a:lnSpc>
                <a:spcPct val="100000"/>
              </a:lnSpc>
              <a:spcBef>
                <a:spcPts val="800"/>
              </a:spcBef>
              <a:spcAft>
                <a:spcPts val="0"/>
              </a:spcAft>
              <a:buClr>
                <a:srgbClr val="0000FF"/>
              </a:buClr>
              <a:buSzPts val="3200"/>
              <a:buFont typeface="Arial"/>
              <a:buNone/>
            </a:pPr>
            <a:r>
              <a:rPr b="0" i="0" lang="zh-TW" sz="3200" u="none" cap="none" strike="noStrike">
                <a:solidFill>
                  <a:srgbClr val="0000FF"/>
                </a:solidFill>
                <a:latin typeface="Arial"/>
                <a:ea typeface="Arial"/>
                <a:cs typeface="Arial"/>
                <a:sym typeface="Arial"/>
              </a:rPr>
              <a:t>個人在學習一種語言的時候並非只是學習該語言的字彙與文法結構，而是同時在學習該特定文化中人與人之間對談的表達方式。</a:t>
            </a:r>
            <a:endParaRPr b="0" i="0" sz="3200" u="none" cap="none" strike="noStrike">
              <a:solidFill>
                <a:srgbClr val="0000FF"/>
              </a:solidFill>
              <a:latin typeface="Arial"/>
              <a:ea typeface="Arial"/>
              <a:cs typeface="Arial"/>
              <a:sym typeface="Arial"/>
            </a:endParaRPr>
          </a:p>
          <a:p>
            <a:pPr indent="0" lvl="0" marL="0" marR="0" rtl="0" algn="l">
              <a:lnSpc>
                <a:spcPct val="100000"/>
              </a:lnSpc>
              <a:spcBef>
                <a:spcPts val="800"/>
              </a:spcBef>
              <a:spcAft>
                <a:spcPts val="0"/>
              </a:spcAft>
              <a:buClr>
                <a:srgbClr val="0000FF"/>
              </a:buClr>
              <a:buSzPts val="3200"/>
              <a:buFont typeface="Arial"/>
              <a:buNone/>
            </a:pPr>
            <a:r>
              <a:rPr b="0" i="0" lang="zh-TW" sz="3200" u="none" cap="none" strike="noStrike">
                <a:solidFill>
                  <a:srgbClr val="0000FF"/>
                </a:solidFill>
                <a:latin typeface="Arial"/>
                <a:ea typeface="Arial"/>
                <a:cs typeface="Arial"/>
                <a:sym typeface="Arial"/>
              </a:rPr>
              <a:t>藉由多元語言學習，強化溝通能力。</a:t>
            </a:r>
            <a:endParaRPr b="0" i="0" sz="3200" u="none" cap="none" strike="noStrike">
              <a:solidFill>
                <a:srgbClr val="0000FF"/>
              </a:solidFill>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91" name="Shape 191"/>
        <p:cNvGrpSpPr/>
        <p:nvPr/>
      </p:nvGrpSpPr>
      <p:grpSpPr>
        <a:xfrm>
          <a:off x="0" y="0"/>
          <a:ext cx="0" cy="0"/>
          <a:chOff x="0" y="0"/>
          <a:chExt cx="0" cy="0"/>
        </a:xfrm>
      </p:grpSpPr>
      <p:sp>
        <p:nvSpPr>
          <p:cNvPr id="192" name="Shape 192"/>
          <p:cNvSpPr txBox="1"/>
          <p:nvPr>
            <p:ph type="title"/>
          </p:nvPr>
        </p:nvSpPr>
        <p:spPr>
          <a:xfrm>
            <a:off x="457200" y="274640"/>
            <a:ext cx="8229600" cy="1143000"/>
          </a:xfrm>
          <a:prstGeom prst="rect">
            <a:avLst/>
          </a:prstGeom>
          <a:noFill/>
          <a:ln>
            <a:noFill/>
          </a:ln>
        </p:spPr>
        <p:txBody>
          <a:bodyPr anchorCtr="1"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4400"/>
              <a:buFont typeface="Arial"/>
              <a:buNone/>
            </a:pPr>
            <a:r>
              <a:t/>
            </a:r>
            <a:endParaRPr b="0" i="0" sz="4400" u="none" cap="none" strike="noStrike">
              <a:solidFill>
                <a:srgbClr val="000000"/>
              </a:solidFill>
              <a:latin typeface="Arial"/>
              <a:ea typeface="Arial"/>
              <a:cs typeface="Arial"/>
              <a:sym typeface="Arial"/>
            </a:endParaRPr>
          </a:p>
        </p:txBody>
      </p:sp>
      <p:sp>
        <p:nvSpPr>
          <p:cNvPr id="193" name="Shape 193"/>
          <p:cNvSpPr txBox="1"/>
          <p:nvPr>
            <p:ph idx="1" type="body"/>
          </p:nvPr>
        </p:nvSpPr>
        <p:spPr>
          <a:xfrm>
            <a:off x="457200" y="1600200"/>
            <a:ext cx="8229600" cy="4525959"/>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rgbClr val="0000FF"/>
              </a:buClr>
              <a:buSzPts val="3200"/>
              <a:buFont typeface="Arial"/>
              <a:buChar char="•"/>
            </a:pPr>
            <a:r>
              <a:rPr b="0" i="0" lang="zh-TW" sz="3200" u="none" cap="none" strike="noStrike">
                <a:solidFill>
                  <a:srgbClr val="0000FF"/>
                </a:solidFill>
                <a:latin typeface="Arial"/>
                <a:ea typeface="Arial"/>
                <a:cs typeface="Arial"/>
                <a:sym typeface="Arial"/>
              </a:rPr>
              <a:t>熟悉文化在不同國度與情境脈絡中之行為展現及跨文化溝通的應用：</a:t>
            </a:r>
            <a:endParaRPr b="0" i="0" sz="3200" u="none" cap="none" strike="noStrike">
              <a:solidFill>
                <a:srgbClr val="0000FF"/>
              </a:solidFill>
              <a:latin typeface="Arial"/>
              <a:ea typeface="Arial"/>
              <a:cs typeface="Arial"/>
              <a:sym typeface="Arial"/>
            </a:endParaRPr>
          </a:p>
          <a:p>
            <a:pPr indent="0" lvl="0" marL="0" marR="0" rtl="0" algn="l">
              <a:lnSpc>
                <a:spcPct val="100000"/>
              </a:lnSpc>
              <a:spcBef>
                <a:spcPts val="800"/>
              </a:spcBef>
              <a:spcAft>
                <a:spcPts val="0"/>
              </a:spcAft>
              <a:buClr>
                <a:srgbClr val="0000FF"/>
              </a:buClr>
              <a:buSzPts val="3200"/>
              <a:buFont typeface="Arial"/>
              <a:buNone/>
            </a:pPr>
            <a:r>
              <a:rPr b="0" i="0" lang="zh-TW" sz="3200" u="none" cap="none" strike="noStrike">
                <a:solidFill>
                  <a:srgbClr val="0000FF"/>
                </a:solidFill>
                <a:latin typeface="Arial"/>
                <a:ea typeface="Arial"/>
                <a:cs typeface="Arial"/>
                <a:sym typeface="Arial"/>
              </a:rPr>
              <a:t>手勢、肢體語言等在不同文化體系所代表的不同意義。</a:t>
            </a:r>
            <a:endParaRPr b="0" i="0" sz="3200" u="none" cap="none" strike="noStrike">
              <a:solidFill>
                <a:srgbClr val="0000FF"/>
              </a:solidFill>
              <a:latin typeface="Arial"/>
              <a:ea typeface="Arial"/>
              <a:cs typeface="Arial"/>
              <a:sym typeface="Arial"/>
            </a:endParaRPr>
          </a:p>
          <a:p>
            <a:pPr indent="0" lvl="0" marL="0" marR="0" rtl="0" algn="l">
              <a:lnSpc>
                <a:spcPct val="100000"/>
              </a:lnSpc>
              <a:spcBef>
                <a:spcPts val="800"/>
              </a:spcBef>
              <a:spcAft>
                <a:spcPts val="0"/>
              </a:spcAft>
              <a:buClr>
                <a:srgbClr val="0000FF"/>
              </a:buClr>
              <a:buSzPts val="3200"/>
              <a:buFont typeface="Arial"/>
              <a:buNone/>
            </a:pPr>
            <a:r>
              <a:rPr b="0" i="0" lang="zh-TW" sz="3200" u="none" cap="none" strike="noStrike">
                <a:solidFill>
                  <a:srgbClr val="0000FF"/>
                </a:solidFill>
                <a:latin typeface="Arial"/>
                <a:ea typeface="Arial"/>
                <a:cs typeface="Arial"/>
                <a:sym typeface="Arial"/>
              </a:rPr>
              <a:t>一般人認為的「ＯＫ」手勢，在法國有著「廢物」的意思。</a:t>
            </a:r>
            <a:endParaRPr b="0" i="0" sz="3200" u="none" cap="none" strike="noStrike">
              <a:solidFill>
                <a:srgbClr val="0000FF"/>
              </a:solidFill>
              <a:latin typeface="Arial"/>
              <a:ea typeface="Arial"/>
              <a:cs typeface="Arial"/>
              <a:sym typeface="Arial"/>
            </a:endParaRPr>
          </a:p>
          <a:p>
            <a:pPr indent="0" lvl="0" marL="0" marR="0" rtl="0" algn="l">
              <a:lnSpc>
                <a:spcPct val="100000"/>
              </a:lnSpc>
              <a:spcBef>
                <a:spcPts val="800"/>
              </a:spcBef>
              <a:spcAft>
                <a:spcPts val="0"/>
              </a:spcAft>
              <a:buClr>
                <a:srgbClr val="0000FF"/>
              </a:buClr>
              <a:buSzPts val="3200"/>
              <a:buFont typeface="Arial"/>
              <a:buNone/>
            </a:pPr>
            <a:r>
              <a:rPr b="0" i="0" lang="zh-TW" sz="3200" u="none" cap="none" strike="noStrike">
                <a:solidFill>
                  <a:srgbClr val="0000FF"/>
                </a:solidFill>
                <a:latin typeface="Arial"/>
                <a:ea typeface="Arial"/>
                <a:cs typeface="Arial"/>
                <a:sym typeface="Arial"/>
              </a:rPr>
              <a:t>最常見代表開心的「YA」手勢如果在英國反著比，則會有「挑釁」的意味，</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97" name="Shape 197"/>
        <p:cNvGrpSpPr/>
        <p:nvPr/>
      </p:nvGrpSpPr>
      <p:grpSpPr>
        <a:xfrm>
          <a:off x="0" y="0"/>
          <a:ext cx="0" cy="0"/>
          <a:chOff x="0" y="0"/>
          <a:chExt cx="0" cy="0"/>
        </a:xfrm>
      </p:grpSpPr>
      <p:sp>
        <p:nvSpPr>
          <p:cNvPr id="198" name="Shape 198"/>
          <p:cNvSpPr txBox="1"/>
          <p:nvPr>
            <p:ph type="title"/>
          </p:nvPr>
        </p:nvSpPr>
        <p:spPr>
          <a:xfrm>
            <a:off x="457200" y="274640"/>
            <a:ext cx="8229600" cy="1143000"/>
          </a:xfrm>
          <a:prstGeom prst="rect">
            <a:avLst/>
          </a:prstGeom>
          <a:noFill/>
          <a:ln>
            <a:noFill/>
          </a:ln>
        </p:spPr>
        <p:txBody>
          <a:bodyPr anchorCtr="1"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4400"/>
              <a:buFont typeface="Arial"/>
              <a:buNone/>
            </a:pPr>
            <a:r>
              <a:t/>
            </a:r>
            <a:endParaRPr b="0" i="0" sz="4400" u="none" cap="none" strike="noStrike">
              <a:solidFill>
                <a:srgbClr val="000000"/>
              </a:solidFill>
              <a:latin typeface="Arial"/>
              <a:ea typeface="Arial"/>
              <a:cs typeface="Arial"/>
              <a:sym typeface="Arial"/>
            </a:endParaRPr>
          </a:p>
        </p:txBody>
      </p:sp>
      <p:sp>
        <p:nvSpPr>
          <p:cNvPr id="199" name="Shape 199"/>
          <p:cNvSpPr txBox="1"/>
          <p:nvPr>
            <p:ph idx="1" type="body"/>
          </p:nvPr>
        </p:nvSpPr>
        <p:spPr>
          <a:xfrm>
            <a:off x="457200" y="1600200"/>
            <a:ext cx="8229600" cy="4525959"/>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FF"/>
              </a:buClr>
              <a:buSzPts val="8000"/>
              <a:buFont typeface="Arial"/>
              <a:buNone/>
            </a:pPr>
            <a:r>
              <a:t/>
            </a:r>
            <a:endParaRPr b="0" i="0" sz="8000" u="none" cap="none" strike="noStrike">
              <a:solidFill>
                <a:srgbClr val="0000FF"/>
              </a:solidFill>
              <a:latin typeface="Arial"/>
              <a:ea typeface="Arial"/>
              <a:cs typeface="Arial"/>
              <a:sym typeface="Arial"/>
            </a:endParaRPr>
          </a:p>
          <a:p>
            <a:pPr indent="0" lvl="0" marL="0" marR="0" rtl="0" algn="ctr">
              <a:lnSpc>
                <a:spcPct val="100000"/>
              </a:lnSpc>
              <a:spcBef>
                <a:spcPts val="800"/>
              </a:spcBef>
              <a:spcAft>
                <a:spcPts val="0"/>
              </a:spcAft>
              <a:buClr>
                <a:srgbClr val="0000FF"/>
              </a:buClr>
              <a:buSzPts val="8000"/>
              <a:buFont typeface="Arial"/>
              <a:buNone/>
            </a:pPr>
            <a:r>
              <a:rPr b="0" i="0" lang="zh-TW" sz="8000" u="none" cap="none" strike="noStrike">
                <a:solidFill>
                  <a:srgbClr val="0000FF"/>
                </a:solidFill>
                <a:latin typeface="Arial"/>
                <a:ea typeface="Arial"/>
                <a:cs typeface="Arial"/>
                <a:sym typeface="Arial"/>
              </a:rPr>
              <a:t>謝謝</a:t>
            </a:r>
            <a:endParaRPr b="0" i="0" sz="8000" u="none" cap="none" strike="noStrike">
              <a:solidFill>
                <a:srgbClr val="0000FF"/>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5" name="Shape 95"/>
        <p:cNvGrpSpPr/>
        <p:nvPr/>
      </p:nvGrpSpPr>
      <p:grpSpPr>
        <a:xfrm>
          <a:off x="0" y="0"/>
          <a:ext cx="0" cy="0"/>
          <a:chOff x="0" y="0"/>
          <a:chExt cx="0" cy="0"/>
        </a:xfrm>
      </p:grpSpPr>
      <p:sp>
        <p:nvSpPr>
          <p:cNvPr id="96" name="Shape 96"/>
          <p:cNvSpPr txBox="1"/>
          <p:nvPr>
            <p:ph type="title"/>
          </p:nvPr>
        </p:nvSpPr>
        <p:spPr>
          <a:xfrm>
            <a:off x="457200" y="274640"/>
            <a:ext cx="8229600" cy="1143000"/>
          </a:xfrm>
          <a:prstGeom prst="rect">
            <a:avLst/>
          </a:prstGeom>
          <a:noFill/>
          <a:ln>
            <a:noFill/>
          </a:ln>
        </p:spPr>
        <p:txBody>
          <a:bodyPr anchorCtr="1"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4400"/>
              <a:buFont typeface="Arial"/>
              <a:buNone/>
            </a:pPr>
            <a:r>
              <a:rPr b="0" i="0" lang="zh-TW" sz="4400" u="none" cap="none" strike="noStrike">
                <a:solidFill>
                  <a:srgbClr val="000000"/>
                </a:solidFill>
                <a:latin typeface="Arial"/>
                <a:ea typeface="Arial"/>
                <a:cs typeface="Arial"/>
                <a:sym typeface="Arial"/>
              </a:rPr>
              <a:t>前言</a:t>
            </a:r>
            <a:endParaRPr b="0" i="0" sz="4400" u="none" cap="none" strike="noStrike">
              <a:solidFill>
                <a:srgbClr val="000000"/>
              </a:solidFill>
              <a:latin typeface="Arial"/>
              <a:ea typeface="Arial"/>
              <a:cs typeface="Arial"/>
              <a:sym typeface="Arial"/>
            </a:endParaRPr>
          </a:p>
        </p:txBody>
      </p:sp>
      <p:sp>
        <p:nvSpPr>
          <p:cNvPr id="97" name="Shape 97"/>
          <p:cNvSpPr txBox="1"/>
          <p:nvPr>
            <p:ph idx="1" type="body"/>
          </p:nvPr>
        </p:nvSpPr>
        <p:spPr>
          <a:xfrm>
            <a:off x="457200" y="1600200"/>
            <a:ext cx="8229600" cy="4525959"/>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rgbClr val="0000FF"/>
              </a:buClr>
              <a:buSzPts val="3200"/>
              <a:buFont typeface="Arial"/>
              <a:buChar char="•"/>
            </a:pPr>
            <a:r>
              <a:rPr b="0" i="0" lang="zh-TW" sz="3200" u="none" cap="none" strike="noStrike">
                <a:solidFill>
                  <a:srgbClr val="0000FF"/>
                </a:solidFill>
                <a:latin typeface="Arial"/>
                <a:ea typeface="Arial"/>
                <a:cs typeface="Arial"/>
                <a:sym typeface="Arial"/>
              </a:rPr>
              <a:t>一、跨文化傳播的媒體話語權</a:t>
            </a:r>
            <a:endParaRPr b="0" i="0" sz="3200" u="none" cap="none" strike="noStrike">
              <a:solidFill>
                <a:srgbClr val="0000FF"/>
              </a:solidFill>
              <a:latin typeface="Arial"/>
              <a:ea typeface="Arial"/>
              <a:cs typeface="Arial"/>
              <a:sym typeface="Arial"/>
            </a:endParaRPr>
          </a:p>
          <a:p>
            <a:pPr indent="-342900" lvl="0" marL="342900" marR="0" rtl="0" algn="l">
              <a:lnSpc>
                <a:spcPct val="100000"/>
              </a:lnSpc>
              <a:spcBef>
                <a:spcPts val="800"/>
              </a:spcBef>
              <a:spcAft>
                <a:spcPts val="0"/>
              </a:spcAft>
              <a:buClr>
                <a:srgbClr val="0000FF"/>
              </a:buClr>
              <a:buSzPts val="3200"/>
              <a:buFont typeface="Arial"/>
              <a:buChar char="•"/>
            </a:pPr>
            <a:r>
              <a:rPr b="0" i="0" lang="zh-TW" sz="3200" u="none" cap="none" strike="noStrike">
                <a:solidFill>
                  <a:srgbClr val="0000FF"/>
                </a:solidFill>
                <a:latin typeface="Arial"/>
                <a:ea typeface="Arial"/>
                <a:cs typeface="Arial"/>
                <a:sym typeface="Arial"/>
              </a:rPr>
              <a:t>二、麥克魯漢的地球村觀念</a:t>
            </a:r>
            <a:endParaRPr b="0" i="0" sz="3200" u="none" cap="none" strike="noStrike">
              <a:solidFill>
                <a:srgbClr val="0000FF"/>
              </a:solidFill>
              <a:latin typeface="Arial"/>
              <a:ea typeface="Arial"/>
              <a:cs typeface="Arial"/>
              <a:sym typeface="Arial"/>
            </a:endParaRPr>
          </a:p>
          <a:p>
            <a:pPr indent="-342900" lvl="0" marL="342900" marR="0" rtl="0" algn="l">
              <a:lnSpc>
                <a:spcPct val="100000"/>
              </a:lnSpc>
              <a:spcBef>
                <a:spcPts val="800"/>
              </a:spcBef>
              <a:spcAft>
                <a:spcPts val="0"/>
              </a:spcAft>
              <a:buClr>
                <a:srgbClr val="0000FF"/>
              </a:buClr>
              <a:buSzPts val="3200"/>
              <a:buFont typeface="Arial"/>
              <a:buChar char="•"/>
            </a:pPr>
            <a:r>
              <a:rPr b="0" i="0" lang="zh-TW" sz="3200" u="none" cap="none" strike="noStrike">
                <a:solidFill>
                  <a:srgbClr val="0000FF"/>
                </a:solidFill>
                <a:latin typeface="Arial"/>
                <a:ea typeface="Arial"/>
                <a:cs typeface="Arial"/>
                <a:sym typeface="Arial"/>
              </a:rPr>
              <a:t>三、跨文化溝通原則</a:t>
            </a:r>
            <a:endParaRPr b="0" i="0" sz="3200" u="none" cap="none" strike="noStrike">
              <a:solidFill>
                <a:srgbClr val="0000FF"/>
              </a:solidFill>
              <a:latin typeface="Arial"/>
              <a:ea typeface="Arial"/>
              <a:cs typeface="Arial"/>
              <a:sym typeface="Arial"/>
            </a:endParaRPr>
          </a:p>
          <a:p>
            <a:pPr indent="0" lvl="0" marL="0" marR="0" rtl="0" algn="l">
              <a:lnSpc>
                <a:spcPct val="100000"/>
              </a:lnSpc>
              <a:spcBef>
                <a:spcPts val="800"/>
              </a:spcBef>
              <a:spcAft>
                <a:spcPts val="0"/>
              </a:spcAft>
              <a:buClr>
                <a:srgbClr val="0000FF"/>
              </a:buClr>
              <a:buSzPts val="3200"/>
              <a:buFont typeface="Arial"/>
              <a:buNone/>
            </a:pPr>
            <a:r>
              <a:t/>
            </a:r>
            <a:endParaRPr b="0" i="0" sz="3200" u="none" cap="none" strike="noStrike">
              <a:solidFill>
                <a:srgbClr val="0000FF"/>
              </a:solidFill>
              <a:latin typeface="Arial"/>
              <a:ea typeface="Arial"/>
              <a:cs typeface="Arial"/>
              <a:sym typeface="Arial"/>
            </a:endParaRPr>
          </a:p>
          <a:p>
            <a:pPr indent="-139700" lvl="0" marL="342900" marR="0" rtl="0" algn="l">
              <a:lnSpc>
                <a:spcPct val="100000"/>
              </a:lnSpc>
              <a:spcBef>
                <a:spcPts val="800"/>
              </a:spcBef>
              <a:spcAft>
                <a:spcPts val="0"/>
              </a:spcAft>
              <a:buClr>
                <a:srgbClr val="0000FF"/>
              </a:buClr>
              <a:buSzPts val="3200"/>
              <a:buFont typeface="Arial"/>
              <a:buNone/>
            </a:pPr>
            <a:r>
              <a:t/>
            </a:r>
            <a:endParaRPr b="0" i="0" sz="3200" u="none" cap="none" strike="noStrike">
              <a:solidFill>
                <a:srgbClr val="0000FF"/>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1" name="Shape 101"/>
        <p:cNvGrpSpPr/>
        <p:nvPr/>
      </p:nvGrpSpPr>
      <p:grpSpPr>
        <a:xfrm>
          <a:off x="0" y="0"/>
          <a:ext cx="0" cy="0"/>
          <a:chOff x="0" y="0"/>
          <a:chExt cx="0" cy="0"/>
        </a:xfrm>
      </p:grpSpPr>
      <p:sp>
        <p:nvSpPr>
          <p:cNvPr id="102" name="Shape 102"/>
          <p:cNvSpPr txBox="1"/>
          <p:nvPr>
            <p:ph type="title"/>
          </p:nvPr>
        </p:nvSpPr>
        <p:spPr>
          <a:xfrm>
            <a:off x="395536" y="476672"/>
            <a:ext cx="8064896" cy="1164010"/>
          </a:xfrm>
          <a:prstGeom prst="rect">
            <a:avLst/>
          </a:prstGeom>
          <a:noFill/>
          <a:ln>
            <a:noFill/>
          </a:ln>
        </p:spPr>
        <p:txBody>
          <a:bodyPr anchorCtr="1"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4320"/>
              <a:buFont typeface="Ultra"/>
              <a:buNone/>
            </a:pPr>
            <a:r>
              <a:rPr b="0" i="0" lang="zh-TW" sz="4320" u="none" cap="none" strike="noStrike">
                <a:solidFill>
                  <a:srgbClr val="000000"/>
                </a:solidFill>
                <a:latin typeface="Ultra"/>
                <a:ea typeface="Ultra"/>
                <a:cs typeface="Ultra"/>
                <a:sym typeface="Ultra"/>
              </a:rPr>
              <a:t>一、跨文化傳播的媒體話語權</a:t>
            </a:r>
            <a:br>
              <a:rPr b="0" i="0" lang="zh-TW" sz="4320" u="none" cap="none" strike="noStrike">
                <a:solidFill>
                  <a:srgbClr val="000000"/>
                </a:solidFill>
                <a:latin typeface="Ultra"/>
                <a:ea typeface="Ultra"/>
                <a:cs typeface="Ultra"/>
                <a:sym typeface="Ultra"/>
              </a:rPr>
            </a:br>
            <a:endParaRPr b="0" i="0" sz="4320" u="none" cap="none" strike="noStrike">
              <a:solidFill>
                <a:srgbClr val="000000"/>
              </a:solidFill>
              <a:latin typeface="Ultra"/>
              <a:ea typeface="Ultra"/>
              <a:cs typeface="Ultra"/>
              <a:sym typeface="Ultra"/>
            </a:endParaRPr>
          </a:p>
        </p:txBody>
      </p:sp>
      <p:grpSp>
        <p:nvGrpSpPr>
          <p:cNvPr id="103" name="Shape 103"/>
          <p:cNvGrpSpPr/>
          <p:nvPr/>
        </p:nvGrpSpPr>
        <p:grpSpPr>
          <a:xfrm>
            <a:off x="3635828" y="1775022"/>
            <a:ext cx="4968686" cy="4788119"/>
            <a:chOff x="359972" y="2206"/>
            <a:chExt cx="4968686" cy="4788119"/>
          </a:xfrm>
        </p:grpSpPr>
        <p:sp>
          <p:nvSpPr>
            <p:cNvPr id="104" name="Shape 104"/>
            <p:cNvSpPr/>
            <p:nvPr/>
          </p:nvSpPr>
          <p:spPr>
            <a:xfrm>
              <a:off x="858677" y="595841"/>
              <a:ext cx="3971276" cy="3971276"/>
            </a:xfrm>
            <a:prstGeom prst="blockArc">
              <a:avLst>
                <a:gd fmla="val 11880000" name="adj1"/>
                <a:gd fmla="val 16200000" name="adj2"/>
                <a:gd fmla="val 4639" name="adj3"/>
              </a:avLst>
            </a:prstGeom>
            <a:gradFill>
              <a:gsLst>
                <a:gs pos="0">
                  <a:srgbClr val="5C417C"/>
                </a:gs>
                <a:gs pos="80000">
                  <a:srgbClr val="7955A4"/>
                </a:gs>
                <a:gs pos="100000">
                  <a:srgbClr val="7955A6"/>
                </a:gs>
              </a:gsLst>
              <a:lin ang="16200000" scaled="0"/>
            </a:gradFill>
            <a:ln>
              <a:noFill/>
            </a:ln>
            <a:effectLst>
              <a:outerShdw blurRad="40000" rotWithShape="0" dir="5400000" dist="23000">
                <a:srgbClr val="000000">
                  <a:alpha val="34901"/>
                </a:srgbClr>
              </a:outerShdw>
            </a:effectLst>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05" name="Shape 105"/>
            <p:cNvSpPr/>
            <p:nvPr/>
          </p:nvSpPr>
          <p:spPr>
            <a:xfrm>
              <a:off x="858677" y="595841"/>
              <a:ext cx="3971276" cy="3971276"/>
            </a:xfrm>
            <a:prstGeom prst="blockArc">
              <a:avLst>
                <a:gd fmla="val 7560000" name="adj1"/>
                <a:gd fmla="val 11880000" name="adj2"/>
                <a:gd fmla="val 4639" name="adj3"/>
              </a:avLst>
            </a:prstGeom>
            <a:gradFill>
              <a:gsLst>
                <a:gs pos="0">
                  <a:srgbClr val="3E5582"/>
                </a:gs>
                <a:gs pos="80000">
                  <a:srgbClr val="5170AC"/>
                </a:gs>
                <a:gs pos="100000">
                  <a:srgbClr val="506FAF"/>
                </a:gs>
              </a:gsLst>
              <a:lin ang="16200000" scaled="0"/>
            </a:gradFill>
            <a:ln>
              <a:noFill/>
            </a:ln>
            <a:effectLst>
              <a:outerShdw blurRad="40000" rotWithShape="0" dir="5400000" dist="23000">
                <a:srgbClr val="000000">
                  <a:alpha val="34901"/>
                </a:srgbClr>
              </a:outerShdw>
            </a:effectLst>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06" name="Shape 106"/>
            <p:cNvSpPr/>
            <p:nvPr/>
          </p:nvSpPr>
          <p:spPr>
            <a:xfrm>
              <a:off x="858677" y="595841"/>
              <a:ext cx="3971276" cy="3971276"/>
            </a:xfrm>
            <a:prstGeom prst="blockArc">
              <a:avLst>
                <a:gd fmla="val 3240000" name="adj1"/>
                <a:gd fmla="val 7560000" name="adj2"/>
                <a:gd fmla="val 4639" name="adj3"/>
              </a:avLst>
            </a:prstGeom>
            <a:gradFill>
              <a:gsLst>
                <a:gs pos="0">
                  <a:srgbClr val="3A897F"/>
                </a:gs>
                <a:gs pos="80000">
                  <a:srgbClr val="4DB3A8"/>
                </a:gs>
                <a:gs pos="100000">
                  <a:srgbClr val="4CB6AA"/>
                </a:gs>
              </a:gsLst>
              <a:lin ang="16200000" scaled="0"/>
            </a:gradFill>
            <a:ln>
              <a:noFill/>
            </a:ln>
            <a:effectLst>
              <a:outerShdw blurRad="40000" rotWithShape="0" dir="5400000" dist="23000">
                <a:srgbClr val="000000">
                  <a:alpha val="34901"/>
                </a:srgbClr>
              </a:outerShdw>
            </a:effectLst>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07" name="Shape 107"/>
            <p:cNvSpPr/>
            <p:nvPr/>
          </p:nvSpPr>
          <p:spPr>
            <a:xfrm>
              <a:off x="858677" y="595841"/>
              <a:ext cx="3971276" cy="3971276"/>
            </a:xfrm>
            <a:prstGeom prst="blockArc">
              <a:avLst>
                <a:gd fmla="val 20520000" name="adj1"/>
                <a:gd fmla="val 3240000" name="adj2"/>
                <a:gd fmla="val 4639" name="adj3"/>
              </a:avLst>
            </a:prstGeom>
            <a:gradFill>
              <a:gsLst>
                <a:gs pos="0">
                  <a:srgbClr val="388D3F"/>
                </a:gs>
                <a:gs pos="80000">
                  <a:srgbClr val="49BB54"/>
                </a:gs>
                <a:gs pos="100000">
                  <a:srgbClr val="47BE53"/>
                </a:gs>
              </a:gsLst>
              <a:lin ang="16200000" scaled="0"/>
            </a:gradFill>
            <a:ln>
              <a:noFill/>
            </a:ln>
            <a:effectLst>
              <a:outerShdw blurRad="40000" rotWithShape="0" dir="5400000" dist="23000">
                <a:srgbClr val="000000">
                  <a:alpha val="34901"/>
                </a:srgbClr>
              </a:outerShdw>
            </a:effectLst>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08" name="Shape 108"/>
            <p:cNvSpPr/>
            <p:nvPr/>
          </p:nvSpPr>
          <p:spPr>
            <a:xfrm>
              <a:off x="858677" y="595841"/>
              <a:ext cx="3971276" cy="3971276"/>
            </a:xfrm>
            <a:prstGeom prst="blockArc">
              <a:avLst>
                <a:gd fmla="val 16200000" name="adj1"/>
                <a:gd fmla="val 20520000" name="adj2"/>
                <a:gd fmla="val 4639" name="adj3"/>
              </a:avLst>
            </a:prstGeom>
            <a:gradFill>
              <a:gsLst>
                <a:gs pos="0">
                  <a:srgbClr val="759336"/>
                </a:gs>
                <a:gs pos="80000">
                  <a:srgbClr val="99C247"/>
                </a:gs>
                <a:gs pos="100000">
                  <a:srgbClr val="9BC545"/>
                </a:gs>
              </a:gsLst>
              <a:lin ang="16200000" scaled="0"/>
            </a:gradFill>
            <a:ln>
              <a:noFill/>
            </a:ln>
            <a:effectLst>
              <a:outerShdw blurRad="40000" rotWithShape="0" dir="5400000" dist="23000">
                <a:srgbClr val="000000">
                  <a:alpha val="34901"/>
                </a:srgbClr>
              </a:outerShdw>
            </a:effectLst>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09" name="Shape 109"/>
            <p:cNvSpPr/>
            <p:nvPr/>
          </p:nvSpPr>
          <p:spPr>
            <a:xfrm>
              <a:off x="1930468" y="1667632"/>
              <a:ext cx="1827695" cy="1827695"/>
            </a:xfrm>
            <a:prstGeom prst="ellipse">
              <a:avLst/>
            </a:prstGeom>
            <a:gradFill>
              <a:gsLst>
                <a:gs pos="0">
                  <a:srgbClr val="982D2B"/>
                </a:gs>
                <a:gs pos="80000">
                  <a:srgbClr val="C83D39"/>
                </a:gs>
                <a:gs pos="100000">
                  <a:srgbClr val="CC3A36"/>
                </a:gs>
              </a:gsLst>
              <a:lin ang="16200000" scaled="0"/>
            </a:gradFill>
            <a:ln>
              <a:noFill/>
            </a:ln>
            <a:effectLst>
              <a:outerShdw blurRad="40000" rotWithShape="0" dir="5400000" dist="23000">
                <a:srgbClr val="000000">
                  <a:alpha val="34901"/>
                </a:srgbClr>
              </a:outerShdw>
            </a:effectLst>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10" name="Shape 110"/>
            <p:cNvSpPr txBox="1"/>
            <p:nvPr/>
          </p:nvSpPr>
          <p:spPr>
            <a:xfrm>
              <a:off x="2198128" y="1935292"/>
              <a:ext cx="1292375" cy="1292375"/>
            </a:xfrm>
            <a:prstGeom prst="rect">
              <a:avLst/>
            </a:prstGeom>
            <a:noFill/>
            <a:ln>
              <a:noFill/>
            </a:ln>
          </p:spPr>
          <p:txBody>
            <a:bodyPr anchorCtr="0" anchor="ctr" bIns="41900" lIns="41900" spcFirstLastPara="1" rIns="41900" wrap="square" tIns="41900">
              <a:noAutofit/>
            </a:bodyPr>
            <a:lstStyle/>
            <a:p>
              <a:pPr indent="0" lvl="0" marL="0" marR="0" rtl="0" algn="ctr">
                <a:lnSpc>
                  <a:spcPct val="90000"/>
                </a:lnSpc>
                <a:spcBef>
                  <a:spcPts val="0"/>
                </a:spcBef>
                <a:spcAft>
                  <a:spcPts val="0"/>
                </a:spcAft>
                <a:buNone/>
              </a:pPr>
              <a:r>
                <a:rPr b="0" i="0" lang="zh-TW" sz="3300" u="none" cap="none" strike="noStrike">
                  <a:solidFill>
                    <a:schemeClr val="lt1"/>
                  </a:solidFill>
                  <a:latin typeface="Calibri"/>
                  <a:ea typeface="Calibri"/>
                  <a:cs typeface="Calibri"/>
                  <a:sym typeface="Calibri"/>
                </a:rPr>
                <a:t>賽事</a:t>
              </a:r>
              <a:endParaRPr b="0" i="0" sz="3300" u="none" cap="none" strike="noStrike">
                <a:solidFill>
                  <a:schemeClr val="lt1"/>
                </a:solidFill>
                <a:latin typeface="Calibri"/>
                <a:ea typeface="Calibri"/>
                <a:cs typeface="Calibri"/>
                <a:sym typeface="Calibri"/>
              </a:endParaRPr>
            </a:p>
            <a:p>
              <a:pPr indent="0" lvl="0" marL="0" marR="0" rtl="0" algn="ctr">
                <a:lnSpc>
                  <a:spcPct val="90000"/>
                </a:lnSpc>
                <a:spcBef>
                  <a:spcPts val="1155"/>
                </a:spcBef>
                <a:spcAft>
                  <a:spcPts val="0"/>
                </a:spcAft>
                <a:buNone/>
              </a:pPr>
              <a:r>
                <a:rPr b="0" i="0" lang="zh-TW" sz="3300" u="none" cap="none" strike="noStrike">
                  <a:solidFill>
                    <a:schemeClr val="lt1"/>
                  </a:solidFill>
                  <a:latin typeface="Calibri"/>
                  <a:ea typeface="Calibri"/>
                  <a:cs typeface="Calibri"/>
                  <a:sym typeface="Calibri"/>
                </a:rPr>
                <a:t>轉播</a:t>
              </a:r>
              <a:endParaRPr b="0" i="0" sz="3300" u="none" cap="none" strike="noStrike">
                <a:solidFill>
                  <a:schemeClr val="lt1"/>
                </a:solidFill>
                <a:latin typeface="Calibri"/>
                <a:ea typeface="Calibri"/>
                <a:cs typeface="Calibri"/>
                <a:sym typeface="Calibri"/>
              </a:endParaRPr>
            </a:p>
          </p:txBody>
        </p:sp>
        <p:sp>
          <p:nvSpPr>
            <p:cNvPr id="111" name="Shape 111"/>
            <p:cNvSpPr/>
            <p:nvPr/>
          </p:nvSpPr>
          <p:spPr>
            <a:xfrm>
              <a:off x="2204622" y="2206"/>
              <a:ext cx="1279386" cy="1279386"/>
            </a:xfrm>
            <a:prstGeom prst="ellipse">
              <a:avLst/>
            </a:prstGeom>
            <a:gradFill>
              <a:gsLst>
                <a:gs pos="0">
                  <a:srgbClr val="759336"/>
                </a:gs>
                <a:gs pos="80000">
                  <a:srgbClr val="99C247"/>
                </a:gs>
                <a:gs pos="100000">
                  <a:srgbClr val="9BC545"/>
                </a:gs>
              </a:gsLst>
              <a:lin ang="16200000" scaled="0"/>
            </a:gradFill>
            <a:ln>
              <a:noFill/>
            </a:ln>
            <a:effectLst>
              <a:outerShdw blurRad="40000" rotWithShape="0" dir="5400000" dist="23000">
                <a:srgbClr val="000000">
                  <a:alpha val="34901"/>
                </a:srgbClr>
              </a:outerShdw>
            </a:effectLst>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12" name="Shape 112"/>
            <p:cNvSpPr txBox="1"/>
            <p:nvPr/>
          </p:nvSpPr>
          <p:spPr>
            <a:xfrm>
              <a:off x="2391984" y="189568"/>
              <a:ext cx="904662" cy="904662"/>
            </a:xfrm>
            <a:prstGeom prst="rect">
              <a:avLst/>
            </a:prstGeom>
            <a:noFill/>
            <a:ln>
              <a:noFill/>
            </a:ln>
          </p:spPr>
          <p:txBody>
            <a:bodyPr anchorCtr="0" anchor="ctr" bIns="20300" lIns="20300" spcFirstLastPara="1" rIns="20300" wrap="square" tIns="20300">
              <a:noAutofit/>
            </a:bodyPr>
            <a:lstStyle/>
            <a:p>
              <a:pPr indent="0" lvl="0" marL="0" marR="0" rtl="0" algn="ctr">
                <a:lnSpc>
                  <a:spcPct val="90000"/>
                </a:lnSpc>
                <a:spcBef>
                  <a:spcPts val="0"/>
                </a:spcBef>
                <a:spcAft>
                  <a:spcPts val="0"/>
                </a:spcAft>
                <a:buNone/>
              </a:pPr>
              <a:r>
                <a:rPr b="0" i="0" lang="zh-TW" sz="1600" u="none" cap="none" strike="noStrike">
                  <a:solidFill>
                    <a:schemeClr val="lt1"/>
                  </a:solidFill>
                  <a:latin typeface="Calibri"/>
                  <a:ea typeface="Calibri"/>
                  <a:cs typeface="Calibri"/>
                  <a:sym typeface="Calibri"/>
                </a:rPr>
                <a:t>臉書</a:t>
              </a:r>
              <a:endParaRPr b="0" i="0" sz="1600" u="none" cap="none" strike="noStrike">
                <a:solidFill>
                  <a:schemeClr val="lt1"/>
                </a:solidFill>
                <a:latin typeface="Calibri"/>
                <a:ea typeface="Calibri"/>
                <a:cs typeface="Calibri"/>
                <a:sym typeface="Calibri"/>
              </a:endParaRPr>
            </a:p>
          </p:txBody>
        </p:sp>
        <p:sp>
          <p:nvSpPr>
            <p:cNvPr id="113" name="Shape 113"/>
            <p:cNvSpPr/>
            <p:nvPr/>
          </p:nvSpPr>
          <p:spPr>
            <a:xfrm>
              <a:off x="4049272" y="1342423"/>
              <a:ext cx="1279386" cy="1279386"/>
            </a:xfrm>
            <a:prstGeom prst="ellipse">
              <a:avLst/>
            </a:prstGeom>
            <a:solidFill>
              <a:srgbClr val="00B050"/>
            </a:solidFill>
            <a:ln>
              <a:noFill/>
            </a:ln>
            <a:effectLst>
              <a:outerShdw blurRad="40000" rotWithShape="0" dir="5400000" dist="23000">
                <a:srgbClr val="000000">
                  <a:alpha val="34901"/>
                </a:srgbClr>
              </a:outerShdw>
            </a:effectLst>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14" name="Shape 114"/>
            <p:cNvSpPr txBox="1"/>
            <p:nvPr/>
          </p:nvSpPr>
          <p:spPr>
            <a:xfrm>
              <a:off x="4236634" y="1529785"/>
              <a:ext cx="904662" cy="904662"/>
            </a:xfrm>
            <a:prstGeom prst="rect">
              <a:avLst/>
            </a:prstGeom>
            <a:noFill/>
            <a:ln>
              <a:noFill/>
            </a:ln>
          </p:spPr>
          <p:txBody>
            <a:bodyPr anchorCtr="0" anchor="ctr" bIns="20300" lIns="20300" spcFirstLastPara="1" rIns="20300" wrap="square" tIns="20300">
              <a:noAutofit/>
            </a:bodyPr>
            <a:lstStyle/>
            <a:p>
              <a:pPr indent="0" lvl="0" marL="0" marR="0" rtl="0" algn="ctr">
                <a:lnSpc>
                  <a:spcPct val="90000"/>
                </a:lnSpc>
                <a:spcBef>
                  <a:spcPts val="0"/>
                </a:spcBef>
                <a:spcAft>
                  <a:spcPts val="0"/>
                </a:spcAft>
                <a:buNone/>
              </a:pPr>
              <a:r>
                <a:rPr b="0" i="0" lang="zh-TW" sz="1600" u="none" cap="none" strike="noStrike">
                  <a:solidFill>
                    <a:schemeClr val="lt1"/>
                  </a:solidFill>
                  <a:latin typeface="Calibri"/>
                  <a:ea typeface="Calibri"/>
                  <a:cs typeface="Calibri"/>
                  <a:sym typeface="Calibri"/>
                </a:rPr>
                <a:t>LINE</a:t>
              </a:r>
              <a:endParaRPr/>
            </a:p>
            <a:p>
              <a:pPr indent="0" lvl="0" marL="0" marR="0" rtl="0" algn="ctr">
                <a:lnSpc>
                  <a:spcPct val="90000"/>
                </a:lnSpc>
                <a:spcBef>
                  <a:spcPts val="560"/>
                </a:spcBef>
                <a:spcAft>
                  <a:spcPts val="0"/>
                </a:spcAft>
                <a:buNone/>
              </a:pPr>
              <a:r>
                <a:rPr b="0" i="0" lang="zh-TW" sz="1600" u="none" cap="none" strike="noStrike">
                  <a:solidFill>
                    <a:schemeClr val="lt1"/>
                  </a:solidFill>
                  <a:latin typeface="Calibri"/>
                  <a:ea typeface="Calibri"/>
                  <a:cs typeface="Calibri"/>
                  <a:sym typeface="Calibri"/>
                </a:rPr>
                <a:t>+</a:t>
              </a:r>
              <a:endParaRPr/>
            </a:p>
            <a:p>
              <a:pPr indent="0" lvl="0" marL="0" marR="0" rtl="0" algn="ctr">
                <a:lnSpc>
                  <a:spcPct val="90000"/>
                </a:lnSpc>
                <a:spcBef>
                  <a:spcPts val="560"/>
                </a:spcBef>
                <a:spcAft>
                  <a:spcPts val="0"/>
                </a:spcAft>
                <a:buNone/>
              </a:pPr>
              <a:r>
                <a:rPr b="0" i="0" lang="zh-TW" sz="1600" u="none" cap="none" strike="noStrike">
                  <a:solidFill>
                    <a:schemeClr val="lt1"/>
                  </a:solidFill>
                  <a:latin typeface="Calibri"/>
                  <a:ea typeface="Calibri"/>
                  <a:cs typeface="Calibri"/>
                  <a:sym typeface="Calibri"/>
                </a:rPr>
                <a:t>Youtube</a:t>
              </a:r>
              <a:endParaRPr b="0" i="0" sz="1600" u="none" cap="none" strike="noStrike">
                <a:solidFill>
                  <a:schemeClr val="lt1"/>
                </a:solidFill>
                <a:latin typeface="Calibri"/>
                <a:ea typeface="Calibri"/>
                <a:cs typeface="Calibri"/>
                <a:sym typeface="Calibri"/>
              </a:endParaRPr>
            </a:p>
          </p:txBody>
        </p:sp>
        <p:sp>
          <p:nvSpPr>
            <p:cNvPr id="115" name="Shape 115"/>
            <p:cNvSpPr/>
            <p:nvPr/>
          </p:nvSpPr>
          <p:spPr>
            <a:xfrm>
              <a:off x="3344679" y="3510939"/>
              <a:ext cx="1279386" cy="1279386"/>
            </a:xfrm>
            <a:prstGeom prst="ellipse">
              <a:avLst/>
            </a:prstGeom>
            <a:solidFill>
              <a:srgbClr val="E36C09"/>
            </a:solidFill>
            <a:ln>
              <a:noFill/>
            </a:ln>
            <a:effectLst>
              <a:outerShdw blurRad="40000" rotWithShape="0" dir="5400000" dist="23000">
                <a:srgbClr val="000000">
                  <a:alpha val="34901"/>
                </a:srgbClr>
              </a:outerShdw>
            </a:effectLst>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16" name="Shape 116"/>
            <p:cNvSpPr txBox="1"/>
            <p:nvPr/>
          </p:nvSpPr>
          <p:spPr>
            <a:xfrm>
              <a:off x="3532041" y="3698301"/>
              <a:ext cx="904662" cy="904662"/>
            </a:xfrm>
            <a:prstGeom prst="rect">
              <a:avLst/>
            </a:prstGeom>
            <a:noFill/>
            <a:ln>
              <a:noFill/>
            </a:ln>
          </p:spPr>
          <p:txBody>
            <a:bodyPr anchorCtr="0" anchor="ctr" bIns="20300" lIns="20300" spcFirstLastPara="1" rIns="20300" wrap="square" tIns="20300">
              <a:noAutofit/>
            </a:bodyPr>
            <a:lstStyle/>
            <a:p>
              <a:pPr indent="0" lvl="0" marL="0" marR="0" rtl="0" algn="ctr">
                <a:lnSpc>
                  <a:spcPct val="90000"/>
                </a:lnSpc>
                <a:spcBef>
                  <a:spcPts val="0"/>
                </a:spcBef>
                <a:spcAft>
                  <a:spcPts val="0"/>
                </a:spcAft>
                <a:buNone/>
              </a:pPr>
              <a:r>
                <a:rPr b="0" i="0" lang="zh-TW" sz="1600" u="none" cap="none" strike="noStrike">
                  <a:solidFill>
                    <a:schemeClr val="lt1"/>
                  </a:solidFill>
                  <a:latin typeface="Calibri"/>
                  <a:ea typeface="Calibri"/>
                  <a:cs typeface="Calibri"/>
                  <a:sym typeface="Calibri"/>
                </a:rPr>
                <a:t>MOD</a:t>
              </a:r>
              <a:endParaRPr b="0" i="0" sz="1600" u="none" cap="none" strike="noStrike">
                <a:solidFill>
                  <a:schemeClr val="lt1"/>
                </a:solidFill>
                <a:latin typeface="Calibri"/>
                <a:ea typeface="Calibri"/>
                <a:cs typeface="Calibri"/>
                <a:sym typeface="Calibri"/>
              </a:endParaRPr>
            </a:p>
          </p:txBody>
        </p:sp>
        <p:sp>
          <p:nvSpPr>
            <p:cNvPr id="117" name="Shape 117"/>
            <p:cNvSpPr/>
            <p:nvPr/>
          </p:nvSpPr>
          <p:spPr>
            <a:xfrm>
              <a:off x="1064566" y="3510939"/>
              <a:ext cx="1279386" cy="1279386"/>
            </a:xfrm>
            <a:prstGeom prst="ellipse">
              <a:avLst/>
            </a:prstGeom>
            <a:solidFill>
              <a:srgbClr val="7030A0"/>
            </a:solidFill>
            <a:ln>
              <a:noFill/>
            </a:ln>
            <a:effectLst>
              <a:outerShdw blurRad="40000" rotWithShape="0" dir="5400000" dist="23000">
                <a:srgbClr val="000000">
                  <a:alpha val="34901"/>
                </a:srgbClr>
              </a:outerShdw>
            </a:effectLst>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18" name="Shape 118"/>
            <p:cNvSpPr txBox="1"/>
            <p:nvPr/>
          </p:nvSpPr>
          <p:spPr>
            <a:xfrm>
              <a:off x="1251928" y="3698301"/>
              <a:ext cx="904662" cy="904662"/>
            </a:xfrm>
            <a:prstGeom prst="rect">
              <a:avLst/>
            </a:prstGeom>
            <a:noFill/>
            <a:ln>
              <a:noFill/>
            </a:ln>
          </p:spPr>
          <p:txBody>
            <a:bodyPr anchorCtr="0" anchor="ctr" bIns="20300" lIns="20300" spcFirstLastPara="1" rIns="20300" wrap="square" tIns="20300">
              <a:noAutofit/>
            </a:bodyPr>
            <a:lstStyle/>
            <a:p>
              <a:pPr indent="0" lvl="0" marL="0" marR="0" rtl="0" algn="ctr">
                <a:lnSpc>
                  <a:spcPct val="90000"/>
                </a:lnSpc>
                <a:spcBef>
                  <a:spcPts val="0"/>
                </a:spcBef>
                <a:spcAft>
                  <a:spcPts val="0"/>
                </a:spcAft>
                <a:buNone/>
              </a:pPr>
              <a:r>
                <a:rPr b="0" i="0" lang="zh-TW" sz="1600" u="none" cap="none" strike="noStrike">
                  <a:solidFill>
                    <a:schemeClr val="lt1"/>
                  </a:solidFill>
                  <a:latin typeface="Calibri"/>
                  <a:ea typeface="Calibri"/>
                  <a:cs typeface="Calibri"/>
                  <a:sym typeface="Calibri"/>
                </a:rPr>
                <a:t>有線/無線電視台</a:t>
              </a:r>
              <a:endParaRPr b="0" i="0" sz="1600" u="none" cap="none" strike="noStrike">
                <a:solidFill>
                  <a:schemeClr val="lt1"/>
                </a:solidFill>
                <a:latin typeface="Calibri"/>
                <a:ea typeface="Calibri"/>
                <a:cs typeface="Calibri"/>
                <a:sym typeface="Calibri"/>
              </a:endParaRPr>
            </a:p>
          </p:txBody>
        </p:sp>
        <p:sp>
          <p:nvSpPr>
            <p:cNvPr id="119" name="Shape 119"/>
            <p:cNvSpPr/>
            <p:nvPr/>
          </p:nvSpPr>
          <p:spPr>
            <a:xfrm>
              <a:off x="359972" y="1342423"/>
              <a:ext cx="1279386" cy="1279386"/>
            </a:xfrm>
            <a:prstGeom prst="ellipse">
              <a:avLst/>
            </a:prstGeom>
            <a:solidFill>
              <a:srgbClr val="C00000"/>
            </a:solidFill>
            <a:ln>
              <a:noFill/>
            </a:ln>
            <a:effectLst>
              <a:outerShdw blurRad="40000" rotWithShape="0" dir="5400000" dist="23000">
                <a:srgbClr val="000000">
                  <a:alpha val="34901"/>
                </a:srgbClr>
              </a:outerShdw>
            </a:effectLst>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20" name="Shape 120"/>
            <p:cNvSpPr txBox="1"/>
            <p:nvPr/>
          </p:nvSpPr>
          <p:spPr>
            <a:xfrm>
              <a:off x="547334" y="1529785"/>
              <a:ext cx="904662" cy="904662"/>
            </a:xfrm>
            <a:prstGeom prst="rect">
              <a:avLst/>
            </a:prstGeom>
            <a:noFill/>
            <a:ln>
              <a:noFill/>
            </a:ln>
          </p:spPr>
          <p:txBody>
            <a:bodyPr anchorCtr="0" anchor="ctr" bIns="20300" lIns="20300" spcFirstLastPara="1" rIns="20300" wrap="square" tIns="20300">
              <a:noAutofit/>
            </a:bodyPr>
            <a:lstStyle/>
            <a:p>
              <a:pPr indent="0" lvl="0" marL="0" marR="0" rtl="0" algn="ctr">
                <a:lnSpc>
                  <a:spcPct val="90000"/>
                </a:lnSpc>
                <a:spcBef>
                  <a:spcPts val="0"/>
                </a:spcBef>
                <a:spcAft>
                  <a:spcPts val="0"/>
                </a:spcAft>
                <a:buNone/>
              </a:pPr>
              <a:r>
                <a:rPr b="0" i="0" lang="zh-TW" sz="1600" u="none" cap="none" strike="noStrike">
                  <a:solidFill>
                    <a:schemeClr val="lt1"/>
                  </a:solidFill>
                  <a:latin typeface="Calibri"/>
                  <a:ea typeface="Calibri"/>
                  <a:cs typeface="Calibri"/>
                  <a:sym typeface="Calibri"/>
                </a:rPr>
                <a:t>入口/直播</a:t>
              </a:r>
              <a:endParaRPr b="0" i="0" sz="1600" u="none" cap="none" strike="noStrike">
                <a:solidFill>
                  <a:schemeClr val="lt1"/>
                </a:solidFill>
                <a:latin typeface="Calibri"/>
                <a:ea typeface="Calibri"/>
                <a:cs typeface="Calibri"/>
                <a:sym typeface="Calibri"/>
              </a:endParaRPr>
            </a:p>
            <a:p>
              <a:pPr indent="0" lvl="0" marL="0" marR="0" rtl="0" algn="ctr">
                <a:lnSpc>
                  <a:spcPct val="90000"/>
                </a:lnSpc>
                <a:spcBef>
                  <a:spcPts val="560"/>
                </a:spcBef>
                <a:spcAft>
                  <a:spcPts val="0"/>
                </a:spcAft>
                <a:buNone/>
              </a:pPr>
              <a:r>
                <a:rPr b="0" i="0" lang="zh-TW" sz="1600" u="none" cap="none" strike="noStrike">
                  <a:solidFill>
                    <a:schemeClr val="lt1"/>
                  </a:solidFill>
                  <a:latin typeface="Calibri"/>
                  <a:ea typeface="Calibri"/>
                  <a:cs typeface="Calibri"/>
                  <a:sym typeface="Calibri"/>
                </a:rPr>
                <a:t>網站</a:t>
              </a:r>
              <a:endParaRPr b="0" i="0" sz="1600" u="none" cap="none" strike="noStrike">
                <a:solidFill>
                  <a:schemeClr val="lt1"/>
                </a:solidFill>
                <a:latin typeface="Calibri"/>
                <a:ea typeface="Calibri"/>
                <a:cs typeface="Calibri"/>
                <a:sym typeface="Calibri"/>
              </a:endParaRPr>
            </a:p>
          </p:txBody>
        </p:sp>
      </p:grpSp>
      <p:pic>
        <p:nvPicPr>
          <p:cNvPr id="121" name="Shape 121"/>
          <p:cNvPicPr preferRelativeResize="0"/>
          <p:nvPr/>
        </p:nvPicPr>
        <p:blipFill rotWithShape="1">
          <a:blip r:embed="rId3">
            <a:alphaModFix/>
          </a:blip>
          <a:srcRect b="0" l="0" r="0" t="0"/>
          <a:stretch/>
        </p:blipFill>
        <p:spPr>
          <a:xfrm>
            <a:off x="179512" y="3068960"/>
            <a:ext cx="3378359" cy="3176786"/>
          </a:xfrm>
          <a:prstGeom prst="rect">
            <a:avLst/>
          </a:prstGeom>
          <a:noFill/>
          <a:ln>
            <a:noFill/>
          </a:ln>
        </p:spPr>
      </p:pic>
      <p:sp>
        <p:nvSpPr>
          <p:cNvPr id="122" name="Shape 122"/>
          <p:cNvSpPr txBox="1"/>
          <p:nvPr/>
        </p:nvSpPr>
        <p:spPr>
          <a:xfrm>
            <a:off x="395536" y="2093211"/>
            <a:ext cx="3139001" cy="52322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zh-TW" sz="2800" u="none" cap="none" strike="noStrike">
                <a:solidFill>
                  <a:schemeClr val="dk1"/>
                </a:solidFill>
                <a:latin typeface="Calibri"/>
                <a:ea typeface="Calibri"/>
                <a:cs typeface="Calibri"/>
                <a:sym typeface="Calibri"/>
              </a:rPr>
              <a:t>戰國時代 群雄並起</a:t>
            </a:r>
            <a:endParaRPr sz="2800">
              <a:solidFill>
                <a:schemeClr val="dk1"/>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6" name="Shape 126"/>
        <p:cNvGrpSpPr/>
        <p:nvPr/>
      </p:nvGrpSpPr>
      <p:grpSpPr>
        <a:xfrm>
          <a:off x="0" y="0"/>
          <a:ext cx="0" cy="0"/>
          <a:chOff x="0" y="0"/>
          <a:chExt cx="0" cy="0"/>
        </a:xfrm>
      </p:grpSpPr>
      <p:sp>
        <p:nvSpPr>
          <p:cNvPr id="127" name="Shape 127"/>
          <p:cNvSpPr txBox="1"/>
          <p:nvPr>
            <p:ph type="title"/>
          </p:nvPr>
        </p:nvSpPr>
        <p:spPr>
          <a:xfrm>
            <a:off x="457200" y="274640"/>
            <a:ext cx="8229600" cy="1143000"/>
          </a:xfrm>
          <a:prstGeom prst="rect">
            <a:avLst/>
          </a:prstGeom>
          <a:noFill/>
          <a:ln>
            <a:noFill/>
          </a:ln>
        </p:spPr>
        <p:txBody>
          <a:bodyPr anchorCtr="1"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4400"/>
              <a:buFont typeface="Arial"/>
              <a:buNone/>
            </a:pPr>
            <a:r>
              <a:t/>
            </a:r>
            <a:endParaRPr b="0" i="0" sz="4400" u="none" cap="none" strike="noStrike">
              <a:solidFill>
                <a:srgbClr val="000000"/>
              </a:solidFill>
              <a:latin typeface="Arial"/>
              <a:ea typeface="Arial"/>
              <a:cs typeface="Arial"/>
              <a:sym typeface="Arial"/>
            </a:endParaRPr>
          </a:p>
        </p:txBody>
      </p:sp>
      <p:sp>
        <p:nvSpPr>
          <p:cNvPr id="128" name="Shape 128"/>
          <p:cNvSpPr txBox="1"/>
          <p:nvPr>
            <p:ph idx="1" type="body"/>
          </p:nvPr>
        </p:nvSpPr>
        <p:spPr>
          <a:xfrm>
            <a:off x="457200" y="274640"/>
            <a:ext cx="8229600" cy="4525959"/>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rgbClr val="0000FF"/>
              </a:buClr>
              <a:buSzPts val="3200"/>
              <a:buFont typeface="Arial"/>
              <a:buChar char="•"/>
            </a:pPr>
            <a:r>
              <a:rPr b="0" i="0" lang="zh-TW" sz="3200" u="none" cap="none" strike="noStrike">
                <a:solidFill>
                  <a:srgbClr val="0000FF"/>
                </a:solidFill>
                <a:latin typeface="Arial"/>
                <a:ea typeface="Arial"/>
                <a:cs typeface="Arial"/>
                <a:sym typeface="Arial"/>
              </a:rPr>
              <a:t>媒體與奧運的結合是奧運跨文化傳播得以實現的一個重要途徑。電子媒體利用自身優勢，在奧運傳播的過程中逐步取得了話 語權，而奧運電視轉播在某種程度上也正是電視媒介話語權的執行過程。</a:t>
            </a:r>
            <a:endParaRPr b="0" i="0" sz="3200" u="none" cap="none" strike="noStrike">
              <a:solidFill>
                <a:srgbClr val="0000FF"/>
              </a:solidFill>
              <a:latin typeface="Arial"/>
              <a:ea typeface="Arial"/>
              <a:cs typeface="Arial"/>
              <a:sym typeface="Arial"/>
            </a:endParaRPr>
          </a:p>
        </p:txBody>
      </p:sp>
      <p:pic>
        <p:nvPicPr>
          <p:cNvPr id="129" name="Shape 129"/>
          <p:cNvPicPr preferRelativeResize="0"/>
          <p:nvPr/>
        </p:nvPicPr>
        <p:blipFill rotWithShape="1">
          <a:blip r:embed="rId3">
            <a:alphaModFix/>
          </a:blip>
          <a:srcRect b="0" l="0" r="0" t="0"/>
          <a:stretch/>
        </p:blipFill>
        <p:spPr>
          <a:xfrm>
            <a:off x="4407535" y="3083792"/>
            <a:ext cx="4736465" cy="3157644"/>
          </a:xfrm>
          <a:prstGeom prst="rect">
            <a:avLst/>
          </a:prstGeom>
          <a:noFill/>
          <a:ln>
            <a:noFill/>
          </a:ln>
        </p:spPr>
      </p:pic>
      <p:pic>
        <p:nvPicPr>
          <p:cNvPr id="130" name="Shape 130"/>
          <p:cNvPicPr preferRelativeResize="0"/>
          <p:nvPr/>
        </p:nvPicPr>
        <p:blipFill rotWithShape="1">
          <a:blip r:embed="rId4">
            <a:alphaModFix/>
          </a:blip>
          <a:srcRect b="0" l="0" r="0" t="0"/>
          <a:stretch/>
        </p:blipFill>
        <p:spPr>
          <a:xfrm>
            <a:off x="1763688" y="2939776"/>
            <a:ext cx="1867010" cy="330166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4" name="Shape 134"/>
        <p:cNvGrpSpPr/>
        <p:nvPr/>
      </p:nvGrpSpPr>
      <p:grpSpPr>
        <a:xfrm>
          <a:off x="0" y="0"/>
          <a:ext cx="0" cy="0"/>
          <a:chOff x="0" y="0"/>
          <a:chExt cx="0" cy="0"/>
        </a:xfrm>
      </p:grpSpPr>
      <p:sp>
        <p:nvSpPr>
          <p:cNvPr id="135" name="Shape 135"/>
          <p:cNvSpPr txBox="1"/>
          <p:nvPr>
            <p:ph type="title"/>
          </p:nvPr>
        </p:nvSpPr>
        <p:spPr>
          <a:xfrm>
            <a:off x="457200" y="274640"/>
            <a:ext cx="8229600" cy="1143000"/>
          </a:xfrm>
          <a:prstGeom prst="rect">
            <a:avLst/>
          </a:prstGeom>
          <a:noFill/>
          <a:ln>
            <a:noFill/>
          </a:ln>
        </p:spPr>
        <p:txBody>
          <a:bodyPr anchorCtr="1"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4400"/>
              <a:buFont typeface="Arial"/>
              <a:buNone/>
            </a:pPr>
            <a:r>
              <a:t/>
            </a:r>
            <a:endParaRPr b="0" i="0" sz="4400" u="none" cap="none" strike="noStrike">
              <a:solidFill>
                <a:srgbClr val="000000"/>
              </a:solidFill>
              <a:latin typeface="Arial"/>
              <a:ea typeface="Arial"/>
              <a:cs typeface="Arial"/>
              <a:sym typeface="Arial"/>
            </a:endParaRPr>
          </a:p>
        </p:txBody>
      </p:sp>
      <p:sp>
        <p:nvSpPr>
          <p:cNvPr id="136" name="Shape 136"/>
          <p:cNvSpPr txBox="1"/>
          <p:nvPr>
            <p:ph idx="1" type="body"/>
          </p:nvPr>
        </p:nvSpPr>
        <p:spPr>
          <a:xfrm>
            <a:off x="457200" y="1600200"/>
            <a:ext cx="8229600" cy="4525959"/>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rgbClr val="0000FF"/>
              </a:buClr>
              <a:buSzPts val="3200"/>
              <a:buFont typeface="Arial"/>
              <a:buChar char="•"/>
            </a:pPr>
            <a:r>
              <a:rPr b="0" i="0" lang="zh-TW" sz="3200" u="none" cap="none" strike="noStrike">
                <a:solidFill>
                  <a:srgbClr val="0000FF"/>
                </a:solidFill>
                <a:latin typeface="Arial"/>
                <a:ea typeface="Arial"/>
                <a:cs typeface="Arial"/>
                <a:sym typeface="Arial"/>
              </a:rPr>
              <a:t>電子媒體為傳播奧運各種文化最有效的媒體之一，奧林匹克文化正是以奧運為載體，結合媒介向全球受眾進行傳播。</a:t>
            </a:r>
            <a:endParaRPr b="0" i="0" sz="3200" u="none" cap="none" strike="noStrike">
              <a:solidFill>
                <a:srgbClr val="0000FF"/>
              </a:solidFill>
              <a:latin typeface="Arial"/>
              <a:ea typeface="Arial"/>
              <a:cs typeface="Arial"/>
              <a:sym typeface="Arial"/>
            </a:endParaRPr>
          </a:p>
          <a:p>
            <a:pPr indent="-342900" lvl="0" marL="342900" marR="0" rtl="0" algn="l">
              <a:lnSpc>
                <a:spcPct val="100000"/>
              </a:lnSpc>
              <a:spcBef>
                <a:spcPts val="800"/>
              </a:spcBef>
              <a:spcAft>
                <a:spcPts val="0"/>
              </a:spcAft>
              <a:buClr>
                <a:srgbClr val="0000FF"/>
              </a:buClr>
              <a:buSzPts val="3200"/>
              <a:buFont typeface="Arial"/>
              <a:buChar char="•"/>
            </a:pPr>
            <a:r>
              <a:rPr b="0" i="0" lang="zh-TW" sz="3200" u="none" cap="none" strike="noStrike">
                <a:solidFill>
                  <a:srgbClr val="0000FF"/>
                </a:solidFill>
                <a:latin typeface="Arial"/>
                <a:ea typeface="Arial"/>
                <a:cs typeface="Arial"/>
                <a:sym typeface="Arial"/>
              </a:rPr>
              <a:t>主辦國也通過奧運會來傳播本土文化，尋求國際社會對本國文化的積極認同。</a:t>
            </a:r>
            <a:endParaRPr b="0" i="0" sz="3200" u="none" cap="none" strike="noStrike">
              <a:solidFill>
                <a:srgbClr val="0000FF"/>
              </a:solidFill>
              <a:latin typeface="Arial"/>
              <a:ea typeface="Arial"/>
              <a:cs typeface="Arial"/>
              <a:sym typeface="Arial"/>
            </a:endParaRPr>
          </a:p>
          <a:p>
            <a:pPr indent="-342900" lvl="0" marL="342900" marR="0" rtl="0" algn="l">
              <a:lnSpc>
                <a:spcPct val="100000"/>
              </a:lnSpc>
              <a:spcBef>
                <a:spcPts val="800"/>
              </a:spcBef>
              <a:spcAft>
                <a:spcPts val="0"/>
              </a:spcAft>
              <a:buClr>
                <a:srgbClr val="0000FF"/>
              </a:buClr>
              <a:buSzPts val="3200"/>
              <a:buFont typeface="Arial"/>
              <a:buChar char="•"/>
            </a:pPr>
            <a:r>
              <a:rPr b="0" i="0" lang="zh-TW" sz="3200" u="none" cap="none" strike="noStrike">
                <a:solidFill>
                  <a:srgbClr val="0000FF"/>
                </a:solidFill>
                <a:latin typeface="Arial"/>
                <a:ea typeface="Arial"/>
                <a:cs typeface="Arial"/>
                <a:sym typeface="Arial"/>
              </a:rPr>
              <a:t>奧運傳播是一種跨文化傳播，其它國際競賽舞台亦然。（例如開幕典禮）</a:t>
            </a:r>
            <a:endParaRPr b="0" i="0" sz="3200" u="none" cap="none" strike="noStrike">
              <a:solidFill>
                <a:srgbClr val="0000FF"/>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0" name="Shape 140"/>
        <p:cNvGrpSpPr/>
        <p:nvPr/>
      </p:nvGrpSpPr>
      <p:grpSpPr>
        <a:xfrm>
          <a:off x="0" y="0"/>
          <a:ext cx="0" cy="0"/>
          <a:chOff x="0" y="0"/>
          <a:chExt cx="0" cy="0"/>
        </a:xfrm>
      </p:grpSpPr>
      <p:sp>
        <p:nvSpPr>
          <p:cNvPr id="141" name="Shape 141"/>
          <p:cNvSpPr txBox="1"/>
          <p:nvPr>
            <p:ph type="title"/>
          </p:nvPr>
        </p:nvSpPr>
        <p:spPr>
          <a:xfrm>
            <a:off x="457200" y="274640"/>
            <a:ext cx="8229600" cy="1143000"/>
          </a:xfrm>
          <a:prstGeom prst="rect">
            <a:avLst/>
          </a:prstGeom>
          <a:noFill/>
          <a:ln>
            <a:noFill/>
          </a:ln>
        </p:spPr>
        <p:txBody>
          <a:bodyPr anchorCtr="1"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4400"/>
              <a:buFont typeface="Arial"/>
              <a:buNone/>
            </a:pPr>
            <a:r>
              <a:rPr b="0" i="0" lang="zh-TW" sz="4400" u="none" cap="none" strike="noStrike">
                <a:solidFill>
                  <a:srgbClr val="000000"/>
                </a:solidFill>
                <a:latin typeface="Arial"/>
                <a:ea typeface="Arial"/>
                <a:cs typeface="Arial"/>
                <a:sym typeface="Arial"/>
              </a:rPr>
              <a:t>二、麥克魯漢的地球村觀念</a:t>
            </a:r>
            <a:endParaRPr b="0" i="0" sz="4400" u="none" cap="none" strike="noStrike">
              <a:solidFill>
                <a:srgbClr val="000000"/>
              </a:solidFill>
              <a:latin typeface="Arial"/>
              <a:ea typeface="Arial"/>
              <a:cs typeface="Arial"/>
              <a:sym typeface="Arial"/>
            </a:endParaRPr>
          </a:p>
        </p:txBody>
      </p:sp>
      <p:sp>
        <p:nvSpPr>
          <p:cNvPr id="142" name="Shape 142"/>
          <p:cNvSpPr txBox="1"/>
          <p:nvPr>
            <p:ph idx="1" type="body"/>
          </p:nvPr>
        </p:nvSpPr>
        <p:spPr>
          <a:xfrm>
            <a:off x="457200" y="1600200"/>
            <a:ext cx="8229600" cy="4525959"/>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rgbClr val="0000FF"/>
              </a:buClr>
              <a:buSzPts val="3200"/>
              <a:buFont typeface="Arial"/>
              <a:buChar char="•"/>
            </a:pPr>
            <a:r>
              <a:rPr b="0" i="0" lang="zh-TW" sz="3200" u="none" cap="none" strike="noStrike">
                <a:solidFill>
                  <a:srgbClr val="0000FF"/>
                </a:solidFill>
                <a:latin typeface="Arial"/>
                <a:ea typeface="Arial"/>
                <a:cs typeface="Arial"/>
                <a:sym typeface="Arial"/>
              </a:rPr>
              <a:t>麥克魯漢（Herbert Marshall McLuhan，1911-1980）─傳播科技縮短了時間與空間的距離，地球上分散的區域被聚合起來。</a:t>
            </a:r>
            <a:endParaRPr b="0" i="0" sz="3200" u="none" cap="none" strike="noStrike">
              <a:solidFill>
                <a:srgbClr val="0000FF"/>
              </a:solidFill>
              <a:latin typeface="Arial"/>
              <a:ea typeface="Arial"/>
              <a:cs typeface="Arial"/>
              <a:sym typeface="Arial"/>
            </a:endParaRPr>
          </a:p>
        </p:txBody>
      </p:sp>
      <p:pic>
        <p:nvPicPr>
          <p:cNvPr id="143" name="Shape 143"/>
          <p:cNvPicPr preferRelativeResize="0"/>
          <p:nvPr/>
        </p:nvPicPr>
        <p:blipFill rotWithShape="1">
          <a:blip r:embed="rId3">
            <a:alphaModFix/>
          </a:blip>
          <a:srcRect b="0" l="0" r="0" t="0"/>
          <a:stretch/>
        </p:blipFill>
        <p:spPr>
          <a:xfrm>
            <a:off x="2627784" y="3212976"/>
            <a:ext cx="3888432" cy="3248336"/>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7" name="Shape 147"/>
        <p:cNvGrpSpPr/>
        <p:nvPr/>
      </p:nvGrpSpPr>
      <p:grpSpPr>
        <a:xfrm>
          <a:off x="0" y="0"/>
          <a:ext cx="0" cy="0"/>
          <a:chOff x="0" y="0"/>
          <a:chExt cx="0" cy="0"/>
        </a:xfrm>
      </p:grpSpPr>
      <p:sp>
        <p:nvSpPr>
          <p:cNvPr id="148" name="Shape 148"/>
          <p:cNvSpPr txBox="1"/>
          <p:nvPr>
            <p:ph type="title"/>
          </p:nvPr>
        </p:nvSpPr>
        <p:spPr>
          <a:xfrm>
            <a:off x="457200" y="274640"/>
            <a:ext cx="8229600" cy="1143000"/>
          </a:xfrm>
          <a:prstGeom prst="rect">
            <a:avLst/>
          </a:prstGeom>
          <a:noFill/>
          <a:ln>
            <a:noFill/>
          </a:ln>
        </p:spPr>
        <p:txBody>
          <a:bodyPr anchorCtr="1"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4400"/>
              <a:buFont typeface="Arial"/>
              <a:buNone/>
            </a:pPr>
            <a:r>
              <a:t/>
            </a:r>
            <a:endParaRPr b="0" i="0" sz="4400" u="none" cap="none" strike="noStrike">
              <a:solidFill>
                <a:srgbClr val="000000"/>
              </a:solidFill>
              <a:latin typeface="Arial"/>
              <a:ea typeface="Arial"/>
              <a:cs typeface="Arial"/>
              <a:sym typeface="Arial"/>
            </a:endParaRPr>
          </a:p>
        </p:txBody>
      </p:sp>
      <p:pic>
        <p:nvPicPr>
          <p:cNvPr id="149" name="Shape 149"/>
          <p:cNvPicPr preferRelativeResize="0"/>
          <p:nvPr>
            <p:ph idx="1" type="body"/>
          </p:nvPr>
        </p:nvPicPr>
        <p:blipFill rotWithShape="1">
          <a:blip r:embed="rId3">
            <a:alphaModFix/>
          </a:blip>
          <a:srcRect b="0" l="0" r="0" t="0"/>
          <a:stretch/>
        </p:blipFill>
        <p:spPr>
          <a:xfrm>
            <a:off x="457200" y="1498556"/>
            <a:ext cx="2906662" cy="2088232"/>
          </a:xfrm>
          <a:prstGeom prst="rect">
            <a:avLst/>
          </a:prstGeom>
          <a:noFill/>
          <a:ln>
            <a:noFill/>
          </a:ln>
        </p:spPr>
      </p:pic>
      <p:grpSp>
        <p:nvGrpSpPr>
          <p:cNvPr id="150" name="Shape 150"/>
          <p:cNvGrpSpPr/>
          <p:nvPr/>
        </p:nvGrpSpPr>
        <p:grpSpPr>
          <a:xfrm>
            <a:off x="3743196" y="1400108"/>
            <a:ext cx="4018467" cy="4063127"/>
            <a:chOff x="1043404" y="436"/>
            <a:chExt cx="4018467" cy="4063127"/>
          </a:xfrm>
        </p:grpSpPr>
        <p:sp>
          <p:nvSpPr>
            <p:cNvPr id="151" name="Shape 151"/>
            <p:cNvSpPr/>
            <p:nvPr/>
          </p:nvSpPr>
          <p:spPr>
            <a:xfrm>
              <a:off x="2839447" y="494069"/>
              <a:ext cx="392180" cy="91440"/>
            </a:xfrm>
            <a:custGeom>
              <a:pathLst>
                <a:path extrusionOk="0" h="120000" w="120000">
                  <a:moveTo>
                    <a:pt x="0" y="60000"/>
                  </a:moveTo>
                  <a:lnTo>
                    <a:pt x="65232" y="60000"/>
                  </a:lnTo>
                  <a:lnTo>
                    <a:pt x="65232" y="86938"/>
                  </a:lnTo>
                  <a:lnTo>
                    <a:pt x="120000" y="86938"/>
                  </a:lnTo>
                </a:path>
              </a:pathLst>
            </a:custGeom>
            <a:noFill/>
            <a:ln cap="flat" cmpd="sng" w="9525">
              <a:solidFill>
                <a:schemeClr val="accent1"/>
              </a:solidFill>
              <a:prstDash val="solid"/>
              <a:round/>
              <a:headEnd len="sm" w="sm" type="none"/>
              <a:tailEnd len="med" w="med" type="stealth"/>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52" name="Shape 152"/>
            <p:cNvSpPr txBox="1"/>
            <p:nvPr/>
          </p:nvSpPr>
          <p:spPr>
            <a:xfrm>
              <a:off x="3024956" y="537722"/>
              <a:ext cx="21163" cy="4135"/>
            </a:xfrm>
            <a:prstGeom prst="rect">
              <a:avLst/>
            </a:prstGeom>
            <a:noFill/>
            <a:ln>
              <a:noFill/>
            </a:ln>
          </p:spPr>
          <p:txBody>
            <a:bodyPr anchorCtr="0" anchor="ctr" bIns="0" lIns="12700" spcFirstLastPara="1" rIns="12700" wrap="square" tIns="0">
              <a:noAutofit/>
            </a:bodyPr>
            <a:lstStyle/>
            <a:p>
              <a:pPr indent="0" lvl="0" marL="0" marR="0" rtl="0" algn="ctr">
                <a:lnSpc>
                  <a:spcPct val="90000"/>
                </a:lnSpc>
                <a:spcBef>
                  <a:spcPts val="0"/>
                </a:spcBef>
                <a:spcAft>
                  <a:spcPts val="0"/>
                </a:spcAft>
                <a:buNone/>
              </a:pPr>
              <a:r>
                <a:t/>
              </a:r>
              <a:endParaRPr sz="500">
                <a:solidFill>
                  <a:schemeClr val="dk1"/>
                </a:solidFill>
                <a:latin typeface="Calibri"/>
                <a:ea typeface="Calibri"/>
                <a:cs typeface="Calibri"/>
                <a:sym typeface="Calibri"/>
              </a:endParaRPr>
            </a:p>
          </p:txBody>
        </p:sp>
        <p:sp>
          <p:nvSpPr>
            <p:cNvPr id="153" name="Shape 153"/>
            <p:cNvSpPr/>
            <p:nvPr/>
          </p:nvSpPr>
          <p:spPr>
            <a:xfrm>
              <a:off x="1043404" y="436"/>
              <a:ext cx="1797843" cy="1078706"/>
            </a:xfrm>
            <a:prstGeom prst="rect">
              <a:avLst/>
            </a:prstGeom>
            <a:solidFill>
              <a:schemeClr val="accent1"/>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54" name="Shape 154"/>
            <p:cNvSpPr txBox="1"/>
            <p:nvPr/>
          </p:nvSpPr>
          <p:spPr>
            <a:xfrm>
              <a:off x="1043404" y="436"/>
              <a:ext cx="1797843" cy="1078706"/>
            </a:xfrm>
            <a:prstGeom prst="rect">
              <a:avLst/>
            </a:prstGeom>
            <a:noFill/>
            <a:ln>
              <a:noFill/>
            </a:ln>
          </p:spPr>
          <p:txBody>
            <a:bodyPr anchorCtr="0" anchor="ctr" bIns="163575" lIns="163575" spcFirstLastPara="1" rIns="163575" wrap="square" tIns="163575">
              <a:noAutofit/>
            </a:bodyPr>
            <a:lstStyle/>
            <a:p>
              <a:pPr indent="0" lvl="0" marL="0" marR="0" rtl="0" algn="ctr">
                <a:lnSpc>
                  <a:spcPct val="90000"/>
                </a:lnSpc>
                <a:spcBef>
                  <a:spcPts val="0"/>
                </a:spcBef>
                <a:spcAft>
                  <a:spcPts val="0"/>
                </a:spcAft>
                <a:buNone/>
              </a:pPr>
              <a:r>
                <a:rPr lang="zh-TW" sz="2300">
                  <a:solidFill>
                    <a:schemeClr val="lt1"/>
                  </a:solidFill>
                  <a:latin typeface="Calibri"/>
                  <a:ea typeface="Calibri"/>
                  <a:cs typeface="Calibri"/>
                  <a:sym typeface="Calibri"/>
                </a:rPr>
                <a:t>網際網路</a:t>
              </a:r>
              <a:endParaRPr sz="2300">
                <a:solidFill>
                  <a:schemeClr val="lt1"/>
                </a:solidFill>
                <a:latin typeface="Calibri"/>
                <a:ea typeface="Calibri"/>
                <a:cs typeface="Calibri"/>
                <a:sym typeface="Calibri"/>
              </a:endParaRPr>
            </a:p>
          </p:txBody>
        </p:sp>
        <p:sp>
          <p:nvSpPr>
            <p:cNvPr id="155" name="Shape 155"/>
            <p:cNvSpPr/>
            <p:nvPr/>
          </p:nvSpPr>
          <p:spPr>
            <a:xfrm>
              <a:off x="1942326" y="1097870"/>
              <a:ext cx="2220624" cy="362376"/>
            </a:xfrm>
            <a:custGeom>
              <a:pathLst>
                <a:path extrusionOk="0" h="120000" w="120000">
                  <a:moveTo>
                    <a:pt x="120000" y="0"/>
                  </a:moveTo>
                  <a:lnTo>
                    <a:pt x="120000" y="65663"/>
                  </a:lnTo>
                  <a:lnTo>
                    <a:pt x="0" y="65663"/>
                  </a:lnTo>
                  <a:lnTo>
                    <a:pt x="0" y="120000"/>
                  </a:lnTo>
                </a:path>
              </a:pathLst>
            </a:custGeom>
            <a:noFill/>
            <a:ln cap="flat" cmpd="sng" w="9525">
              <a:solidFill>
                <a:schemeClr val="accent1"/>
              </a:solidFill>
              <a:prstDash val="solid"/>
              <a:round/>
              <a:headEnd len="sm" w="sm" type="none"/>
              <a:tailEnd len="med" w="med" type="stealth"/>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56" name="Shape 156"/>
            <p:cNvSpPr txBox="1"/>
            <p:nvPr/>
          </p:nvSpPr>
          <p:spPr>
            <a:xfrm>
              <a:off x="2996260" y="1276991"/>
              <a:ext cx="112756" cy="4135"/>
            </a:xfrm>
            <a:prstGeom prst="rect">
              <a:avLst/>
            </a:prstGeom>
            <a:noFill/>
            <a:ln>
              <a:noFill/>
            </a:ln>
          </p:spPr>
          <p:txBody>
            <a:bodyPr anchorCtr="0" anchor="ctr" bIns="0" lIns="12700" spcFirstLastPara="1" rIns="12700" wrap="square" tIns="0">
              <a:noAutofit/>
            </a:bodyPr>
            <a:lstStyle/>
            <a:p>
              <a:pPr indent="0" lvl="0" marL="0" marR="0" rtl="0" algn="ctr">
                <a:lnSpc>
                  <a:spcPct val="90000"/>
                </a:lnSpc>
                <a:spcBef>
                  <a:spcPts val="0"/>
                </a:spcBef>
                <a:spcAft>
                  <a:spcPts val="0"/>
                </a:spcAft>
                <a:buNone/>
              </a:pPr>
              <a:r>
                <a:t/>
              </a:r>
              <a:endParaRPr sz="500">
                <a:solidFill>
                  <a:schemeClr val="dk1"/>
                </a:solidFill>
                <a:latin typeface="Calibri"/>
                <a:ea typeface="Calibri"/>
                <a:cs typeface="Calibri"/>
                <a:sym typeface="Calibri"/>
              </a:endParaRPr>
            </a:p>
          </p:txBody>
        </p:sp>
        <p:sp>
          <p:nvSpPr>
            <p:cNvPr id="157" name="Shape 157"/>
            <p:cNvSpPr/>
            <p:nvPr/>
          </p:nvSpPr>
          <p:spPr>
            <a:xfrm>
              <a:off x="3264028" y="20964"/>
              <a:ext cx="1797843" cy="1078706"/>
            </a:xfrm>
            <a:prstGeom prst="rect">
              <a:avLst/>
            </a:prstGeom>
            <a:solidFill>
              <a:schemeClr val="accent1"/>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58" name="Shape 158"/>
            <p:cNvSpPr txBox="1"/>
            <p:nvPr/>
          </p:nvSpPr>
          <p:spPr>
            <a:xfrm>
              <a:off x="3264028" y="20964"/>
              <a:ext cx="1797843" cy="1078706"/>
            </a:xfrm>
            <a:prstGeom prst="rect">
              <a:avLst/>
            </a:prstGeom>
            <a:noFill/>
            <a:ln>
              <a:noFill/>
            </a:ln>
          </p:spPr>
          <p:txBody>
            <a:bodyPr anchorCtr="0" anchor="ctr" bIns="163575" lIns="163575" spcFirstLastPara="1" rIns="163575" wrap="square" tIns="163575">
              <a:noAutofit/>
            </a:bodyPr>
            <a:lstStyle/>
            <a:p>
              <a:pPr indent="0" lvl="0" marL="0" marR="0" rtl="0" algn="ctr">
                <a:lnSpc>
                  <a:spcPct val="90000"/>
                </a:lnSpc>
                <a:spcBef>
                  <a:spcPts val="0"/>
                </a:spcBef>
                <a:spcAft>
                  <a:spcPts val="0"/>
                </a:spcAft>
                <a:buNone/>
              </a:pPr>
              <a:r>
                <a:rPr lang="zh-TW" sz="2300">
                  <a:solidFill>
                    <a:schemeClr val="lt1"/>
                  </a:solidFill>
                  <a:latin typeface="Calibri"/>
                  <a:ea typeface="Calibri"/>
                  <a:cs typeface="Calibri"/>
                  <a:sym typeface="Calibri"/>
                </a:rPr>
                <a:t>地球村</a:t>
              </a:r>
              <a:endParaRPr sz="2300">
                <a:solidFill>
                  <a:schemeClr val="lt1"/>
                </a:solidFill>
                <a:latin typeface="Calibri"/>
                <a:ea typeface="Calibri"/>
                <a:cs typeface="Calibri"/>
                <a:sym typeface="Calibri"/>
              </a:endParaRPr>
            </a:p>
          </p:txBody>
        </p:sp>
        <p:sp>
          <p:nvSpPr>
            <p:cNvPr id="159" name="Shape 159"/>
            <p:cNvSpPr/>
            <p:nvPr/>
          </p:nvSpPr>
          <p:spPr>
            <a:xfrm>
              <a:off x="2839447" y="1986280"/>
              <a:ext cx="382904" cy="91440"/>
            </a:xfrm>
            <a:custGeom>
              <a:pathLst>
                <a:path extrusionOk="0" h="120000" w="120000">
                  <a:moveTo>
                    <a:pt x="0" y="60000"/>
                  </a:moveTo>
                  <a:lnTo>
                    <a:pt x="120000" y="60000"/>
                  </a:lnTo>
                </a:path>
              </a:pathLst>
            </a:custGeom>
            <a:noFill/>
            <a:ln cap="flat" cmpd="sng" w="9525">
              <a:solidFill>
                <a:schemeClr val="accent1"/>
              </a:solidFill>
              <a:prstDash val="solid"/>
              <a:round/>
              <a:headEnd len="sm" w="sm" type="none"/>
              <a:tailEnd len="med" w="med" type="stealth"/>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60" name="Shape 160"/>
            <p:cNvSpPr txBox="1"/>
            <p:nvPr/>
          </p:nvSpPr>
          <p:spPr>
            <a:xfrm>
              <a:off x="3020562" y="2029932"/>
              <a:ext cx="20675" cy="4135"/>
            </a:xfrm>
            <a:prstGeom prst="rect">
              <a:avLst/>
            </a:prstGeom>
            <a:noFill/>
            <a:ln>
              <a:noFill/>
            </a:ln>
          </p:spPr>
          <p:txBody>
            <a:bodyPr anchorCtr="0" anchor="ctr" bIns="0" lIns="12700" spcFirstLastPara="1" rIns="12700" wrap="square" tIns="0">
              <a:noAutofit/>
            </a:bodyPr>
            <a:lstStyle/>
            <a:p>
              <a:pPr indent="0" lvl="0" marL="0" marR="0" rtl="0" algn="ctr">
                <a:lnSpc>
                  <a:spcPct val="90000"/>
                </a:lnSpc>
                <a:spcBef>
                  <a:spcPts val="0"/>
                </a:spcBef>
                <a:spcAft>
                  <a:spcPts val="0"/>
                </a:spcAft>
                <a:buNone/>
              </a:pPr>
              <a:r>
                <a:t/>
              </a:r>
              <a:endParaRPr sz="500">
                <a:solidFill>
                  <a:schemeClr val="dk1"/>
                </a:solidFill>
                <a:latin typeface="Calibri"/>
                <a:ea typeface="Calibri"/>
                <a:cs typeface="Calibri"/>
                <a:sym typeface="Calibri"/>
              </a:endParaRPr>
            </a:p>
          </p:txBody>
        </p:sp>
        <p:sp>
          <p:nvSpPr>
            <p:cNvPr id="161" name="Shape 161"/>
            <p:cNvSpPr/>
            <p:nvPr/>
          </p:nvSpPr>
          <p:spPr>
            <a:xfrm>
              <a:off x="1043404" y="1492646"/>
              <a:ext cx="1797843" cy="1078706"/>
            </a:xfrm>
            <a:prstGeom prst="rect">
              <a:avLst/>
            </a:prstGeom>
            <a:solidFill>
              <a:schemeClr val="accent1"/>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62" name="Shape 162"/>
            <p:cNvSpPr txBox="1"/>
            <p:nvPr/>
          </p:nvSpPr>
          <p:spPr>
            <a:xfrm>
              <a:off x="1043404" y="1492646"/>
              <a:ext cx="1797843" cy="1078706"/>
            </a:xfrm>
            <a:prstGeom prst="rect">
              <a:avLst/>
            </a:prstGeom>
            <a:noFill/>
            <a:ln>
              <a:noFill/>
            </a:ln>
          </p:spPr>
          <p:txBody>
            <a:bodyPr anchorCtr="0" anchor="ctr" bIns="163575" lIns="163575" spcFirstLastPara="1" rIns="163575" wrap="square" tIns="163575">
              <a:noAutofit/>
            </a:bodyPr>
            <a:lstStyle/>
            <a:p>
              <a:pPr indent="0" lvl="0" marL="0" marR="0" rtl="0" algn="ctr">
                <a:lnSpc>
                  <a:spcPct val="90000"/>
                </a:lnSpc>
                <a:spcBef>
                  <a:spcPts val="0"/>
                </a:spcBef>
                <a:spcAft>
                  <a:spcPts val="0"/>
                </a:spcAft>
                <a:buNone/>
              </a:pPr>
              <a:r>
                <a:rPr lang="zh-TW" sz="2300">
                  <a:solidFill>
                    <a:schemeClr val="lt1"/>
                  </a:solidFill>
                  <a:latin typeface="Calibri"/>
                  <a:ea typeface="Calibri"/>
                  <a:cs typeface="Calibri"/>
                  <a:sym typeface="Calibri"/>
                </a:rPr>
                <a:t>在網路接受同一訊息</a:t>
              </a:r>
              <a:endParaRPr sz="2300">
                <a:solidFill>
                  <a:schemeClr val="lt1"/>
                </a:solidFill>
                <a:latin typeface="Calibri"/>
                <a:ea typeface="Calibri"/>
                <a:cs typeface="Calibri"/>
                <a:sym typeface="Calibri"/>
              </a:endParaRPr>
            </a:p>
          </p:txBody>
        </p:sp>
        <p:sp>
          <p:nvSpPr>
            <p:cNvPr id="163" name="Shape 163"/>
            <p:cNvSpPr/>
            <p:nvPr/>
          </p:nvSpPr>
          <p:spPr>
            <a:xfrm>
              <a:off x="1942326" y="2569553"/>
              <a:ext cx="2211347" cy="382904"/>
            </a:xfrm>
            <a:custGeom>
              <a:pathLst>
                <a:path extrusionOk="0" h="120000" w="120000">
                  <a:moveTo>
                    <a:pt x="120000" y="0"/>
                  </a:moveTo>
                  <a:lnTo>
                    <a:pt x="120000" y="65359"/>
                  </a:lnTo>
                  <a:lnTo>
                    <a:pt x="0" y="65359"/>
                  </a:lnTo>
                  <a:lnTo>
                    <a:pt x="0" y="120000"/>
                  </a:lnTo>
                </a:path>
              </a:pathLst>
            </a:custGeom>
            <a:noFill/>
            <a:ln cap="flat" cmpd="sng" w="9525">
              <a:solidFill>
                <a:schemeClr val="accent1"/>
              </a:solidFill>
              <a:prstDash val="solid"/>
              <a:round/>
              <a:headEnd len="sm" w="sm" type="none"/>
              <a:tailEnd len="med" w="med" type="stealth"/>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64" name="Shape 164"/>
            <p:cNvSpPr txBox="1"/>
            <p:nvPr/>
          </p:nvSpPr>
          <p:spPr>
            <a:xfrm>
              <a:off x="2991758" y="2758937"/>
              <a:ext cx="112483" cy="4135"/>
            </a:xfrm>
            <a:prstGeom prst="rect">
              <a:avLst/>
            </a:prstGeom>
            <a:noFill/>
            <a:ln>
              <a:noFill/>
            </a:ln>
          </p:spPr>
          <p:txBody>
            <a:bodyPr anchorCtr="0" anchor="ctr" bIns="0" lIns="12700" spcFirstLastPara="1" rIns="12700" wrap="square" tIns="0">
              <a:noAutofit/>
            </a:bodyPr>
            <a:lstStyle/>
            <a:p>
              <a:pPr indent="0" lvl="0" marL="0" marR="0" rtl="0" algn="ctr">
                <a:lnSpc>
                  <a:spcPct val="90000"/>
                </a:lnSpc>
                <a:spcBef>
                  <a:spcPts val="0"/>
                </a:spcBef>
                <a:spcAft>
                  <a:spcPts val="0"/>
                </a:spcAft>
                <a:buNone/>
              </a:pPr>
              <a:r>
                <a:t/>
              </a:r>
              <a:endParaRPr sz="500">
                <a:solidFill>
                  <a:schemeClr val="dk1"/>
                </a:solidFill>
                <a:latin typeface="Calibri"/>
                <a:ea typeface="Calibri"/>
                <a:cs typeface="Calibri"/>
                <a:sym typeface="Calibri"/>
              </a:endParaRPr>
            </a:p>
          </p:txBody>
        </p:sp>
        <p:sp>
          <p:nvSpPr>
            <p:cNvPr id="165" name="Shape 165"/>
            <p:cNvSpPr/>
            <p:nvPr/>
          </p:nvSpPr>
          <p:spPr>
            <a:xfrm>
              <a:off x="3254752" y="1492646"/>
              <a:ext cx="1797843" cy="1078706"/>
            </a:xfrm>
            <a:prstGeom prst="rect">
              <a:avLst/>
            </a:prstGeom>
            <a:solidFill>
              <a:schemeClr val="accent1"/>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66" name="Shape 166"/>
            <p:cNvSpPr txBox="1"/>
            <p:nvPr/>
          </p:nvSpPr>
          <p:spPr>
            <a:xfrm>
              <a:off x="3254752" y="1492646"/>
              <a:ext cx="1797843" cy="1078706"/>
            </a:xfrm>
            <a:prstGeom prst="rect">
              <a:avLst/>
            </a:prstGeom>
            <a:noFill/>
            <a:ln>
              <a:noFill/>
            </a:ln>
          </p:spPr>
          <p:txBody>
            <a:bodyPr anchorCtr="0" anchor="ctr" bIns="163575" lIns="163575" spcFirstLastPara="1" rIns="163575" wrap="square" tIns="163575">
              <a:noAutofit/>
            </a:bodyPr>
            <a:lstStyle/>
            <a:p>
              <a:pPr indent="0" lvl="0" marL="0" marR="0" rtl="0" algn="ctr">
                <a:lnSpc>
                  <a:spcPct val="90000"/>
                </a:lnSpc>
                <a:spcBef>
                  <a:spcPts val="0"/>
                </a:spcBef>
                <a:spcAft>
                  <a:spcPts val="0"/>
                </a:spcAft>
                <a:buNone/>
              </a:pPr>
              <a:r>
                <a:rPr lang="zh-TW" sz="2300">
                  <a:solidFill>
                    <a:schemeClr val="lt1"/>
                  </a:solidFill>
                  <a:latin typeface="Calibri"/>
                  <a:ea typeface="Calibri"/>
                  <a:cs typeface="Calibri"/>
                  <a:sym typeface="Calibri"/>
                </a:rPr>
                <a:t>即時互動</a:t>
              </a:r>
              <a:endParaRPr sz="2300">
                <a:solidFill>
                  <a:schemeClr val="lt1"/>
                </a:solidFill>
                <a:latin typeface="Calibri"/>
                <a:ea typeface="Calibri"/>
                <a:cs typeface="Calibri"/>
                <a:sym typeface="Calibri"/>
              </a:endParaRPr>
            </a:p>
          </p:txBody>
        </p:sp>
        <p:sp>
          <p:nvSpPr>
            <p:cNvPr id="167" name="Shape 167"/>
            <p:cNvSpPr/>
            <p:nvPr/>
          </p:nvSpPr>
          <p:spPr>
            <a:xfrm>
              <a:off x="1043404" y="2984857"/>
              <a:ext cx="1797843" cy="1078706"/>
            </a:xfrm>
            <a:prstGeom prst="rect">
              <a:avLst/>
            </a:prstGeom>
            <a:solidFill>
              <a:schemeClr val="accent1"/>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68" name="Shape 168"/>
            <p:cNvSpPr txBox="1"/>
            <p:nvPr/>
          </p:nvSpPr>
          <p:spPr>
            <a:xfrm>
              <a:off x="1043404" y="2984857"/>
              <a:ext cx="1797843" cy="1078706"/>
            </a:xfrm>
            <a:prstGeom prst="rect">
              <a:avLst/>
            </a:prstGeom>
            <a:noFill/>
            <a:ln>
              <a:noFill/>
            </a:ln>
          </p:spPr>
          <p:txBody>
            <a:bodyPr anchorCtr="0" anchor="ctr" bIns="163575" lIns="163575" spcFirstLastPara="1" rIns="163575" wrap="square" tIns="163575">
              <a:noAutofit/>
            </a:bodyPr>
            <a:lstStyle/>
            <a:p>
              <a:pPr indent="0" lvl="0" marL="0" marR="0" rtl="0" algn="ctr">
                <a:lnSpc>
                  <a:spcPct val="90000"/>
                </a:lnSpc>
                <a:spcBef>
                  <a:spcPts val="0"/>
                </a:spcBef>
                <a:spcAft>
                  <a:spcPts val="0"/>
                </a:spcAft>
                <a:buNone/>
              </a:pPr>
              <a:r>
                <a:rPr lang="zh-TW" sz="2300">
                  <a:solidFill>
                    <a:schemeClr val="lt1"/>
                  </a:solidFill>
                  <a:latin typeface="Calibri"/>
                  <a:ea typeface="Calibri"/>
                  <a:cs typeface="Calibri"/>
                  <a:sym typeface="Calibri"/>
                </a:rPr>
                <a:t>時間與空間停止</a:t>
              </a:r>
              <a:endParaRPr sz="2300">
                <a:solidFill>
                  <a:schemeClr val="lt1"/>
                </a:solidFill>
                <a:latin typeface="Calibri"/>
                <a:ea typeface="Calibri"/>
                <a:cs typeface="Calibri"/>
                <a:sym typeface="Calibri"/>
              </a:endParaRPr>
            </a:p>
          </p:txBody>
        </p:sp>
      </p:grpSp>
      <p:sp>
        <p:nvSpPr>
          <p:cNvPr id="169" name="Shape 169"/>
          <p:cNvSpPr txBox="1"/>
          <p:nvPr/>
        </p:nvSpPr>
        <p:spPr>
          <a:xfrm>
            <a:off x="740980" y="3899103"/>
            <a:ext cx="2339102" cy="83099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zh-TW" sz="2400">
                <a:solidFill>
                  <a:schemeClr val="dk1"/>
                </a:solidFill>
                <a:latin typeface="Calibri"/>
                <a:ea typeface="Calibri"/>
                <a:cs typeface="Calibri"/>
                <a:sym typeface="Calibri"/>
              </a:rPr>
              <a:t>球迷在家中收看</a:t>
            </a:r>
            <a:endParaRPr sz="2400">
              <a:solidFill>
                <a:schemeClr val="dk1"/>
              </a:solidFill>
              <a:latin typeface="Calibri"/>
              <a:ea typeface="Calibri"/>
              <a:cs typeface="Calibri"/>
              <a:sym typeface="Calibri"/>
            </a:endParaRPr>
          </a:p>
          <a:p>
            <a:pPr indent="0" lvl="0" marL="0" marR="0" rtl="0" algn="l">
              <a:spcBef>
                <a:spcPts val="0"/>
              </a:spcBef>
              <a:spcAft>
                <a:spcPts val="0"/>
              </a:spcAft>
              <a:buNone/>
            </a:pPr>
            <a:r>
              <a:rPr lang="zh-TW" sz="2400">
                <a:solidFill>
                  <a:schemeClr val="dk1"/>
                </a:solidFill>
                <a:latin typeface="Calibri"/>
                <a:ea typeface="Calibri"/>
                <a:cs typeface="Calibri"/>
                <a:sym typeface="Calibri"/>
              </a:rPr>
              <a:t>世界杯足球賽</a:t>
            </a:r>
            <a:endParaRPr sz="2400">
              <a:solidFill>
                <a:schemeClr val="dk1"/>
              </a:solidFill>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73" name="Shape 173"/>
        <p:cNvGrpSpPr/>
        <p:nvPr/>
      </p:nvGrpSpPr>
      <p:grpSpPr>
        <a:xfrm>
          <a:off x="0" y="0"/>
          <a:ext cx="0" cy="0"/>
          <a:chOff x="0" y="0"/>
          <a:chExt cx="0" cy="0"/>
        </a:xfrm>
      </p:grpSpPr>
      <p:sp>
        <p:nvSpPr>
          <p:cNvPr id="174" name="Shape 174"/>
          <p:cNvSpPr txBox="1"/>
          <p:nvPr>
            <p:ph type="title"/>
          </p:nvPr>
        </p:nvSpPr>
        <p:spPr>
          <a:xfrm>
            <a:off x="457200" y="274640"/>
            <a:ext cx="8229600" cy="1143000"/>
          </a:xfrm>
          <a:prstGeom prst="rect">
            <a:avLst/>
          </a:prstGeom>
          <a:noFill/>
          <a:ln>
            <a:noFill/>
          </a:ln>
        </p:spPr>
        <p:txBody>
          <a:bodyPr anchorCtr="1"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4400"/>
              <a:buFont typeface="Arial"/>
              <a:buNone/>
            </a:pPr>
            <a:r>
              <a:rPr b="0" i="0" lang="zh-TW" sz="4400" u="none" cap="none" strike="noStrike">
                <a:solidFill>
                  <a:srgbClr val="000000"/>
                </a:solidFill>
                <a:latin typeface="Arial"/>
                <a:ea typeface="Arial"/>
                <a:cs typeface="Arial"/>
                <a:sym typeface="Arial"/>
              </a:rPr>
              <a:t>三、跨文化溝通原則</a:t>
            </a:r>
            <a:endParaRPr b="0" i="0" sz="4400" u="none" cap="none" strike="noStrike">
              <a:solidFill>
                <a:srgbClr val="000000"/>
              </a:solidFill>
              <a:latin typeface="Arial"/>
              <a:ea typeface="Arial"/>
              <a:cs typeface="Arial"/>
              <a:sym typeface="Arial"/>
            </a:endParaRPr>
          </a:p>
        </p:txBody>
      </p:sp>
      <p:sp>
        <p:nvSpPr>
          <p:cNvPr id="175" name="Shape 175"/>
          <p:cNvSpPr txBox="1"/>
          <p:nvPr>
            <p:ph idx="1" type="body"/>
          </p:nvPr>
        </p:nvSpPr>
        <p:spPr>
          <a:xfrm>
            <a:off x="457200" y="1600200"/>
            <a:ext cx="8229600" cy="4525959"/>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rgbClr val="0000FF"/>
              </a:buClr>
              <a:buSzPts val="3200"/>
              <a:buFont typeface="Arial"/>
              <a:buChar char="•"/>
            </a:pPr>
            <a:r>
              <a:rPr b="0" i="0" lang="zh-TW" sz="3200" u="none" cap="none" strike="noStrike">
                <a:solidFill>
                  <a:srgbClr val="0000FF"/>
                </a:solidFill>
                <a:latin typeface="Arial"/>
                <a:ea typeface="Arial"/>
                <a:cs typeface="Arial"/>
                <a:sym typeface="Arial"/>
              </a:rPr>
              <a:t>培養全球化的視野:</a:t>
            </a:r>
            <a:endParaRPr/>
          </a:p>
          <a:p>
            <a:pPr indent="0" lvl="0" marL="0" marR="0" rtl="0" algn="l">
              <a:lnSpc>
                <a:spcPct val="100000"/>
              </a:lnSpc>
              <a:spcBef>
                <a:spcPts val="800"/>
              </a:spcBef>
              <a:spcAft>
                <a:spcPts val="0"/>
              </a:spcAft>
              <a:buClr>
                <a:srgbClr val="0000FF"/>
              </a:buClr>
              <a:buSzPts val="3200"/>
              <a:buFont typeface="Arial"/>
              <a:buNone/>
            </a:pPr>
            <a:r>
              <a:rPr b="0" i="0" lang="zh-TW" sz="3200" u="none" cap="none" strike="noStrike">
                <a:solidFill>
                  <a:srgbClr val="0000FF"/>
                </a:solidFill>
                <a:latin typeface="Arial"/>
                <a:ea typeface="Arial"/>
                <a:cs typeface="Arial"/>
                <a:sym typeface="Arial"/>
              </a:rPr>
              <a:t>現代人跨文化交流機會大幅度提升。即便在台灣境內，都有很高的可能性能夠與異文化的友人相遇、交友、甚至結婚共組家庭。因此，跨文化之間的溝通、協調、及人際關係建立自然是現代人必要的能力之一。</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79" name="Shape 179"/>
        <p:cNvGrpSpPr/>
        <p:nvPr/>
      </p:nvGrpSpPr>
      <p:grpSpPr>
        <a:xfrm>
          <a:off x="0" y="0"/>
          <a:ext cx="0" cy="0"/>
          <a:chOff x="0" y="0"/>
          <a:chExt cx="0" cy="0"/>
        </a:xfrm>
      </p:grpSpPr>
      <p:sp>
        <p:nvSpPr>
          <p:cNvPr id="180" name="Shape 180"/>
          <p:cNvSpPr txBox="1"/>
          <p:nvPr>
            <p:ph type="title"/>
          </p:nvPr>
        </p:nvSpPr>
        <p:spPr>
          <a:xfrm>
            <a:off x="457200" y="274640"/>
            <a:ext cx="8229600" cy="1143000"/>
          </a:xfrm>
          <a:prstGeom prst="rect">
            <a:avLst/>
          </a:prstGeom>
          <a:noFill/>
          <a:ln>
            <a:noFill/>
          </a:ln>
        </p:spPr>
        <p:txBody>
          <a:bodyPr anchorCtr="1"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4400"/>
              <a:buFont typeface="Arial"/>
              <a:buNone/>
            </a:pPr>
            <a:r>
              <a:t/>
            </a:r>
            <a:endParaRPr b="0" i="0" sz="4400" u="none" cap="none" strike="noStrike">
              <a:solidFill>
                <a:srgbClr val="000000"/>
              </a:solidFill>
              <a:latin typeface="Arial"/>
              <a:ea typeface="Arial"/>
              <a:cs typeface="Arial"/>
              <a:sym typeface="Arial"/>
            </a:endParaRPr>
          </a:p>
        </p:txBody>
      </p:sp>
      <p:sp>
        <p:nvSpPr>
          <p:cNvPr id="181" name="Shape 181"/>
          <p:cNvSpPr txBox="1"/>
          <p:nvPr>
            <p:ph idx="1" type="body"/>
          </p:nvPr>
        </p:nvSpPr>
        <p:spPr>
          <a:xfrm>
            <a:off x="457200" y="1600200"/>
            <a:ext cx="8229600" cy="4525959"/>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rgbClr val="0000FF"/>
              </a:buClr>
              <a:buSzPts val="3200"/>
              <a:buFont typeface="Arial"/>
              <a:buChar char="•"/>
            </a:pPr>
            <a:r>
              <a:rPr b="0" i="0" lang="zh-TW" sz="3200" u="none" cap="none" strike="noStrike">
                <a:solidFill>
                  <a:srgbClr val="0000FF"/>
                </a:solidFill>
                <a:latin typeface="Arial"/>
                <a:ea typeface="Arial"/>
                <a:cs typeface="Arial"/>
                <a:sym typeface="Arial"/>
              </a:rPr>
              <a:t>深入認識「個人文化身分認同」：</a:t>
            </a:r>
            <a:endParaRPr b="0" i="0" sz="3200" u="none" cap="none" strike="noStrike">
              <a:solidFill>
                <a:srgbClr val="0000FF"/>
              </a:solidFill>
              <a:latin typeface="Arial"/>
              <a:ea typeface="Arial"/>
              <a:cs typeface="Arial"/>
              <a:sym typeface="Arial"/>
            </a:endParaRPr>
          </a:p>
          <a:p>
            <a:pPr indent="0" lvl="0" marL="0" marR="0" rtl="0" algn="l">
              <a:lnSpc>
                <a:spcPct val="100000"/>
              </a:lnSpc>
              <a:spcBef>
                <a:spcPts val="800"/>
              </a:spcBef>
              <a:spcAft>
                <a:spcPts val="0"/>
              </a:spcAft>
              <a:buClr>
                <a:srgbClr val="0000FF"/>
              </a:buClr>
              <a:buSzPts val="3200"/>
              <a:buFont typeface="Arial"/>
              <a:buNone/>
            </a:pPr>
            <a:r>
              <a:rPr b="0" i="0" lang="zh-TW" sz="3200" u="none" cap="none" strike="noStrike">
                <a:solidFill>
                  <a:srgbClr val="0000FF"/>
                </a:solidFill>
                <a:latin typeface="Arial"/>
                <a:ea typeface="Arial"/>
                <a:cs typeface="Arial"/>
                <a:sym typeface="Arial"/>
              </a:rPr>
              <a:t>身份認同的概念非常複雜多元，就跨文化溝通而言，個人的身份認同讓我們更容易區別自己與他人在社會上所扮演的角色，同時提供了一套與他人溝通互動所應遵守的準則。</a:t>
            </a:r>
            <a:endParaRPr b="0" i="0" sz="3200" u="none" cap="none" strike="noStrike">
              <a:solidFill>
                <a:srgbClr val="0000FF"/>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name="課程名稱">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佈景主題">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