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8" r:id="rId6"/>
    <p:sldId id="266" r:id="rId7"/>
    <p:sldId id="267" r:id="rId8"/>
    <p:sldId id="263" r:id="rId9"/>
    <p:sldId id="260" r:id="rId10"/>
    <p:sldId id="261" r:id="rId11"/>
    <p:sldId id="294" r:id="rId12"/>
    <p:sldId id="274" r:id="rId13"/>
    <p:sldId id="272" r:id="rId14"/>
    <p:sldId id="293" r:id="rId15"/>
    <p:sldId id="273" r:id="rId16"/>
    <p:sldId id="279" r:id="rId17"/>
    <p:sldId id="280" r:id="rId18"/>
    <p:sldId id="295" r:id="rId19"/>
    <p:sldId id="292" r:id="rId20"/>
    <p:sldId id="281" r:id="rId21"/>
    <p:sldId id="282" r:id="rId22"/>
    <p:sldId id="278" r:id="rId23"/>
    <p:sldId id="277" r:id="rId24"/>
    <p:sldId id="286" r:id="rId25"/>
    <p:sldId id="287" r:id="rId26"/>
    <p:sldId id="288" r:id="rId27"/>
    <p:sldId id="289" r:id="rId28"/>
    <p:sldId id="269" r:id="rId2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839E5C-52D0-4C2D-AAEF-7365CD061640}" v="4239" dt="2018-06-08T02:35:10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怡純 鍾" userId="78f22ae63b49ab46" providerId="LiveId" clId="{7C839E5C-52D0-4C2D-AAEF-7365CD061640}"/>
    <pc:docChg chg="undo custSel addSld delSld modSld sldOrd">
      <pc:chgData name="怡純 鍾" userId="78f22ae63b49ab46" providerId="LiveId" clId="{7C839E5C-52D0-4C2D-AAEF-7365CD061640}" dt="2018-06-08T02:35:10.349" v="4212"/>
      <pc:docMkLst>
        <pc:docMk/>
      </pc:docMkLst>
      <pc:sldChg chg="modSp ord">
        <pc:chgData name="怡純 鍾" userId="78f22ae63b49ab46" providerId="LiveId" clId="{7C839E5C-52D0-4C2D-AAEF-7365CD061640}" dt="2018-06-05T01:03:09.532" v="1279"/>
        <pc:sldMkLst>
          <pc:docMk/>
          <pc:sldMk cId="0" sldId="259"/>
        </pc:sldMkLst>
        <pc:spChg chg="mod">
          <ac:chgData name="怡純 鍾" userId="78f22ae63b49ab46" providerId="LiveId" clId="{7C839E5C-52D0-4C2D-AAEF-7365CD061640}" dt="2018-06-05T01:02:52.258" v="1278" actId="20577"/>
          <ac:spMkLst>
            <pc:docMk/>
            <pc:sldMk cId="0" sldId="259"/>
            <ac:spMk id="3" creationId="{74FF77F6-24EB-49E4-9595-FF364C4B6E05}"/>
          </ac:spMkLst>
        </pc:spChg>
      </pc:sldChg>
      <pc:sldChg chg="modSp">
        <pc:chgData name="怡純 鍾" userId="78f22ae63b49ab46" providerId="LiveId" clId="{7C839E5C-52D0-4C2D-AAEF-7365CD061640}" dt="2018-06-05T01:05:03.779" v="1290" actId="207"/>
        <pc:sldMkLst>
          <pc:docMk/>
          <pc:sldMk cId="0" sldId="260"/>
        </pc:sldMkLst>
        <pc:spChg chg="mod">
          <ac:chgData name="怡純 鍾" userId="78f22ae63b49ab46" providerId="LiveId" clId="{7C839E5C-52D0-4C2D-AAEF-7365CD061640}" dt="2018-06-03T21:30:53.972" v="581" actId="6549"/>
          <ac:spMkLst>
            <pc:docMk/>
            <pc:sldMk cId="0" sldId="260"/>
            <ac:spMk id="2" creationId="{533B5341-08E6-4968-B755-4CCCA48A772B}"/>
          </ac:spMkLst>
        </pc:spChg>
        <pc:spChg chg="mod">
          <ac:chgData name="怡純 鍾" userId="78f22ae63b49ab46" providerId="LiveId" clId="{7C839E5C-52D0-4C2D-AAEF-7365CD061640}" dt="2018-06-05T01:05:03.779" v="1290" actId="207"/>
          <ac:spMkLst>
            <pc:docMk/>
            <pc:sldMk cId="0" sldId="260"/>
            <ac:spMk id="3" creationId="{2CB5C36F-422C-43AC-BCC7-D8DA164B5339}"/>
          </ac:spMkLst>
        </pc:spChg>
      </pc:sldChg>
      <pc:sldChg chg="modSp">
        <pc:chgData name="怡純 鍾" userId="78f22ae63b49ab46" providerId="LiveId" clId="{7C839E5C-52D0-4C2D-AAEF-7365CD061640}" dt="2018-06-05T01:05:44.095" v="1308" actId="207"/>
        <pc:sldMkLst>
          <pc:docMk/>
          <pc:sldMk cId="3905018105" sldId="261"/>
        </pc:sldMkLst>
        <pc:spChg chg="mod">
          <ac:chgData name="怡純 鍾" userId="78f22ae63b49ab46" providerId="LiveId" clId="{7C839E5C-52D0-4C2D-AAEF-7365CD061640}" dt="2018-06-03T21:28:22.435" v="538" actId="207"/>
          <ac:spMkLst>
            <pc:docMk/>
            <pc:sldMk cId="3905018105" sldId="261"/>
            <ac:spMk id="2" creationId="{4BF9B368-0402-4B89-B630-6C24BFBC392D}"/>
          </ac:spMkLst>
        </pc:spChg>
        <pc:spChg chg="mod">
          <ac:chgData name="怡純 鍾" userId="78f22ae63b49ab46" providerId="LiveId" clId="{7C839E5C-52D0-4C2D-AAEF-7365CD061640}" dt="2018-06-05T01:05:44.095" v="1308" actId="207"/>
          <ac:spMkLst>
            <pc:docMk/>
            <pc:sldMk cId="3905018105" sldId="261"/>
            <ac:spMk id="3" creationId="{3452AEE8-6BF7-4781-BCE0-1C480A8E4473}"/>
          </ac:spMkLst>
        </pc:spChg>
      </pc:sldChg>
      <pc:sldChg chg="modSp ord">
        <pc:chgData name="怡純 鍾" userId="78f22ae63b49ab46" providerId="LiveId" clId="{7C839E5C-52D0-4C2D-AAEF-7365CD061640}" dt="2018-06-04T22:19:00.976" v="1081"/>
        <pc:sldMkLst>
          <pc:docMk/>
          <pc:sldMk cId="1896367284" sldId="263"/>
        </pc:sldMkLst>
        <pc:spChg chg="mod">
          <ac:chgData name="怡純 鍾" userId="78f22ae63b49ab46" providerId="LiveId" clId="{7C839E5C-52D0-4C2D-AAEF-7365CD061640}" dt="2018-06-03T15:40:56.805" v="332" actId="207"/>
          <ac:spMkLst>
            <pc:docMk/>
            <pc:sldMk cId="1896367284" sldId="263"/>
            <ac:spMk id="2" creationId="{4BF9B368-0402-4B89-B630-6C24BFBC392D}"/>
          </ac:spMkLst>
        </pc:spChg>
        <pc:spChg chg="mod">
          <ac:chgData name="怡純 鍾" userId="78f22ae63b49ab46" providerId="LiveId" clId="{7C839E5C-52D0-4C2D-AAEF-7365CD061640}" dt="2018-06-03T21:26:51.507" v="527" actId="207"/>
          <ac:spMkLst>
            <pc:docMk/>
            <pc:sldMk cId="1896367284" sldId="263"/>
            <ac:spMk id="3" creationId="{3452AEE8-6BF7-4781-BCE0-1C480A8E4473}"/>
          </ac:spMkLst>
        </pc:spChg>
      </pc:sldChg>
      <pc:sldChg chg="modSp">
        <pc:chgData name="怡純 鍾" userId="78f22ae63b49ab46" providerId="LiveId" clId="{7C839E5C-52D0-4C2D-AAEF-7365CD061640}" dt="2018-06-05T01:04:06.454" v="1289"/>
        <pc:sldMkLst>
          <pc:docMk/>
          <pc:sldMk cId="3698999678" sldId="264"/>
        </pc:sldMkLst>
        <pc:spChg chg="mod">
          <ac:chgData name="怡純 鍾" userId="78f22ae63b49ab46" providerId="LiveId" clId="{7C839E5C-52D0-4C2D-AAEF-7365CD061640}" dt="2018-06-05T01:04:06.454" v="1289"/>
          <ac:spMkLst>
            <pc:docMk/>
            <pc:sldMk cId="3698999678" sldId="264"/>
            <ac:spMk id="2" creationId="{533B5341-08E6-4968-B755-4CCCA48A772B}"/>
          </ac:spMkLst>
        </pc:spChg>
        <pc:spChg chg="mod">
          <ac:chgData name="怡純 鍾" userId="78f22ae63b49ab46" providerId="LiveId" clId="{7C839E5C-52D0-4C2D-AAEF-7365CD061640}" dt="2018-06-03T21:41:40.299" v="812" actId="6549"/>
          <ac:spMkLst>
            <pc:docMk/>
            <pc:sldMk cId="3698999678" sldId="264"/>
            <ac:spMk id="3" creationId="{2CB5C36F-422C-43AC-BCC7-D8DA164B5339}"/>
          </ac:spMkLst>
        </pc:spChg>
      </pc:sldChg>
      <pc:sldChg chg="modSp">
        <pc:chgData name="怡純 鍾" userId="78f22ae63b49ab46" providerId="LiveId" clId="{7C839E5C-52D0-4C2D-AAEF-7365CD061640}" dt="2018-06-03T21:41:48.764" v="820"/>
        <pc:sldMkLst>
          <pc:docMk/>
          <pc:sldMk cId="1614507485" sldId="265"/>
        </pc:sldMkLst>
        <pc:spChg chg="mod">
          <ac:chgData name="怡純 鍾" userId="78f22ae63b49ab46" providerId="LiveId" clId="{7C839E5C-52D0-4C2D-AAEF-7365CD061640}" dt="2018-06-03T21:41:48.764" v="820"/>
          <ac:spMkLst>
            <pc:docMk/>
            <pc:sldMk cId="1614507485" sldId="265"/>
            <ac:spMk id="3" creationId="{3452AEE8-6BF7-4781-BCE0-1C480A8E4473}"/>
          </ac:spMkLst>
        </pc:spChg>
      </pc:sldChg>
      <pc:sldChg chg="modSp">
        <pc:chgData name="怡純 鍾" userId="78f22ae63b49ab46" providerId="LiveId" clId="{7C839E5C-52D0-4C2D-AAEF-7365CD061640}" dt="2018-06-03T21:45:07.723" v="847" actId="207"/>
        <pc:sldMkLst>
          <pc:docMk/>
          <pc:sldMk cId="4108632336" sldId="266"/>
        </pc:sldMkLst>
        <pc:spChg chg="mod">
          <ac:chgData name="怡純 鍾" userId="78f22ae63b49ab46" providerId="LiveId" clId="{7C839E5C-52D0-4C2D-AAEF-7365CD061640}" dt="2018-06-03T21:30:21.438" v="577" actId="6549"/>
          <ac:spMkLst>
            <pc:docMk/>
            <pc:sldMk cId="4108632336" sldId="266"/>
            <ac:spMk id="2" creationId="{533B5341-08E6-4968-B755-4CCCA48A772B}"/>
          </ac:spMkLst>
        </pc:spChg>
        <pc:spChg chg="mod">
          <ac:chgData name="怡純 鍾" userId="78f22ae63b49ab46" providerId="LiveId" clId="{7C839E5C-52D0-4C2D-AAEF-7365CD061640}" dt="2018-06-03T21:45:07.723" v="847" actId="207"/>
          <ac:spMkLst>
            <pc:docMk/>
            <pc:sldMk cId="4108632336" sldId="266"/>
            <ac:spMk id="3" creationId="{2CB5C36F-422C-43AC-BCC7-D8DA164B5339}"/>
          </ac:spMkLst>
        </pc:spChg>
      </pc:sldChg>
      <pc:sldChg chg="modSp">
        <pc:chgData name="怡純 鍾" userId="78f22ae63b49ab46" providerId="LiveId" clId="{7C839E5C-52D0-4C2D-AAEF-7365CD061640}" dt="2018-06-03T21:45:48.878" v="867"/>
        <pc:sldMkLst>
          <pc:docMk/>
          <pc:sldMk cId="159957244" sldId="267"/>
        </pc:sldMkLst>
        <pc:spChg chg="mod">
          <ac:chgData name="怡純 鍾" userId="78f22ae63b49ab46" providerId="LiveId" clId="{7C839E5C-52D0-4C2D-AAEF-7365CD061640}" dt="2018-06-03T21:30:11.750" v="576" actId="6549"/>
          <ac:spMkLst>
            <pc:docMk/>
            <pc:sldMk cId="159957244" sldId="267"/>
            <ac:spMk id="2" creationId="{4BF9B368-0402-4B89-B630-6C24BFBC392D}"/>
          </ac:spMkLst>
        </pc:spChg>
        <pc:spChg chg="mod">
          <ac:chgData name="怡純 鍾" userId="78f22ae63b49ab46" providerId="LiveId" clId="{7C839E5C-52D0-4C2D-AAEF-7365CD061640}" dt="2018-06-03T21:45:48.878" v="867"/>
          <ac:spMkLst>
            <pc:docMk/>
            <pc:sldMk cId="159957244" sldId="267"/>
            <ac:spMk id="3" creationId="{3452AEE8-6BF7-4781-BCE0-1C480A8E4473}"/>
          </ac:spMkLst>
        </pc:spChg>
      </pc:sldChg>
      <pc:sldChg chg="modSp add">
        <pc:chgData name="怡純 鍾" userId="78f22ae63b49ab46" providerId="LiveId" clId="{7C839E5C-52D0-4C2D-AAEF-7365CD061640}" dt="2018-06-03T21:25:43.292" v="521" actId="207"/>
        <pc:sldMkLst>
          <pc:docMk/>
          <pc:sldMk cId="2112456172" sldId="268"/>
        </pc:sldMkLst>
        <pc:spChg chg="mod">
          <ac:chgData name="怡純 鍾" userId="78f22ae63b49ab46" providerId="LiveId" clId="{7C839E5C-52D0-4C2D-AAEF-7365CD061640}" dt="2018-06-03T15:33:09.334" v="173" actId="6549"/>
          <ac:spMkLst>
            <pc:docMk/>
            <pc:sldMk cId="2112456172" sldId="268"/>
            <ac:spMk id="2" creationId="{566BDA8A-9CD1-4D4A-8ECF-97D1FD7EB8FC}"/>
          </ac:spMkLst>
        </pc:spChg>
        <pc:spChg chg="mod">
          <ac:chgData name="怡純 鍾" userId="78f22ae63b49ab46" providerId="LiveId" clId="{7C839E5C-52D0-4C2D-AAEF-7365CD061640}" dt="2018-06-03T21:25:43.292" v="521" actId="207"/>
          <ac:spMkLst>
            <pc:docMk/>
            <pc:sldMk cId="2112456172" sldId="268"/>
            <ac:spMk id="3" creationId="{9CC0945E-E75D-419E-93F6-AAAB3077785D}"/>
          </ac:spMkLst>
        </pc:spChg>
      </pc:sldChg>
      <pc:sldChg chg="modSp add">
        <pc:chgData name="怡純 鍾" userId="78f22ae63b49ab46" providerId="LiveId" clId="{7C839E5C-52D0-4C2D-AAEF-7365CD061640}" dt="2018-06-05T02:49:15.116" v="4209"/>
        <pc:sldMkLst>
          <pc:docMk/>
          <pc:sldMk cId="3067721758" sldId="269"/>
        </pc:sldMkLst>
        <pc:spChg chg="mod">
          <ac:chgData name="怡純 鍾" userId="78f22ae63b49ab46" providerId="LiveId" clId="{7C839E5C-52D0-4C2D-AAEF-7365CD061640}" dt="2018-06-05T02:49:15.116" v="4209"/>
          <ac:spMkLst>
            <pc:docMk/>
            <pc:sldMk cId="3067721758" sldId="269"/>
            <ac:spMk id="2" creationId="{660DD51D-5BB2-4930-A4C3-9C1A8B81EC42}"/>
          </ac:spMkLst>
        </pc:spChg>
        <pc:spChg chg="mod">
          <ac:chgData name="怡純 鍾" userId="78f22ae63b49ab46" providerId="LiveId" clId="{7C839E5C-52D0-4C2D-AAEF-7365CD061640}" dt="2018-06-05T02:46:21.015" v="4046" actId="207"/>
          <ac:spMkLst>
            <pc:docMk/>
            <pc:sldMk cId="3067721758" sldId="269"/>
            <ac:spMk id="3" creationId="{631B56F2-50B5-4987-AA73-E7A0BA1813C5}"/>
          </ac:spMkLst>
        </pc:spChg>
      </pc:sldChg>
      <pc:sldChg chg="modSp ord">
        <pc:chgData name="怡純 鍾" userId="78f22ae63b49ab46" providerId="LiveId" clId="{7C839E5C-52D0-4C2D-AAEF-7365CD061640}" dt="2018-06-05T01:19:22.406" v="1454"/>
        <pc:sldMkLst>
          <pc:docMk/>
          <pc:sldMk cId="4235489962" sldId="272"/>
        </pc:sldMkLst>
        <pc:spChg chg="mod">
          <ac:chgData name="怡純 鍾" userId="78f22ae63b49ab46" providerId="LiveId" clId="{7C839E5C-52D0-4C2D-AAEF-7365CD061640}" dt="2018-06-04T21:45:20.885" v="912"/>
          <ac:spMkLst>
            <pc:docMk/>
            <pc:sldMk cId="4235489962" sldId="272"/>
            <ac:spMk id="2" creationId="{E1D04C26-3993-4B6A-8B32-A542E2BA2F0B}"/>
          </ac:spMkLst>
        </pc:spChg>
        <pc:spChg chg="mod">
          <ac:chgData name="怡純 鍾" userId="78f22ae63b49ab46" providerId="LiveId" clId="{7C839E5C-52D0-4C2D-AAEF-7365CD061640}" dt="2018-06-05T01:19:22.406" v="1454"/>
          <ac:spMkLst>
            <pc:docMk/>
            <pc:sldMk cId="4235489962" sldId="272"/>
            <ac:spMk id="3" creationId="{5887B3C6-E38B-4C97-A466-0EC485DEA29C}"/>
          </ac:spMkLst>
        </pc:spChg>
      </pc:sldChg>
      <pc:sldChg chg="modSp">
        <pc:chgData name="怡純 鍾" userId="78f22ae63b49ab46" providerId="LiveId" clId="{7C839E5C-52D0-4C2D-AAEF-7365CD061640}" dt="2018-06-05T01:24:21.634" v="1494" actId="207"/>
        <pc:sldMkLst>
          <pc:docMk/>
          <pc:sldMk cId="3265637045" sldId="273"/>
        </pc:sldMkLst>
        <pc:spChg chg="mod">
          <ac:chgData name="怡純 鍾" userId="78f22ae63b49ab46" providerId="LiveId" clId="{7C839E5C-52D0-4C2D-AAEF-7365CD061640}" dt="2018-06-04T21:45:25.181" v="913" actId="207"/>
          <ac:spMkLst>
            <pc:docMk/>
            <pc:sldMk cId="3265637045" sldId="273"/>
            <ac:spMk id="2" creationId="{E1D04C26-3993-4B6A-8B32-A542E2BA2F0B}"/>
          </ac:spMkLst>
        </pc:spChg>
        <pc:spChg chg="mod">
          <ac:chgData name="怡純 鍾" userId="78f22ae63b49ab46" providerId="LiveId" clId="{7C839E5C-52D0-4C2D-AAEF-7365CD061640}" dt="2018-06-05T01:24:21.634" v="1494" actId="207"/>
          <ac:spMkLst>
            <pc:docMk/>
            <pc:sldMk cId="3265637045" sldId="273"/>
            <ac:spMk id="3" creationId="{5887B3C6-E38B-4C97-A466-0EC485DEA29C}"/>
          </ac:spMkLst>
        </pc:spChg>
      </pc:sldChg>
      <pc:sldChg chg="modSp ord">
        <pc:chgData name="怡純 鍾" userId="78f22ae63b49ab46" providerId="LiveId" clId="{7C839E5C-52D0-4C2D-AAEF-7365CD061640}" dt="2018-06-05T01:08:25.428" v="1355" actId="2711"/>
        <pc:sldMkLst>
          <pc:docMk/>
          <pc:sldMk cId="1059202664" sldId="274"/>
        </pc:sldMkLst>
        <pc:spChg chg="mod">
          <ac:chgData name="怡純 鍾" userId="78f22ae63b49ab46" providerId="LiveId" clId="{7C839E5C-52D0-4C2D-AAEF-7365CD061640}" dt="2018-06-04T21:40:18.492" v="907" actId="2711"/>
          <ac:spMkLst>
            <pc:docMk/>
            <pc:sldMk cId="1059202664" sldId="274"/>
            <ac:spMk id="2" creationId="{E1D04C26-3993-4B6A-8B32-A542E2BA2F0B}"/>
          </ac:spMkLst>
        </pc:spChg>
        <pc:spChg chg="mod">
          <ac:chgData name="怡純 鍾" userId="78f22ae63b49ab46" providerId="LiveId" clId="{7C839E5C-52D0-4C2D-AAEF-7365CD061640}" dt="2018-06-05T01:08:25.428" v="1355" actId="2711"/>
          <ac:spMkLst>
            <pc:docMk/>
            <pc:sldMk cId="1059202664" sldId="274"/>
            <ac:spMk id="3" creationId="{5887B3C6-E38B-4C97-A466-0EC485DEA29C}"/>
          </ac:spMkLst>
        </pc:spChg>
      </pc:sldChg>
      <pc:sldChg chg="modSp">
        <pc:chgData name="怡純 鍾" userId="78f22ae63b49ab46" providerId="LiveId" clId="{7C839E5C-52D0-4C2D-AAEF-7365CD061640}" dt="2018-06-05T02:20:18.314" v="1792" actId="20577"/>
        <pc:sldMkLst>
          <pc:docMk/>
          <pc:sldMk cId="385550422" sldId="277"/>
        </pc:sldMkLst>
        <pc:spChg chg="mod">
          <ac:chgData name="怡純 鍾" userId="78f22ae63b49ab46" providerId="LiveId" clId="{7C839E5C-52D0-4C2D-AAEF-7365CD061640}" dt="2018-06-04T22:00:32.235" v="937" actId="20577"/>
          <ac:spMkLst>
            <pc:docMk/>
            <pc:sldMk cId="385550422" sldId="277"/>
            <ac:spMk id="2" creationId="{C41FC2D6-F0F2-4B29-8536-5867287C5EF1}"/>
          </ac:spMkLst>
        </pc:spChg>
        <pc:spChg chg="mod">
          <ac:chgData name="怡純 鍾" userId="78f22ae63b49ab46" providerId="LiveId" clId="{7C839E5C-52D0-4C2D-AAEF-7365CD061640}" dt="2018-06-05T02:20:18.314" v="1792" actId="20577"/>
          <ac:spMkLst>
            <pc:docMk/>
            <pc:sldMk cId="385550422" sldId="277"/>
            <ac:spMk id="3" creationId="{E15D2709-653D-46D3-A98A-9DD3CC57C5F3}"/>
          </ac:spMkLst>
        </pc:spChg>
      </pc:sldChg>
      <pc:sldChg chg="modSp ord">
        <pc:chgData name="怡純 鍾" userId="78f22ae63b49ab46" providerId="LiveId" clId="{7C839E5C-52D0-4C2D-AAEF-7365CD061640}" dt="2018-06-05T01:53:33.543" v="1762" actId="207"/>
        <pc:sldMkLst>
          <pc:docMk/>
          <pc:sldMk cId="1032466843" sldId="278"/>
        </pc:sldMkLst>
        <pc:spChg chg="mod">
          <ac:chgData name="怡純 鍾" userId="78f22ae63b49ab46" providerId="LiveId" clId="{7C839E5C-52D0-4C2D-AAEF-7365CD061640}" dt="2018-06-05T01:52:40.366" v="1755" actId="207"/>
          <ac:spMkLst>
            <pc:docMk/>
            <pc:sldMk cId="1032466843" sldId="278"/>
            <ac:spMk id="2" creationId="{FC6CCE9A-FFD6-46AC-8D59-7A9DF9910900}"/>
          </ac:spMkLst>
        </pc:spChg>
        <pc:spChg chg="mod">
          <ac:chgData name="怡純 鍾" userId="78f22ae63b49ab46" providerId="LiveId" clId="{7C839E5C-52D0-4C2D-AAEF-7365CD061640}" dt="2018-06-05T01:53:33.543" v="1762" actId="207"/>
          <ac:spMkLst>
            <pc:docMk/>
            <pc:sldMk cId="1032466843" sldId="278"/>
            <ac:spMk id="3" creationId="{063B74CD-88B8-4313-8F14-9124F91042F4}"/>
          </ac:spMkLst>
        </pc:spChg>
      </pc:sldChg>
      <pc:sldChg chg="modSp">
        <pc:chgData name="怡純 鍾" userId="78f22ae63b49ab46" providerId="LiveId" clId="{7C839E5C-52D0-4C2D-AAEF-7365CD061640}" dt="2018-06-05T01:26:36.846" v="1518" actId="6549"/>
        <pc:sldMkLst>
          <pc:docMk/>
          <pc:sldMk cId="2758070666" sldId="279"/>
        </pc:sldMkLst>
        <pc:spChg chg="mod">
          <ac:chgData name="怡純 鍾" userId="78f22ae63b49ab46" providerId="LiveId" clId="{7C839E5C-52D0-4C2D-AAEF-7365CD061640}" dt="2018-06-04T21:50:51.237" v="918" actId="6549"/>
          <ac:spMkLst>
            <pc:docMk/>
            <pc:sldMk cId="2758070666" sldId="279"/>
            <ac:spMk id="2" creationId="{C41FC2D6-F0F2-4B29-8536-5867287C5EF1}"/>
          </ac:spMkLst>
        </pc:spChg>
        <pc:spChg chg="mod">
          <ac:chgData name="怡純 鍾" userId="78f22ae63b49ab46" providerId="LiveId" clId="{7C839E5C-52D0-4C2D-AAEF-7365CD061640}" dt="2018-06-05T01:26:36.846" v="1518" actId="6549"/>
          <ac:spMkLst>
            <pc:docMk/>
            <pc:sldMk cId="2758070666" sldId="279"/>
            <ac:spMk id="3" creationId="{E15D2709-653D-46D3-A98A-9DD3CC57C5F3}"/>
          </ac:spMkLst>
        </pc:spChg>
      </pc:sldChg>
      <pc:sldChg chg="modSp">
        <pc:chgData name="怡純 鍾" userId="78f22ae63b49ab46" providerId="LiveId" clId="{7C839E5C-52D0-4C2D-AAEF-7365CD061640}" dt="2018-06-05T01:28:13.305" v="1528" actId="207"/>
        <pc:sldMkLst>
          <pc:docMk/>
          <pc:sldMk cId="54662214" sldId="280"/>
        </pc:sldMkLst>
        <pc:spChg chg="mod">
          <ac:chgData name="怡純 鍾" userId="78f22ae63b49ab46" providerId="LiveId" clId="{7C839E5C-52D0-4C2D-AAEF-7365CD061640}" dt="2018-06-04T21:53:03.024" v="924" actId="207"/>
          <ac:spMkLst>
            <pc:docMk/>
            <pc:sldMk cId="54662214" sldId="280"/>
            <ac:spMk id="2" creationId="{FC6CCE9A-FFD6-46AC-8D59-7A9DF9910900}"/>
          </ac:spMkLst>
        </pc:spChg>
        <pc:spChg chg="mod">
          <ac:chgData name="怡純 鍾" userId="78f22ae63b49ab46" providerId="LiveId" clId="{7C839E5C-52D0-4C2D-AAEF-7365CD061640}" dt="2018-06-05T01:28:13.305" v="1528" actId="207"/>
          <ac:spMkLst>
            <pc:docMk/>
            <pc:sldMk cId="54662214" sldId="280"/>
            <ac:spMk id="3" creationId="{063B74CD-88B8-4313-8F14-9124F91042F4}"/>
          </ac:spMkLst>
        </pc:spChg>
      </pc:sldChg>
      <pc:sldChg chg="modSp">
        <pc:chgData name="怡純 鍾" userId="78f22ae63b49ab46" providerId="LiveId" clId="{7C839E5C-52D0-4C2D-AAEF-7365CD061640}" dt="2018-06-05T01:46:27.097" v="1676" actId="207"/>
        <pc:sldMkLst>
          <pc:docMk/>
          <pc:sldMk cId="2979701043" sldId="281"/>
        </pc:sldMkLst>
        <pc:spChg chg="mod">
          <ac:chgData name="怡純 鍾" userId="78f22ae63b49ab46" providerId="LiveId" clId="{7C839E5C-52D0-4C2D-AAEF-7365CD061640}" dt="2018-06-04T21:53:46.536" v="928" actId="6549"/>
          <ac:spMkLst>
            <pc:docMk/>
            <pc:sldMk cId="2979701043" sldId="281"/>
            <ac:spMk id="2" creationId="{C41FC2D6-F0F2-4B29-8536-5867287C5EF1}"/>
          </ac:spMkLst>
        </pc:spChg>
        <pc:spChg chg="mod">
          <ac:chgData name="怡純 鍾" userId="78f22ae63b49ab46" providerId="LiveId" clId="{7C839E5C-52D0-4C2D-AAEF-7365CD061640}" dt="2018-06-05T01:46:27.097" v="1676" actId="207"/>
          <ac:spMkLst>
            <pc:docMk/>
            <pc:sldMk cId="2979701043" sldId="281"/>
            <ac:spMk id="3" creationId="{E15D2709-653D-46D3-A98A-9DD3CC57C5F3}"/>
          </ac:spMkLst>
        </pc:spChg>
      </pc:sldChg>
      <pc:sldChg chg="modSp">
        <pc:chgData name="怡純 鍾" userId="78f22ae63b49ab46" providerId="LiveId" clId="{7C839E5C-52D0-4C2D-AAEF-7365CD061640}" dt="2018-06-05T01:52:18.499" v="1753" actId="5793"/>
        <pc:sldMkLst>
          <pc:docMk/>
          <pc:sldMk cId="3341688172" sldId="282"/>
        </pc:sldMkLst>
        <pc:spChg chg="mod">
          <ac:chgData name="怡純 鍾" userId="78f22ae63b49ab46" providerId="LiveId" clId="{7C839E5C-52D0-4C2D-AAEF-7365CD061640}" dt="2018-06-04T21:56:55.664" v="930" actId="5793"/>
          <ac:spMkLst>
            <pc:docMk/>
            <pc:sldMk cId="3341688172" sldId="282"/>
            <ac:spMk id="2" creationId="{FC6CCE9A-FFD6-46AC-8D59-7A9DF9910900}"/>
          </ac:spMkLst>
        </pc:spChg>
        <pc:spChg chg="mod">
          <ac:chgData name="怡純 鍾" userId="78f22ae63b49ab46" providerId="LiveId" clId="{7C839E5C-52D0-4C2D-AAEF-7365CD061640}" dt="2018-06-05T01:52:18.499" v="1753" actId="5793"/>
          <ac:spMkLst>
            <pc:docMk/>
            <pc:sldMk cId="3341688172" sldId="282"/>
            <ac:spMk id="3" creationId="{063B74CD-88B8-4313-8F14-9124F91042F4}"/>
          </ac:spMkLst>
        </pc:spChg>
      </pc:sldChg>
      <pc:sldChg chg="modSp">
        <pc:chgData name="怡純 鍾" userId="78f22ae63b49ab46" providerId="LiveId" clId="{7C839E5C-52D0-4C2D-AAEF-7365CD061640}" dt="2018-06-05T02:46:28.452" v="4047" actId="207"/>
        <pc:sldMkLst>
          <pc:docMk/>
          <pc:sldMk cId="1105235216" sldId="286"/>
        </pc:sldMkLst>
        <pc:spChg chg="mod">
          <ac:chgData name="怡純 鍾" userId="78f22ae63b49ab46" providerId="LiveId" clId="{7C839E5C-52D0-4C2D-AAEF-7365CD061640}" dt="2018-06-05T02:20:25.039" v="1800" actId="207"/>
          <ac:spMkLst>
            <pc:docMk/>
            <pc:sldMk cId="1105235216" sldId="286"/>
            <ac:spMk id="2" creationId="{FC6CCE9A-FFD6-46AC-8D59-7A9DF9910900}"/>
          </ac:spMkLst>
        </pc:spChg>
        <pc:spChg chg="mod">
          <ac:chgData name="怡純 鍾" userId="78f22ae63b49ab46" providerId="LiveId" clId="{7C839E5C-52D0-4C2D-AAEF-7365CD061640}" dt="2018-06-05T02:46:28.452" v="4047" actId="207"/>
          <ac:spMkLst>
            <pc:docMk/>
            <pc:sldMk cId="1105235216" sldId="286"/>
            <ac:spMk id="3" creationId="{063B74CD-88B8-4313-8F14-9124F91042F4}"/>
          </ac:spMkLst>
        </pc:spChg>
      </pc:sldChg>
      <pc:sldChg chg="modSp">
        <pc:chgData name="怡純 鍾" userId="78f22ae63b49ab46" providerId="LiveId" clId="{7C839E5C-52D0-4C2D-AAEF-7365CD061640}" dt="2018-06-05T02:47:10.022" v="4054"/>
        <pc:sldMkLst>
          <pc:docMk/>
          <pc:sldMk cId="2411849513" sldId="287"/>
        </pc:sldMkLst>
        <pc:spChg chg="mod">
          <ac:chgData name="怡純 鍾" userId="78f22ae63b49ab46" providerId="LiveId" clId="{7C839E5C-52D0-4C2D-AAEF-7365CD061640}" dt="2018-06-05T02:30:39.418" v="2946"/>
          <ac:spMkLst>
            <pc:docMk/>
            <pc:sldMk cId="2411849513" sldId="287"/>
            <ac:spMk id="2" creationId="{C41FC2D6-F0F2-4B29-8536-5867287C5EF1}"/>
          </ac:spMkLst>
        </pc:spChg>
        <pc:spChg chg="mod">
          <ac:chgData name="怡純 鍾" userId="78f22ae63b49ab46" providerId="LiveId" clId="{7C839E5C-52D0-4C2D-AAEF-7365CD061640}" dt="2018-06-05T02:47:10.022" v="4054"/>
          <ac:spMkLst>
            <pc:docMk/>
            <pc:sldMk cId="2411849513" sldId="287"/>
            <ac:spMk id="3" creationId="{E15D2709-653D-46D3-A98A-9DD3CC57C5F3}"/>
          </ac:spMkLst>
        </pc:spChg>
      </pc:sldChg>
      <pc:sldChg chg="modSp">
        <pc:chgData name="怡純 鍾" userId="78f22ae63b49ab46" providerId="LiveId" clId="{7C839E5C-52D0-4C2D-AAEF-7365CD061640}" dt="2018-06-05T02:47:54.245" v="4109"/>
        <pc:sldMkLst>
          <pc:docMk/>
          <pc:sldMk cId="1771964586" sldId="288"/>
        </pc:sldMkLst>
        <pc:spChg chg="mod">
          <ac:chgData name="怡純 鍾" userId="78f22ae63b49ab46" providerId="LiveId" clId="{7C839E5C-52D0-4C2D-AAEF-7365CD061640}" dt="2018-06-05T02:30:45.854" v="2954"/>
          <ac:spMkLst>
            <pc:docMk/>
            <pc:sldMk cId="1771964586" sldId="288"/>
            <ac:spMk id="2" creationId="{FC6CCE9A-FFD6-46AC-8D59-7A9DF9910900}"/>
          </ac:spMkLst>
        </pc:spChg>
        <pc:spChg chg="mod">
          <ac:chgData name="怡純 鍾" userId="78f22ae63b49ab46" providerId="LiveId" clId="{7C839E5C-52D0-4C2D-AAEF-7365CD061640}" dt="2018-06-05T02:47:54.245" v="4109"/>
          <ac:spMkLst>
            <pc:docMk/>
            <pc:sldMk cId="1771964586" sldId="288"/>
            <ac:spMk id="3" creationId="{063B74CD-88B8-4313-8F14-9124F91042F4}"/>
          </ac:spMkLst>
        </pc:spChg>
      </pc:sldChg>
      <pc:sldChg chg="addSp modSp">
        <pc:chgData name="怡純 鍾" userId="78f22ae63b49ab46" providerId="LiveId" clId="{7C839E5C-52D0-4C2D-AAEF-7365CD061640}" dt="2018-06-08T02:35:10.349" v="4212"/>
        <pc:sldMkLst>
          <pc:docMk/>
          <pc:sldMk cId="3306413742" sldId="289"/>
        </pc:sldMkLst>
        <pc:spChg chg="mod">
          <ac:chgData name="怡純 鍾" userId="78f22ae63b49ab46" providerId="LiveId" clId="{7C839E5C-52D0-4C2D-AAEF-7365CD061640}" dt="2018-06-05T02:45:23.157" v="3940"/>
          <ac:spMkLst>
            <pc:docMk/>
            <pc:sldMk cId="3306413742" sldId="289"/>
            <ac:spMk id="2" creationId="{C41FC2D6-F0F2-4B29-8536-5867287C5EF1}"/>
          </ac:spMkLst>
        </pc:spChg>
        <pc:spChg chg="mod">
          <ac:chgData name="怡純 鍾" userId="78f22ae63b49ab46" providerId="LiveId" clId="{7C839E5C-52D0-4C2D-AAEF-7365CD061640}" dt="2018-06-05T02:49:07.150" v="4195"/>
          <ac:spMkLst>
            <pc:docMk/>
            <pc:sldMk cId="3306413742" sldId="289"/>
            <ac:spMk id="3" creationId="{E15D2709-653D-46D3-A98A-9DD3CC57C5F3}"/>
          </ac:spMkLst>
        </pc:spChg>
        <pc:picChg chg="add mod">
          <ac:chgData name="怡純 鍾" userId="78f22ae63b49ab46" providerId="LiveId" clId="{7C839E5C-52D0-4C2D-AAEF-7365CD061640}" dt="2018-06-08T02:35:10.349" v="4212"/>
          <ac:picMkLst>
            <pc:docMk/>
            <pc:sldMk cId="3306413742" sldId="289"/>
            <ac:picMk id="5" creationId="{BF64AF5C-BA04-4D30-90C9-08FD21EAC44A}"/>
          </ac:picMkLst>
        </pc:picChg>
      </pc:sldChg>
      <pc:sldChg chg="modSp add">
        <pc:chgData name="怡純 鍾" userId="78f22ae63b49ab46" providerId="LiveId" clId="{7C839E5C-52D0-4C2D-AAEF-7365CD061640}" dt="2018-06-05T01:34:09.813" v="1664" actId="207"/>
        <pc:sldMkLst>
          <pc:docMk/>
          <pc:sldMk cId="2286794028" sldId="292"/>
        </pc:sldMkLst>
        <pc:spChg chg="mod">
          <ac:chgData name="怡純 鍾" userId="78f22ae63b49ab46" providerId="LiveId" clId="{7C839E5C-52D0-4C2D-AAEF-7365CD061640}" dt="2018-06-05T01:31:31.557" v="1547" actId="207"/>
          <ac:spMkLst>
            <pc:docMk/>
            <pc:sldMk cId="2286794028" sldId="292"/>
            <ac:spMk id="2" creationId="{D0D3E342-3E28-41E0-A209-A5F2FE4F3B24}"/>
          </ac:spMkLst>
        </pc:spChg>
        <pc:spChg chg="mod">
          <ac:chgData name="怡純 鍾" userId="78f22ae63b49ab46" providerId="LiveId" clId="{7C839E5C-52D0-4C2D-AAEF-7365CD061640}" dt="2018-06-05T01:34:09.813" v="1664" actId="207"/>
          <ac:spMkLst>
            <pc:docMk/>
            <pc:sldMk cId="2286794028" sldId="292"/>
            <ac:spMk id="3" creationId="{769FCD95-423C-4986-84F7-A8C28893D875}"/>
          </ac:spMkLst>
        </pc:spChg>
      </pc:sldChg>
      <pc:sldChg chg="modSp">
        <pc:chgData name="怡純 鍾" userId="78f22ae63b49ab46" providerId="LiveId" clId="{7C839E5C-52D0-4C2D-AAEF-7365CD061640}" dt="2018-06-05T01:23:28.803" v="1484" actId="20577"/>
        <pc:sldMkLst>
          <pc:docMk/>
          <pc:sldMk cId="2165011334" sldId="293"/>
        </pc:sldMkLst>
        <pc:spChg chg="mod">
          <ac:chgData name="怡純 鍾" userId="78f22ae63b49ab46" providerId="LiveId" clId="{7C839E5C-52D0-4C2D-AAEF-7365CD061640}" dt="2018-06-05T01:23:28.803" v="1484" actId="20577"/>
          <ac:spMkLst>
            <pc:docMk/>
            <pc:sldMk cId="2165011334" sldId="293"/>
            <ac:spMk id="3" creationId="{5887B3C6-E38B-4C97-A466-0EC485DEA29C}"/>
          </ac:spMkLst>
        </pc:spChg>
      </pc:sldChg>
      <pc:sldChg chg="modSp add">
        <pc:chgData name="怡純 鍾" userId="78f22ae63b49ab46" providerId="LiveId" clId="{7C839E5C-52D0-4C2D-AAEF-7365CD061640}" dt="2018-06-05T01:12:58.395" v="1382" actId="207"/>
        <pc:sldMkLst>
          <pc:docMk/>
          <pc:sldMk cId="3774034497" sldId="294"/>
        </pc:sldMkLst>
        <pc:spChg chg="mod">
          <ac:chgData name="怡純 鍾" userId="78f22ae63b49ab46" providerId="LiveId" clId="{7C839E5C-52D0-4C2D-AAEF-7365CD061640}" dt="2018-06-05T01:09:21.534" v="1359" actId="207"/>
          <ac:spMkLst>
            <pc:docMk/>
            <pc:sldMk cId="3774034497" sldId="294"/>
            <ac:spMk id="2" creationId="{9CAEFA7D-9B9D-48B6-9787-D650E7653F1C}"/>
          </ac:spMkLst>
        </pc:spChg>
        <pc:spChg chg="mod">
          <ac:chgData name="怡純 鍾" userId="78f22ae63b49ab46" providerId="LiveId" clId="{7C839E5C-52D0-4C2D-AAEF-7365CD061640}" dt="2018-06-05T01:12:58.395" v="1382" actId="207"/>
          <ac:spMkLst>
            <pc:docMk/>
            <pc:sldMk cId="3774034497" sldId="294"/>
            <ac:spMk id="3" creationId="{4867BCA7-5C25-4F49-8E44-A02165454B0B}"/>
          </ac:spMkLst>
        </pc:spChg>
      </pc:sldChg>
      <pc:sldChg chg="modSp ord">
        <pc:chgData name="怡純 鍾" userId="78f22ae63b49ab46" providerId="LiveId" clId="{7C839E5C-52D0-4C2D-AAEF-7365CD061640}" dt="2018-06-05T01:34:25.495" v="1666" actId="207"/>
        <pc:sldMkLst>
          <pc:docMk/>
          <pc:sldMk cId="2575531133" sldId="295"/>
        </pc:sldMkLst>
        <pc:spChg chg="mod">
          <ac:chgData name="怡純 鍾" userId="78f22ae63b49ab46" providerId="LiveId" clId="{7C839E5C-52D0-4C2D-AAEF-7365CD061640}" dt="2018-06-05T01:31:05.110" v="1544" actId="207"/>
          <ac:spMkLst>
            <pc:docMk/>
            <pc:sldMk cId="2575531133" sldId="295"/>
            <ac:spMk id="2" creationId="{8F46CB24-89F7-4228-A7C0-06D3E97C85FB}"/>
          </ac:spMkLst>
        </pc:spChg>
        <pc:spChg chg="mod">
          <ac:chgData name="怡純 鍾" userId="78f22ae63b49ab46" providerId="LiveId" clId="{7C839E5C-52D0-4C2D-AAEF-7365CD061640}" dt="2018-06-05T01:34:25.495" v="1666" actId="207"/>
          <ac:spMkLst>
            <pc:docMk/>
            <pc:sldMk cId="2575531133" sldId="295"/>
            <ac:spMk id="3" creationId="{B958D022-B8B2-470F-93A4-8484C730A4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818D0B-AA13-4AA0-A06E-F3A72F2E1B5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42C4A75-A284-4645-8161-33255D743C5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03DA4D-693B-46C0-91B3-D2AEB8A422D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C8182-5A65-4DA4-83A7-F8B00873D6A2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461990F-C307-4019-8CCA-CE1E2C032B1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B0F3538-F3B2-47E9-AA59-2B6320D77B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5F2529-CB8C-47D4-BC9E-0F2E35E0B5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03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135DFF-031D-4F2E-9B80-FDBB2D02072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F57E5E0-AB2F-4018-9794-1F79A8312C2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7BBEA6-9992-442A-88D7-753D662857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81C2A5-A9FF-4F63-A405-0AFF2C1B8593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B9FDF3-E2D3-4468-8CB6-C313DA129FC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3B76847-77D1-40D6-BD7B-8EAFD1B8CD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608A29-B243-4144-A169-D03B6FD0D4D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2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BD30DF5-AFDD-425D-AAF3-D99FBD840AD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365DEB-5342-4250-93A2-6EB90150410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F9333B-C5E6-4ADC-8790-210B74DFF0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29ED68-5357-49DE-A64C-3512EFAAF85F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F364CE0-33E1-4308-9FAE-F068BCBC016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7960E8-E600-45C6-9215-5025FCD342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0812F-7006-4A18-9C61-BEAB230092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9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08D1BD-43F6-4D7C-82AA-082A2C12406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87E054-357A-4ABC-89FF-C6AB2FC8D89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83680A-A8E7-4565-9542-1E7AC7DF8E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A755D2-577E-4C07-81A9-91D9AFE1468A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FE603D-8994-4176-B86B-FACEEBC5E4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D6AAE-B112-4F81-BF0A-79A1494F33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721B83-96D3-40E8-B448-6243D9AB2C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37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EC89E0-8538-4427-BD91-480AB165AE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E3A34E-B38D-4E30-96F7-3426058146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5B2661-077F-4A24-B128-817BB623F3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39D449-0E2A-48C8-8802-0F98AA2B7126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FC0D2B-75F3-489A-BB0B-60CFD9C8F2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7E3EAE-DE5A-4E75-BD6A-E4E2DD170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BAD155-47E3-4895-96C7-E78F79FF7C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FB64C8-6745-4F8E-A676-3CD6006F30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D40F43-7D7F-438B-9980-343F4E2CF6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BC0B313-62FD-4D14-8EC3-FC0FFEF4850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134A8C0-A968-4B21-80C0-22303432AE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6D360E-F252-4204-9F1D-5E037AF301EC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71AF411-20FA-40AB-B0E5-3BF288A0E6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7E091-D311-455C-82BD-58FCFC985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1AACFD-F4D1-451F-A00E-7DFC1D5DB12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9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302E79-25F2-4CBE-8677-D29EBF8DD1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559D2B0-E68B-439D-8543-60C00C8A15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842AEE3-45B0-4852-BA7B-FD7F2AF33BE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82DAD99-712C-448E-9A75-007B0276FC7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46F93E2-4294-493F-A860-091BCC201D0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D148E3D-630B-4A7E-9CA7-3AAD91E230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B1FBBC-C390-4478-B116-2C48103062A2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A936821-B2DB-4549-9834-1B6CCF1053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87FDA0D-E055-440A-8DBA-0539E4495C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2E4A5C-4543-4BA7-BC4A-21BA8698CE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1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D1A1A1-FEDA-46DF-A47C-B0E12DE615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57CAD9E-3CAC-49BF-BBCA-D1B11D9F24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E69B95-9AF1-465E-BA43-0CCE1888BE3A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DF8A53B-F874-4EFB-8972-34C37DA211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EBBCE05-197D-4B0F-9B52-E21F20E1C1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04A9B2-18E4-4161-A8E9-038B2EEB87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7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A4C8B0C-9689-43E4-BEE6-4A4AF38F93D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31B677-8DB9-4034-ACEE-7165A1CBD74E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C7930A7-F6F1-463B-A1A2-38B6C7EB2E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8412366-359C-4C47-9A7B-2837A2096D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DB8249-856A-4C76-817C-5EC67C2D8F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7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26A724-4B22-4F1C-BE59-8FE6D4ED21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64AEEE-10A7-4783-BECC-AB4CA8D8FFE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1B8935-FBC2-467B-A28C-0D6F8A855FF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9F3E8A1-FE46-4078-94CC-A3D184782F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B29902-27A1-426D-AC1B-B5488281C035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DE07C44-491C-4192-9CA5-1747392D02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813DB54-4311-47DA-BE9E-64130B1CA8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9607BC-06B3-4F3B-8D57-D2D5B92196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5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D97D20-27DD-4372-A536-570E8A3E40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A4EFB6B-B120-4FB8-BF79-59AD1FF232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788230-6E45-4CFF-8AD5-6613D6A14C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DAAC887-4EE4-4C89-99A7-2B831F4808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15AD6E-D1ED-4944-988E-BFE81CB5BF5E}" type="datetime1">
              <a:rPr lang="en-US"/>
              <a:pPr lvl="0"/>
              <a:t>6/17/2018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1C8CB0E-E487-42E0-8EC7-02CB46021B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619AFD-DB3D-47CE-B6C5-329B6A7126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956798-0E78-47A3-936D-806DEC8D218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9D7CF21-14CA-49E0-9B8D-F6131691B5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8F8B24-5DB5-47AC-B9AF-0198BFE94B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D75051-E8D3-4CBB-8DF3-28353498026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0224FBE-00AB-4674-9746-C256CB171F3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ACB2D4-CF27-4C65-A396-84BABBE323F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47F29939-71FD-4384-A1CA-6629BDAADC1C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7BDD7F7E-D591-48D8-A541-9D89AC7886E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B22DCF8D-C7AF-4D40-AAED-B150D6BFB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.docs.live.net/78f22ae63b49ab46/Documents/&#36939;&#21205;&#31038;&#26371;&#23416;e&#21270;/3.%20&#36939;&#21205;&#21729;&#29983;&#28079;&#35215;&#21123;/&#36939;&#21205;&#21729;&#29983;&#28079;&#35215;&#21123;02/&#36939;&#21205;&#21729;&#26377;&#21069;&#36884;&#21966;&#65311;&#26519;&#26234;&#21213;&#12289;&#30439;&#24421;&#21235;&#12289;&#21608;&#23125;&#22948;&#35498;&#32102;&#20320;&#32893;%20-%20YouTube%20(360p).mp4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C1F7A5-A38E-43E8-9F93-B2C413DAB05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/>
              <a:t>運動員生涯規劃</a:t>
            </a:r>
            <a:endParaRPr lang="zh-TW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B64474-FE45-41F0-94C8-6E710350EF2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/>
              <a:t>鍾怡純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9092EEBC-97D8-455C-977D-918C2F0355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5F107F69-48F1-45BA-ACED-130B4F3F14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C8232A3A-7411-4041-8DBA-D61AE6BA7A9A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</a:t>
            </a:r>
            <a:r>
              <a:rPr lang="en-US" altLang="zh-TW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2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B368-0402-4B89-B630-6C24BFBC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專任運動教練權益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452AEE8-6BF7-4781-BCE0-1C480A8E4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rgbClr val="FF0000"/>
                </a:solidFill>
              </a:rPr>
              <a:t>專任運動教練</a:t>
            </a:r>
            <a:r>
              <a:rPr lang="zh-TW" altLang="en-US" dirty="0">
                <a:solidFill>
                  <a:schemeClr val="tx1"/>
                </a:solidFill>
              </a:rPr>
              <a:t>聘任方式及起敘薪級、服勤與休假時間、兼課方面、擔（兼）任行政職務或體育班導師、對成績考核、平時考核獎懲不服之行政救濟及升遷管道設計，與</a:t>
            </a:r>
            <a:r>
              <a:rPr lang="zh-TW" altLang="en-US" dirty="0">
                <a:solidFill>
                  <a:srgbClr val="FF0000"/>
                </a:solidFill>
              </a:rPr>
              <a:t>一般教師</a:t>
            </a:r>
            <a:r>
              <a:rPr lang="zh-TW" altLang="en-US" dirty="0">
                <a:solidFill>
                  <a:schemeClr val="tx1"/>
                </a:solidFill>
              </a:rPr>
              <a:t>不同，分述如下。</a:t>
            </a:r>
          </a:p>
        </p:txBody>
      </p:sp>
    </p:spTree>
    <p:extLst>
      <p:ext uri="{BB962C8B-B14F-4D97-AF65-F5344CB8AC3E}">
        <p14:creationId xmlns:p14="http://schemas.microsoft.com/office/powerpoint/2010/main" val="3905018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AEFA7D-9B9D-48B6-9787-D650E765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一、聘任方式及起敘薪級（額）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867BCA7-5C25-4F49-8E44-A02165454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現行高級中等以下學校教師未區分等級，主要係以</a:t>
            </a:r>
            <a:r>
              <a:rPr lang="zh-TW" altLang="en-US" dirty="0">
                <a:solidFill>
                  <a:srgbClr val="FF0000"/>
                </a:solidFill>
              </a:rPr>
              <a:t>學歷</a:t>
            </a:r>
            <a:r>
              <a:rPr lang="zh-TW" altLang="en-US" dirty="0">
                <a:solidFill>
                  <a:schemeClr val="tx1"/>
                </a:solidFill>
              </a:rPr>
              <a:t>為聘任方式區分。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對於專科以上學校採</a:t>
            </a:r>
            <a:r>
              <a:rPr lang="zh-TW" altLang="en-US" dirty="0">
                <a:solidFill>
                  <a:srgbClr val="FF0000"/>
                </a:solidFill>
              </a:rPr>
              <a:t>分級制作為聘任方式</a:t>
            </a:r>
            <a:r>
              <a:rPr lang="zh-TW" altLang="en-US" dirty="0">
                <a:solidFill>
                  <a:schemeClr val="tx1"/>
                </a:solidFill>
              </a:rPr>
              <a:t>，教育部規劃專任運動教練制度之時，參考原體委會「各級學校專任運動教練資格審定辦法」分為</a:t>
            </a:r>
            <a:r>
              <a:rPr lang="zh-TW" altLang="en-US" dirty="0">
                <a:solidFill>
                  <a:srgbClr val="FF0000"/>
                </a:solidFill>
              </a:rPr>
              <a:t>初級、中級、高級及國家級</a:t>
            </a:r>
            <a:r>
              <a:rPr lang="zh-TW" altLang="en-US" dirty="0">
                <a:solidFill>
                  <a:schemeClr val="tx1"/>
                </a:solidFill>
              </a:rPr>
              <a:t>四級之專任運動教練資格。</a:t>
            </a:r>
          </a:p>
        </p:txBody>
      </p:sp>
    </p:spTree>
    <p:extLst>
      <p:ext uri="{BB962C8B-B14F-4D97-AF65-F5344CB8AC3E}">
        <p14:creationId xmlns:p14="http://schemas.microsoft.com/office/powerpoint/2010/main" val="3774034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04C26-3993-4B6A-8B32-A542E2BA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一、聘任方式及起敘薪級（額）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87B3C6-E38B-4C97-A466-0EC485DEA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常有基層專任運動教練詢問為何高級中等以下學校教師以薪額</a:t>
            </a:r>
            <a:r>
              <a:rPr lang="en-US" altLang="zh-TW" dirty="0">
                <a:solidFill>
                  <a:schemeClr val="tx1"/>
                </a:solidFill>
              </a:rPr>
              <a:t>190</a:t>
            </a:r>
            <a:r>
              <a:rPr lang="zh-TW" altLang="en-US" dirty="0">
                <a:solidFill>
                  <a:schemeClr val="tx1"/>
                </a:solidFill>
              </a:rPr>
              <a:t>元起敘，而初級專任運動教練則以薪額</a:t>
            </a:r>
            <a:r>
              <a:rPr lang="en-US" altLang="zh-TW" dirty="0">
                <a:solidFill>
                  <a:schemeClr val="tx1"/>
                </a:solidFill>
              </a:rPr>
              <a:t>170</a:t>
            </a:r>
            <a:r>
              <a:rPr lang="zh-TW" altLang="en-US" dirty="0">
                <a:solidFill>
                  <a:schemeClr val="tx1"/>
                </a:solidFill>
              </a:rPr>
              <a:t>元起敘。這是因為專任運動教練之聘任</a:t>
            </a:r>
            <a:r>
              <a:rPr lang="zh-TW" altLang="en-US" dirty="0">
                <a:solidFill>
                  <a:srgbClr val="FF0000"/>
                </a:solidFill>
              </a:rPr>
              <a:t>非以最高學歷</a:t>
            </a:r>
            <a:r>
              <a:rPr lang="zh-TW" altLang="en-US" dirty="0">
                <a:solidFill>
                  <a:schemeClr val="tx1"/>
                </a:solidFill>
              </a:rPr>
              <a:t>聘之，而以</a:t>
            </a:r>
            <a:r>
              <a:rPr lang="zh-TW" altLang="en-US" dirty="0">
                <a:solidFill>
                  <a:srgbClr val="FF0000"/>
                </a:solidFill>
              </a:rPr>
              <a:t>分級制度</a:t>
            </a:r>
            <a:r>
              <a:rPr lang="zh-TW" altLang="en-US" dirty="0">
                <a:solidFill>
                  <a:schemeClr val="tx1"/>
                </a:solidFill>
              </a:rPr>
              <a:t>設計聘任方式。</a:t>
            </a:r>
            <a:endParaRPr lang="en-US" altLang="zh-TW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初級與中級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專任運動教練之起敘薪級近似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高級中等以下學校教師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之薪級結構，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高級與國家級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之起敘薪級近似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專科以上學校教師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之薪級結構。</a:t>
            </a: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5920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04C26-3993-4B6A-8B32-A542E2BA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二、服勤及休假時間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87B3C6-E38B-4C97-A466-0EC485DEA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rgbClr val="FF0000"/>
                </a:solidFill>
              </a:rPr>
              <a:t>學校教師兼任行政職務工作，在寒、暑假服勤上班得支領休假旅遊補助費。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寒、暑假是專任運動教練</a:t>
            </a:r>
            <a:r>
              <a:rPr lang="zh-TW" altLang="en-US" dirty="0">
                <a:solidFill>
                  <a:srgbClr val="FF0000"/>
                </a:solidFill>
              </a:rPr>
              <a:t>密集培訓</a:t>
            </a:r>
            <a:r>
              <a:rPr lang="zh-TW" altLang="en-US" dirty="0">
                <a:solidFill>
                  <a:schemeClr val="tx1"/>
                </a:solidFill>
              </a:rPr>
              <a:t>運動選手的重要時間，雖非兼任行政務職務，卻須於寒、暑假服勤上班，其情形與兼任行政務職務之教師相似。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為維護專任運動教練差假權益與整體制度的合理性，</a:t>
            </a:r>
            <a:r>
              <a:rPr lang="zh-TW" altLang="en-US" dirty="0">
                <a:solidFill>
                  <a:srgbClr val="FF0000"/>
                </a:solidFill>
              </a:rPr>
              <a:t>專任運動教練休假與支領休假旅遊補助費應比照教師</a:t>
            </a:r>
            <a:r>
              <a:rPr lang="zh-TW" altLang="en-US" dirty="0">
                <a:solidFill>
                  <a:schemeClr val="tx1"/>
                </a:solidFill>
              </a:rPr>
              <a:t>適用教師請假規則。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48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04C26-3993-4B6A-8B32-A542E2BA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二、服勤及休假時間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87B3C6-E38B-4C97-A466-0EC485DEA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不過，過去體委會輔導支薪約聘（僱）專任運動教練其差假管理規範依據「</a:t>
            </a:r>
            <a:r>
              <a:rPr lang="zh-TW" altLang="en-US" dirty="0">
                <a:solidFill>
                  <a:srgbClr val="FF0000"/>
                </a:solidFill>
              </a:rPr>
              <a:t>專任運動教練輔導與管理辦法</a:t>
            </a:r>
            <a:r>
              <a:rPr lang="zh-TW" altLang="en-US" dirty="0">
                <a:solidFill>
                  <a:schemeClr val="tx1"/>
                </a:solidFill>
              </a:rPr>
              <a:t>」</a:t>
            </a:r>
            <a:r>
              <a:rPr lang="zh-TW" altLang="en-US" dirty="0"/>
              <a:t>（即教育部、臺北市政府或高雄市政府於</a:t>
            </a:r>
            <a:r>
              <a:rPr lang="en-US" altLang="zh-TW" dirty="0"/>
              <a:t>1985</a:t>
            </a:r>
            <a:r>
              <a:rPr lang="zh-TW" altLang="en-US" dirty="0"/>
              <a:t>年、</a:t>
            </a:r>
            <a:r>
              <a:rPr lang="en-US" altLang="zh-TW" dirty="0"/>
              <a:t>1989</a:t>
            </a:r>
            <a:r>
              <a:rPr lang="zh-TW" altLang="en-US" dirty="0"/>
              <a:t>年至</a:t>
            </a:r>
            <a:r>
              <a:rPr lang="en-US" altLang="zh-TW" dirty="0"/>
              <a:t>1993</a:t>
            </a:r>
            <a:r>
              <a:rPr lang="zh-TW" altLang="en-US" dirty="0"/>
              <a:t>年期間，分別招考、儲訓合格聘用之專任運動教練），</a:t>
            </a:r>
            <a:r>
              <a:rPr lang="zh-TW" altLang="en-US" dirty="0">
                <a:solidFill>
                  <a:schemeClr val="tx1"/>
                </a:solidFill>
              </a:rPr>
              <a:t>因其約聘（僱）人員身分，其其服務年資年滿一年至十年，每年分別給予慰勞</a:t>
            </a:r>
            <a:r>
              <a:rPr lang="zh-TW" altLang="en-US" dirty="0">
                <a:solidFill>
                  <a:srgbClr val="FF0000"/>
                </a:solidFill>
              </a:rPr>
              <a:t>假七日至三十日</a:t>
            </a:r>
            <a:r>
              <a:rPr lang="zh-TW" altLang="en-US" dirty="0">
                <a:solidFill>
                  <a:schemeClr val="tx1"/>
                </a:solidFill>
              </a:rPr>
              <a:t>，另外列入</a:t>
            </a:r>
            <a:r>
              <a:rPr lang="zh-TW" altLang="en-US" dirty="0">
                <a:solidFill>
                  <a:srgbClr val="FF0000"/>
                </a:solidFill>
              </a:rPr>
              <a:t>國民旅遊卡</a:t>
            </a:r>
            <a:r>
              <a:rPr lang="zh-TW" altLang="en-US" dirty="0">
                <a:solidFill>
                  <a:schemeClr val="tx1"/>
                </a:solidFill>
              </a:rPr>
              <a:t>之適用對象。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5011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04C26-3993-4B6A-8B32-A542E2BA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二、服勤及休假時間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87B3C6-E38B-4C97-A466-0EC485DEA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同為專任運動教練，工作性質相同，只因進用時適用的法令規定有所不同，造成</a:t>
            </a:r>
            <a:r>
              <a:rPr lang="zh-TW" altLang="en-US" dirty="0">
                <a:solidFill>
                  <a:srgbClr val="FF0000"/>
                </a:solidFill>
              </a:rPr>
              <a:t>該二種身分（教育人員、約聘（僱））</a:t>
            </a:r>
            <a:r>
              <a:rPr lang="zh-TW" altLang="en-US" dirty="0">
                <a:solidFill>
                  <a:schemeClr val="tx1"/>
                </a:solidFill>
              </a:rPr>
              <a:t>專任運動教練的差假權益福利之不同</a:t>
            </a:r>
            <a:r>
              <a:rPr lang="zh-TW" altLang="en-US" dirty="0">
                <a:solidFill>
                  <a:srgbClr val="FF0000"/>
                </a:solidFill>
              </a:rPr>
              <a:t>（即教育人員之</a:t>
            </a:r>
            <a:r>
              <a:rPr lang="zh-TW" altLang="en-US">
                <a:solidFill>
                  <a:srgbClr val="FF0000"/>
                </a:solidFill>
              </a:rPr>
              <a:t>專任運動教練無</a:t>
            </a:r>
            <a:r>
              <a:rPr lang="zh-TW" altLang="en-US" dirty="0">
                <a:solidFill>
                  <a:srgbClr val="FF0000"/>
                </a:solidFill>
              </a:rPr>
              <a:t>休假、無國民旅遊助費；約聘（僱））之專任運動教練有休假、有國民旅遊助費</a:t>
            </a:r>
            <a:r>
              <a:rPr lang="en-US" altLang="zh-TW" dirty="0">
                <a:solidFill>
                  <a:srgbClr val="FF0000"/>
                </a:solidFill>
              </a:rPr>
              <a:t>) </a:t>
            </a:r>
            <a:r>
              <a:rPr lang="zh-TW" altLang="en-US" dirty="0">
                <a:solidFill>
                  <a:schemeClr val="tx1"/>
                </a:solidFill>
              </a:rPr>
              <a:t>，而間接影響專任運動教練整體的服務士氣與熱忱，似乎未維護公平正義之原則。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5637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FC2D6-F0F2-4B29-8536-5867287C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三、兼課方面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5D2709-653D-46D3-A98A-9DD3CC57C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專任運動教練工作性質以全職為主，按月支給薪資，而在符合法令規定且經核准兼課時，該堂課時間若與擔任專任運動教練工作時間重疊，則必須辦理請假手續。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因此，專任運動教練若未經辦理請假程序前，無法在同一時間，同時領取「全職工作薪資」與「兼課工作鐘點費」。</a:t>
            </a:r>
          </a:p>
        </p:txBody>
      </p:sp>
    </p:spTree>
    <p:extLst>
      <p:ext uri="{BB962C8B-B14F-4D97-AF65-F5344CB8AC3E}">
        <p14:creationId xmlns:p14="http://schemas.microsoft.com/office/powerpoint/2010/main" val="2758070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6CCE9A-FFD6-46AC-8D59-7A9DF991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三、兼課方面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3B74CD-88B8-4313-8F14-9124F9104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現行公教人員均有兼課制度之適用，基於教育人員權益之衡平考量，在公、私立各級學校兼課應經服務學校核准，兼課時數於校內外每週併計以</a:t>
            </a:r>
            <a:r>
              <a:rPr lang="en-US" altLang="zh-TW" dirty="0">
                <a:solidFill>
                  <a:schemeClr val="tx1"/>
                </a:solidFill>
              </a:rPr>
              <a:t>4</a:t>
            </a:r>
            <a:r>
              <a:rPr lang="zh-TW" altLang="en-US" dirty="0">
                <a:solidFill>
                  <a:schemeClr val="tx1"/>
                </a:solidFill>
              </a:rPr>
              <a:t>小時為限。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舉例來說，某國民小學若欲聘請該校內專任運動教練在本職工作以外，兼任教授一般「體育課」課程，其應依現行「</a:t>
            </a:r>
            <a:r>
              <a:rPr lang="zh-TW" altLang="en-US" dirty="0">
                <a:solidFill>
                  <a:srgbClr val="FF0000"/>
                </a:solidFill>
              </a:rPr>
              <a:t>中小學兼任代課及代理教師聘任辦法</a:t>
            </a:r>
            <a:r>
              <a:rPr lang="zh-TW" altLang="en-US" dirty="0">
                <a:solidFill>
                  <a:schemeClr val="tx1"/>
                </a:solidFill>
              </a:rPr>
              <a:t>」所定資格之規定。</a:t>
            </a:r>
          </a:p>
        </p:txBody>
      </p:sp>
    </p:spTree>
    <p:extLst>
      <p:ext uri="{BB962C8B-B14F-4D97-AF65-F5344CB8AC3E}">
        <p14:creationId xmlns:p14="http://schemas.microsoft.com/office/powerpoint/2010/main" val="54662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46CB24-89F7-4228-A7C0-06D3E97C8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三、兼課方面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58D022-B8B2-470F-93A4-8484C730A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目前專任運動教練雖可兼任一般體育教師身分，從事體育課程教學，前提是應符合「中小學兼任</a:t>
            </a:r>
            <a:r>
              <a:rPr lang="zh-TW" altLang="en-US" dirty="0">
                <a:solidFill>
                  <a:srgbClr val="FF0000"/>
                </a:solidFill>
              </a:rPr>
              <a:t>代課及代理教師</a:t>
            </a:r>
            <a:r>
              <a:rPr lang="zh-TW" altLang="en-US" dirty="0">
                <a:solidFill>
                  <a:schemeClr val="tx1"/>
                </a:solidFill>
              </a:rPr>
              <a:t>聘任辦法」所定資格。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但就學校從人力資源管理角度，專任運動教練多數為體育、運動相關科系畢業，縱使不具備合格教師證書的情況下，學校考量人力不足的情況下，讓專任運動教練得兼任體育課程教學。</a:t>
            </a:r>
          </a:p>
        </p:txBody>
      </p:sp>
    </p:spTree>
    <p:extLst>
      <p:ext uri="{BB962C8B-B14F-4D97-AF65-F5344CB8AC3E}">
        <p14:creationId xmlns:p14="http://schemas.microsoft.com/office/powerpoint/2010/main" val="2575531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D3E342-3E28-41E0-A209-A5F2FE4F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三、兼課方面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69FCD95-423C-4986-84F7-A8C28893D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不過，回想專任運動教練制度之初衷，無非希望將</a:t>
            </a:r>
            <a:r>
              <a:rPr lang="zh-TW" altLang="en-US" dirty="0">
                <a:solidFill>
                  <a:srgbClr val="FF0000"/>
                </a:solidFill>
              </a:rPr>
              <a:t>體育教師的「教學」</a:t>
            </a:r>
            <a:r>
              <a:rPr lang="zh-TW" altLang="en-US" dirty="0">
                <a:solidFill>
                  <a:schemeClr val="tx1"/>
                </a:solidFill>
              </a:rPr>
              <a:t>、</a:t>
            </a:r>
            <a:r>
              <a:rPr lang="zh-TW" altLang="en-US" dirty="0">
                <a:solidFill>
                  <a:srgbClr val="FF0000"/>
                </a:solidFill>
              </a:rPr>
              <a:t>專任運動教練的「訓練」</a:t>
            </a:r>
            <a:r>
              <a:rPr lang="zh-TW" altLang="en-US" dirty="0">
                <a:solidFill>
                  <a:schemeClr val="tx1"/>
                </a:solidFill>
              </a:rPr>
              <a:t>分流，分別各自達成培養全人教育的個體、培育國家優秀運動選手之任務。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如今，專任運動教練可從事訓練亦可兼任教學情況，是否有違制度精神，使專任運動教練的功能與定位產生疑慮。</a:t>
            </a:r>
          </a:p>
        </p:txBody>
      </p:sp>
    </p:spTree>
    <p:extLst>
      <p:ext uri="{BB962C8B-B14F-4D97-AF65-F5344CB8AC3E}">
        <p14:creationId xmlns:p14="http://schemas.microsoft.com/office/powerpoint/2010/main" val="2286794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977497-8D3B-4F18-8063-86B6120B2AE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前言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FF77F6-24EB-49E4-9595-FF364C4B6E0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1986</a:t>
            </a:r>
            <a:r>
              <a:rPr lang="zh-TW" altLang="en-US" dirty="0">
                <a:solidFill>
                  <a:schemeClr val="tx1"/>
                </a:solidFill>
              </a:rPr>
              <a:t>至</a:t>
            </a:r>
            <a:r>
              <a:rPr lang="en-US" altLang="zh-TW" dirty="0">
                <a:solidFill>
                  <a:schemeClr val="tx1"/>
                </a:solidFill>
              </a:rPr>
              <a:t>1993</a:t>
            </a:r>
            <a:r>
              <a:rPr lang="zh-TW" altLang="en-US" dirty="0">
                <a:solidFill>
                  <a:schemeClr val="tx1"/>
                </a:solidFill>
              </a:rPr>
              <a:t>年間，曾聯合辦理運動教練甄選、儲訓工作，培訓</a:t>
            </a:r>
            <a:r>
              <a:rPr lang="en-US" altLang="zh-TW" dirty="0">
                <a:solidFill>
                  <a:schemeClr val="tx1"/>
                </a:solidFill>
              </a:rPr>
              <a:t>436</a:t>
            </a:r>
            <a:r>
              <a:rPr lang="zh-TW" altLang="en-US" dirty="0">
                <a:solidFill>
                  <a:schemeClr val="tx1"/>
                </a:solidFill>
              </a:rPr>
              <a:t>位運動教練，訓後分發至各重點發展運動學校，系統化培育運動人才，垂直整合人才培訓體系。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結果這種約聘 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僱</a:t>
            </a:r>
            <a:r>
              <a:rPr lang="en-US" altLang="zh-TW" dirty="0">
                <a:solidFill>
                  <a:schemeClr val="tx1"/>
                </a:solidFill>
              </a:rPr>
              <a:t>) </a:t>
            </a:r>
            <a:r>
              <a:rPr lang="zh-TW" altLang="en-US" dirty="0">
                <a:solidFill>
                  <a:schemeClr val="tx1"/>
                </a:solidFill>
              </a:rPr>
              <a:t>運動教練</a:t>
            </a:r>
            <a:r>
              <a:rPr lang="zh-TW" altLang="en-US" dirty="0">
                <a:solidFill>
                  <a:srgbClr val="FF0000"/>
                </a:solidFill>
              </a:rPr>
              <a:t>離職率高</a:t>
            </a:r>
            <a:r>
              <a:rPr lang="zh-TW" altLang="en-US" dirty="0">
                <a:solidFill>
                  <a:schemeClr val="tx1"/>
                </a:solidFill>
              </a:rPr>
              <a:t>，主因運動教練之定位、聘用之法源依據與規定未明確，以及管理績效不彰等問題逐漸浮現，多數轉從人事制度較有保障、薪水又高的體育教師之教學工作。</a:t>
            </a: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FC2D6-F0F2-4B29-8536-5867287C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四、擔（兼）任行政職務或體育班導師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5D2709-653D-46D3-A98A-9DD3CC57C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專任運動教練，並非「教師」，亦非「職員」，其本身在學校組織中尚無法規依據擔（兼）任行政職務；非屬教師身分的專任人員，因此專任運動教練擔任體育班導師職務與現行規定之立法意旨不符。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另從資格條件方面，各級學校之專任運動教練是否得擔（兼）任行政職務或體育班導師，應視各級學校法相關規定加以辦理。</a:t>
            </a:r>
          </a:p>
        </p:txBody>
      </p:sp>
    </p:spTree>
    <p:extLst>
      <p:ext uri="{BB962C8B-B14F-4D97-AF65-F5344CB8AC3E}">
        <p14:creationId xmlns:p14="http://schemas.microsoft.com/office/powerpoint/2010/main" val="297970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6CCE9A-FFD6-46AC-8D59-7A9DF991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五、對成績考核、平時考核獎懲不服之行政救濟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3B74CD-88B8-4313-8F14-9124F9104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立法過程僅針對</a:t>
            </a:r>
            <a:r>
              <a:rPr lang="zh-TW" altLang="en-US" dirty="0">
                <a:solidFill>
                  <a:srgbClr val="FF0000"/>
                </a:solidFill>
              </a:rPr>
              <a:t>解聘、停聘或不續</a:t>
            </a:r>
            <a:r>
              <a:rPr lang="zh-TW" altLang="en-US" dirty="0">
                <a:solidFill>
                  <a:schemeClr val="tx1"/>
                </a:solidFill>
              </a:rPr>
              <a:t>聘之情事，設計「</a:t>
            </a:r>
            <a:r>
              <a:rPr lang="zh-TW" altLang="en-US" dirty="0">
                <a:solidFill>
                  <a:srgbClr val="FF0000"/>
                </a:solidFill>
              </a:rPr>
              <a:t>申訴</a:t>
            </a:r>
            <a:r>
              <a:rPr lang="zh-TW" altLang="en-US" dirty="0">
                <a:solidFill>
                  <a:schemeClr val="tx1"/>
                </a:solidFill>
              </a:rPr>
              <a:t>」管道作為救濟程序，並未明定學校或主管教育行政機關有關其個人之</a:t>
            </a:r>
            <a:r>
              <a:rPr lang="zh-TW" altLang="en-US" dirty="0">
                <a:solidFill>
                  <a:srgbClr val="FF0000"/>
                </a:solidFill>
              </a:rPr>
              <a:t>成績考核、平時考核獎懲令</a:t>
            </a:r>
            <a:r>
              <a:rPr lang="zh-TW" altLang="en-US" dirty="0">
                <a:solidFill>
                  <a:schemeClr val="tx1"/>
                </a:solidFill>
              </a:rPr>
              <a:t>等措施，準用申訴之規定。且未規定受理機關，故得由主管教育行政機關依下列原則受理：</a:t>
            </a:r>
          </a:p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（一）不服平時考核：由原辦理學校受理。</a:t>
            </a:r>
          </a:p>
          <a:p>
            <a:pPr marL="0" indent="0">
              <a:buNone/>
            </a:pPr>
            <a:r>
              <a:rPr lang="zh-TW" altLang="en-US" dirty="0">
                <a:solidFill>
                  <a:schemeClr val="tx1"/>
                </a:solidFill>
              </a:rPr>
              <a:t>（二）不服年度成績考核：由主管教育行政機關受理。</a:t>
            </a:r>
          </a:p>
          <a:p>
            <a:endParaRPr lang="en-US" altLang="zh-TW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688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6CCE9A-FFD6-46AC-8D59-7A9DF991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五、對成績考核、平時考核獎懲不服之行政救濟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3B74CD-88B8-4313-8F14-9124F9104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因此，專任運動教練宜建立一套完善的申訴制度，是我國專任運動教練是否在制度法制化後持續精進的關鍵之一，且</a:t>
            </a:r>
            <a:r>
              <a:rPr lang="zh-TW" altLang="en-US" dirty="0">
                <a:solidFill>
                  <a:srgbClr val="FF0000"/>
                </a:solidFill>
              </a:rPr>
              <a:t>應該與我國教師之權利義務在相同</a:t>
            </a:r>
            <a:r>
              <a:rPr lang="zh-TW" altLang="en-US" dirty="0">
                <a:solidFill>
                  <a:schemeClr val="tx1"/>
                </a:solidFill>
              </a:rPr>
              <a:t>的法律基礎上受到保障。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為使專任運動教練的權利獲得客觀、公正及合法的程序，宜在現行申訴制度納入一致性的</a:t>
            </a:r>
            <a:r>
              <a:rPr lang="zh-TW" altLang="en-US" dirty="0">
                <a:solidFill>
                  <a:srgbClr val="FF0000"/>
                </a:solidFill>
              </a:rPr>
              <a:t>行政救濟程序</a:t>
            </a:r>
            <a:r>
              <a:rPr lang="zh-TW" altLang="en-US" dirty="0">
                <a:solidFill>
                  <a:schemeClr val="tx1"/>
                </a:solidFill>
              </a:rPr>
              <a:t>，確保專任運動教練權益。</a:t>
            </a:r>
          </a:p>
        </p:txBody>
      </p:sp>
    </p:spTree>
    <p:extLst>
      <p:ext uri="{BB962C8B-B14F-4D97-AF65-F5344CB8AC3E}">
        <p14:creationId xmlns:p14="http://schemas.microsoft.com/office/powerpoint/2010/main" val="1032466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FC2D6-F0F2-4B29-8536-5867287C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六、升遷管道機會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5D2709-653D-46D3-A98A-9DD3CC57C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2514" y="1417640"/>
            <a:ext cx="8229600" cy="4525959"/>
          </a:xfrm>
        </p:spPr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高級中等以下</a:t>
            </a:r>
            <a:r>
              <a:rPr lang="zh-TW" altLang="en-US" dirty="0">
                <a:solidFill>
                  <a:srgbClr val="FF0000"/>
                </a:solidFill>
              </a:rPr>
              <a:t>學校教師依學歷</a:t>
            </a:r>
            <a:r>
              <a:rPr lang="zh-TW" altLang="en-US" dirty="0">
                <a:solidFill>
                  <a:schemeClr val="tx1"/>
                </a:solidFill>
              </a:rPr>
              <a:t>來區分，因學歷的差異有不同的起支薪級，每年並可晉升一級，若因進修後取得較高學歷者可申請改敘，得可按新學歷起敘。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目前我國專任運動教練參考專科以上學校教師升等制度之模式，其</a:t>
            </a:r>
            <a:r>
              <a:rPr lang="zh-TW" altLang="en-US" dirty="0">
                <a:solidFill>
                  <a:srgbClr val="FF0000"/>
                </a:solidFill>
              </a:rPr>
              <a:t>衡酌專業程度、訓練或指導之運動成就與資格條件予以區分四級</a:t>
            </a:r>
            <a:r>
              <a:rPr lang="zh-TW" altLang="en-US" dirty="0">
                <a:solidFill>
                  <a:schemeClr val="tx1"/>
                </a:solidFill>
              </a:rPr>
              <a:t>，升遷必須逐級而上，作為專任運動教練專業成長及激勵表現之重要媒介。</a:t>
            </a:r>
          </a:p>
        </p:txBody>
      </p:sp>
    </p:spTree>
    <p:extLst>
      <p:ext uri="{BB962C8B-B14F-4D97-AF65-F5344CB8AC3E}">
        <p14:creationId xmlns:p14="http://schemas.microsoft.com/office/powerpoint/2010/main" val="385550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6CCE9A-FFD6-46AC-8D59-7A9DF991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結語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3B74CD-88B8-4313-8F14-9124F9104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對運動員而言，「顛峰」常常是短暫的，而運動生命是有盡頭的，當時機到來，如何成功從運動場上轉換到另一環境，是非常重要的生涯規劃議題。</a:t>
            </a:r>
            <a:endParaRPr lang="en-US" altLang="zh-TW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運動訓練與學業成就之間的拉鋸，是很多運動員都經歷的過程。學校與輔導單位能否提供有利的課後輔導，維持運動員的基本學力，相當重要。</a:t>
            </a:r>
          </a:p>
        </p:txBody>
      </p:sp>
    </p:spTree>
    <p:extLst>
      <p:ext uri="{BB962C8B-B14F-4D97-AF65-F5344CB8AC3E}">
        <p14:creationId xmlns:p14="http://schemas.microsoft.com/office/powerpoint/2010/main" val="110523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FC2D6-F0F2-4B29-8536-5867287C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結語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5D2709-653D-46D3-A98A-9DD3CC57C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dirty="0">
                <a:solidFill>
                  <a:schemeClr val="tx1"/>
                </a:solidFill>
              </a:rPr>
              <a:t>當運動生涯結束，生涯轉換成為重要的階段，有沒有第二專長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、是否具備專業認證身分、有沒有在職場上應對進退的能力，是運動退休後很重要的事。</a:t>
            </a: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想成為體育教師的退休運動員，除了修習師培課程、經歷實習階段，還必須在各級學校體育教師甄試的過程中勝出，並不是件容易的事。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849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6CCE9A-FFD6-46AC-8D59-7A9DF991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結語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63B74CD-88B8-4313-8F14-9124F9104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514350" indent="-514350">
              <a:buFont typeface="+mj-lt"/>
              <a:buAutoNum type="arabicPeriod" startAt="5"/>
            </a:pPr>
            <a:r>
              <a:rPr lang="zh-TW" altLang="en-US" dirty="0">
                <a:solidFill>
                  <a:schemeClr val="tx1"/>
                </a:solidFill>
              </a:rPr>
              <a:t>想要成為專任運動教練，除了運用過往競賽成績與帶隊績效提出資格審定，通過甄試被聘用後，在專任運動教練的崗位上仍有許多挑戰。從過往的體委會到現今的體育署，仍在努力健全專任運動教練的法制面，希望保障專任運動教練的工作權益。</a:t>
            </a:r>
            <a:endParaRPr lang="en-US" altLang="zh-TW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196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1FC2D6-F0F2-4B29-8536-5867287C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結語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5D2709-653D-46D3-A98A-9DD3CC57C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514350" indent="-514350">
              <a:buFont typeface="+mj-lt"/>
              <a:buAutoNum type="arabicPeriod" startAt="6"/>
            </a:pPr>
            <a:r>
              <a:rPr lang="zh-TW" altLang="en-US" dirty="0">
                <a:solidFill>
                  <a:schemeClr val="tx1"/>
                </a:solidFill>
              </a:rPr>
              <a:t>除了教師與教練之外，還有蓬勃發展的</a:t>
            </a:r>
            <a:r>
              <a:rPr lang="zh-TW" altLang="en-US" dirty="0">
                <a:solidFill>
                  <a:srgbClr val="FF0000"/>
                </a:solidFill>
              </a:rPr>
              <a:t>運動產業及其他</a:t>
            </a:r>
            <a:r>
              <a:rPr lang="zh-TW" altLang="en-US" dirty="0">
                <a:solidFill>
                  <a:schemeClr val="tx1"/>
                </a:solidFill>
              </a:rPr>
              <a:t>職業型態可成為運動退休後轉職所在。在求學訓練階段除了可以試著發展其他興趣，更應接觸多元產業訊息與職涯輔導管道，才能在運動退休後開啟人生的新篇章。</a:t>
            </a:r>
            <a:endParaRPr lang="en-US" altLang="zh-TW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 startAt="6"/>
            </a:pPr>
            <a:endParaRPr lang="zh-TW" altLang="en-US" dirty="0"/>
          </a:p>
        </p:txBody>
      </p:sp>
      <p:pic>
        <p:nvPicPr>
          <p:cNvPr id="5" name="圖形 4" descr="螢幕">
            <a:hlinkClick r:id="rId2"/>
            <a:extLst>
              <a:ext uri="{FF2B5EF4-FFF2-40B4-BE49-F238E27FC236}">
                <a16:creationId xmlns:a16="http://schemas.microsoft.com/office/drawing/2014/main" id="{BF64AF5C-BA04-4D30-90C9-08FD21EAC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3820" y="4800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13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0DD51D-5BB2-4930-A4C3-9C1A8B81E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參考資料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31B56F2-50B5-4987-AA73-E7A0BA181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楊金昌</a:t>
            </a:r>
            <a:r>
              <a:rPr lang="zh-TW" altLang="en-US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</a:t>
            </a:r>
            <a:r>
              <a:rPr lang="en-US" altLang="zh-TW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2016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r>
              <a:rPr lang="zh-TW" altLang="en-US" dirty="0">
                <a:solidFill>
                  <a:schemeClr val="tx1"/>
                </a:solidFill>
              </a:rPr>
              <a:t>臺灣學校專任運動教練政策之回顧與展望。</a:t>
            </a:r>
            <a:r>
              <a:rPr lang="zh-TW" altLang="en-US" i="1" dirty="0">
                <a:solidFill>
                  <a:schemeClr val="tx1"/>
                </a:solidFill>
              </a:rPr>
              <a:t>中華體育季刊，</a:t>
            </a:r>
            <a:r>
              <a:rPr lang="en-US" altLang="zh-TW" i="1" dirty="0">
                <a:solidFill>
                  <a:schemeClr val="tx1"/>
                </a:solidFill>
              </a:rPr>
              <a:t>30</a:t>
            </a:r>
            <a:r>
              <a:rPr lang="en-US" altLang="zh-TW" dirty="0">
                <a:solidFill>
                  <a:schemeClr val="tx1"/>
                </a:solidFill>
              </a:rPr>
              <a:t>(1)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TW" dirty="0">
                <a:solidFill>
                  <a:schemeClr val="tx1"/>
                </a:solidFill>
              </a:rPr>
              <a:t>65-72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楊金昌</a:t>
            </a:r>
            <a:r>
              <a:rPr lang="zh-TW" altLang="en-US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（</a:t>
            </a:r>
            <a:r>
              <a:rPr lang="en-US" altLang="zh-TW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2017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r>
              <a:rPr lang="zh-TW" altLang="en-US" dirty="0">
                <a:solidFill>
                  <a:schemeClr val="tx1"/>
                </a:solidFill>
              </a:rPr>
              <a:t>各級學校專任運動教練權益相關問題之探討。</a:t>
            </a:r>
            <a:r>
              <a:rPr lang="zh-TW" altLang="en-US" i="1" dirty="0">
                <a:solidFill>
                  <a:schemeClr val="tx1"/>
                </a:solidFill>
              </a:rPr>
              <a:t>學校行政雙月刊，</a:t>
            </a:r>
            <a:r>
              <a:rPr lang="en-US" altLang="zh-TW" i="1" dirty="0">
                <a:solidFill>
                  <a:schemeClr val="tx1"/>
                </a:solidFill>
              </a:rPr>
              <a:t>111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TW" dirty="0">
                <a:solidFill>
                  <a:schemeClr val="tx1"/>
                </a:solidFill>
              </a:rPr>
              <a:t>141-155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67721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B5341-08E6-4968-B755-4CCCA48A7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前言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B5C36F-422C-43AC-BCC7-D8DA164B533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</a:rPr>
              <a:t>2003</a:t>
            </a:r>
            <a:r>
              <a:rPr lang="zh-TW" altLang="en-US" dirty="0">
                <a:solidFill>
                  <a:schemeClr val="tx1"/>
                </a:solidFill>
              </a:rPr>
              <a:t>年修正發布國民體育法第</a:t>
            </a:r>
            <a:r>
              <a:rPr lang="en-US" altLang="zh-TW" dirty="0">
                <a:solidFill>
                  <a:schemeClr val="tx1"/>
                </a:solidFill>
              </a:rPr>
              <a:t>13</a:t>
            </a:r>
            <a:r>
              <a:rPr lang="zh-TW" altLang="en-US" dirty="0">
                <a:solidFill>
                  <a:schemeClr val="tx1"/>
                </a:solidFill>
              </a:rPr>
              <a:t>條，將</a:t>
            </a:r>
            <a:r>
              <a:rPr lang="zh-TW" altLang="en-US" dirty="0">
                <a:solidFill>
                  <a:srgbClr val="FF0000"/>
                </a:solidFill>
              </a:rPr>
              <a:t>運動教練正式納入員額編制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同年修訂教育人員任用條例，</a:t>
            </a:r>
            <a:r>
              <a:rPr lang="zh-TW" altLang="en-US" dirty="0">
                <a:solidFill>
                  <a:srgbClr val="FF0000"/>
                </a:solidFill>
              </a:rPr>
              <a:t>將運動教練納入教育人員適用範圍</a:t>
            </a:r>
            <a:r>
              <a:rPr lang="zh-TW" altLang="en-US" dirty="0">
                <a:solidFill>
                  <a:schemeClr val="tx1"/>
                </a:solidFill>
              </a:rPr>
              <a:t>。依國民體育法授權事項，訂定各級學校專任運動教練「資格審定辦法」、「聘任管理辦法」、「職務等級標準」及「績效評量組織及審議準則」，</a:t>
            </a:r>
            <a:r>
              <a:rPr lang="zh-TW" altLang="en-US" dirty="0">
                <a:solidFill>
                  <a:srgbClr val="FF0000"/>
                </a:solidFill>
              </a:rPr>
              <a:t>明定運動教練之資格、聘任程序、薪資待遇及績效評量方式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6989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B368-0402-4B89-B630-6C24BFBC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專任運動教練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452AEE8-6BF7-4781-BCE0-1C480A8E4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US" altLang="zh-TW" dirty="0">
                <a:solidFill>
                  <a:schemeClr val="tx1"/>
                </a:solidFill>
              </a:rPr>
              <a:t>2003</a:t>
            </a:r>
            <a:r>
              <a:rPr lang="zh-TW" altLang="en-US" dirty="0">
                <a:solidFill>
                  <a:schemeClr val="tx1"/>
                </a:solidFill>
              </a:rPr>
              <a:t>年國民體育法修正公布後，已初步奠定運動教練法制化的基礎，其影響層面分述如下：</a:t>
            </a:r>
            <a:endParaRPr lang="en-US" altLang="zh-TW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一、落實體育教師與運動教練雙軌制度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二、運動教練滿三年一大考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三、運動教練薪給制度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四、暢通運動教練升遷管道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五、體育班應聘任運動教練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4507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6BDA8A-9CD1-4D4A-8ECF-97D1FD7E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/>
              <a:t>一、落實體育教師與運動教練雙軌制度</a:t>
            </a:r>
            <a:endParaRPr lang="zh-TW" altLang="en-US" dirty="0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C0945E-E75D-419E-93F6-AAAB30777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運動教練法制化後，學校得依發展特色運動的需求，聘任</a:t>
            </a:r>
            <a:r>
              <a:rPr lang="zh-TW" altLang="en-US" dirty="0">
                <a:solidFill>
                  <a:srgbClr val="FF0000"/>
                </a:solidFill>
              </a:rPr>
              <a:t>運動教練協助代表隊訓練工作</a:t>
            </a:r>
            <a:r>
              <a:rPr lang="zh-TW" altLang="en-US" dirty="0">
                <a:solidFill>
                  <a:schemeClr val="tx1"/>
                </a:solidFill>
              </a:rPr>
              <a:t>，相對減輕體育教師長期兼任運動代表隊訓練工作負擔，落實</a:t>
            </a:r>
            <a:r>
              <a:rPr lang="zh-TW" altLang="en-US" dirty="0">
                <a:solidFill>
                  <a:srgbClr val="FF0000"/>
                </a:solidFill>
              </a:rPr>
              <a:t>體育教學正常化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配合國家競技重點發展運動種類之各級學校，可聘任運動教練從事運動代表隊之組訓、培育與訓練工作，而體育教師則在學校體育教學工作崗位上善盡本分，使訓練績效化與教學正常化兩者制度更趨完備。</a:t>
            </a:r>
          </a:p>
        </p:txBody>
      </p:sp>
    </p:spTree>
    <p:extLst>
      <p:ext uri="{BB962C8B-B14F-4D97-AF65-F5344CB8AC3E}">
        <p14:creationId xmlns:p14="http://schemas.microsoft.com/office/powerpoint/2010/main" val="2112456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B5341-08E6-4968-B755-4CCCA48A7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/>
              <a:t>運動教練滿三年一大考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B5C36F-422C-43AC-BCC7-D8DA164B53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9531"/>
            <a:ext cx="8229600" cy="4525959"/>
          </a:xfrm>
        </p:spPr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運動教練制度之健全與否，退休撫卹制度為重要關鍵因素，具體而論即牽涉到運動教練之定位究屬</a:t>
            </a:r>
            <a:r>
              <a:rPr lang="zh-TW" altLang="en-US" dirty="0">
                <a:solidFill>
                  <a:srgbClr val="FF0000"/>
                </a:solidFill>
              </a:rPr>
              <a:t>績效制</a:t>
            </a:r>
            <a:r>
              <a:rPr lang="zh-TW" altLang="en-US" dirty="0">
                <a:solidFill>
                  <a:schemeClr val="tx1"/>
                </a:solidFill>
              </a:rPr>
              <a:t>抑是</a:t>
            </a:r>
            <a:r>
              <a:rPr lang="zh-TW" altLang="en-US" dirty="0">
                <a:solidFill>
                  <a:srgbClr val="FF0000"/>
                </a:solidFill>
              </a:rPr>
              <a:t>永業制</a:t>
            </a:r>
            <a:r>
              <a:rPr lang="zh-TW" altLang="en-US" dirty="0">
                <a:solidFill>
                  <a:schemeClr val="tx1"/>
                </a:solidFill>
              </a:rPr>
              <a:t>，其攸關各校聘任之意願甚鉅。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幾經溝通，終於在</a:t>
            </a:r>
            <a:r>
              <a:rPr lang="en-US" altLang="zh-TW" dirty="0">
                <a:solidFill>
                  <a:schemeClr val="tx1"/>
                </a:solidFill>
              </a:rPr>
              <a:t>2003</a:t>
            </a:r>
            <a:r>
              <a:rPr lang="zh-TW" altLang="en-US" dirty="0">
                <a:solidFill>
                  <a:schemeClr val="tx1"/>
                </a:solidFill>
              </a:rPr>
              <a:t>年將專任運動教練任用制度由</a:t>
            </a:r>
            <a:r>
              <a:rPr lang="zh-TW" altLang="en-US" dirty="0">
                <a:solidFill>
                  <a:srgbClr val="FF0000"/>
                </a:solidFill>
              </a:rPr>
              <a:t>約聘用制改變為聘任制</a:t>
            </a:r>
            <a:r>
              <a:rPr lang="zh-TW" altLang="en-US" dirty="0">
                <a:solidFill>
                  <a:schemeClr val="tx1"/>
                </a:solidFill>
              </a:rPr>
              <a:t>，並將其正式納為教育人員，也對提升專任運動教練專業地位、開創學校體育新面貌有正面幫助。</a:t>
            </a:r>
          </a:p>
        </p:txBody>
      </p:sp>
    </p:spTree>
    <p:extLst>
      <p:ext uri="{BB962C8B-B14F-4D97-AF65-F5344CB8AC3E}">
        <p14:creationId xmlns:p14="http://schemas.microsoft.com/office/powerpoint/2010/main" val="4108632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B368-0402-4B89-B630-6C24BFBC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 運動教練薪給制度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452AEE8-6BF7-4781-BCE0-1C480A8E4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US" altLang="zh-TW" dirty="0">
                <a:solidFill>
                  <a:schemeClr val="tx1"/>
                </a:solidFill>
              </a:rPr>
              <a:t>2005</a:t>
            </a:r>
            <a:r>
              <a:rPr lang="zh-TW" altLang="en-US" dirty="0">
                <a:solidFill>
                  <a:schemeClr val="tx1"/>
                </a:solidFill>
              </a:rPr>
              <a:t>年發布「各級學校專任運動教練資格審定辦法」，將專任運動教練聘任程序法制化，惟尚未完全確立薪給制度 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僅有薪級表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，影響各級學校進用運動教練意願。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經研議，「</a:t>
            </a:r>
            <a:r>
              <a:rPr lang="zh-TW" altLang="en-US" dirty="0">
                <a:solidFill>
                  <a:srgbClr val="FF0000"/>
                </a:solidFill>
              </a:rPr>
              <a:t>各級學校專任運動教練專業加給表</a:t>
            </a:r>
            <a:r>
              <a:rPr lang="zh-TW" altLang="en-US" dirty="0">
                <a:solidFill>
                  <a:schemeClr val="tx1"/>
                </a:solidFill>
              </a:rPr>
              <a:t>」於</a:t>
            </a:r>
            <a:r>
              <a:rPr lang="en-US" altLang="zh-TW" dirty="0">
                <a:solidFill>
                  <a:schemeClr val="tx1"/>
                </a:solidFill>
              </a:rPr>
              <a:t>2008</a:t>
            </a:r>
            <a:r>
              <a:rPr lang="zh-TW" altLang="en-US" dirty="0">
                <a:solidFill>
                  <a:schemeClr val="tx1"/>
                </a:solidFill>
              </a:rPr>
              <a:t>年生效，完成運動教練納入學校正式編制人員法制化工作的最後一哩路，人事薪給制度始告完備。</a:t>
            </a:r>
          </a:p>
        </p:txBody>
      </p:sp>
    </p:spTree>
    <p:extLst>
      <p:ext uri="{BB962C8B-B14F-4D97-AF65-F5344CB8AC3E}">
        <p14:creationId xmlns:p14="http://schemas.microsoft.com/office/powerpoint/2010/main" val="159957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9B368-0402-4B89-B630-6C24BFBC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四、暢通運動教練升遷管道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452AEE8-6BF7-4781-BCE0-1C480A8E4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>
                <a:solidFill>
                  <a:schemeClr val="tx1"/>
                </a:solidFill>
              </a:rPr>
              <a:t>原運動教練職務等級表未區分初、中、高級運動教練之最高</a:t>
            </a:r>
            <a:r>
              <a:rPr lang="zh-TW" altLang="en-US" dirty="0">
                <a:solidFill>
                  <a:srgbClr val="FF0000"/>
                </a:solidFill>
              </a:rPr>
              <a:t>年功薪</a:t>
            </a:r>
            <a:r>
              <a:rPr lang="zh-TW" altLang="en-US" dirty="0">
                <a:solidFill>
                  <a:schemeClr val="tx1"/>
                </a:solidFill>
              </a:rPr>
              <a:t>，無法反映不同等級運動教練之</a:t>
            </a:r>
            <a:r>
              <a:rPr lang="zh-TW" altLang="en-US" dirty="0">
                <a:solidFill>
                  <a:srgbClr val="FF0000"/>
                </a:solidFill>
              </a:rPr>
              <a:t>專業績效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為鼓勵運動教練持續精進專業技能及服務成績表現，參照專科以上學校教師職務等級設計升遷制度，取得較高級別運動教練證書者得依規定敘，藉此激勵運動教練工作士氣。</a:t>
            </a:r>
          </a:p>
        </p:txBody>
      </p:sp>
    </p:spTree>
    <p:extLst>
      <p:ext uri="{BB962C8B-B14F-4D97-AF65-F5344CB8AC3E}">
        <p14:creationId xmlns:p14="http://schemas.microsoft.com/office/powerpoint/2010/main" val="1896367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B5341-08E6-4968-B755-4CCCA48A7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五、體育班應聘任運動教練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B5C36F-422C-43AC-BCC7-D8DA164B533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國民體育法規定設體育班學校應聘任</a:t>
            </a:r>
            <a:r>
              <a:rPr lang="zh-TW" altLang="en-US" dirty="0">
                <a:solidFill>
                  <a:srgbClr val="FF0000"/>
                </a:solidFill>
              </a:rPr>
              <a:t>運動教練</a:t>
            </a:r>
            <a:r>
              <a:rPr lang="zh-TW" altLang="en-US" dirty="0">
                <a:solidFill>
                  <a:schemeClr val="tx1"/>
                </a:solidFill>
              </a:rPr>
              <a:t>。適用對象應以</a:t>
            </a:r>
            <a:r>
              <a:rPr lang="zh-TW" altLang="en-US" dirty="0">
                <a:solidFill>
                  <a:srgbClr val="FF0000"/>
                </a:solidFill>
              </a:rPr>
              <a:t>大學校院體育系</a:t>
            </a:r>
            <a:r>
              <a:rPr lang="zh-TW" altLang="en-US" dirty="0">
                <a:solidFill>
                  <a:schemeClr val="tx1"/>
                </a:solidFill>
              </a:rPr>
              <a:t>及高級中等學校設有</a:t>
            </a:r>
            <a:r>
              <a:rPr lang="zh-TW" altLang="en-US" dirty="0">
                <a:solidFill>
                  <a:srgbClr val="FF0000"/>
                </a:solidFill>
              </a:rPr>
              <a:t>體育班</a:t>
            </a:r>
            <a:r>
              <a:rPr lang="zh-TW" altLang="en-US" dirty="0">
                <a:solidFill>
                  <a:schemeClr val="tx1"/>
                </a:solidFill>
              </a:rPr>
              <a:t>之學校為主要對象。</a:t>
            </a:r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但在實務上，不少有體育班的學校因擔心少子化造成未來教職員</a:t>
            </a:r>
            <a:r>
              <a:rPr lang="zh-TW" altLang="en-US" dirty="0">
                <a:solidFill>
                  <a:srgbClr val="FF0000"/>
                </a:solidFill>
              </a:rPr>
              <a:t>員額過剩</a:t>
            </a:r>
            <a:r>
              <a:rPr lang="zh-TW" altLang="en-US" dirty="0">
                <a:solidFill>
                  <a:schemeClr val="tx1"/>
                </a:solidFill>
              </a:rPr>
              <a:t>，以及部分縣市體育班預算</a:t>
            </a:r>
            <a:r>
              <a:rPr lang="zh-TW" altLang="en-US" dirty="0">
                <a:solidFill>
                  <a:srgbClr val="FF0000"/>
                </a:solidFill>
              </a:rPr>
              <a:t>經費欠缺</a:t>
            </a:r>
            <a:r>
              <a:rPr lang="zh-TW" altLang="en-US" dirty="0">
                <a:solidFill>
                  <a:schemeClr val="tx1"/>
                </a:solidFill>
              </a:rPr>
              <a:t>，並沒有聘專任運動教練。</a:t>
            </a:r>
            <a:endParaRPr lang="en-US" altLang="zh-TW" dirty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1876</TotalTime>
  <Words>2424</Words>
  <Application>Microsoft Office PowerPoint</Application>
  <PresentationFormat>如螢幕大小 (4:3)</PresentationFormat>
  <Paragraphs>86</Paragraphs>
  <Slides>28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5" baseType="lpstr">
      <vt:lpstr>PMingLiU</vt:lpstr>
      <vt:lpstr>PMingLiU</vt:lpstr>
      <vt:lpstr>標楷體</vt:lpstr>
      <vt:lpstr>Arial</vt:lpstr>
      <vt:lpstr>Calibri</vt:lpstr>
      <vt:lpstr>Wingdings</vt:lpstr>
      <vt:lpstr>課程名稱</vt:lpstr>
      <vt:lpstr>運動員生涯規劃</vt:lpstr>
      <vt:lpstr>前言</vt:lpstr>
      <vt:lpstr>前言</vt:lpstr>
      <vt:lpstr>專任運動教練</vt:lpstr>
      <vt:lpstr>一、落實體育教師與運動教練雙軌制度</vt:lpstr>
      <vt:lpstr>二、運動教練滿三年一大考</vt:lpstr>
      <vt:lpstr>三、 運動教練薪給制度</vt:lpstr>
      <vt:lpstr>四、暢通運動教練升遷管道</vt:lpstr>
      <vt:lpstr>五、體育班應聘任運動教練</vt:lpstr>
      <vt:lpstr>專任運動教練權益</vt:lpstr>
      <vt:lpstr>一、聘任方式及起敘薪級（額）</vt:lpstr>
      <vt:lpstr>一、聘任方式及起敘薪級（額）</vt:lpstr>
      <vt:lpstr>二、服勤及休假時間</vt:lpstr>
      <vt:lpstr>二、服勤及休假時間</vt:lpstr>
      <vt:lpstr>二、服勤及休假時間</vt:lpstr>
      <vt:lpstr>三、兼課方面</vt:lpstr>
      <vt:lpstr>三、兼課方面</vt:lpstr>
      <vt:lpstr>三、兼課方面</vt:lpstr>
      <vt:lpstr>三、兼課方面</vt:lpstr>
      <vt:lpstr>四、擔（兼）任行政職務或體育班導師</vt:lpstr>
      <vt:lpstr>五、對成績考核、平時考核獎懲不服之行政救濟</vt:lpstr>
      <vt:lpstr>五、對成績考核、平時考核獎懲不服之行政救濟</vt:lpstr>
      <vt:lpstr>六、升遷管道機會</vt:lpstr>
      <vt:lpstr>結語</vt:lpstr>
      <vt:lpstr>結語</vt:lpstr>
      <vt:lpstr>結語</vt:lpstr>
      <vt:lpstr>結語</vt:lpstr>
      <vt:lpstr>參考資料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怡純 鍾</cp:lastModifiedBy>
  <cp:revision>8</cp:revision>
  <dcterms:created xsi:type="dcterms:W3CDTF">2017-11-07T02:54:43Z</dcterms:created>
  <dcterms:modified xsi:type="dcterms:W3CDTF">2018-06-17T06:31:27Z</dcterms:modified>
</cp:coreProperties>
</file>