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>
        <p:scale>
          <a:sx n="117" d="100"/>
          <a:sy n="117" d="100"/>
        </p:scale>
        <p:origin x="-146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262-C101-A547-A3EC-F24FD5882134}" type="datetimeFigureOut">
              <a:rPr kumimoji="1" lang="zh-TW" altLang="en-US" smtClean="0"/>
              <a:t>2018/10/2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75CF-6F71-4041-A4C0-E31DC2E4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7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75CF-6F71-4041-A4C0-E31DC2E4FEC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36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10/2/2018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=""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=""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=""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速度與敏捷度訓練</a:t>
            </a:r>
            <a:r>
              <a:rPr lang="en-US" sz="3200" b="0" i="0" u="none" strike="noStrike" kern="1200" cap="none" spc="0" baseline="0" smtClean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chemeClr val="bg1">
                  <a:lumMod val="50000"/>
                </a:schemeClr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E393FBF-41B7-6644-8D08-A3BDDCB6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3A49269-B4B5-2D46-A0A4-6E882E6B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訓練目標</a:t>
            </a:r>
            <a:endParaRPr lang="en-US" altLang="zh-TW" dirty="0"/>
          </a:p>
          <a:p>
            <a:pPr lvl="1"/>
            <a:r>
              <a:rPr lang="zh-TW" altLang="en-US" dirty="0"/>
              <a:t>為達到提高步頻的目的，盡可能縮短地面支撐期</a:t>
            </a:r>
            <a:endParaRPr lang="en-US" altLang="zh-TW" dirty="0"/>
          </a:p>
          <a:p>
            <a:pPr lvl="1"/>
            <a:r>
              <a:rPr lang="zh-TW" altLang="en-US" dirty="0"/>
              <a:t>高水準的爆發力才能執行，這樣的體能特質需要透過同時進行適當的速度，以及肌力訓練才能夠達成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97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6FFBC3-7EC6-344A-8ACE-DF4DAED6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FE98AD96-24B0-B04A-9C55-60B6D817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為提高每一步的衡量，強調發展伸展－收縮循環機制</a:t>
            </a:r>
            <a:endParaRPr lang="en-US" altLang="zh-TW" dirty="0"/>
          </a:p>
          <a:p>
            <a:r>
              <a:rPr lang="zh-TW" altLang="en-US" dirty="0"/>
              <a:t>能進行良好衝刺表現的選手，特別能夠在最高速度階段，透過短暫的支撐期使用伸展－收縮循環機制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舉重動作以及舉重相關衍生動作</a:t>
            </a:r>
            <a:r>
              <a:rPr lang="zh-TW" altLang="en-US" dirty="0"/>
              <a:t>，是可達到伸展－收縮循環過負荷訓練原則關鍵動作</a:t>
            </a:r>
            <a:endParaRPr lang="en-US" altLang="zh-TW" dirty="0"/>
          </a:p>
          <a:p>
            <a:r>
              <a:rPr lang="zh-TW" altLang="en-US" dirty="0"/>
              <a:t>尤其當運動員希望在衝刺中產生更大力量時，須優先考量這些訓練動作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98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BE95F5F-36AF-054F-A6E3-3CC36420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敏捷性表現與改變方向能力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8B522B3-BF8C-3449-8282-04A4E688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5C7C2BA1-AC6B-0441-B89E-00AC9872F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1600200"/>
            <a:ext cx="7357730" cy="29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9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8F11050-7754-D747-A2F2-C8D83B19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28358D2-DA36-B242-8E73-3C6B8C57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改變方向能力</a:t>
            </a:r>
            <a:endParaRPr lang="en-US" altLang="zh-TW" dirty="0"/>
          </a:p>
          <a:p>
            <a:pPr lvl="1"/>
            <a:r>
              <a:rPr lang="zh-TW" altLang="en-US" dirty="0"/>
              <a:t>依所選擇改變方向測驗的特性不同，在針對結果解釋運動員改變方向能力上便會不同，也無法真正瞭解這項特質</a:t>
            </a:r>
          </a:p>
          <a:p>
            <a:r>
              <a:rPr lang="zh-TW" altLang="en-US" dirty="0"/>
              <a:t>真正決定運動員改變方向能力的因素，是減速、調整身體（軀幹）面對，或是部分面對新方向，隨之爆發式再加速的能力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64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2DC2303-DB86-684C-BB32-B9462636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96ABA10-A14C-E44A-A6DD-E3F8FFA7F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知覺－認知能力</a:t>
            </a:r>
            <a:endParaRPr lang="en-US" altLang="zh-TW" dirty="0"/>
          </a:p>
          <a:p>
            <a:pPr lvl="1"/>
            <a:r>
              <a:rPr lang="zh-TW" altLang="en-US" dirty="0"/>
              <a:t>在知覺－認知能力中包含幾個部分：視覺掃描、預測、動作模式辨認、比賽的知識經驗、決策時間與正確性、反應時間等</a:t>
            </a:r>
            <a:endParaRPr lang="en-US" altLang="zh-TW" dirty="0"/>
          </a:p>
          <a:p>
            <a:pPr lvl="1"/>
            <a:r>
              <a:rPr lang="zh-TW" altLang="en-US" dirty="0"/>
              <a:t>許多層面都是運動專項的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77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68723BA-3990-EC4A-B247-0400D754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4A102A3-BD64-AA4C-B6F6-271F710B3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技術指導原則</a:t>
            </a:r>
            <a:endParaRPr lang="en-US" altLang="zh-TW" dirty="0"/>
          </a:p>
          <a:p>
            <a:pPr lvl="1"/>
            <a:r>
              <a:rPr lang="en-US" altLang="zh-TW" dirty="0"/>
              <a:t>1.</a:t>
            </a:r>
            <a:r>
              <a:rPr lang="zh-TW" altLang="en-US" dirty="0"/>
              <a:t>視覺焦點</a:t>
            </a:r>
            <a:endParaRPr lang="en-US" altLang="zh-TW" dirty="0"/>
          </a:p>
          <a:p>
            <a:pPr lvl="1"/>
            <a:r>
              <a:rPr lang="en-US" altLang="zh-TW" dirty="0"/>
              <a:t>2.</a:t>
            </a:r>
            <a:r>
              <a:rPr lang="zh-TW" altLang="en-US" dirty="0"/>
              <a:t>減速與再加速期的身體姿勢</a:t>
            </a:r>
            <a:endParaRPr lang="en-US" altLang="zh-TW" dirty="0"/>
          </a:p>
          <a:p>
            <a:pPr lvl="1"/>
            <a:r>
              <a:rPr lang="en-US" altLang="zh-TW" dirty="0"/>
              <a:t>3.</a:t>
            </a:r>
            <a:r>
              <a:rPr lang="zh-TW" altLang="en-US" dirty="0"/>
              <a:t>腿部動作</a:t>
            </a:r>
            <a:endParaRPr lang="en-US" altLang="zh-TW" dirty="0"/>
          </a:p>
          <a:p>
            <a:pPr lvl="1"/>
            <a:r>
              <a:rPr lang="en-US" altLang="zh-TW" dirty="0"/>
              <a:t>4.</a:t>
            </a:r>
            <a:r>
              <a:rPr lang="zh-TW" altLang="en-US" dirty="0"/>
              <a:t>手部動作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57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FA2D2E4-1825-E94B-AF6E-DEF79824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28F6DE2-EF16-074D-A3BF-95F4F2CA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訓練原則</a:t>
            </a:r>
            <a:endParaRPr lang="en-US" altLang="zh-TW" dirty="0"/>
          </a:p>
          <a:p>
            <a:pPr lvl="1"/>
            <a:r>
              <a:rPr lang="zh-TW" altLang="en-US" dirty="0"/>
              <a:t>敏捷性訓練的三個重要目標為：增加不同情境下的認知－知覺能力、有效並快速的制動，以及往新目標或方向再次加速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04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E8DDEA7-5CE2-4D49-BF1B-5D9E3454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跑步速率 </a:t>
            </a:r>
            <a:r>
              <a:rPr lang="en-US" altLang="zh-TW" dirty="0"/>
              <a:t>Running Speed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25F6293-1685-474C-9773-9780CE183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衝刺（</a:t>
            </a:r>
            <a:r>
              <a:rPr lang="en-US" altLang="zh-TW" dirty="0"/>
              <a:t>sprinting</a:t>
            </a:r>
            <a:r>
              <a:rPr lang="zh-TW" altLang="en-US" dirty="0"/>
              <a:t>）是由一系列騰空期和支撐期所組成，這個過程又稱為步態，組成衝刺步態的方式，是在短距離、時間的情況下，將運動員身體，以最大加速或最大速度的方式接觸地面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01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12326C0-ADA8-2241-A606-3FAF970A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2DA90E8-0F8C-2646-BDB4-C5B038A5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優秀的短跑選手在最大速度階段，可達到</a:t>
            </a:r>
            <a:r>
              <a:rPr lang="en-US" altLang="zh-TW" dirty="0"/>
              <a:t>2.70</a:t>
            </a:r>
            <a:r>
              <a:rPr lang="zh-TW" altLang="en-US" dirty="0"/>
              <a:t>公尺的步幅，而初階短跑選手的步幅為</a:t>
            </a:r>
            <a:r>
              <a:rPr lang="en-US" altLang="zh-TW" dirty="0"/>
              <a:t>2.56</a:t>
            </a:r>
            <a:r>
              <a:rPr lang="zh-TW" altLang="en-US" dirty="0"/>
              <a:t>公尺</a:t>
            </a:r>
            <a:endParaRPr lang="en-US" altLang="zh-TW" dirty="0"/>
          </a:p>
          <a:p>
            <a:r>
              <a:rPr lang="zh-TW" altLang="en-US" dirty="0"/>
              <a:t>優秀的男性短距離跑者，可展現每秒</a:t>
            </a:r>
            <a:r>
              <a:rPr lang="en-US" altLang="zh-TW" dirty="0"/>
              <a:t>4.63</a:t>
            </a:r>
            <a:r>
              <a:rPr lang="zh-TW" altLang="en-US" dirty="0"/>
              <a:t>步的步頻，相較於初階短距離跑者的每秒</a:t>
            </a:r>
            <a:r>
              <a:rPr lang="en-US" altLang="zh-TW" dirty="0"/>
              <a:t>4.43</a:t>
            </a:r>
            <a:r>
              <a:rPr lang="zh-TW" altLang="en-US" dirty="0"/>
              <a:t>步，有更高的步頻表現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2449A64-03BA-F143-88B3-9EE87FEC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D62F70B-EAD7-ED43-B493-AEFBEA54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3A7D33F7-5321-D040-9367-490BB48A5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2" y="1321868"/>
            <a:ext cx="7568647" cy="48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30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BEFBE3D-E61B-3849-8061-AF5A65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E6BB3F17-3118-814F-BCD3-A90D4A55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897AB9B2-944A-244E-A562-F4A962AE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38" y="535911"/>
            <a:ext cx="3602001" cy="56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6BF5352-3955-794E-B3C2-EFCC656F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71097C3-B5F9-1044-96E9-78B9D05E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B5D9B6DB-6955-F648-A6C2-B803C495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" y="1600200"/>
            <a:ext cx="8272130" cy="32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4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1BC214D-FC72-3548-BA0E-534CF1D16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衝刺技術指引</a:t>
            </a:r>
            <a:endParaRPr lang="en-US" altLang="zh-TW" dirty="0"/>
          </a:p>
          <a:p>
            <a:pPr lvl="1"/>
            <a:r>
              <a:rPr lang="zh-TW" altLang="en-US" dirty="0"/>
              <a:t>直線衝刺可由幾個次階段所組成，包含起跑、加速及最高速度等階段。</a:t>
            </a:r>
            <a:endParaRPr lang="en-US" altLang="zh-TW" dirty="0"/>
          </a:p>
          <a:p>
            <a:pPr lvl="1"/>
            <a:r>
              <a:rPr lang="zh-TW" altLang="en-US" dirty="0"/>
              <a:t>各階段的衝刺技術是截然不同的，技術的執行是透過一序列的騰空期和站立期組成，並且仰賴運動員盡全力以最快速度移動下肢來達成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11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98F076AB-FDF7-8C41-BB83-6735FB32C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4" y="2472451"/>
            <a:ext cx="8070112" cy="295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2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DF65B42-19A8-344D-A4B3-DDE347F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="" xmlns:a16="http://schemas.microsoft.com/office/drawing/2014/main" id="{6FC07F73-CA21-1644-AEBB-9210B9456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0554"/>
            <a:ext cx="8229600" cy="296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005117"/>
      </p:ext>
    </p:extLst>
  </p:cSld>
  <p:clrMapOvr>
    <a:masterClrMapping/>
  </p:clrMapOvr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193</TotalTime>
  <Words>587</Words>
  <Application>Microsoft Office PowerPoint</Application>
  <PresentationFormat>如螢幕大小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課程名稱</vt:lpstr>
      <vt:lpstr>運動訓練學</vt:lpstr>
      <vt:lpstr>跑步速率 Running Speed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敏捷性表現與改變方向能力</vt:lpstr>
      <vt:lpstr>PowerPoint 簡報</vt:lpstr>
      <vt:lpstr>PowerPoint 簡報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BIGMAMA</cp:lastModifiedBy>
  <cp:revision>19</cp:revision>
  <dcterms:created xsi:type="dcterms:W3CDTF">2017-11-07T02:54:43Z</dcterms:created>
  <dcterms:modified xsi:type="dcterms:W3CDTF">2018-10-01T17:23:20Z</dcterms:modified>
</cp:coreProperties>
</file>