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2" r:id="rId3"/>
    <p:sldId id="258" r:id="rId4"/>
    <p:sldId id="259" r:id="rId5"/>
    <p:sldId id="260" r:id="rId6"/>
    <p:sldId id="265" r:id="rId7"/>
    <p:sldId id="268" r:id="rId8"/>
    <p:sldId id="267" r:id="rId9"/>
    <p:sldId id="261" r:id="rId10"/>
    <p:sldId id="263" r:id="rId11"/>
    <p:sldId id="269" r:id="rId12"/>
    <p:sldId id="264" r:id="rId13"/>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E96D6D3-4DA9-4CB2-B4E9-8C6E1BBA7DE5}" v="3407" dt="2018-06-06T22:08:02.407"/>
    <p1510:client id="{E48FF2D2-4A0F-453D-91BE-31803141D664}" v="1" dt="2018-06-06T22:13:02.06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147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怡純 鍾" userId="78f22ae63b49ab46" providerId="LiveId" clId="{5F864709-AF85-4435-A0ED-42F8E29AC976}"/>
    <pc:docChg chg="delSld modSld">
      <pc:chgData name="怡純 鍾" userId="78f22ae63b49ab46" providerId="LiveId" clId="{5F864709-AF85-4435-A0ED-42F8E29AC976}" dt="2018-06-05T02:51:56.582" v="24" actId="2696"/>
      <pc:docMkLst>
        <pc:docMk/>
      </pc:docMkLst>
      <pc:sldChg chg="modSp">
        <pc:chgData name="怡純 鍾" userId="78f22ae63b49ab46" providerId="LiveId" clId="{5F864709-AF85-4435-A0ED-42F8E29AC976}" dt="2018-06-05T02:51:36.769" v="18" actId="2711"/>
        <pc:sldMkLst>
          <pc:docMk/>
          <pc:sldMk cId="0" sldId="256"/>
        </pc:sldMkLst>
        <pc:spChg chg="mod">
          <ac:chgData name="怡純 鍾" userId="78f22ae63b49ab46" providerId="LiveId" clId="{5F864709-AF85-4435-A0ED-42F8E29AC976}" dt="2018-06-05T02:51:36.769" v="18" actId="2711"/>
          <ac:spMkLst>
            <pc:docMk/>
            <pc:sldMk cId="0" sldId="256"/>
            <ac:spMk id="2" creationId="{DAC1F7A5-A38E-43E8-9F93-B2C413DAB05F}"/>
          </ac:spMkLst>
        </pc:spChg>
      </pc:sldChg>
      <pc:sldChg chg="modSp">
        <pc:chgData name="怡純 鍾" userId="78f22ae63b49ab46" providerId="LiveId" clId="{5F864709-AF85-4435-A0ED-42F8E29AC976}" dt="2018-06-05T02:51:44.119" v="20" actId="6549"/>
        <pc:sldMkLst>
          <pc:docMk/>
          <pc:sldMk cId="0" sldId="258"/>
        </pc:sldMkLst>
        <pc:spChg chg="mod">
          <ac:chgData name="怡純 鍾" userId="78f22ae63b49ab46" providerId="LiveId" clId="{5F864709-AF85-4435-A0ED-42F8E29AC976}" dt="2018-06-05T02:51:41.568" v="19" actId="6549"/>
          <ac:spMkLst>
            <pc:docMk/>
            <pc:sldMk cId="0" sldId="258"/>
            <ac:spMk id="6" creationId="{3152E90B-05B9-465C-BD78-2D2FDB864109}"/>
          </ac:spMkLst>
        </pc:spChg>
        <pc:spChg chg="mod">
          <ac:chgData name="怡純 鍾" userId="78f22ae63b49ab46" providerId="LiveId" clId="{5F864709-AF85-4435-A0ED-42F8E29AC976}" dt="2018-06-05T02:51:44.119" v="20" actId="6549"/>
          <ac:spMkLst>
            <pc:docMk/>
            <pc:sldMk cId="0" sldId="258"/>
            <ac:spMk id="7" creationId="{4DC2A748-1BC3-4F37-B137-ED30024687E9}"/>
          </ac:spMkLst>
        </pc:spChg>
      </pc:sldChg>
      <pc:sldChg chg="modSp">
        <pc:chgData name="怡純 鍾" userId="78f22ae63b49ab46" providerId="LiveId" clId="{5F864709-AF85-4435-A0ED-42F8E29AC976}" dt="2018-06-05T02:51:47.496" v="21" actId="6549"/>
        <pc:sldMkLst>
          <pc:docMk/>
          <pc:sldMk cId="0" sldId="259"/>
        </pc:sldMkLst>
        <pc:spChg chg="mod">
          <ac:chgData name="怡純 鍾" userId="78f22ae63b49ab46" providerId="LiveId" clId="{5F864709-AF85-4435-A0ED-42F8E29AC976}" dt="2018-06-05T02:51:47.496" v="21" actId="6549"/>
          <ac:spMkLst>
            <pc:docMk/>
            <pc:sldMk cId="0" sldId="259"/>
            <ac:spMk id="3" creationId="{74FF77F6-24EB-49E4-9595-FF364C4B6E05}"/>
          </ac:spMkLst>
        </pc:spChg>
      </pc:sldChg>
      <pc:sldChg chg="modSp">
        <pc:chgData name="怡純 鍾" userId="78f22ae63b49ab46" providerId="LiveId" clId="{5F864709-AF85-4435-A0ED-42F8E29AC976}" dt="2018-06-05T02:51:51.081" v="22" actId="6549"/>
        <pc:sldMkLst>
          <pc:docMk/>
          <pc:sldMk cId="0" sldId="260"/>
        </pc:sldMkLst>
        <pc:spChg chg="mod">
          <ac:chgData name="怡純 鍾" userId="78f22ae63b49ab46" providerId="LiveId" clId="{5F864709-AF85-4435-A0ED-42F8E29AC976}" dt="2018-06-05T02:51:51.081" v="22" actId="6549"/>
          <ac:spMkLst>
            <pc:docMk/>
            <pc:sldMk cId="0" sldId="260"/>
            <ac:spMk id="3" creationId="{2CB5C36F-422C-43AC-BCC7-D8DA164B5339}"/>
          </ac:spMkLst>
        </pc:spChg>
      </pc:sldChg>
      <pc:sldChg chg="modSp">
        <pc:chgData name="怡純 鍾" userId="78f22ae63b49ab46" providerId="LiveId" clId="{5F864709-AF85-4435-A0ED-42F8E29AC976}" dt="2018-06-05T02:51:54.363" v="23" actId="6549"/>
        <pc:sldMkLst>
          <pc:docMk/>
          <pc:sldMk cId="3905018105" sldId="261"/>
        </pc:sldMkLst>
        <pc:spChg chg="mod">
          <ac:chgData name="怡純 鍾" userId="78f22ae63b49ab46" providerId="LiveId" clId="{5F864709-AF85-4435-A0ED-42F8E29AC976}" dt="2018-06-05T02:51:54.363" v="23" actId="6549"/>
          <ac:spMkLst>
            <pc:docMk/>
            <pc:sldMk cId="3905018105" sldId="261"/>
            <ac:spMk id="3" creationId="{3452AEE8-6BF7-4781-BCE0-1C480A8E4473}"/>
          </ac:spMkLst>
        </pc:spChg>
      </pc:sldChg>
      <pc:sldChg chg="del">
        <pc:chgData name="怡純 鍾" userId="78f22ae63b49ab46" providerId="LiveId" clId="{5F864709-AF85-4435-A0ED-42F8E29AC976}" dt="2018-06-05T02:51:56.582" v="24" actId="2696"/>
        <pc:sldMkLst>
          <pc:docMk/>
          <pc:sldMk cId="2705804863" sldId="262"/>
        </pc:sldMkLst>
      </pc:sldChg>
    </pc:docChg>
  </pc:docChgLst>
  <pc:docChgLst>
    <pc:chgData name="怡純 鍾" userId="78f22ae63b49ab46" providerId="LiveId" clId="{E48FF2D2-4A0F-453D-91BE-31803141D664}"/>
    <pc:docChg chg="addSld modSld sldOrd">
      <pc:chgData name="怡純 鍾" userId="78f22ae63b49ab46" providerId="LiveId" clId="{E48FF2D2-4A0F-453D-91BE-31803141D664}" dt="2018-06-06T22:13:02.065" v="2912"/>
      <pc:docMkLst>
        <pc:docMk/>
      </pc:docMkLst>
      <pc:sldChg chg="modSp">
        <pc:chgData name="怡純 鍾" userId="78f22ae63b49ab46" providerId="LiveId" clId="{E48FF2D2-4A0F-453D-91BE-31803141D664}" dt="2018-06-05T07:03:10.846" v="1458"/>
        <pc:sldMkLst>
          <pc:docMk/>
          <pc:sldMk cId="0" sldId="258"/>
        </pc:sldMkLst>
        <pc:spChg chg="mod">
          <ac:chgData name="怡純 鍾" userId="78f22ae63b49ab46" providerId="LiveId" clId="{E48FF2D2-4A0F-453D-91BE-31803141D664}" dt="2018-06-05T06:46:24.142" v="1170"/>
          <ac:spMkLst>
            <pc:docMk/>
            <pc:sldMk cId="0" sldId="258"/>
            <ac:spMk id="6" creationId="{3152E90B-05B9-465C-BD78-2D2FDB864109}"/>
          </ac:spMkLst>
        </pc:spChg>
        <pc:spChg chg="mod">
          <ac:chgData name="怡純 鍾" userId="78f22ae63b49ab46" providerId="LiveId" clId="{E48FF2D2-4A0F-453D-91BE-31803141D664}" dt="2018-06-05T07:03:10.846" v="1458"/>
          <ac:spMkLst>
            <pc:docMk/>
            <pc:sldMk cId="0" sldId="258"/>
            <ac:spMk id="7" creationId="{4DC2A748-1BC3-4F37-B137-ED30024687E9}"/>
          </ac:spMkLst>
        </pc:spChg>
      </pc:sldChg>
      <pc:sldChg chg="modSp ord">
        <pc:chgData name="怡純 鍾" userId="78f22ae63b49ab46" providerId="LiveId" clId="{E48FF2D2-4A0F-453D-91BE-31803141D664}" dt="2018-06-05T07:10:13.003" v="1650" actId="207"/>
        <pc:sldMkLst>
          <pc:docMk/>
          <pc:sldMk cId="0" sldId="259"/>
        </pc:sldMkLst>
        <pc:spChg chg="mod">
          <ac:chgData name="怡純 鍾" userId="78f22ae63b49ab46" providerId="LiveId" clId="{E48FF2D2-4A0F-453D-91BE-31803141D664}" dt="2018-06-05T06:46:13.108" v="1137" actId="207"/>
          <ac:spMkLst>
            <pc:docMk/>
            <pc:sldMk cId="0" sldId="259"/>
            <ac:spMk id="2" creationId="{F3977497-8D3B-4F18-8063-86B6120B2AE2}"/>
          </ac:spMkLst>
        </pc:spChg>
        <pc:spChg chg="mod">
          <ac:chgData name="怡純 鍾" userId="78f22ae63b49ab46" providerId="LiveId" clId="{E48FF2D2-4A0F-453D-91BE-31803141D664}" dt="2018-06-05T07:10:13.003" v="1650" actId="207"/>
          <ac:spMkLst>
            <pc:docMk/>
            <pc:sldMk cId="0" sldId="259"/>
            <ac:spMk id="3" creationId="{74FF77F6-24EB-49E4-9595-FF364C4B6E05}"/>
          </ac:spMkLst>
        </pc:spChg>
      </pc:sldChg>
      <pc:sldChg chg="modSp">
        <pc:chgData name="怡純 鍾" userId="78f22ae63b49ab46" providerId="LiveId" clId="{E48FF2D2-4A0F-453D-91BE-31803141D664}" dt="2018-06-05T07:30:56.807" v="2373"/>
        <pc:sldMkLst>
          <pc:docMk/>
          <pc:sldMk cId="0" sldId="260"/>
        </pc:sldMkLst>
        <pc:spChg chg="mod">
          <ac:chgData name="怡純 鍾" userId="78f22ae63b49ab46" providerId="LiveId" clId="{E48FF2D2-4A0F-453D-91BE-31803141D664}" dt="2018-06-05T07:05:56.617" v="1460"/>
          <ac:spMkLst>
            <pc:docMk/>
            <pc:sldMk cId="0" sldId="260"/>
            <ac:spMk id="2" creationId="{533B5341-08E6-4968-B755-4CCCA48A772B}"/>
          </ac:spMkLst>
        </pc:spChg>
        <pc:spChg chg="mod">
          <ac:chgData name="怡純 鍾" userId="78f22ae63b49ab46" providerId="LiveId" clId="{E48FF2D2-4A0F-453D-91BE-31803141D664}" dt="2018-06-05T07:30:56.807" v="2373"/>
          <ac:spMkLst>
            <pc:docMk/>
            <pc:sldMk cId="0" sldId="260"/>
            <ac:spMk id="3" creationId="{2CB5C36F-422C-43AC-BCC7-D8DA164B5339}"/>
          </ac:spMkLst>
        </pc:spChg>
      </pc:sldChg>
      <pc:sldChg chg="modSp">
        <pc:chgData name="怡純 鍾" userId="78f22ae63b49ab46" providerId="LiveId" clId="{E48FF2D2-4A0F-453D-91BE-31803141D664}" dt="2018-06-05T07:43:16.522" v="2552"/>
        <pc:sldMkLst>
          <pc:docMk/>
          <pc:sldMk cId="3905018105" sldId="261"/>
        </pc:sldMkLst>
        <pc:spChg chg="mod">
          <ac:chgData name="怡純 鍾" userId="78f22ae63b49ab46" providerId="LiveId" clId="{E48FF2D2-4A0F-453D-91BE-31803141D664}" dt="2018-06-05T07:21:13.368" v="1985"/>
          <ac:spMkLst>
            <pc:docMk/>
            <pc:sldMk cId="3905018105" sldId="261"/>
            <ac:spMk id="2" creationId="{4BF9B368-0402-4B89-B630-6C24BFBC392D}"/>
          </ac:spMkLst>
        </pc:spChg>
        <pc:spChg chg="mod">
          <ac:chgData name="怡純 鍾" userId="78f22ae63b49ab46" providerId="LiveId" clId="{E48FF2D2-4A0F-453D-91BE-31803141D664}" dt="2018-06-05T07:43:16.522" v="2552"/>
          <ac:spMkLst>
            <pc:docMk/>
            <pc:sldMk cId="3905018105" sldId="261"/>
            <ac:spMk id="3" creationId="{3452AEE8-6BF7-4781-BCE0-1C480A8E4473}"/>
          </ac:spMkLst>
        </pc:spChg>
      </pc:sldChg>
      <pc:sldChg chg="modSp">
        <pc:chgData name="怡純 鍾" userId="78f22ae63b49ab46" providerId="LiveId" clId="{E48FF2D2-4A0F-453D-91BE-31803141D664}" dt="2018-06-06T22:13:02.065" v="2912"/>
        <pc:sldMkLst>
          <pc:docMk/>
          <pc:sldMk cId="1416307556" sldId="263"/>
        </pc:sldMkLst>
        <pc:spChg chg="mod">
          <ac:chgData name="怡純 鍾" userId="78f22ae63b49ab46" providerId="LiveId" clId="{E48FF2D2-4A0F-453D-91BE-31803141D664}" dt="2018-06-05T07:44:51.295" v="2610" actId="6549"/>
          <ac:spMkLst>
            <pc:docMk/>
            <pc:sldMk cId="1416307556" sldId="263"/>
            <ac:spMk id="3" creationId="{4459601B-D08D-4676-8608-1F1810AA29AD}"/>
          </ac:spMkLst>
        </pc:spChg>
        <pc:picChg chg="mod">
          <ac:chgData name="怡純 鍾" userId="78f22ae63b49ab46" providerId="LiveId" clId="{E48FF2D2-4A0F-453D-91BE-31803141D664}" dt="2018-06-06T22:13:02.065" v="2912"/>
          <ac:picMkLst>
            <pc:docMk/>
            <pc:sldMk cId="1416307556" sldId="263"/>
            <ac:picMk id="4" creationId="{DF86F5C5-7B63-403F-9024-D64E89AF60D7}"/>
          </ac:picMkLst>
        </pc:picChg>
      </pc:sldChg>
      <pc:sldChg chg="modSp add">
        <pc:chgData name="怡純 鍾" userId="78f22ae63b49ab46" providerId="LiveId" clId="{E48FF2D2-4A0F-453D-91BE-31803141D664}" dt="2018-06-05T08:02:33.680" v="2911"/>
        <pc:sldMkLst>
          <pc:docMk/>
          <pc:sldMk cId="3203003410" sldId="265"/>
        </pc:sldMkLst>
        <pc:spChg chg="mod">
          <ac:chgData name="怡純 鍾" userId="78f22ae63b49ab46" providerId="LiveId" clId="{E48FF2D2-4A0F-453D-91BE-31803141D664}" dt="2018-06-05T07:48:48.152" v="2647"/>
          <ac:spMkLst>
            <pc:docMk/>
            <pc:sldMk cId="3203003410" sldId="265"/>
            <ac:spMk id="2" creationId="{FF67DCAD-F5C5-4EE4-BF08-5A4189B2E451}"/>
          </ac:spMkLst>
        </pc:spChg>
        <pc:spChg chg="mod">
          <ac:chgData name="怡純 鍾" userId="78f22ae63b49ab46" providerId="LiveId" clId="{E48FF2D2-4A0F-453D-91BE-31803141D664}" dt="2018-06-05T08:02:33.680" v="2911"/>
          <ac:spMkLst>
            <pc:docMk/>
            <pc:sldMk cId="3203003410" sldId="265"/>
            <ac:spMk id="3" creationId="{FAF0A571-5159-468E-8A80-C0D37CDDB5D8}"/>
          </ac:spMkLst>
        </pc:spChg>
      </pc:sldChg>
    </pc:docChg>
  </pc:docChgLst>
  <pc:docChgLst>
    <pc:chgData name="怡純 鍾" userId="78f22ae63b49ab46" providerId="LiveId" clId="{7E96D6D3-4DA9-4CB2-B4E9-8C6E1BBA7DE5}"/>
    <pc:docChg chg="undo addSld delSld modSld sldOrd">
      <pc:chgData name="怡純 鍾" userId="78f22ae63b49ab46" providerId="LiveId" clId="{7E96D6D3-4DA9-4CB2-B4E9-8C6E1BBA7DE5}" dt="2018-06-06T22:08:02.407" v="3386" actId="20577"/>
      <pc:docMkLst>
        <pc:docMk/>
      </pc:docMkLst>
      <pc:sldChg chg="modSp">
        <pc:chgData name="怡純 鍾" userId="78f22ae63b49ab46" providerId="LiveId" clId="{7E96D6D3-4DA9-4CB2-B4E9-8C6E1BBA7DE5}" dt="2018-06-06T21:36:01.152" v="3266" actId="20577"/>
        <pc:sldMkLst>
          <pc:docMk/>
          <pc:sldMk cId="0" sldId="256"/>
        </pc:sldMkLst>
        <pc:spChg chg="mod">
          <ac:chgData name="怡純 鍾" userId="78f22ae63b49ab46" providerId="LiveId" clId="{7E96D6D3-4DA9-4CB2-B4E9-8C6E1BBA7DE5}" dt="2018-06-06T21:36:01.152" v="3266" actId="20577"/>
          <ac:spMkLst>
            <pc:docMk/>
            <pc:sldMk cId="0" sldId="256"/>
            <ac:spMk id="6" creationId="{C8232A3A-7411-4041-8DBA-D61AE6BA7A9A}"/>
          </ac:spMkLst>
        </pc:spChg>
      </pc:sldChg>
      <pc:sldChg chg="modSp">
        <pc:chgData name="怡純 鍾" userId="78f22ae63b49ab46" providerId="LiveId" clId="{7E96D6D3-4DA9-4CB2-B4E9-8C6E1BBA7DE5}" dt="2018-06-06T02:10:34.820" v="2259" actId="6549"/>
        <pc:sldMkLst>
          <pc:docMk/>
          <pc:sldMk cId="0" sldId="258"/>
        </pc:sldMkLst>
        <pc:spChg chg="mod">
          <ac:chgData name="怡純 鍾" userId="78f22ae63b49ab46" providerId="LiveId" clId="{7E96D6D3-4DA9-4CB2-B4E9-8C6E1BBA7DE5}" dt="2018-06-06T02:10:34.820" v="2259" actId="6549"/>
          <ac:spMkLst>
            <pc:docMk/>
            <pc:sldMk cId="0" sldId="258"/>
            <ac:spMk id="7" creationId="{4DC2A748-1BC3-4F37-B137-ED30024687E9}"/>
          </ac:spMkLst>
        </pc:spChg>
      </pc:sldChg>
      <pc:sldChg chg="modSp">
        <pc:chgData name="怡純 鍾" userId="78f22ae63b49ab46" providerId="LiveId" clId="{7E96D6D3-4DA9-4CB2-B4E9-8C6E1BBA7DE5}" dt="2018-06-06T02:01:49.098" v="2210" actId="207"/>
        <pc:sldMkLst>
          <pc:docMk/>
          <pc:sldMk cId="0" sldId="259"/>
        </pc:sldMkLst>
        <pc:spChg chg="mod">
          <ac:chgData name="怡純 鍾" userId="78f22ae63b49ab46" providerId="LiveId" clId="{7E96D6D3-4DA9-4CB2-B4E9-8C6E1BBA7DE5}" dt="2018-06-06T01:55:01.739" v="2105" actId="6549"/>
          <ac:spMkLst>
            <pc:docMk/>
            <pc:sldMk cId="0" sldId="259"/>
            <ac:spMk id="2" creationId="{F3977497-8D3B-4F18-8063-86B6120B2AE2}"/>
          </ac:spMkLst>
        </pc:spChg>
        <pc:spChg chg="mod">
          <ac:chgData name="怡純 鍾" userId="78f22ae63b49ab46" providerId="LiveId" clId="{7E96D6D3-4DA9-4CB2-B4E9-8C6E1BBA7DE5}" dt="2018-06-06T02:01:49.098" v="2210" actId="207"/>
          <ac:spMkLst>
            <pc:docMk/>
            <pc:sldMk cId="0" sldId="259"/>
            <ac:spMk id="3" creationId="{74FF77F6-24EB-49E4-9595-FF364C4B6E05}"/>
          </ac:spMkLst>
        </pc:spChg>
      </pc:sldChg>
      <pc:sldChg chg="modSp">
        <pc:chgData name="怡純 鍾" userId="78f22ae63b49ab46" providerId="LiveId" clId="{7E96D6D3-4DA9-4CB2-B4E9-8C6E1BBA7DE5}" dt="2018-06-06T02:02:05.482" v="2211" actId="207"/>
        <pc:sldMkLst>
          <pc:docMk/>
          <pc:sldMk cId="0" sldId="260"/>
        </pc:sldMkLst>
        <pc:spChg chg="mod">
          <ac:chgData name="怡純 鍾" userId="78f22ae63b49ab46" providerId="LiveId" clId="{7E96D6D3-4DA9-4CB2-B4E9-8C6E1BBA7DE5}" dt="2018-06-06T01:55:06.662" v="2106" actId="6549"/>
          <ac:spMkLst>
            <pc:docMk/>
            <pc:sldMk cId="0" sldId="260"/>
            <ac:spMk id="2" creationId="{533B5341-08E6-4968-B755-4CCCA48A772B}"/>
          </ac:spMkLst>
        </pc:spChg>
        <pc:spChg chg="mod">
          <ac:chgData name="怡純 鍾" userId="78f22ae63b49ab46" providerId="LiveId" clId="{7E96D6D3-4DA9-4CB2-B4E9-8C6E1BBA7DE5}" dt="2018-06-06T02:02:05.482" v="2211" actId="207"/>
          <ac:spMkLst>
            <pc:docMk/>
            <pc:sldMk cId="0" sldId="260"/>
            <ac:spMk id="3" creationId="{2CB5C36F-422C-43AC-BCC7-D8DA164B5339}"/>
          </ac:spMkLst>
        </pc:spChg>
      </pc:sldChg>
      <pc:sldChg chg="addSp delSp modSp ord">
        <pc:chgData name="怡純 鍾" userId="78f22ae63b49ab46" providerId="LiveId" clId="{7E96D6D3-4DA9-4CB2-B4E9-8C6E1BBA7DE5}" dt="2018-06-06T02:23:40.163" v="3257" actId="6549"/>
        <pc:sldMkLst>
          <pc:docMk/>
          <pc:sldMk cId="3905018105" sldId="261"/>
        </pc:sldMkLst>
        <pc:spChg chg="mod">
          <ac:chgData name="怡純 鍾" userId="78f22ae63b49ab46" providerId="LiveId" clId="{7E96D6D3-4DA9-4CB2-B4E9-8C6E1BBA7DE5}" dt="2018-06-06T02:11:14.107" v="2277" actId="6549"/>
          <ac:spMkLst>
            <pc:docMk/>
            <pc:sldMk cId="3905018105" sldId="261"/>
            <ac:spMk id="2" creationId="{4BF9B368-0402-4B89-B630-6C24BFBC392D}"/>
          </ac:spMkLst>
        </pc:spChg>
        <pc:spChg chg="mod">
          <ac:chgData name="怡純 鍾" userId="78f22ae63b49ab46" providerId="LiveId" clId="{7E96D6D3-4DA9-4CB2-B4E9-8C6E1BBA7DE5}" dt="2018-06-06T02:11:55.124" v="2327" actId="6549"/>
          <ac:spMkLst>
            <pc:docMk/>
            <pc:sldMk cId="3905018105" sldId="261"/>
            <ac:spMk id="3" creationId="{3452AEE8-6BF7-4781-BCE0-1C480A8E4473}"/>
          </ac:spMkLst>
        </pc:spChg>
        <pc:picChg chg="add del mod">
          <ac:chgData name="怡純 鍾" userId="78f22ae63b49ab46" providerId="LiveId" clId="{7E96D6D3-4DA9-4CB2-B4E9-8C6E1BBA7DE5}" dt="2018-06-06T02:23:40.163" v="3257" actId="6549"/>
          <ac:picMkLst>
            <pc:docMk/>
            <pc:sldMk cId="3905018105" sldId="261"/>
            <ac:picMk id="4" creationId="{7AD58CAF-98E0-473C-972C-C220A2D408CD}"/>
          </ac:picMkLst>
        </pc:picChg>
      </pc:sldChg>
      <pc:sldChg chg="addSp modSp ord">
        <pc:chgData name="怡純 鍾" userId="78f22ae63b49ab46" providerId="LiveId" clId="{7E96D6D3-4DA9-4CB2-B4E9-8C6E1BBA7DE5}" dt="2018-06-06T02:23:53.329" v="3261" actId="207"/>
        <pc:sldMkLst>
          <pc:docMk/>
          <pc:sldMk cId="1416307556" sldId="263"/>
        </pc:sldMkLst>
        <pc:spChg chg="mod">
          <ac:chgData name="怡純 鍾" userId="78f22ae63b49ab46" providerId="LiveId" clId="{7E96D6D3-4DA9-4CB2-B4E9-8C6E1BBA7DE5}" dt="2018-06-06T02:15:54.355" v="2377" actId="207"/>
          <ac:spMkLst>
            <pc:docMk/>
            <pc:sldMk cId="1416307556" sldId="263"/>
            <ac:spMk id="2" creationId="{5D69F4F5-1673-4385-8B2D-09E9B5B2F635}"/>
          </ac:spMkLst>
        </pc:spChg>
        <pc:spChg chg="mod">
          <ac:chgData name="怡純 鍾" userId="78f22ae63b49ab46" providerId="LiveId" clId="{7E96D6D3-4DA9-4CB2-B4E9-8C6E1BBA7DE5}" dt="2018-06-06T02:23:53.329" v="3261" actId="207"/>
          <ac:spMkLst>
            <pc:docMk/>
            <pc:sldMk cId="1416307556" sldId="263"/>
            <ac:spMk id="3" creationId="{4459601B-D08D-4676-8608-1F1810AA29AD}"/>
          </ac:spMkLst>
        </pc:spChg>
        <pc:picChg chg="add mod">
          <ac:chgData name="怡純 鍾" userId="78f22ae63b49ab46" providerId="LiveId" clId="{7E96D6D3-4DA9-4CB2-B4E9-8C6E1BBA7DE5}" dt="2018-06-06T02:23:46.320" v="3260" actId="1076"/>
          <ac:picMkLst>
            <pc:docMk/>
            <pc:sldMk cId="1416307556" sldId="263"/>
            <ac:picMk id="4" creationId="{DF86F5C5-7B63-403F-9024-D64E89AF60D7}"/>
          </ac:picMkLst>
        </pc:picChg>
      </pc:sldChg>
      <pc:sldChg chg="modSp">
        <pc:chgData name="怡純 鍾" userId="78f22ae63b49ab46" providerId="LiveId" clId="{7E96D6D3-4DA9-4CB2-B4E9-8C6E1BBA7DE5}" dt="2018-06-06T02:24:16.338" v="3263" actId="6549"/>
        <pc:sldMkLst>
          <pc:docMk/>
          <pc:sldMk cId="662170449" sldId="264"/>
        </pc:sldMkLst>
        <pc:spChg chg="mod">
          <ac:chgData name="怡純 鍾" userId="78f22ae63b49ab46" providerId="LiveId" clId="{7E96D6D3-4DA9-4CB2-B4E9-8C6E1BBA7DE5}" dt="2018-06-06T02:24:16.338" v="3263" actId="6549"/>
          <ac:spMkLst>
            <pc:docMk/>
            <pc:sldMk cId="662170449" sldId="264"/>
            <ac:spMk id="3" creationId="{4459601B-D08D-4676-8608-1F1810AA29AD}"/>
          </ac:spMkLst>
        </pc:spChg>
      </pc:sldChg>
      <pc:sldChg chg="modSp ord">
        <pc:chgData name="怡純 鍾" userId="78f22ae63b49ab46" providerId="LiveId" clId="{7E96D6D3-4DA9-4CB2-B4E9-8C6E1BBA7DE5}" dt="2018-06-06T02:02:46.366" v="2221" actId="207"/>
        <pc:sldMkLst>
          <pc:docMk/>
          <pc:sldMk cId="3203003410" sldId="265"/>
        </pc:sldMkLst>
        <pc:spChg chg="mod">
          <ac:chgData name="怡純 鍾" userId="78f22ae63b49ab46" providerId="LiveId" clId="{7E96D6D3-4DA9-4CB2-B4E9-8C6E1BBA7DE5}" dt="2018-06-06T02:02:46.366" v="2221" actId="207"/>
          <ac:spMkLst>
            <pc:docMk/>
            <pc:sldMk cId="3203003410" sldId="265"/>
            <ac:spMk id="3" creationId="{FAF0A571-5159-468E-8A80-C0D37CDDB5D8}"/>
          </ac:spMkLst>
        </pc:spChg>
      </pc:sldChg>
      <pc:sldChg chg="modSp add del">
        <pc:chgData name="怡純 鍾" userId="78f22ae63b49ab46" providerId="LiveId" clId="{7E96D6D3-4DA9-4CB2-B4E9-8C6E1BBA7DE5}" dt="2018-06-06T01:53:29.175" v="2093" actId="2696"/>
        <pc:sldMkLst>
          <pc:docMk/>
          <pc:sldMk cId="215135563" sldId="266"/>
        </pc:sldMkLst>
        <pc:spChg chg="mod">
          <ac:chgData name="怡純 鍾" userId="78f22ae63b49ab46" providerId="LiveId" clId="{7E96D6D3-4DA9-4CB2-B4E9-8C6E1BBA7DE5}" dt="2018-06-06T01:53:23.204" v="2092" actId="20577"/>
          <ac:spMkLst>
            <pc:docMk/>
            <pc:sldMk cId="215135563" sldId="266"/>
            <ac:spMk id="3" creationId="{3A1C4462-913E-4C73-AF23-A29AE9A03626}"/>
          </ac:spMkLst>
        </pc:spChg>
      </pc:sldChg>
      <pc:sldChg chg="addSp delSp modSp add ord">
        <pc:chgData name="怡純 鍾" userId="78f22ae63b49ab46" providerId="LiveId" clId="{7E96D6D3-4DA9-4CB2-B4E9-8C6E1BBA7DE5}" dt="2018-06-06T02:03:38.872" v="2228" actId="6549"/>
        <pc:sldMkLst>
          <pc:docMk/>
          <pc:sldMk cId="3520963324" sldId="267"/>
        </pc:sldMkLst>
        <pc:spChg chg="del">
          <ac:chgData name="怡純 鍾" userId="78f22ae63b49ab46" providerId="LiveId" clId="{7E96D6D3-4DA9-4CB2-B4E9-8C6E1BBA7DE5}" dt="2018-06-06T01:37:11.994" v="891" actId="2711"/>
          <ac:spMkLst>
            <pc:docMk/>
            <pc:sldMk cId="3520963324" sldId="267"/>
            <ac:spMk id="2" creationId="{F5453C99-F48D-4274-BF1C-C0479610164F}"/>
          </ac:spMkLst>
        </pc:spChg>
        <pc:spChg chg="del">
          <ac:chgData name="怡純 鍾" userId="78f22ae63b49ab46" providerId="LiveId" clId="{7E96D6D3-4DA9-4CB2-B4E9-8C6E1BBA7DE5}" dt="2018-06-06T01:37:11.994" v="891" actId="2711"/>
          <ac:spMkLst>
            <pc:docMk/>
            <pc:sldMk cId="3520963324" sldId="267"/>
            <ac:spMk id="3" creationId="{C37C2B55-A2E6-453C-BA55-7304B0AB1DC9}"/>
          </ac:spMkLst>
        </pc:spChg>
        <pc:spChg chg="add mod">
          <ac:chgData name="怡純 鍾" userId="78f22ae63b49ab46" providerId="LiveId" clId="{7E96D6D3-4DA9-4CB2-B4E9-8C6E1BBA7DE5}" dt="2018-06-06T01:42:45.526" v="1289" actId="2711"/>
          <ac:spMkLst>
            <pc:docMk/>
            <pc:sldMk cId="3520963324" sldId="267"/>
            <ac:spMk id="4" creationId="{EFD92AB6-9221-4231-BFFB-27351F6DD860}"/>
          </ac:spMkLst>
        </pc:spChg>
        <pc:spChg chg="add mod">
          <ac:chgData name="怡純 鍾" userId="78f22ae63b49ab46" providerId="LiveId" clId="{7E96D6D3-4DA9-4CB2-B4E9-8C6E1BBA7DE5}" dt="2018-06-06T02:03:38.872" v="2228" actId="6549"/>
          <ac:spMkLst>
            <pc:docMk/>
            <pc:sldMk cId="3520963324" sldId="267"/>
            <ac:spMk id="5" creationId="{29179891-621E-4BF4-8A83-89A12409028E}"/>
          </ac:spMkLst>
        </pc:spChg>
      </pc:sldChg>
      <pc:sldChg chg="modSp ord">
        <pc:chgData name="怡純 鍾" userId="78f22ae63b49ab46" providerId="LiveId" clId="{7E96D6D3-4DA9-4CB2-B4E9-8C6E1BBA7DE5}" dt="2018-06-06T02:02:58.746" v="2222" actId="207"/>
        <pc:sldMkLst>
          <pc:docMk/>
          <pc:sldMk cId="2777213730" sldId="268"/>
        </pc:sldMkLst>
        <pc:spChg chg="mod">
          <ac:chgData name="怡純 鍾" userId="78f22ae63b49ab46" providerId="LiveId" clId="{7E96D6D3-4DA9-4CB2-B4E9-8C6E1BBA7DE5}" dt="2018-06-06T01:42:37.581" v="1274" actId="207"/>
          <ac:spMkLst>
            <pc:docMk/>
            <pc:sldMk cId="2777213730" sldId="268"/>
            <ac:spMk id="4" creationId="{EFD92AB6-9221-4231-BFFB-27351F6DD860}"/>
          </ac:spMkLst>
        </pc:spChg>
        <pc:spChg chg="mod">
          <ac:chgData name="怡純 鍾" userId="78f22ae63b49ab46" providerId="LiveId" clId="{7E96D6D3-4DA9-4CB2-B4E9-8C6E1BBA7DE5}" dt="2018-06-06T02:02:58.746" v="2222" actId="207"/>
          <ac:spMkLst>
            <pc:docMk/>
            <pc:sldMk cId="2777213730" sldId="268"/>
            <ac:spMk id="5" creationId="{29179891-621E-4BF4-8A83-89A12409028E}"/>
          </ac:spMkLst>
        </pc:spChg>
      </pc:sldChg>
      <pc:sldChg chg="modSp">
        <pc:chgData name="怡純 鍾" userId="78f22ae63b49ab46" providerId="LiveId" clId="{7E96D6D3-4DA9-4CB2-B4E9-8C6E1BBA7DE5}" dt="2018-06-06T02:24:05.583" v="3262" actId="207"/>
        <pc:sldMkLst>
          <pc:docMk/>
          <pc:sldMk cId="2002597185" sldId="269"/>
        </pc:sldMkLst>
        <pc:spChg chg="mod">
          <ac:chgData name="怡純 鍾" userId="78f22ae63b49ab46" providerId="LiveId" clId="{7E96D6D3-4DA9-4CB2-B4E9-8C6E1BBA7DE5}" dt="2018-06-06T02:24:05.583" v="3262" actId="207"/>
          <ac:spMkLst>
            <pc:docMk/>
            <pc:sldMk cId="2002597185" sldId="269"/>
            <ac:spMk id="3" creationId="{4459601B-D08D-4676-8608-1F1810AA29AD}"/>
          </ac:spMkLst>
        </pc:spChg>
      </pc:sldChg>
      <pc:sldChg chg="addSp delSp modSp add del">
        <pc:chgData name="怡純 鍾" userId="78f22ae63b49ab46" providerId="LiveId" clId="{7E96D6D3-4DA9-4CB2-B4E9-8C6E1BBA7DE5}" dt="2018-06-06T02:15:02.082" v="2332" actId="2696"/>
        <pc:sldMkLst>
          <pc:docMk/>
          <pc:sldMk cId="2050035559" sldId="269"/>
        </pc:sldMkLst>
        <pc:picChg chg="add del mod">
          <ac:chgData name="怡純 鍾" userId="78f22ae63b49ab46" providerId="LiveId" clId="{7E96D6D3-4DA9-4CB2-B4E9-8C6E1BBA7DE5}" dt="2018-06-06T02:14:50.733" v="2329" actId="2696"/>
          <ac:picMkLst>
            <pc:docMk/>
            <pc:sldMk cId="2050035559" sldId="269"/>
            <ac:picMk id="5" creationId="{708C002B-5A1A-4403-8B0F-39B1810D10B4}"/>
          </ac:picMkLst>
        </pc:picChg>
      </pc:sldChg>
      <pc:sldChg chg="modSp">
        <pc:chgData name="怡純 鍾" userId="78f22ae63b49ab46" providerId="LiveId" clId="{7E96D6D3-4DA9-4CB2-B4E9-8C6E1BBA7DE5}" dt="2018-06-06T22:08:02.407" v="3386" actId="20577"/>
        <pc:sldMkLst>
          <pc:docMk/>
          <pc:sldMk cId="3114527147" sldId="282"/>
        </pc:sldMkLst>
        <pc:spChg chg="mod">
          <ac:chgData name="怡純 鍾" userId="78f22ae63b49ab46" providerId="LiveId" clId="{7E96D6D3-4DA9-4CB2-B4E9-8C6E1BBA7DE5}" dt="2018-06-06T22:07:23.474" v="3282" actId="20577"/>
          <ac:spMkLst>
            <pc:docMk/>
            <pc:sldMk cId="3114527147" sldId="282"/>
            <ac:spMk id="2" creationId="{5D69F4F5-1673-4385-8B2D-09E9B5B2F635}"/>
          </ac:spMkLst>
        </pc:spChg>
        <pc:spChg chg="mod">
          <ac:chgData name="怡純 鍾" userId="78f22ae63b49ab46" providerId="LiveId" clId="{7E96D6D3-4DA9-4CB2-B4E9-8C6E1BBA7DE5}" dt="2018-06-06T22:08:02.407" v="3386" actId="20577"/>
          <ac:spMkLst>
            <pc:docMk/>
            <pc:sldMk cId="3114527147" sldId="282"/>
            <ac:spMk id="3" creationId="{4459601B-D08D-4676-8608-1F1810AA29A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D818D0B-AA13-4AA0-A06E-F3A72F2E1B56}"/>
              </a:ext>
            </a:extLst>
          </p:cNvPr>
          <p:cNvSpPr txBox="1">
            <a:spLocks noGrp="1"/>
          </p:cNvSpPr>
          <p:nvPr>
            <p:ph type="ctrTitle"/>
          </p:nvPr>
        </p:nvSpPr>
        <p:spPr>
          <a:xfrm>
            <a:off x="685800" y="2130423"/>
            <a:ext cx="7772400" cy="1470026"/>
          </a:xfrm>
        </p:spPr>
        <p:txBody>
          <a:bodyPr/>
          <a:lstStyle>
            <a:lvl1pPr>
              <a:defRPr/>
            </a:lvl1pPr>
          </a:lstStyle>
          <a:p>
            <a:pPr lvl="0"/>
            <a:r>
              <a:rPr lang="zh-TW"/>
              <a:t>按一下以編輯母片標題樣式</a:t>
            </a:r>
            <a:endParaRPr lang="en-US"/>
          </a:p>
        </p:txBody>
      </p:sp>
      <p:sp>
        <p:nvSpPr>
          <p:cNvPr id="3" name="副標題 2">
            <a:extLst>
              <a:ext uri="{FF2B5EF4-FFF2-40B4-BE49-F238E27FC236}">
                <a16:creationId xmlns:a16="http://schemas.microsoft.com/office/drawing/2014/main" id="{B42C4A75-A284-4645-8161-33255D743C5B}"/>
              </a:ext>
            </a:extLst>
          </p:cNvPr>
          <p:cNvSpPr txBox="1">
            <a:spLocks noGrp="1"/>
          </p:cNvSpPr>
          <p:nvPr>
            <p:ph type="subTitle" idx="1"/>
          </p:nvPr>
        </p:nvSpPr>
        <p:spPr>
          <a:xfrm>
            <a:off x="1371600" y="3886200"/>
            <a:ext cx="6400800" cy="1752603"/>
          </a:xfrm>
        </p:spPr>
        <p:txBody>
          <a:bodyPr anchorCtr="1"/>
          <a:lstStyle>
            <a:lvl1pPr marL="0" indent="0" algn="ctr">
              <a:buNone/>
              <a:defRPr>
                <a:solidFill>
                  <a:srgbClr val="898989"/>
                </a:solidFill>
              </a:defRPr>
            </a:lvl1pPr>
          </a:lstStyle>
          <a:p>
            <a:pPr lvl="0"/>
            <a:r>
              <a:rPr lang="zh-TW"/>
              <a:t>按一下以編輯母片副標題樣式</a:t>
            </a:r>
            <a:endParaRPr lang="en-US"/>
          </a:p>
        </p:txBody>
      </p:sp>
      <p:sp>
        <p:nvSpPr>
          <p:cNvPr id="4" name="日期版面配置區 3">
            <a:extLst>
              <a:ext uri="{FF2B5EF4-FFF2-40B4-BE49-F238E27FC236}">
                <a16:creationId xmlns:a16="http://schemas.microsoft.com/office/drawing/2014/main" id="{9503DA4D-693B-46C0-91B3-D2AEB8A422D8}"/>
              </a:ext>
            </a:extLst>
          </p:cNvPr>
          <p:cNvSpPr txBox="1">
            <a:spLocks noGrp="1"/>
          </p:cNvSpPr>
          <p:nvPr>
            <p:ph type="dt" sz="half" idx="7"/>
          </p:nvPr>
        </p:nvSpPr>
        <p:spPr/>
        <p:txBody>
          <a:bodyPr/>
          <a:lstStyle>
            <a:lvl1pPr>
              <a:defRPr/>
            </a:lvl1pPr>
          </a:lstStyle>
          <a:p>
            <a:pPr lvl="0"/>
            <a:fld id="{8A3C8182-5A65-4DA4-83A7-F8B00873D6A2}" type="datetime1">
              <a:rPr lang="en-US"/>
              <a:pPr lvl="0"/>
              <a:t>6/17/2018</a:t>
            </a:fld>
            <a:endParaRPr lang="en-US"/>
          </a:p>
        </p:txBody>
      </p:sp>
      <p:sp>
        <p:nvSpPr>
          <p:cNvPr id="5" name="頁尾版面配置區 4">
            <a:extLst>
              <a:ext uri="{FF2B5EF4-FFF2-40B4-BE49-F238E27FC236}">
                <a16:creationId xmlns:a16="http://schemas.microsoft.com/office/drawing/2014/main" id="{0461990F-C307-4019-8CCA-CE1E2C032B14}"/>
              </a:ext>
            </a:extLst>
          </p:cNvPr>
          <p:cNvSpPr txBox="1">
            <a:spLocks noGrp="1"/>
          </p:cNvSpPr>
          <p:nvPr>
            <p:ph type="ftr" sz="quarter" idx="9"/>
          </p:nvPr>
        </p:nvSpPr>
        <p:spPr/>
        <p:txBody>
          <a:bodyPr/>
          <a:lstStyle>
            <a:lvl1pPr>
              <a:defRPr/>
            </a:lvl1pPr>
          </a:lstStyle>
          <a:p>
            <a:pPr lvl="0"/>
            <a:endParaRPr lang="en-US"/>
          </a:p>
        </p:txBody>
      </p:sp>
      <p:sp>
        <p:nvSpPr>
          <p:cNvPr id="6" name="投影片編號版面配置區 5">
            <a:extLst>
              <a:ext uri="{FF2B5EF4-FFF2-40B4-BE49-F238E27FC236}">
                <a16:creationId xmlns:a16="http://schemas.microsoft.com/office/drawing/2014/main" id="{8B0F3538-F3B2-47E9-AA59-2B6320D77BEE}"/>
              </a:ext>
            </a:extLst>
          </p:cNvPr>
          <p:cNvSpPr txBox="1">
            <a:spLocks noGrp="1"/>
          </p:cNvSpPr>
          <p:nvPr>
            <p:ph type="sldNum" sz="quarter" idx="8"/>
          </p:nvPr>
        </p:nvSpPr>
        <p:spPr/>
        <p:txBody>
          <a:bodyPr/>
          <a:lstStyle>
            <a:lvl1pPr>
              <a:defRPr/>
            </a:lvl1pPr>
          </a:lstStyle>
          <a:p>
            <a:pPr lvl="0"/>
            <a:fld id="{5D5F2529-CB8C-47D4-BC9E-0F2E35E0B59D}" type="slidenum">
              <a:t>‹#›</a:t>
            </a:fld>
            <a:endParaRPr lang="en-US"/>
          </a:p>
        </p:txBody>
      </p:sp>
    </p:spTree>
    <p:extLst>
      <p:ext uri="{BB962C8B-B14F-4D97-AF65-F5344CB8AC3E}">
        <p14:creationId xmlns:p14="http://schemas.microsoft.com/office/powerpoint/2010/main" val="1243803587"/>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5135DFF-031D-4F2E-9B80-FDBB2D020722}"/>
              </a:ext>
            </a:extLst>
          </p:cNvPr>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直排文字版面配置區 2">
            <a:extLst>
              <a:ext uri="{FF2B5EF4-FFF2-40B4-BE49-F238E27FC236}">
                <a16:creationId xmlns:a16="http://schemas.microsoft.com/office/drawing/2014/main" id="{5F57E5E0-AB2F-4018-9794-1F79A8312C21}"/>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a:extLst>
              <a:ext uri="{FF2B5EF4-FFF2-40B4-BE49-F238E27FC236}">
                <a16:creationId xmlns:a16="http://schemas.microsoft.com/office/drawing/2014/main" id="{BC7BBEA6-9992-442A-88D7-753D6628576B}"/>
              </a:ext>
            </a:extLst>
          </p:cNvPr>
          <p:cNvSpPr txBox="1">
            <a:spLocks noGrp="1"/>
          </p:cNvSpPr>
          <p:nvPr>
            <p:ph type="dt" sz="half" idx="7"/>
          </p:nvPr>
        </p:nvSpPr>
        <p:spPr/>
        <p:txBody>
          <a:bodyPr/>
          <a:lstStyle>
            <a:lvl1pPr>
              <a:defRPr/>
            </a:lvl1pPr>
          </a:lstStyle>
          <a:p>
            <a:pPr lvl="0"/>
            <a:fld id="{7181C2A5-A9FF-4F63-A405-0AFF2C1B8593}" type="datetime1">
              <a:rPr lang="en-US"/>
              <a:pPr lvl="0"/>
              <a:t>6/17/2018</a:t>
            </a:fld>
            <a:endParaRPr lang="en-US"/>
          </a:p>
        </p:txBody>
      </p:sp>
      <p:sp>
        <p:nvSpPr>
          <p:cNvPr id="5" name="頁尾版面配置區 4">
            <a:extLst>
              <a:ext uri="{FF2B5EF4-FFF2-40B4-BE49-F238E27FC236}">
                <a16:creationId xmlns:a16="http://schemas.microsoft.com/office/drawing/2014/main" id="{2EB9FDF3-E2D3-4468-8CB6-C313DA129FC7}"/>
              </a:ext>
            </a:extLst>
          </p:cNvPr>
          <p:cNvSpPr txBox="1">
            <a:spLocks noGrp="1"/>
          </p:cNvSpPr>
          <p:nvPr>
            <p:ph type="ftr" sz="quarter" idx="9"/>
          </p:nvPr>
        </p:nvSpPr>
        <p:spPr/>
        <p:txBody>
          <a:bodyPr/>
          <a:lstStyle>
            <a:lvl1pPr>
              <a:defRPr/>
            </a:lvl1pPr>
          </a:lstStyle>
          <a:p>
            <a:pPr lvl="0"/>
            <a:endParaRPr lang="en-US"/>
          </a:p>
        </p:txBody>
      </p:sp>
      <p:sp>
        <p:nvSpPr>
          <p:cNvPr id="6" name="投影片編號版面配置區 5">
            <a:extLst>
              <a:ext uri="{FF2B5EF4-FFF2-40B4-BE49-F238E27FC236}">
                <a16:creationId xmlns:a16="http://schemas.microsoft.com/office/drawing/2014/main" id="{93B76847-77D1-40D6-BD7B-8EAFD1B8CD7F}"/>
              </a:ext>
            </a:extLst>
          </p:cNvPr>
          <p:cNvSpPr txBox="1">
            <a:spLocks noGrp="1"/>
          </p:cNvSpPr>
          <p:nvPr>
            <p:ph type="sldNum" sz="quarter" idx="8"/>
          </p:nvPr>
        </p:nvSpPr>
        <p:spPr/>
        <p:txBody>
          <a:bodyPr/>
          <a:lstStyle>
            <a:lvl1pPr>
              <a:defRPr/>
            </a:lvl1pPr>
          </a:lstStyle>
          <a:p>
            <a:pPr lvl="0"/>
            <a:fld id="{AD608A29-B243-4144-A169-D03B6FD0D4D4}" type="slidenum">
              <a:t>‹#›</a:t>
            </a:fld>
            <a:endParaRPr lang="en-US"/>
          </a:p>
        </p:txBody>
      </p:sp>
    </p:spTree>
    <p:extLst>
      <p:ext uri="{BB962C8B-B14F-4D97-AF65-F5344CB8AC3E}">
        <p14:creationId xmlns:p14="http://schemas.microsoft.com/office/powerpoint/2010/main" val="3690027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a:extLst>
              <a:ext uri="{FF2B5EF4-FFF2-40B4-BE49-F238E27FC236}">
                <a16:creationId xmlns:a16="http://schemas.microsoft.com/office/drawing/2014/main" id="{1BD30DF5-AFDD-425D-AAF3-D99FBD840ADA}"/>
              </a:ext>
            </a:extLst>
          </p:cNvPr>
          <p:cNvSpPr txBox="1">
            <a:spLocks noGrp="1"/>
          </p:cNvSpPr>
          <p:nvPr>
            <p:ph type="title" orient="vert"/>
          </p:nvPr>
        </p:nvSpPr>
        <p:spPr>
          <a:xfrm>
            <a:off x="6629400" y="274640"/>
            <a:ext cx="2057400" cy="5851529"/>
          </a:xfrm>
        </p:spPr>
        <p:txBody>
          <a:bodyPr vert="eaVert"/>
          <a:lstStyle>
            <a:lvl1pPr>
              <a:defRPr/>
            </a:lvl1pPr>
          </a:lstStyle>
          <a:p>
            <a:pPr lvl="0"/>
            <a:r>
              <a:rPr lang="zh-TW"/>
              <a:t>按一下以編輯母片標題樣式</a:t>
            </a:r>
            <a:endParaRPr lang="en-US"/>
          </a:p>
        </p:txBody>
      </p:sp>
      <p:sp>
        <p:nvSpPr>
          <p:cNvPr id="3" name="直排文字版面配置區 2">
            <a:extLst>
              <a:ext uri="{FF2B5EF4-FFF2-40B4-BE49-F238E27FC236}">
                <a16:creationId xmlns:a16="http://schemas.microsoft.com/office/drawing/2014/main" id="{8C365DEB-5342-4250-93A2-6EB901504105}"/>
              </a:ext>
            </a:extLst>
          </p:cNvPr>
          <p:cNvSpPr txBox="1">
            <a:spLocks noGrp="1"/>
          </p:cNvSpPr>
          <p:nvPr>
            <p:ph type="body" orient="vert" idx="1"/>
          </p:nvPr>
        </p:nvSpPr>
        <p:spPr>
          <a:xfrm>
            <a:off x="457200" y="274640"/>
            <a:ext cx="6019796" cy="5851529"/>
          </a:xfrm>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a:extLst>
              <a:ext uri="{FF2B5EF4-FFF2-40B4-BE49-F238E27FC236}">
                <a16:creationId xmlns:a16="http://schemas.microsoft.com/office/drawing/2014/main" id="{1FF9333B-C5E6-4ADC-8790-210B74DFF03D}"/>
              </a:ext>
            </a:extLst>
          </p:cNvPr>
          <p:cNvSpPr txBox="1">
            <a:spLocks noGrp="1"/>
          </p:cNvSpPr>
          <p:nvPr>
            <p:ph type="dt" sz="half" idx="7"/>
          </p:nvPr>
        </p:nvSpPr>
        <p:spPr/>
        <p:txBody>
          <a:bodyPr/>
          <a:lstStyle>
            <a:lvl1pPr>
              <a:defRPr/>
            </a:lvl1pPr>
          </a:lstStyle>
          <a:p>
            <a:pPr lvl="0"/>
            <a:fld id="{0C29ED68-5357-49DE-A64C-3512EFAAF85F}" type="datetime1">
              <a:rPr lang="en-US"/>
              <a:pPr lvl="0"/>
              <a:t>6/17/2018</a:t>
            </a:fld>
            <a:endParaRPr lang="en-US"/>
          </a:p>
        </p:txBody>
      </p:sp>
      <p:sp>
        <p:nvSpPr>
          <p:cNvPr id="5" name="頁尾版面配置區 4">
            <a:extLst>
              <a:ext uri="{FF2B5EF4-FFF2-40B4-BE49-F238E27FC236}">
                <a16:creationId xmlns:a16="http://schemas.microsoft.com/office/drawing/2014/main" id="{FF364CE0-33E1-4308-9FAE-F068BCBC0161}"/>
              </a:ext>
            </a:extLst>
          </p:cNvPr>
          <p:cNvSpPr txBox="1">
            <a:spLocks noGrp="1"/>
          </p:cNvSpPr>
          <p:nvPr>
            <p:ph type="ftr" sz="quarter" idx="9"/>
          </p:nvPr>
        </p:nvSpPr>
        <p:spPr/>
        <p:txBody>
          <a:bodyPr/>
          <a:lstStyle>
            <a:lvl1pPr>
              <a:defRPr/>
            </a:lvl1pPr>
          </a:lstStyle>
          <a:p>
            <a:pPr lvl="0"/>
            <a:endParaRPr lang="en-US"/>
          </a:p>
        </p:txBody>
      </p:sp>
      <p:sp>
        <p:nvSpPr>
          <p:cNvPr id="6" name="投影片編號版面配置區 5">
            <a:extLst>
              <a:ext uri="{FF2B5EF4-FFF2-40B4-BE49-F238E27FC236}">
                <a16:creationId xmlns:a16="http://schemas.microsoft.com/office/drawing/2014/main" id="{F27960E8-E600-45C6-9215-5025FCD3429F}"/>
              </a:ext>
            </a:extLst>
          </p:cNvPr>
          <p:cNvSpPr txBox="1">
            <a:spLocks noGrp="1"/>
          </p:cNvSpPr>
          <p:nvPr>
            <p:ph type="sldNum" sz="quarter" idx="8"/>
          </p:nvPr>
        </p:nvSpPr>
        <p:spPr/>
        <p:txBody>
          <a:bodyPr/>
          <a:lstStyle>
            <a:lvl1pPr>
              <a:defRPr/>
            </a:lvl1pPr>
          </a:lstStyle>
          <a:p>
            <a:pPr lvl="0"/>
            <a:fld id="{A740812F-7006-4A18-9C61-BEAB230092ED}" type="slidenum">
              <a:t>‹#›</a:t>
            </a:fld>
            <a:endParaRPr lang="en-US"/>
          </a:p>
        </p:txBody>
      </p:sp>
    </p:spTree>
    <p:extLst>
      <p:ext uri="{BB962C8B-B14F-4D97-AF65-F5344CB8AC3E}">
        <p14:creationId xmlns:p14="http://schemas.microsoft.com/office/powerpoint/2010/main" val="1311690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D08D1BD-43F6-4D7C-82AA-082A2C124065}"/>
              </a:ext>
            </a:extLst>
          </p:cNvPr>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內容版面配置區 2">
            <a:extLst>
              <a:ext uri="{FF2B5EF4-FFF2-40B4-BE49-F238E27FC236}">
                <a16:creationId xmlns:a16="http://schemas.microsoft.com/office/drawing/2014/main" id="{FF87E054-357A-4ABC-89FF-C6AB2FC8D891}"/>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a:extLst>
              <a:ext uri="{FF2B5EF4-FFF2-40B4-BE49-F238E27FC236}">
                <a16:creationId xmlns:a16="http://schemas.microsoft.com/office/drawing/2014/main" id="{0F83680A-A8E7-4565-9542-1E7AC7DF8E60}"/>
              </a:ext>
            </a:extLst>
          </p:cNvPr>
          <p:cNvSpPr txBox="1">
            <a:spLocks noGrp="1"/>
          </p:cNvSpPr>
          <p:nvPr>
            <p:ph type="dt" sz="half" idx="7"/>
          </p:nvPr>
        </p:nvSpPr>
        <p:spPr/>
        <p:txBody>
          <a:bodyPr/>
          <a:lstStyle>
            <a:lvl1pPr>
              <a:defRPr/>
            </a:lvl1pPr>
          </a:lstStyle>
          <a:p>
            <a:pPr lvl="0"/>
            <a:fld id="{70A755D2-577E-4C07-81A9-91D9AFE1468A}" type="datetime1">
              <a:rPr lang="en-US"/>
              <a:pPr lvl="0"/>
              <a:t>6/17/2018</a:t>
            </a:fld>
            <a:endParaRPr lang="en-US"/>
          </a:p>
        </p:txBody>
      </p:sp>
      <p:sp>
        <p:nvSpPr>
          <p:cNvPr id="5" name="頁尾版面配置區 4">
            <a:extLst>
              <a:ext uri="{FF2B5EF4-FFF2-40B4-BE49-F238E27FC236}">
                <a16:creationId xmlns:a16="http://schemas.microsoft.com/office/drawing/2014/main" id="{78FE603D-8994-4176-B86B-FACEEBC5E462}"/>
              </a:ext>
            </a:extLst>
          </p:cNvPr>
          <p:cNvSpPr txBox="1">
            <a:spLocks noGrp="1"/>
          </p:cNvSpPr>
          <p:nvPr>
            <p:ph type="ftr" sz="quarter" idx="9"/>
          </p:nvPr>
        </p:nvSpPr>
        <p:spPr/>
        <p:txBody>
          <a:bodyPr/>
          <a:lstStyle>
            <a:lvl1pPr>
              <a:defRPr/>
            </a:lvl1pPr>
          </a:lstStyle>
          <a:p>
            <a:pPr lvl="0"/>
            <a:endParaRPr lang="en-US"/>
          </a:p>
        </p:txBody>
      </p:sp>
      <p:sp>
        <p:nvSpPr>
          <p:cNvPr id="6" name="投影片編號版面配置區 5">
            <a:extLst>
              <a:ext uri="{FF2B5EF4-FFF2-40B4-BE49-F238E27FC236}">
                <a16:creationId xmlns:a16="http://schemas.microsoft.com/office/drawing/2014/main" id="{A97D6AAE-B112-4F81-BF0A-79A1494F3366}"/>
              </a:ext>
            </a:extLst>
          </p:cNvPr>
          <p:cNvSpPr txBox="1">
            <a:spLocks noGrp="1"/>
          </p:cNvSpPr>
          <p:nvPr>
            <p:ph type="sldNum" sz="quarter" idx="8"/>
          </p:nvPr>
        </p:nvSpPr>
        <p:spPr/>
        <p:txBody>
          <a:bodyPr/>
          <a:lstStyle>
            <a:lvl1pPr>
              <a:defRPr/>
            </a:lvl1pPr>
          </a:lstStyle>
          <a:p>
            <a:pPr lvl="0"/>
            <a:fld id="{7C721B83-96D3-40E8-B448-6243D9AB2C46}" type="slidenum">
              <a:t>‹#›</a:t>
            </a:fld>
            <a:endParaRPr lang="en-US"/>
          </a:p>
        </p:txBody>
      </p:sp>
    </p:spTree>
    <p:extLst>
      <p:ext uri="{BB962C8B-B14F-4D97-AF65-F5344CB8AC3E}">
        <p14:creationId xmlns:p14="http://schemas.microsoft.com/office/powerpoint/2010/main" val="225883748"/>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EEC89E0-8538-4427-BD91-480AB165AEB1}"/>
              </a:ext>
            </a:extLst>
          </p:cNvPr>
          <p:cNvSpPr txBox="1">
            <a:spLocks noGrp="1"/>
          </p:cNvSpPr>
          <p:nvPr>
            <p:ph type="title"/>
          </p:nvPr>
        </p:nvSpPr>
        <p:spPr>
          <a:xfrm>
            <a:off x="722311" y="4406895"/>
            <a:ext cx="7772400" cy="1362071"/>
          </a:xfrm>
        </p:spPr>
        <p:txBody>
          <a:bodyPr anchor="t" anchorCtr="0"/>
          <a:lstStyle>
            <a:lvl1pPr algn="l">
              <a:defRPr sz="4000" b="1" cap="all"/>
            </a:lvl1pPr>
          </a:lstStyle>
          <a:p>
            <a:pPr lvl="0"/>
            <a:r>
              <a:rPr lang="zh-TW"/>
              <a:t>按一下以編輯母片標題樣式</a:t>
            </a:r>
            <a:endParaRPr lang="en-US"/>
          </a:p>
        </p:txBody>
      </p:sp>
      <p:sp>
        <p:nvSpPr>
          <p:cNvPr id="3" name="文字版面配置區 2">
            <a:extLst>
              <a:ext uri="{FF2B5EF4-FFF2-40B4-BE49-F238E27FC236}">
                <a16:creationId xmlns:a16="http://schemas.microsoft.com/office/drawing/2014/main" id="{AAE3A34E-B38D-4E30-96F7-3426058146AC}"/>
              </a:ext>
            </a:extLst>
          </p:cNvPr>
          <p:cNvSpPr txBox="1">
            <a:spLocks noGrp="1"/>
          </p:cNvSpPr>
          <p:nvPr>
            <p:ph type="body" idx="1"/>
          </p:nvPr>
        </p:nvSpPr>
        <p:spPr>
          <a:xfrm>
            <a:off x="722311" y="2906713"/>
            <a:ext cx="7772400" cy="1500182"/>
          </a:xfrm>
        </p:spPr>
        <p:txBody>
          <a:bodyPr anchor="b"/>
          <a:lstStyle>
            <a:lvl1pPr marL="0" indent="0">
              <a:spcBef>
                <a:spcPts val="500"/>
              </a:spcBef>
              <a:buNone/>
              <a:defRPr sz="2000">
                <a:solidFill>
                  <a:srgbClr val="898989"/>
                </a:solidFill>
              </a:defRPr>
            </a:lvl1pPr>
          </a:lstStyle>
          <a:p>
            <a:pPr lvl="0"/>
            <a:r>
              <a:rPr lang="zh-TW"/>
              <a:t>按一下以編輯母片文字樣式</a:t>
            </a:r>
          </a:p>
        </p:txBody>
      </p:sp>
      <p:sp>
        <p:nvSpPr>
          <p:cNvPr id="4" name="日期版面配置區 3">
            <a:extLst>
              <a:ext uri="{FF2B5EF4-FFF2-40B4-BE49-F238E27FC236}">
                <a16:creationId xmlns:a16="http://schemas.microsoft.com/office/drawing/2014/main" id="{E75B2661-077F-4A24-B128-817BB623F314}"/>
              </a:ext>
            </a:extLst>
          </p:cNvPr>
          <p:cNvSpPr txBox="1">
            <a:spLocks noGrp="1"/>
          </p:cNvSpPr>
          <p:nvPr>
            <p:ph type="dt" sz="half" idx="7"/>
          </p:nvPr>
        </p:nvSpPr>
        <p:spPr/>
        <p:txBody>
          <a:bodyPr/>
          <a:lstStyle>
            <a:lvl1pPr>
              <a:defRPr/>
            </a:lvl1pPr>
          </a:lstStyle>
          <a:p>
            <a:pPr lvl="0"/>
            <a:fld id="{9939D449-0E2A-48C8-8802-0F98AA2B7126}" type="datetime1">
              <a:rPr lang="en-US"/>
              <a:pPr lvl="0"/>
              <a:t>6/17/2018</a:t>
            </a:fld>
            <a:endParaRPr lang="en-US"/>
          </a:p>
        </p:txBody>
      </p:sp>
      <p:sp>
        <p:nvSpPr>
          <p:cNvPr id="5" name="頁尾版面配置區 4">
            <a:extLst>
              <a:ext uri="{FF2B5EF4-FFF2-40B4-BE49-F238E27FC236}">
                <a16:creationId xmlns:a16="http://schemas.microsoft.com/office/drawing/2014/main" id="{FCFC0D2B-75F3-489A-BB0B-60CFD9C8F270}"/>
              </a:ext>
            </a:extLst>
          </p:cNvPr>
          <p:cNvSpPr txBox="1">
            <a:spLocks noGrp="1"/>
          </p:cNvSpPr>
          <p:nvPr>
            <p:ph type="ftr" sz="quarter" idx="9"/>
          </p:nvPr>
        </p:nvSpPr>
        <p:spPr/>
        <p:txBody>
          <a:bodyPr/>
          <a:lstStyle>
            <a:lvl1pPr>
              <a:defRPr/>
            </a:lvl1pPr>
          </a:lstStyle>
          <a:p>
            <a:pPr lvl="0"/>
            <a:endParaRPr lang="en-US"/>
          </a:p>
        </p:txBody>
      </p:sp>
      <p:sp>
        <p:nvSpPr>
          <p:cNvPr id="6" name="投影片編號版面配置區 5">
            <a:extLst>
              <a:ext uri="{FF2B5EF4-FFF2-40B4-BE49-F238E27FC236}">
                <a16:creationId xmlns:a16="http://schemas.microsoft.com/office/drawing/2014/main" id="{CF7E3EAE-DE5A-4E75-BD6A-E4E2DD170D24}"/>
              </a:ext>
            </a:extLst>
          </p:cNvPr>
          <p:cNvSpPr txBox="1">
            <a:spLocks noGrp="1"/>
          </p:cNvSpPr>
          <p:nvPr>
            <p:ph type="sldNum" sz="quarter" idx="8"/>
          </p:nvPr>
        </p:nvSpPr>
        <p:spPr/>
        <p:txBody>
          <a:bodyPr/>
          <a:lstStyle>
            <a:lvl1pPr>
              <a:defRPr/>
            </a:lvl1pPr>
          </a:lstStyle>
          <a:p>
            <a:pPr lvl="0"/>
            <a:fld id="{4FBAD155-47E3-4895-96C7-E78F79FF7C22}" type="slidenum">
              <a:t>‹#›</a:t>
            </a:fld>
            <a:endParaRPr lang="en-US"/>
          </a:p>
        </p:txBody>
      </p:sp>
    </p:spTree>
    <p:extLst>
      <p:ext uri="{BB962C8B-B14F-4D97-AF65-F5344CB8AC3E}">
        <p14:creationId xmlns:p14="http://schemas.microsoft.com/office/powerpoint/2010/main" val="27297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9FB64C8-6745-4F8E-A676-3CD6006F306E}"/>
              </a:ext>
            </a:extLst>
          </p:cNvPr>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內容版面配置區 2">
            <a:extLst>
              <a:ext uri="{FF2B5EF4-FFF2-40B4-BE49-F238E27FC236}">
                <a16:creationId xmlns:a16="http://schemas.microsoft.com/office/drawing/2014/main" id="{52D40F43-7D7F-438B-9980-343F4E2CF67A}"/>
              </a:ext>
            </a:extLst>
          </p:cNvPr>
          <p:cNvSpPr txBox="1">
            <a:spLocks noGrp="1"/>
          </p:cNvSpPr>
          <p:nvPr>
            <p:ph idx="1"/>
          </p:nvPr>
        </p:nvSpPr>
        <p:spPr>
          <a:xfrm>
            <a:off x="457200"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內容版面配置區 3">
            <a:extLst>
              <a:ext uri="{FF2B5EF4-FFF2-40B4-BE49-F238E27FC236}">
                <a16:creationId xmlns:a16="http://schemas.microsoft.com/office/drawing/2014/main" id="{FBC0B313-62FD-4D14-8EC3-FC0FFEF4850E}"/>
              </a:ext>
            </a:extLst>
          </p:cNvPr>
          <p:cNvSpPr txBox="1">
            <a:spLocks noGrp="1"/>
          </p:cNvSpPr>
          <p:nvPr>
            <p:ph idx="2"/>
          </p:nvPr>
        </p:nvSpPr>
        <p:spPr>
          <a:xfrm>
            <a:off x="4648196"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日期版面配置區 4">
            <a:extLst>
              <a:ext uri="{FF2B5EF4-FFF2-40B4-BE49-F238E27FC236}">
                <a16:creationId xmlns:a16="http://schemas.microsoft.com/office/drawing/2014/main" id="{1134A8C0-A968-4B21-80C0-22303432AE63}"/>
              </a:ext>
            </a:extLst>
          </p:cNvPr>
          <p:cNvSpPr txBox="1">
            <a:spLocks noGrp="1"/>
          </p:cNvSpPr>
          <p:nvPr>
            <p:ph type="dt" sz="half" idx="7"/>
          </p:nvPr>
        </p:nvSpPr>
        <p:spPr/>
        <p:txBody>
          <a:bodyPr/>
          <a:lstStyle>
            <a:lvl1pPr>
              <a:defRPr/>
            </a:lvl1pPr>
          </a:lstStyle>
          <a:p>
            <a:pPr lvl="0"/>
            <a:fld id="{D96D360E-F252-4204-9F1D-5E037AF301EC}" type="datetime1">
              <a:rPr lang="en-US"/>
              <a:pPr lvl="0"/>
              <a:t>6/17/2018</a:t>
            </a:fld>
            <a:endParaRPr lang="en-US"/>
          </a:p>
        </p:txBody>
      </p:sp>
      <p:sp>
        <p:nvSpPr>
          <p:cNvPr id="6" name="頁尾版面配置區 5">
            <a:extLst>
              <a:ext uri="{FF2B5EF4-FFF2-40B4-BE49-F238E27FC236}">
                <a16:creationId xmlns:a16="http://schemas.microsoft.com/office/drawing/2014/main" id="{171AF411-20FA-40AB-B0E5-3BF288A0E6DD}"/>
              </a:ext>
            </a:extLst>
          </p:cNvPr>
          <p:cNvSpPr txBox="1">
            <a:spLocks noGrp="1"/>
          </p:cNvSpPr>
          <p:nvPr>
            <p:ph type="ftr" sz="quarter" idx="9"/>
          </p:nvPr>
        </p:nvSpPr>
        <p:spPr/>
        <p:txBody>
          <a:bodyPr/>
          <a:lstStyle>
            <a:lvl1pPr>
              <a:defRPr/>
            </a:lvl1pPr>
          </a:lstStyle>
          <a:p>
            <a:pPr lvl="0"/>
            <a:endParaRPr lang="en-US"/>
          </a:p>
        </p:txBody>
      </p:sp>
      <p:sp>
        <p:nvSpPr>
          <p:cNvPr id="7" name="投影片編號版面配置區 6">
            <a:extLst>
              <a:ext uri="{FF2B5EF4-FFF2-40B4-BE49-F238E27FC236}">
                <a16:creationId xmlns:a16="http://schemas.microsoft.com/office/drawing/2014/main" id="{2BA7E091-D311-455C-82BD-58FCFC985C26}"/>
              </a:ext>
            </a:extLst>
          </p:cNvPr>
          <p:cNvSpPr txBox="1">
            <a:spLocks noGrp="1"/>
          </p:cNvSpPr>
          <p:nvPr>
            <p:ph type="sldNum" sz="quarter" idx="8"/>
          </p:nvPr>
        </p:nvSpPr>
        <p:spPr/>
        <p:txBody>
          <a:bodyPr/>
          <a:lstStyle>
            <a:lvl1pPr>
              <a:defRPr/>
            </a:lvl1pPr>
          </a:lstStyle>
          <a:p>
            <a:pPr lvl="0"/>
            <a:fld id="{511AACFD-F4D1-451F-A00E-7DFC1D5DB12E}" type="slidenum">
              <a:t>‹#›</a:t>
            </a:fld>
            <a:endParaRPr lang="en-US"/>
          </a:p>
        </p:txBody>
      </p:sp>
    </p:spTree>
    <p:extLst>
      <p:ext uri="{BB962C8B-B14F-4D97-AF65-F5344CB8AC3E}">
        <p14:creationId xmlns:p14="http://schemas.microsoft.com/office/powerpoint/2010/main" val="2348991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6302E79-25F2-4CBE-8677-D29EBF8DD182}"/>
              </a:ext>
            </a:extLst>
          </p:cNvPr>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文字版面配置區 2">
            <a:extLst>
              <a:ext uri="{FF2B5EF4-FFF2-40B4-BE49-F238E27FC236}">
                <a16:creationId xmlns:a16="http://schemas.microsoft.com/office/drawing/2014/main" id="{F559D2B0-E68B-439D-8543-60C00C8A156D}"/>
              </a:ext>
            </a:extLst>
          </p:cNvPr>
          <p:cNvSpPr txBox="1">
            <a:spLocks noGrp="1"/>
          </p:cNvSpPr>
          <p:nvPr>
            <p:ph type="body" idx="1"/>
          </p:nvPr>
        </p:nvSpPr>
        <p:spPr>
          <a:xfrm>
            <a:off x="457200" y="1535113"/>
            <a:ext cx="4040184" cy="639759"/>
          </a:xfrm>
        </p:spPr>
        <p:txBody>
          <a:bodyPr anchor="b"/>
          <a:lstStyle>
            <a:lvl1pPr marL="0" indent="0">
              <a:spcBef>
                <a:spcPts val="600"/>
              </a:spcBef>
              <a:buNone/>
              <a:defRPr sz="2400" b="1"/>
            </a:lvl1pPr>
          </a:lstStyle>
          <a:p>
            <a:pPr lvl="0"/>
            <a:r>
              <a:rPr lang="zh-TW"/>
              <a:t>按一下以編輯母片文字樣式</a:t>
            </a:r>
          </a:p>
        </p:txBody>
      </p:sp>
      <p:sp>
        <p:nvSpPr>
          <p:cNvPr id="4" name="內容版面配置區 3">
            <a:extLst>
              <a:ext uri="{FF2B5EF4-FFF2-40B4-BE49-F238E27FC236}">
                <a16:creationId xmlns:a16="http://schemas.microsoft.com/office/drawing/2014/main" id="{9842AEE3-45B0-4852-BA7B-FD7F2AF33BE5}"/>
              </a:ext>
            </a:extLst>
          </p:cNvPr>
          <p:cNvSpPr txBox="1">
            <a:spLocks noGrp="1"/>
          </p:cNvSpPr>
          <p:nvPr>
            <p:ph idx="2"/>
          </p:nvPr>
        </p:nvSpPr>
        <p:spPr>
          <a:xfrm>
            <a:off x="457200" y="2174872"/>
            <a:ext cx="4040184"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文字版面配置區 4">
            <a:extLst>
              <a:ext uri="{FF2B5EF4-FFF2-40B4-BE49-F238E27FC236}">
                <a16:creationId xmlns:a16="http://schemas.microsoft.com/office/drawing/2014/main" id="{B82DAD99-712C-448E-9A75-007B0276FC79}"/>
              </a:ext>
            </a:extLst>
          </p:cNvPr>
          <p:cNvSpPr txBox="1">
            <a:spLocks noGrp="1"/>
          </p:cNvSpPr>
          <p:nvPr>
            <p:ph type="body" idx="3"/>
          </p:nvPr>
        </p:nvSpPr>
        <p:spPr>
          <a:xfrm>
            <a:off x="4645023" y="1535113"/>
            <a:ext cx="4041776" cy="639759"/>
          </a:xfrm>
        </p:spPr>
        <p:txBody>
          <a:bodyPr anchor="b"/>
          <a:lstStyle>
            <a:lvl1pPr marL="0" indent="0">
              <a:spcBef>
                <a:spcPts val="600"/>
              </a:spcBef>
              <a:buNone/>
              <a:defRPr sz="2400" b="1"/>
            </a:lvl1pPr>
          </a:lstStyle>
          <a:p>
            <a:pPr lvl="0"/>
            <a:r>
              <a:rPr lang="zh-TW"/>
              <a:t>按一下以編輯母片文字樣式</a:t>
            </a:r>
          </a:p>
        </p:txBody>
      </p:sp>
      <p:sp>
        <p:nvSpPr>
          <p:cNvPr id="6" name="內容版面配置區 5">
            <a:extLst>
              <a:ext uri="{FF2B5EF4-FFF2-40B4-BE49-F238E27FC236}">
                <a16:creationId xmlns:a16="http://schemas.microsoft.com/office/drawing/2014/main" id="{F46F93E2-4294-493F-A860-091BCC201D0C}"/>
              </a:ext>
            </a:extLst>
          </p:cNvPr>
          <p:cNvSpPr txBox="1">
            <a:spLocks noGrp="1"/>
          </p:cNvSpPr>
          <p:nvPr>
            <p:ph idx="4"/>
          </p:nvPr>
        </p:nvSpPr>
        <p:spPr>
          <a:xfrm>
            <a:off x="4645023" y="2174872"/>
            <a:ext cx="4041776"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7" name="日期版面配置區 6">
            <a:extLst>
              <a:ext uri="{FF2B5EF4-FFF2-40B4-BE49-F238E27FC236}">
                <a16:creationId xmlns:a16="http://schemas.microsoft.com/office/drawing/2014/main" id="{6D148E3D-630B-4A7E-9CA7-3AAD91E23077}"/>
              </a:ext>
            </a:extLst>
          </p:cNvPr>
          <p:cNvSpPr txBox="1">
            <a:spLocks noGrp="1"/>
          </p:cNvSpPr>
          <p:nvPr>
            <p:ph type="dt" sz="half" idx="7"/>
          </p:nvPr>
        </p:nvSpPr>
        <p:spPr/>
        <p:txBody>
          <a:bodyPr/>
          <a:lstStyle>
            <a:lvl1pPr>
              <a:defRPr/>
            </a:lvl1pPr>
          </a:lstStyle>
          <a:p>
            <a:pPr lvl="0"/>
            <a:fld id="{C9B1FBBC-C390-4478-B116-2C48103062A2}" type="datetime1">
              <a:rPr lang="en-US"/>
              <a:pPr lvl="0"/>
              <a:t>6/17/2018</a:t>
            </a:fld>
            <a:endParaRPr lang="en-US"/>
          </a:p>
        </p:txBody>
      </p:sp>
      <p:sp>
        <p:nvSpPr>
          <p:cNvPr id="8" name="頁尾版面配置區 7">
            <a:extLst>
              <a:ext uri="{FF2B5EF4-FFF2-40B4-BE49-F238E27FC236}">
                <a16:creationId xmlns:a16="http://schemas.microsoft.com/office/drawing/2014/main" id="{6A936821-B2DB-4549-9834-1B6CCF10531F}"/>
              </a:ext>
            </a:extLst>
          </p:cNvPr>
          <p:cNvSpPr txBox="1">
            <a:spLocks noGrp="1"/>
          </p:cNvSpPr>
          <p:nvPr>
            <p:ph type="ftr" sz="quarter" idx="9"/>
          </p:nvPr>
        </p:nvSpPr>
        <p:spPr/>
        <p:txBody>
          <a:bodyPr/>
          <a:lstStyle>
            <a:lvl1pPr>
              <a:defRPr/>
            </a:lvl1pPr>
          </a:lstStyle>
          <a:p>
            <a:pPr lvl="0"/>
            <a:endParaRPr lang="en-US"/>
          </a:p>
        </p:txBody>
      </p:sp>
      <p:sp>
        <p:nvSpPr>
          <p:cNvPr id="9" name="投影片編號版面配置區 8">
            <a:extLst>
              <a:ext uri="{FF2B5EF4-FFF2-40B4-BE49-F238E27FC236}">
                <a16:creationId xmlns:a16="http://schemas.microsoft.com/office/drawing/2014/main" id="{E87FDA0D-E055-440A-8DBA-0539E4495C8F}"/>
              </a:ext>
            </a:extLst>
          </p:cNvPr>
          <p:cNvSpPr txBox="1">
            <a:spLocks noGrp="1"/>
          </p:cNvSpPr>
          <p:nvPr>
            <p:ph type="sldNum" sz="quarter" idx="8"/>
          </p:nvPr>
        </p:nvSpPr>
        <p:spPr/>
        <p:txBody>
          <a:bodyPr/>
          <a:lstStyle>
            <a:lvl1pPr>
              <a:defRPr/>
            </a:lvl1pPr>
          </a:lstStyle>
          <a:p>
            <a:pPr lvl="0"/>
            <a:fld id="{362E4A5C-4543-4BA7-BC4A-21BA8698CED5}" type="slidenum">
              <a:t>‹#›</a:t>
            </a:fld>
            <a:endParaRPr lang="en-US"/>
          </a:p>
        </p:txBody>
      </p:sp>
    </p:spTree>
    <p:extLst>
      <p:ext uri="{BB962C8B-B14F-4D97-AF65-F5344CB8AC3E}">
        <p14:creationId xmlns:p14="http://schemas.microsoft.com/office/powerpoint/2010/main" val="1138012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9D1A1A1-FEDA-46DF-A47C-B0E12DE615BE}"/>
              </a:ext>
            </a:extLst>
          </p:cNvPr>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日期版面配置區 2">
            <a:extLst>
              <a:ext uri="{FF2B5EF4-FFF2-40B4-BE49-F238E27FC236}">
                <a16:creationId xmlns:a16="http://schemas.microsoft.com/office/drawing/2014/main" id="{357CAD9E-3CAC-49BF-BBCA-D1B11D9F2469}"/>
              </a:ext>
            </a:extLst>
          </p:cNvPr>
          <p:cNvSpPr txBox="1">
            <a:spLocks noGrp="1"/>
          </p:cNvSpPr>
          <p:nvPr>
            <p:ph type="dt" sz="half" idx="7"/>
          </p:nvPr>
        </p:nvSpPr>
        <p:spPr/>
        <p:txBody>
          <a:bodyPr/>
          <a:lstStyle>
            <a:lvl1pPr>
              <a:defRPr/>
            </a:lvl1pPr>
          </a:lstStyle>
          <a:p>
            <a:pPr lvl="0"/>
            <a:fld id="{59E69B95-9AF1-465E-BA43-0CCE1888BE3A}" type="datetime1">
              <a:rPr lang="en-US"/>
              <a:pPr lvl="0"/>
              <a:t>6/17/2018</a:t>
            </a:fld>
            <a:endParaRPr lang="en-US"/>
          </a:p>
        </p:txBody>
      </p:sp>
      <p:sp>
        <p:nvSpPr>
          <p:cNvPr id="4" name="頁尾版面配置區 3">
            <a:extLst>
              <a:ext uri="{FF2B5EF4-FFF2-40B4-BE49-F238E27FC236}">
                <a16:creationId xmlns:a16="http://schemas.microsoft.com/office/drawing/2014/main" id="{7DF8A53B-F874-4EFB-8972-34C37DA211E8}"/>
              </a:ext>
            </a:extLst>
          </p:cNvPr>
          <p:cNvSpPr txBox="1">
            <a:spLocks noGrp="1"/>
          </p:cNvSpPr>
          <p:nvPr>
            <p:ph type="ftr" sz="quarter" idx="9"/>
          </p:nvPr>
        </p:nvSpPr>
        <p:spPr/>
        <p:txBody>
          <a:bodyPr/>
          <a:lstStyle>
            <a:lvl1pPr>
              <a:defRPr/>
            </a:lvl1pPr>
          </a:lstStyle>
          <a:p>
            <a:pPr lvl="0"/>
            <a:endParaRPr lang="en-US"/>
          </a:p>
        </p:txBody>
      </p:sp>
      <p:sp>
        <p:nvSpPr>
          <p:cNvPr id="5" name="投影片編號版面配置區 4">
            <a:extLst>
              <a:ext uri="{FF2B5EF4-FFF2-40B4-BE49-F238E27FC236}">
                <a16:creationId xmlns:a16="http://schemas.microsoft.com/office/drawing/2014/main" id="{5EBBCE05-197D-4B0F-9B52-E21F20E1C13A}"/>
              </a:ext>
            </a:extLst>
          </p:cNvPr>
          <p:cNvSpPr txBox="1">
            <a:spLocks noGrp="1"/>
          </p:cNvSpPr>
          <p:nvPr>
            <p:ph type="sldNum" sz="quarter" idx="8"/>
          </p:nvPr>
        </p:nvSpPr>
        <p:spPr/>
        <p:txBody>
          <a:bodyPr/>
          <a:lstStyle>
            <a:lvl1pPr>
              <a:defRPr/>
            </a:lvl1pPr>
          </a:lstStyle>
          <a:p>
            <a:pPr lvl="0"/>
            <a:fld id="{E904A9B2-18E4-4161-A8E9-038B2EEB8787}" type="slidenum">
              <a:t>‹#›</a:t>
            </a:fld>
            <a:endParaRPr lang="en-US"/>
          </a:p>
        </p:txBody>
      </p:sp>
    </p:spTree>
    <p:extLst>
      <p:ext uri="{BB962C8B-B14F-4D97-AF65-F5344CB8AC3E}">
        <p14:creationId xmlns:p14="http://schemas.microsoft.com/office/powerpoint/2010/main" val="26488747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9A4C8B0C-9689-43E4-BEE6-4A4AF38F93D5}"/>
              </a:ext>
            </a:extLst>
          </p:cNvPr>
          <p:cNvSpPr txBox="1">
            <a:spLocks noGrp="1"/>
          </p:cNvSpPr>
          <p:nvPr>
            <p:ph type="dt" sz="half" idx="7"/>
          </p:nvPr>
        </p:nvSpPr>
        <p:spPr/>
        <p:txBody>
          <a:bodyPr/>
          <a:lstStyle>
            <a:lvl1pPr>
              <a:defRPr/>
            </a:lvl1pPr>
          </a:lstStyle>
          <a:p>
            <a:pPr lvl="0"/>
            <a:fld id="{1A31B677-8DB9-4034-ACEE-7165A1CBD74E}" type="datetime1">
              <a:rPr lang="en-US"/>
              <a:pPr lvl="0"/>
              <a:t>6/17/2018</a:t>
            </a:fld>
            <a:endParaRPr lang="en-US"/>
          </a:p>
        </p:txBody>
      </p:sp>
      <p:sp>
        <p:nvSpPr>
          <p:cNvPr id="3" name="頁尾版面配置區 2">
            <a:extLst>
              <a:ext uri="{FF2B5EF4-FFF2-40B4-BE49-F238E27FC236}">
                <a16:creationId xmlns:a16="http://schemas.microsoft.com/office/drawing/2014/main" id="{0C7930A7-F6F1-463B-A1A2-38B6C7EB2EEB}"/>
              </a:ext>
            </a:extLst>
          </p:cNvPr>
          <p:cNvSpPr txBox="1">
            <a:spLocks noGrp="1"/>
          </p:cNvSpPr>
          <p:nvPr>
            <p:ph type="ftr" sz="quarter" idx="9"/>
          </p:nvPr>
        </p:nvSpPr>
        <p:spPr/>
        <p:txBody>
          <a:bodyPr/>
          <a:lstStyle>
            <a:lvl1pPr>
              <a:defRPr/>
            </a:lvl1pPr>
          </a:lstStyle>
          <a:p>
            <a:pPr lvl="0"/>
            <a:endParaRPr lang="en-US"/>
          </a:p>
        </p:txBody>
      </p:sp>
      <p:sp>
        <p:nvSpPr>
          <p:cNvPr id="4" name="投影片編號版面配置區 3">
            <a:extLst>
              <a:ext uri="{FF2B5EF4-FFF2-40B4-BE49-F238E27FC236}">
                <a16:creationId xmlns:a16="http://schemas.microsoft.com/office/drawing/2014/main" id="{78412366-359C-4C47-9A7B-2837A2096D31}"/>
              </a:ext>
            </a:extLst>
          </p:cNvPr>
          <p:cNvSpPr txBox="1">
            <a:spLocks noGrp="1"/>
          </p:cNvSpPr>
          <p:nvPr>
            <p:ph type="sldNum" sz="quarter" idx="8"/>
          </p:nvPr>
        </p:nvSpPr>
        <p:spPr/>
        <p:txBody>
          <a:bodyPr/>
          <a:lstStyle>
            <a:lvl1pPr>
              <a:defRPr/>
            </a:lvl1pPr>
          </a:lstStyle>
          <a:p>
            <a:pPr lvl="0"/>
            <a:fld id="{1CDB8249-856A-4C76-817C-5EC67C2D8F6D}" type="slidenum">
              <a:t>‹#›</a:t>
            </a:fld>
            <a:endParaRPr lang="en-US"/>
          </a:p>
        </p:txBody>
      </p:sp>
    </p:spTree>
    <p:extLst>
      <p:ext uri="{BB962C8B-B14F-4D97-AF65-F5344CB8AC3E}">
        <p14:creationId xmlns:p14="http://schemas.microsoft.com/office/powerpoint/2010/main" val="2714170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26A724-4B22-4F1C-BE59-8FE6D4ED2160}"/>
              </a:ext>
            </a:extLst>
          </p:cNvPr>
          <p:cNvSpPr txBox="1">
            <a:spLocks noGrp="1"/>
          </p:cNvSpPr>
          <p:nvPr>
            <p:ph type="title"/>
          </p:nvPr>
        </p:nvSpPr>
        <p:spPr>
          <a:xfrm>
            <a:off x="457200" y="273048"/>
            <a:ext cx="3008311" cy="1162046"/>
          </a:xfrm>
        </p:spPr>
        <p:txBody>
          <a:bodyPr anchor="b" anchorCtr="0"/>
          <a:lstStyle>
            <a:lvl1pPr algn="l">
              <a:defRPr sz="2000" b="1"/>
            </a:lvl1pPr>
          </a:lstStyle>
          <a:p>
            <a:pPr lvl="0"/>
            <a:r>
              <a:rPr lang="zh-TW"/>
              <a:t>按一下以編輯母片標題樣式</a:t>
            </a:r>
            <a:endParaRPr lang="en-US"/>
          </a:p>
        </p:txBody>
      </p:sp>
      <p:sp>
        <p:nvSpPr>
          <p:cNvPr id="3" name="內容版面配置區 2">
            <a:extLst>
              <a:ext uri="{FF2B5EF4-FFF2-40B4-BE49-F238E27FC236}">
                <a16:creationId xmlns:a16="http://schemas.microsoft.com/office/drawing/2014/main" id="{E764AEEE-10A7-4783-BECC-AB4CA8D8FFE4}"/>
              </a:ext>
            </a:extLst>
          </p:cNvPr>
          <p:cNvSpPr txBox="1">
            <a:spLocks noGrp="1"/>
          </p:cNvSpPr>
          <p:nvPr>
            <p:ph idx="1"/>
          </p:nvPr>
        </p:nvSpPr>
        <p:spPr>
          <a:xfrm>
            <a:off x="3575047" y="273048"/>
            <a:ext cx="5111752" cy="5853110"/>
          </a:xfrm>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文字版面配置區 3">
            <a:extLst>
              <a:ext uri="{FF2B5EF4-FFF2-40B4-BE49-F238E27FC236}">
                <a16:creationId xmlns:a16="http://schemas.microsoft.com/office/drawing/2014/main" id="{021B8935-FBC2-467B-A28C-0D6F8A855FF5}"/>
              </a:ext>
            </a:extLst>
          </p:cNvPr>
          <p:cNvSpPr txBox="1">
            <a:spLocks noGrp="1"/>
          </p:cNvSpPr>
          <p:nvPr>
            <p:ph type="body" idx="2"/>
          </p:nvPr>
        </p:nvSpPr>
        <p:spPr>
          <a:xfrm>
            <a:off x="457200" y="1435095"/>
            <a:ext cx="3008311" cy="4691064"/>
          </a:xfrm>
        </p:spPr>
        <p:txBody>
          <a:bodyPr/>
          <a:lstStyle>
            <a:lvl1pPr marL="0" indent="0">
              <a:spcBef>
                <a:spcPts val="300"/>
              </a:spcBef>
              <a:buNone/>
              <a:defRPr sz="1400"/>
            </a:lvl1pPr>
          </a:lstStyle>
          <a:p>
            <a:pPr lvl="0"/>
            <a:r>
              <a:rPr lang="zh-TW"/>
              <a:t>按一下以編輯母片文字樣式</a:t>
            </a:r>
          </a:p>
        </p:txBody>
      </p:sp>
      <p:sp>
        <p:nvSpPr>
          <p:cNvPr id="5" name="日期版面配置區 4">
            <a:extLst>
              <a:ext uri="{FF2B5EF4-FFF2-40B4-BE49-F238E27FC236}">
                <a16:creationId xmlns:a16="http://schemas.microsoft.com/office/drawing/2014/main" id="{49F3E8A1-FE46-4078-94CC-A3D184782F77}"/>
              </a:ext>
            </a:extLst>
          </p:cNvPr>
          <p:cNvSpPr txBox="1">
            <a:spLocks noGrp="1"/>
          </p:cNvSpPr>
          <p:nvPr>
            <p:ph type="dt" sz="half" idx="7"/>
          </p:nvPr>
        </p:nvSpPr>
        <p:spPr/>
        <p:txBody>
          <a:bodyPr/>
          <a:lstStyle>
            <a:lvl1pPr>
              <a:defRPr/>
            </a:lvl1pPr>
          </a:lstStyle>
          <a:p>
            <a:pPr lvl="0"/>
            <a:fld id="{60B29902-27A1-426D-AC1B-B5488281C035}" type="datetime1">
              <a:rPr lang="en-US"/>
              <a:pPr lvl="0"/>
              <a:t>6/17/2018</a:t>
            </a:fld>
            <a:endParaRPr lang="en-US"/>
          </a:p>
        </p:txBody>
      </p:sp>
      <p:sp>
        <p:nvSpPr>
          <p:cNvPr id="6" name="頁尾版面配置區 5">
            <a:extLst>
              <a:ext uri="{FF2B5EF4-FFF2-40B4-BE49-F238E27FC236}">
                <a16:creationId xmlns:a16="http://schemas.microsoft.com/office/drawing/2014/main" id="{1DE07C44-491C-4192-9CA5-1747392D02D4}"/>
              </a:ext>
            </a:extLst>
          </p:cNvPr>
          <p:cNvSpPr txBox="1">
            <a:spLocks noGrp="1"/>
          </p:cNvSpPr>
          <p:nvPr>
            <p:ph type="ftr" sz="quarter" idx="9"/>
          </p:nvPr>
        </p:nvSpPr>
        <p:spPr/>
        <p:txBody>
          <a:bodyPr/>
          <a:lstStyle>
            <a:lvl1pPr>
              <a:defRPr/>
            </a:lvl1pPr>
          </a:lstStyle>
          <a:p>
            <a:pPr lvl="0"/>
            <a:endParaRPr lang="en-US"/>
          </a:p>
        </p:txBody>
      </p:sp>
      <p:sp>
        <p:nvSpPr>
          <p:cNvPr id="7" name="投影片編號版面配置區 6">
            <a:extLst>
              <a:ext uri="{FF2B5EF4-FFF2-40B4-BE49-F238E27FC236}">
                <a16:creationId xmlns:a16="http://schemas.microsoft.com/office/drawing/2014/main" id="{2813DB54-4311-47DA-BE9E-64130B1CA8A3}"/>
              </a:ext>
            </a:extLst>
          </p:cNvPr>
          <p:cNvSpPr txBox="1">
            <a:spLocks noGrp="1"/>
          </p:cNvSpPr>
          <p:nvPr>
            <p:ph type="sldNum" sz="quarter" idx="8"/>
          </p:nvPr>
        </p:nvSpPr>
        <p:spPr/>
        <p:txBody>
          <a:bodyPr/>
          <a:lstStyle>
            <a:lvl1pPr>
              <a:defRPr/>
            </a:lvl1pPr>
          </a:lstStyle>
          <a:p>
            <a:pPr lvl="0"/>
            <a:fld id="{209607BC-06B3-4F3B-8D57-D2D5B92196E8}" type="slidenum">
              <a:t>‹#›</a:t>
            </a:fld>
            <a:endParaRPr lang="en-US"/>
          </a:p>
        </p:txBody>
      </p:sp>
    </p:spTree>
    <p:extLst>
      <p:ext uri="{BB962C8B-B14F-4D97-AF65-F5344CB8AC3E}">
        <p14:creationId xmlns:p14="http://schemas.microsoft.com/office/powerpoint/2010/main" val="41975591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8D97D20-27DD-4372-A536-570E8A3E4073}"/>
              </a:ext>
            </a:extLst>
          </p:cNvPr>
          <p:cNvSpPr txBox="1">
            <a:spLocks noGrp="1"/>
          </p:cNvSpPr>
          <p:nvPr>
            <p:ph type="title"/>
          </p:nvPr>
        </p:nvSpPr>
        <p:spPr>
          <a:xfrm>
            <a:off x="1792288" y="4800600"/>
            <a:ext cx="5486400" cy="566735"/>
          </a:xfrm>
        </p:spPr>
        <p:txBody>
          <a:bodyPr anchor="b" anchorCtr="0"/>
          <a:lstStyle>
            <a:lvl1pPr algn="l">
              <a:defRPr sz="2000" b="1"/>
            </a:lvl1pPr>
          </a:lstStyle>
          <a:p>
            <a:pPr lvl="0"/>
            <a:r>
              <a:rPr lang="zh-TW"/>
              <a:t>按一下以編輯母片標題樣式</a:t>
            </a:r>
            <a:endParaRPr lang="en-US"/>
          </a:p>
        </p:txBody>
      </p:sp>
      <p:sp>
        <p:nvSpPr>
          <p:cNvPr id="3" name="圖片版面配置區 2">
            <a:extLst>
              <a:ext uri="{FF2B5EF4-FFF2-40B4-BE49-F238E27FC236}">
                <a16:creationId xmlns:a16="http://schemas.microsoft.com/office/drawing/2014/main" id="{9A4EFB6B-B120-4FB8-BF79-59AD1FF2320D}"/>
              </a:ext>
            </a:extLst>
          </p:cNvPr>
          <p:cNvSpPr txBox="1">
            <a:spLocks noGrp="1"/>
          </p:cNvSpPr>
          <p:nvPr>
            <p:ph type="pic" idx="1"/>
          </p:nvPr>
        </p:nvSpPr>
        <p:spPr>
          <a:xfrm>
            <a:off x="1792288" y="612776"/>
            <a:ext cx="5486400" cy="4114800"/>
          </a:xfrm>
        </p:spPr>
        <p:txBody>
          <a:bodyPr/>
          <a:lstStyle>
            <a:lvl1pPr marL="0" indent="0">
              <a:buNone/>
              <a:defRPr/>
            </a:lvl1pPr>
          </a:lstStyle>
          <a:p>
            <a:pPr lvl="0"/>
            <a:r>
              <a:rPr lang="zh-TW"/>
              <a:t>按一下圖示以新增圖片</a:t>
            </a:r>
            <a:endParaRPr lang="en-US"/>
          </a:p>
        </p:txBody>
      </p:sp>
      <p:sp>
        <p:nvSpPr>
          <p:cNvPr id="4" name="文字版面配置區 3">
            <a:extLst>
              <a:ext uri="{FF2B5EF4-FFF2-40B4-BE49-F238E27FC236}">
                <a16:creationId xmlns:a16="http://schemas.microsoft.com/office/drawing/2014/main" id="{CD788230-6E45-4CFF-8AD5-6613D6A14C47}"/>
              </a:ext>
            </a:extLst>
          </p:cNvPr>
          <p:cNvSpPr txBox="1">
            <a:spLocks noGrp="1"/>
          </p:cNvSpPr>
          <p:nvPr>
            <p:ph type="body" idx="2"/>
          </p:nvPr>
        </p:nvSpPr>
        <p:spPr>
          <a:xfrm>
            <a:off x="1792288" y="5367335"/>
            <a:ext cx="5486400" cy="804864"/>
          </a:xfrm>
        </p:spPr>
        <p:txBody>
          <a:bodyPr/>
          <a:lstStyle>
            <a:lvl1pPr marL="0" indent="0">
              <a:spcBef>
                <a:spcPts val="300"/>
              </a:spcBef>
              <a:buNone/>
              <a:defRPr sz="1400"/>
            </a:lvl1pPr>
          </a:lstStyle>
          <a:p>
            <a:pPr lvl="0"/>
            <a:r>
              <a:rPr lang="zh-TW"/>
              <a:t>按一下以編輯母片文字樣式</a:t>
            </a:r>
          </a:p>
        </p:txBody>
      </p:sp>
      <p:sp>
        <p:nvSpPr>
          <p:cNvPr id="5" name="日期版面配置區 4">
            <a:extLst>
              <a:ext uri="{FF2B5EF4-FFF2-40B4-BE49-F238E27FC236}">
                <a16:creationId xmlns:a16="http://schemas.microsoft.com/office/drawing/2014/main" id="{4DAAC887-4EE4-4C89-99A7-2B831F48085E}"/>
              </a:ext>
            </a:extLst>
          </p:cNvPr>
          <p:cNvSpPr txBox="1">
            <a:spLocks noGrp="1"/>
          </p:cNvSpPr>
          <p:nvPr>
            <p:ph type="dt" sz="half" idx="7"/>
          </p:nvPr>
        </p:nvSpPr>
        <p:spPr/>
        <p:txBody>
          <a:bodyPr/>
          <a:lstStyle>
            <a:lvl1pPr>
              <a:defRPr/>
            </a:lvl1pPr>
          </a:lstStyle>
          <a:p>
            <a:pPr lvl="0"/>
            <a:fld id="{4015AD6E-D1ED-4944-988E-BFE81CB5BF5E}" type="datetime1">
              <a:rPr lang="en-US"/>
              <a:pPr lvl="0"/>
              <a:t>6/17/2018</a:t>
            </a:fld>
            <a:endParaRPr lang="en-US"/>
          </a:p>
        </p:txBody>
      </p:sp>
      <p:sp>
        <p:nvSpPr>
          <p:cNvPr id="6" name="頁尾版面配置區 5">
            <a:extLst>
              <a:ext uri="{FF2B5EF4-FFF2-40B4-BE49-F238E27FC236}">
                <a16:creationId xmlns:a16="http://schemas.microsoft.com/office/drawing/2014/main" id="{01C8CB0E-E487-42E0-8EC7-02CB46021BB1}"/>
              </a:ext>
            </a:extLst>
          </p:cNvPr>
          <p:cNvSpPr txBox="1">
            <a:spLocks noGrp="1"/>
          </p:cNvSpPr>
          <p:nvPr>
            <p:ph type="ftr" sz="quarter" idx="9"/>
          </p:nvPr>
        </p:nvSpPr>
        <p:spPr/>
        <p:txBody>
          <a:bodyPr/>
          <a:lstStyle>
            <a:lvl1pPr>
              <a:defRPr/>
            </a:lvl1pPr>
          </a:lstStyle>
          <a:p>
            <a:pPr lvl="0"/>
            <a:endParaRPr lang="en-US"/>
          </a:p>
        </p:txBody>
      </p:sp>
      <p:sp>
        <p:nvSpPr>
          <p:cNvPr id="7" name="投影片編號版面配置區 6">
            <a:extLst>
              <a:ext uri="{FF2B5EF4-FFF2-40B4-BE49-F238E27FC236}">
                <a16:creationId xmlns:a16="http://schemas.microsoft.com/office/drawing/2014/main" id="{53619AFD-DB3D-47CE-B6C5-329B6A7126CD}"/>
              </a:ext>
            </a:extLst>
          </p:cNvPr>
          <p:cNvSpPr txBox="1">
            <a:spLocks noGrp="1"/>
          </p:cNvSpPr>
          <p:nvPr>
            <p:ph type="sldNum" sz="quarter" idx="8"/>
          </p:nvPr>
        </p:nvSpPr>
        <p:spPr/>
        <p:txBody>
          <a:bodyPr/>
          <a:lstStyle>
            <a:lvl1pPr>
              <a:defRPr/>
            </a:lvl1pPr>
          </a:lstStyle>
          <a:p>
            <a:pPr lvl="0"/>
            <a:fld id="{06956798-0E78-47A3-936D-806DEC8D2180}" type="slidenum">
              <a:t>‹#›</a:t>
            </a:fld>
            <a:endParaRPr lang="en-US"/>
          </a:p>
        </p:txBody>
      </p:sp>
    </p:spTree>
    <p:extLst>
      <p:ext uri="{BB962C8B-B14F-4D97-AF65-F5344CB8AC3E}">
        <p14:creationId xmlns:p14="http://schemas.microsoft.com/office/powerpoint/2010/main" val="2256143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9AB5E4"/>
            </a:gs>
            <a:gs pos="100000">
              <a:srgbClr val="C2D1ED"/>
            </a:gs>
          </a:gsLst>
          <a:lin ang="5400000"/>
        </a:gradFill>
        <a:effectLst/>
      </p:bgPr>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D9D7CF21-14CA-49E0-9B8D-F6131691B5A9}"/>
              </a:ext>
            </a:extLst>
          </p:cNvPr>
          <p:cNvSpPr txBox="1">
            <a:spLocks noGrp="1"/>
          </p:cNvSpPr>
          <p:nvPr>
            <p:ph type="title"/>
          </p:nvPr>
        </p:nvSpPr>
        <p:spPr>
          <a:xfrm>
            <a:off x="457200" y="274640"/>
            <a:ext cx="8229600" cy="1143000"/>
          </a:xfrm>
          <a:prstGeom prst="rect">
            <a:avLst/>
          </a:prstGeom>
          <a:noFill/>
          <a:ln>
            <a:noFill/>
          </a:ln>
        </p:spPr>
        <p:txBody>
          <a:bodyPr vert="horz" wrap="square" lIns="91440" tIns="45720" rIns="91440" bIns="45720" anchor="ctr" anchorCtr="1" compatLnSpc="1">
            <a:noAutofit/>
          </a:bodyPr>
          <a:lstStyle/>
          <a:p>
            <a:pPr lvl="0"/>
            <a:r>
              <a:rPr lang="zh-TW"/>
              <a:t>按一下以編輯母片標題樣式</a:t>
            </a:r>
            <a:endParaRPr lang="en-US"/>
          </a:p>
        </p:txBody>
      </p:sp>
      <p:sp>
        <p:nvSpPr>
          <p:cNvPr id="3" name="文字版面配置區 2">
            <a:extLst>
              <a:ext uri="{FF2B5EF4-FFF2-40B4-BE49-F238E27FC236}">
                <a16:creationId xmlns:a16="http://schemas.microsoft.com/office/drawing/2014/main" id="{118F8B24-5DB5-47AC-B9AF-0198BFE94BB8}"/>
              </a:ext>
            </a:extLst>
          </p:cNvPr>
          <p:cNvSpPr txBox="1">
            <a:spLocks noGrp="1"/>
          </p:cNvSpPr>
          <p:nvPr>
            <p:ph type="body" idx="1"/>
          </p:nvPr>
        </p:nvSpPr>
        <p:spPr>
          <a:xfrm>
            <a:off x="457200" y="1600200"/>
            <a:ext cx="8229600" cy="4525959"/>
          </a:xfrm>
          <a:prstGeom prst="rect">
            <a:avLst/>
          </a:prstGeom>
          <a:noFill/>
          <a:ln>
            <a:noFill/>
          </a:ln>
        </p:spPr>
        <p:txBody>
          <a:bodyPr vert="horz" wrap="square" lIns="91440" tIns="45720" rIns="91440" bIns="45720" anchor="t" anchorCtr="0" compatLnSpc="1">
            <a:noAutofit/>
          </a:body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a:extLst>
              <a:ext uri="{FF2B5EF4-FFF2-40B4-BE49-F238E27FC236}">
                <a16:creationId xmlns:a16="http://schemas.microsoft.com/office/drawing/2014/main" id="{B9D75051-E8D3-4CBB-8DF3-28353498026F}"/>
              </a:ext>
            </a:extLst>
          </p:cNvPr>
          <p:cNvSpPr txBox="1">
            <a:spLocks noGrp="1"/>
          </p:cNvSpPr>
          <p:nvPr>
            <p:ph type="dt" sz="half" idx="2"/>
          </p:nvPr>
        </p:nvSpPr>
        <p:spPr>
          <a:xfrm>
            <a:off x="457200" y="6356351"/>
            <a:ext cx="2133596"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endParaRPr lang="en-US"/>
          </a:p>
        </p:txBody>
      </p:sp>
      <p:sp>
        <p:nvSpPr>
          <p:cNvPr id="5" name="頁尾版面配置區 4">
            <a:extLst>
              <a:ext uri="{FF2B5EF4-FFF2-40B4-BE49-F238E27FC236}">
                <a16:creationId xmlns:a16="http://schemas.microsoft.com/office/drawing/2014/main" id="{40224FBE-00AB-4674-9746-C256CB171F39}"/>
              </a:ext>
            </a:extLst>
          </p:cNvPr>
          <p:cNvSpPr txBox="1">
            <a:spLocks noGrp="1"/>
          </p:cNvSpPr>
          <p:nvPr>
            <p:ph type="ftr" sz="quarter" idx="3"/>
          </p:nvPr>
        </p:nvSpPr>
        <p:spPr>
          <a:xfrm>
            <a:off x="3124203" y="6356351"/>
            <a:ext cx="2895603"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endParaRPr lang="en-US"/>
          </a:p>
        </p:txBody>
      </p:sp>
      <p:sp>
        <p:nvSpPr>
          <p:cNvPr id="6" name="投影片編號版面配置區 5">
            <a:extLst>
              <a:ext uri="{FF2B5EF4-FFF2-40B4-BE49-F238E27FC236}">
                <a16:creationId xmlns:a16="http://schemas.microsoft.com/office/drawing/2014/main" id="{85ACB2D4-CF27-4C65-A396-84BABBE323F6}"/>
              </a:ext>
            </a:extLst>
          </p:cNvPr>
          <p:cNvSpPr txBox="1">
            <a:spLocks noGrp="1"/>
          </p:cNvSpPr>
          <p:nvPr>
            <p:ph type="sldNum" sz="quarter" idx="4"/>
          </p:nvPr>
        </p:nvSpPr>
        <p:spPr>
          <a:xfrm>
            <a:off x="6553203" y="6356351"/>
            <a:ext cx="2133596"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fld id="{47F29939-71FD-4384-A1CA-6629BDAADC1C}" type="slidenum">
              <a:t>‹#›</a:t>
            </a:fld>
            <a:endParaRPr lang="en-US"/>
          </a:p>
        </p:txBody>
      </p:sp>
      <p:pic>
        <p:nvPicPr>
          <p:cNvPr id="7" name="Picture 2" descr="C:\Users\BPC\Downloads\教育部logo991006-1.png">
            <a:extLst>
              <a:ext uri="{FF2B5EF4-FFF2-40B4-BE49-F238E27FC236}">
                <a16:creationId xmlns:a16="http://schemas.microsoft.com/office/drawing/2014/main" id="{7BDD7F7E-D591-48D8-A541-9D89AC7886E6}"/>
              </a:ext>
            </a:extLst>
          </p:cNvPr>
          <p:cNvPicPr>
            <a:picLocks noChangeAspect="1"/>
          </p:cNvPicPr>
          <p:nvPr/>
        </p:nvPicPr>
        <p:blipFill>
          <a:blip r:embed="rId13"/>
          <a:srcRect/>
          <a:stretch>
            <a:fillRect/>
          </a:stretch>
        </p:blipFill>
        <p:spPr>
          <a:xfrm>
            <a:off x="0" y="6411443"/>
            <a:ext cx="1475658" cy="446556"/>
          </a:xfrm>
          <a:prstGeom prst="rect">
            <a:avLst/>
          </a:prstGeom>
          <a:noFill/>
          <a:ln>
            <a:noFill/>
          </a:ln>
        </p:spPr>
      </p:pic>
      <p:pic>
        <p:nvPicPr>
          <p:cNvPr id="8" name="Picture 3" descr="C:\Users\BPC\AppData\Local\Temp\Rar$DR60.735\A703(修正型).png">
            <a:extLst>
              <a:ext uri="{FF2B5EF4-FFF2-40B4-BE49-F238E27FC236}">
                <a16:creationId xmlns:a16="http://schemas.microsoft.com/office/drawing/2014/main" id="{B22DCF8D-C7AF-4D40-AAED-B150D6BFB9FE}"/>
              </a:ext>
            </a:extLst>
          </p:cNvPr>
          <p:cNvPicPr>
            <a:picLocks noChangeAspect="1"/>
          </p:cNvPicPr>
          <p:nvPr/>
        </p:nvPicPr>
        <p:blipFill>
          <a:blip r:embed="rId14"/>
          <a:srcRect/>
          <a:stretch>
            <a:fillRect/>
          </a:stretch>
        </p:blipFill>
        <p:spPr>
          <a:xfrm>
            <a:off x="1547667" y="6508351"/>
            <a:ext cx="1263682" cy="252740"/>
          </a:xfrm>
          <a:prstGeom prst="rect">
            <a:avLst/>
          </a:prstGeom>
          <a:noFill/>
          <a:ln>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ctr" defTabSz="914400" rtl="0" fontAlgn="auto" hangingPunct="1">
        <a:lnSpc>
          <a:spcPct val="100000"/>
        </a:lnSpc>
        <a:spcBef>
          <a:spcPts val="0"/>
        </a:spcBef>
        <a:spcAft>
          <a:spcPts val="0"/>
        </a:spcAft>
        <a:buNone/>
        <a:tabLst/>
        <a:defRPr lang="zh-TW" sz="4400" b="0" i="0" u="none" strike="noStrike" kern="1200" cap="none" spc="0" baseline="0">
          <a:solidFill>
            <a:srgbClr val="000000"/>
          </a:solidFill>
          <a:uFillTx/>
          <a:latin typeface="標楷體" pitchFamily="65"/>
          <a:ea typeface="標楷體" pitchFamily="65"/>
          <a:cs typeface="標楷體" pitchFamily="65"/>
        </a:defRPr>
      </a:lvl1pPr>
    </p:titleStyle>
    <p:bodyStyle>
      <a:lvl1pPr marL="342900" marR="0" lvl="0" indent="-342900" algn="l" defTabSz="914400" rtl="0" fontAlgn="auto" hangingPunct="1">
        <a:lnSpc>
          <a:spcPct val="100000"/>
        </a:lnSpc>
        <a:spcBef>
          <a:spcPts val="800"/>
        </a:spcBef>
        <a:spcAft>
          <a:spcPts val="0"/>
        </a:spcAft>
        <a:buSzPct val="100000"/>
        <a:buFont typeface="Arial" pitchFamily="34"/>
        <a:buChar char="•"/>
        <a:tabLst/>
        <a:defRPr lang="zh-TW" sz="3200" b="0" i="0" u="none" strike="noStrike" kern="1200" cap="none" spc="0" baseline="0">
          <a:solidFill>
            <a:srgbClr val="0000FF"/>
          </a:solidFill>
          <a:uFillTx/>
          <a:latin typeface="標楷體" pitchFamily="65"/>
          <a:ea typeface="標楷體" pitchFamily="65"/>
          <a:cs typeface="標楷體" pitchFamily="65"/>
        </a:defRPr>
      </a:lvl1pPr>
      <a:lvl2pPr marL="742950" marR="0" lvl="1" indent="-285750" algn="l" defTabSz="914400" rtl="0" fontAlgn="auto" hangingPunct="1">
        <a:lnSpc>
          <a:spcPct val="100000"/>
        </a:lnSpc>
        <a:spcBef>
          <a:spcPts val="700"/>
        </a:spcBef>
        <a:spcAft>
          <a:spcPts val="0"/>
        </a:spcAft>
        <a:buSzPct val="100000"/>
        <a:buFont typeface="Arial" pitchFamily="34"/>
        <a:buChar char="–"/>
        <a:tabLst/>
        <a:defRPr lang="zh-TW" sz="2800" b="0" i="0" u="none" strike="noStrike" kern="1200" cap="none" spc="0" baseline="0">
          <a:solidFill>
            <a:srgbClr val="000000"/>
          </a:solidFill>
          <a:uFillTx/>
          <a:latin typeface="Calibri"/>
          <a:ea typeface="新細明體"/>
          <a:cs typeface=""/>
        </a:defRPr>
      </a:lvl2pPr>
      <a:lvl3pPr marL="1143000" marR="0" lvl="2" indent="-228600" algn="l" defTabSz="914400" rtl="0" fontAlgn="auto" hangingPunct="1">
        <a:lnSpc>
          <a:spcPct val="100000"/>
        </a:lnSpc>
        <a:spcBef>
          <a:spcPts val="600"/>
        </a:spcBef>
        <a:spcAft>
          <a:spcPts val="0"/>
        </a:spcAft>
        <a:buSzPct val="100000"/>
        <a:buFont typeface="Arial" pitchFamily="34"/>
        <a:buChar char="•"/>
        <a:tabLst/>
        <a:defRPr lang="zh-TW" sz="2400" b="0" i="0" u="none" strike="noStrike" kern="1200" cap="none" spc="0" baseline="0">
          <a:solidFill>
            <a:srgbClr val="000000"/>
          </a:solidFill>
          <a:uFillTx/>
          <a:latin typeface="Calibri"/>
          <a:ea typeface="新細明體"/>
          <a:cs typeface=""/>
        </a:defRPr>
      </a:lvl3pPr>
      <a:lvl4pPr marL="1600200" marR="0" lvl="3"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4pPr>
      <a:lvl5pPr marL="2057400" marR="0" lvl="4"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d.docs.live.net/78f22ae63b49ab46/Documents/&#36939;&#21205;&#31038;&#26371;&#23416;e&#21270;/4.%20&#36939;&#21205;&#32769;&#21270;&#33287;&#20581;&#24247;/&#36939;&#21205;&#32769;&#21270;&#33287;&#20581;&#24247;02/&#29544;&#31435;&#29305;&#27966;&#21729;197&#38598;%7b&#38928;&#28436;&#38263;&#29031;&#21271;&#27472;&#32147;&#39511;&#31995;&#21015;&#19968;%20&#32769;&#20154;&#36938;&#27138;&#22290;2%7d%20-%20YouTube%20(480p).mp4" TargetMode="External"/><Relationship Id="rId1" Type="http://schemas.openxmlformats.org/officeDocument/2006/relationships/slideLayout" Target="../slideLayouts/slideLayout10.xml"/><Relationship Id="rId4" Type="http://schemas.openxmlformats.org/officeDocument/2006/relationships/image" Target="../media/image4.sv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AC1F7A5-A38E-43E8-9F93-B2C413DAB05F}"/>
              </a:ext>
            </a:extLst>
          </p:cNvPr>
          <p:cNvSpPr txBox="1">
            <a:spLocks noGrp="1"/>
          </p:cNvSpPr>
          <p:nvPr>
            <p:ph type="ctrTitle"/>
          </p:nvPr>
        </p:nvSpPr>
        <p:spPr>
          <a:xfrm>
            <a:off x="737829" y="476667"/>
            <a:ext cx="7772400" cy="1470026"/>
          </a:xfrm>
        </p:spPr>
        <p:txBody>
          <a:bodyPr/>
          <a:lstStyle/>
          <a:p>
            <a:pPr lvl="0"/>
            <a:r>
              <a:rPr lang="zh-TW" altLang="en-US" dirty="0">
                <a:latin typeface="標楷體" panose="03000509000000000000" pitchFamily="65" charset="-120"/>
                <a:ea typeface="標楷體" panose="03000509000000000000" pitchFamily="65" charset="-120"/>
              </a:rPr>
              <a:t>運動、老化與健康</a:t>
            </a:r>
            <a:endParaRPr lang="zh-TW" dirty="0">
              <a:latin typeface="標楷體" panose="03000509000000000000" pitchFamily="65" charset="-120"/>
              <a:ea typeface="標楷體" panose="03000509000000000000" pitchFamily="65" charset="-120"/>
            </a:endParaRPr>
          </a:p>
        </p:txBody>
      </p:sp>
      <p:sp>
        <p:nvSpPr>
          <p:cNvPr id="3" name="副標題 2">
            <a:extLst>
              <a:ext uri="{FF2B5EF4-FFF2-40B4-BE49-F238E27FC236}">
                <a16:creationId xmlns:a16="http://schemas.microsoft.com/office/drawing/2014/main" id="{FCB64474-FE45-41F0-94C8-6E710350EF29}"/>
              </a:ext>
            </a:extLst>
          </p:cNvPr>
          <p:cNvSpPr txBox="1">
            <a:spLocks noGrp="1"/>
          </p:cNvSpPr>
          <p:nvPr>
            <p:ph type="subTitle" idx="1"/>
          </p:nvPr>
        </p:nvSpPr>
        <p:spPr>
          <a:xfrm>
            <a:off x="1475658" y="1988838"/>
            <a:ext cx="6400800" cy="648071"/>
          </a:xfrm>
        </p:spPr>
        <p:txBody>
          <a:bodyPr/>
          <a:lstStyle/>
          <a:p>
            <a:pPr lvl="0"/>
            <a:r>
              <a:rPr lang="zh-TW" altLang="en-US" dirty="0"/>
              <a:t>鍾怡純</a:t>
            </a:r>
            <a:endParaRPr lang="en-US" dirty="0"/>
          </a:p>
        </p:txBody>
      </p:sp>
      <p:pic>
        <p:nvPicPr>
          <p:cNvPr id="4" name="Picture 2" descr="C:\Users\BPC\Downloads\教育部logo991006-1.png">
            <a:extLst>
              <a:ext uri="{FF2B5EF4-FFF2-40B4-BE49-F238E27FC236}">
                <a16:creationId xmlns:a16="http://schemas.microsoft.com/office/drawing/2014/main" id="{9092EEBC-97D8-455C-977D-918C2F0355C5}"/>
              </a:ext>
            </a:extLst>
          </p:cNvPr>
          <p:cNvPicPr>
            <a:picLocks noChangeAspect="1"/>
          </p:cNvPicPr>
          <p:nvPr/>
        </p:nvPicPr>
        <p:blipFill>
          <a:blip r:embed="rId2"/>
          <a:srcRect/>
          <a:stretch>
            <a:fillRect/>
          </a:stretch>
        </p:blipFill>
        <p:spPr>
          <a:xfrm>
            <a:off x="0" y="6411443"/>
            <a:ext cx="1475658" cy="446556"/>
          </a:xfrm>
          <a:prstGeom prst="rect">
            <a:avLst/>
          </a:prstGeom>
          <a:noFill/>
          <a:ln>
            <a:noFill/>
          </a:ln>
        </p:spPr>
      </p:pic>
      <p:pic>
        <p:nvPicPr>
          <p:cNvPr id="5" name="Picture 3" descr="C:\Users\BPC\AppData\Local\Temp\Rar$DR60.735\A703(修正型).png">
            <a:extLst>
              <a:ext uri="{FF2B5EF4-FFF2-40B4-BE49-F238E27FC236}">
                <a16:creationId xmlns:a16="http://schemas.microsoft.com/office/drawing/2014/main" id="{5F107F69-48F1-45BA-ACED-130B4F3F149F}"/>
              </a:ext>
            </a:extLst>
          </p:cNvPr>
          <p:cNvPicPr>
            <a:picLocks noChangeAspect="1"/>
          </p:cNvPicPr>
          <p:nvPr/>
        </p:nvPicPr>
        <p:blipFill>
          <a:blip r:embed="rId3"/>
          <a:srcRect/>
          <a:stretch>
            <a:fillRect/>
          </a:stretch>
        </p:blipFill>
        <p:spPr>
          <a:xfrm>
            <a:off x="1547667" y="6508351"/>
            <a:ext cx="1263682" cy="252740"/>
          </a:xfrm>
          <a:prstGeom prst="rect">
            <a:avLst/>
          </a:prstGeom>
          <a:noFill/>
          <a:ln>
            <a:noFill/>
          </a:ln>
        </p:spPr>
      </p:pic>
      <p:sp>
        <p:nvSpPr>
          <p:cNvPr id="6" name="副標題 2">
            <a:extLst>
              <a:ext uri="{FF2B5EF4-FFF2-40B4-BE49-F238E27FC236}">
                <a16:creationId xmlns:a16="http://schemas.microsoft.com/office/drawing/2014/main" id="{C8232A3A-7411-4041-8DBA-D61AE6BA7A9A}"/>
              </a:ext>
            </a:extLst>
          </p:cNvPr>
          <p:cNvSpPr txBox="1"/>
          <p:nvPr/>
        </p:nvSpPr>
        <p:spPr>
          <a:xfrm>
            <a:off x="1535579" y="2996955"/>
            <a:ext cx="6400800" cy="648071"/>
          </a:xfrm>
          <a:prstGeom prst="rect">
            <a:avLst/>
          </a:prstGeom>
          <a:noFill/>
          <a:ln>
            <a:noFill/>
          </a:ln>
        </p:spPr>
        <p:txBody>
          <a:bodyPr vert="horz" wrap="square" lIns="91440" tIns="45720" rIns="91440" bIns="45720" anchor="t" anchorCtr="1" compatLnSpc="1">
            <a:noAutofit/>
          </a:bodyPr>
          <a:lstStyle/>
          <a:p>
            <a:pPr marL="0" marR="0" lvl="0" indent="0" algn="ctr" defTabSz="914400" rtl="0" fontAlgn="auto" hangingPunct="1">
              <a:lnSpc>
                <a:spcPct val="100000"/>
              </a:lnSpc>
              <a:spcBef>
                <a:spcPts val="800"/>
              </a:spcBef>
              <a:spcAft>
                <a:spcPts val="0"/>
              </a:spcAft>
              <a:buNone/>
              <a:tabLst/>
              <a:defRPr sz="1800" b="0" i="0" u="none" strike="noStrike" kern="0" cap="none" spc="0" baseline="0">
                <a:solidFill>
                  <a:srgbClr val="000000"/>
                </a:solidFill>
                <a:uFillTx/>
              </a:defRPr>
            </a:pPr>
            <a:r>
              <a:rPr lang="en-US" sz="3200" b="0" i="0" u="none" strike="noStrike" kern="1200" cap="none" spc="0" baseline="0" dirty="0">
                <a:solidFill>
                  <a:srgbClr val="898989"/>
                </a:solidFill>
                <a:uFillTx/>
                <a:latin typeface="Calibri"/>
                <a:ea typeface="新細明體"/>
                <a:cs typeface=""/>
              </a:rPr>
              <a:t>0</a:t>
            </a:r>
            <a:r>
              <a:rPr lang="en-US" altLang="zh-TW" sz="3200" b="0" i="0" u="none" strike="noStrike" kern="1200" cap="none" spc="0" baseline="0" dirty="0">
                <a:solidFill>
                  <a:srgbClr val="898989"/>
                </a:solidFill>
                <a:uFillTx/>
                <a:latin typeface="Calibri"/>
                <a:ea typeface="新細明體"/>
                <a:cs typeface=""/>
              </a:rPr>
              <a:t>2</a:t>
            </a:r>
            <a:endParaRPr lang="en-US" sz="3200" b="0" i="0" u="none" strike="noStrike" kern="1200" cap="none" spc="0" baseline="0" dirty="0">
              <a:solidFill>
                <a:srgbClr val="898989"/>
              </a:solidFill>
              <a:uFillTx/>
              <a:latin typeface="Calibri"/>
              <a:ea typeface="新細明體"/>
              <a:cs typeface=""/>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D69F4F5-1673-4385-8B2D-09E9B5B2F635}"/>
              </a:ext>
            </a:extLst>
          </p:cNvPr>
          <p:cNvSpPr>
            <a:spLocks noGrp="1"/>
          </p:cNvSpPr>
          <p:nvPr>
            <p:ph type="title"/>
          </p:nvPr>
        </p:nvSpPr>
        <p:spPr/>
        <p:txBody>
          <a:bodyPr/>
          <a:lstStyle/>
          <a:p>
            <a:r>
              <a:rPr lang="zh-TW" altLang="en-US" dirty="0"/>
              <a:t>影片欣賞與省思</a:t>
            </a:r>
          </a:p>
        </p:txBody>
      </p:sp>
      <p:sp>
        <p:nvSpPr>
          <p:cNvPr id="3" name="直排文字版面配置區 2">
            <a:extLst>
              <a:ext uri="{FF2B5EF4-FFF2-40B4-BE49-F238E27FC236}">
                <a16:creationId xmlns:a16="http://schemas.microsoft.com/office/drawing/2014/main" id="{4459601B-D08D-4676-8608-1F1810AA29AD}"/>
              </a:ext>
            </a:extLst>
          </p:cNvPr>
          <p:cNvSpPr>
            <a:spLocks noGrp="1"/>
          </p:cNvSpPr>
          <p:nvPr>
            <p:ph type="body" orient="vert" idx="1"/>
          </p:nvPr>
        </p:nvSpPr>
        <p:spPr/>
        <p:txBody>
          <a:bodyPr vert="horz"/>
          <a:lstStyle/>
          <a:p>
            <a:r>
              <a:rPr lang="zh-TW" altLang="en-US" dirty="0">
                <a:solidFill>
                  <a:schemeClr val="tx1"/>
                </a:solidFill>
                <a:latin typeface="標楷體" panose="03000509000000000000" pitchFamily="65" charset="-120"/>
                <a:ea typeface="標楷體" panose="03000509000000000000" pitchFamily="65" charset="-120"/>
              </a:rPr>
              <a:t>運動訓練時，我們總是追求「更快、更強、更高」，但是正如運動生涯有所盡頭，一般民眾的體能也有衰退的時候。</a:t>
            </a:r>
            <a:endParaRPr lang="en-US" altLang="zh-TW" dirty="0">
              <a:solidFill>
                <a:schemeClr val="tx1"/>
              </a:solidFill>
              <a:latin typeface="標楷體" panose="03000509000000000000" pitchFamily="65" charset="-120"/>
              <a:ea typeface="標楷體" panose="03000509000000000000" pitchFamily="65" charset="-120"/>
            </a:endParaRPr>
          </a:p>
          <a:p>
            <a:r>
              <a:rPr lang="zh-TW" altLang="en-US" dirty="0">
                <a:solidFill>
                  <a:schemeClr val="tx1"/>
                </a:solidFill>
                <a:latin typeface="標楷體" panose="03000509000000000000" pitchFamily="65" charset="-120"/>
                <a:ea typeface="標楷體" panose="03000509000000000000" pitchFamily="65" charset="-120"/>
              </a:rPr>
              <a:t>雖然老化不全然等於衰退，但老年時的體能似乎與年輕時的身體訓練有關。當國家全力投注於運動員的競技能力提升時，運動員老家的長輩可能正在逐漸年老，具備運動專業的我們，能夠做些什麼呢</a:t>
            </a:r>
            <a:r>
              <a:rPr lang="en-US" altLang="zh-TW" dirty="0">
                <a:solidFill>
                  <a:schemeClr val="tx1"/>
                </a:solidFill>
                <a:latin typeface="標楷體" panose="03000509000000000000" pitchFamily="65" charset="-120"/>
                <a:ea typeface="標楷體" panose="03000509000000000000" pitchFamily="65" charset="-120"/>
              </a:rPr>
              <a:t>?</a:t>
            </a:r>
          </a:p>
          <a:p>
            <a:endParaRPr lang="en-US" altLang="zh-TW" dirty="0">
              <a:latin typeface="標楷體" panose="03000509000000000000" pitchFamily="65" charset="-120"/>
              <a:ea typeface="標楷體" panose="03000509000000000000" pitchFamily="65" charset="-120"/>
            </a:endParaRPr>
          </a:p>
        </p:txBody>
      </p:sp>
      <p:pic>
        <p:nvPicPr>
          <p:cNvPr id="4" name="圖形 3" descr="螢幕">
            <a:hlinkClick r:id="rId2"/>
            <a:extLst>
              <a:ext uri="{FF2B5EF4-FFF2-40B4-BE49-F238E27FC236}">
                <a16:creationId xmlns:a16="http://schemas.microsoft.com/office/drawing/2014/main" id="{DF86F5C5-7B63-403F-9024-D64E89AF60D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436498" y="5394319"/>
            <a:ext cx="914400" cy="914400"/>
          </a:xfrm>
          <a:prstGeom prst="rect">
            <a:avLst/>
          </a:prstGeom>
        </p:spPr>
      </p:pic>
    </p:spTree>
    <p:extLst>
      <p:ext uri="{BB962C8B-B14F-4D97-AF65-F5344CB8AC3E}">
        <p14:creationId xmlns:p14="http://schemas.microsoft.com/office/powerpoint/2010/main" val="1416307556"/>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D69F4F5-1673-4385-8B2D-09E9B5B2F635}"/>
              </a:ext>
            </a:extLst>
          </p:cNvPr>
          <p:cNvSpPr>
            <a:spLocks noGrp="1"/>
          </p:cNvSpPr>
          <p:nvPr>
            <p:ph type="title"/>
          </p:nvPr>
        </p:nvSpPr>
        <p:spPr/>
        <p:txBody>
          <a:bodyPr/>
          <a:lstStyle/>
          <a:p>
            <a:r>
              <a:rPr lang="zh-TW" altLang="en-US" dirty="0"/>
              <a:t>影片欣賞與省思</a:t>
            </a:r>
          </a:p>
        </p:txBody>
      </p:sp>
      <p:sp>
        <p:nvSpPr>
          <p:cNvPr id="3" name="直排文字版面配置區 2">
            <a:extLst>
              <a:ext uri="{FF2B5EF4-FFF2-40B4-BE49-F238E27FC236}">
                <a16:creationId xmlns:a16="http://schemas.microsoft.com/office/drawing/2014/main" id="{4459601B-D08D-4676-8608-1F1810AA29AD}"/>
              </a:ext>
            </a:extLst>
          </p:cNvPr>
          <p:cNvSpPr>
            <a:spLocks noGrp="1"/>
          </p:cNvSpPr>
          <p:nvPr>
            <p:ph type="body" orient="vert" idx="1"/>
          </p:nvPr>
        </p:nvSpPr>
        <p:spPr/>
        <p:txBody>
          <a:bodyPr vert="horz"/>
          <a:lstStyle/>
          <a:p>
            <a:r>
              <a:rPr lang="zh-TW" altLang="en-US" dirty="0">
                <a:solidFill>
                  <a:schemeClr val="tx1"/>
                </a:solidFill>
                <a:latin typeface="標楷體" panose="03000509000000000000" pitchFamily="65" charset="-120"/>
                <a:ea typeface="標楷體" panose="03000509000000000000" pitchFamily="65" charset="-120"/>
              </a:rPr>
              <a:t>從影片中我們學習到，進行老人的體能訓練時，須從人、生活情境與活動設計三個面向去設想。也就是在老人的健身活動中，其動作的設計應該與生活情境相聯繫，相信能對他</a:t>
            </a:r>
            <a:r>
              <a:rPr lang="en-US" altLang="zh-TW" dirty="0">
                <a:solidFill>
                  <a:schemeClr val="tx1"/>
                </a:solidFill>
                <a:latin typeface="標楷體" panose="03000509000000000000" pitchFamily="65" charset="-120"/>
                <a:ea typeface="標楷體" panose="03000509000000000000" pitchFamily="65" charset="-120"/>
              </a:rPr>
              <a:t>/</a:t>
            </a:r>
            <a:r>
              <a:rPr lang="zh-TW" altLang="en-US" dirty="0">
                <a:solidFill>
                  <a:schemeClr val="tx1"/>
                </a:solidFill>
                <a:latin typeface="標楷體" panose="03000509000000000000" pitchFamily="65" charset="-120"/>
                <a:ea typeface="標楷體" panose="03000509000000000000" pitchFamily="65" charset="-120"/>
              </a:rPr>
              <a:t>她們生活品質更有助益。</a:t>
            </a:r>
          </a:p>
        </p:txBody>
      </p:sp>
    </p:spTree>
    <p:extLst>
      <p:ext uri="{BB962C8B-B14F-4D97-AF65-F5344CB8AC3E}">
        <p14:creationId xmlns:p14="http://schemas.microsoft.com/office/powerpoint/2010/main" val="2002597185"/>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D69F4F5-1673-4385-8B2D-09E9B5B2F635}"/>
              </a:ext>
            </a:extLst>
          </p:cNvPr>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References</a:t>
            </a:r>
            <a:endParaRPr lang="zh-TW" altLang="en-US" dirty="0">
              <a:latin typeface="Times New Roman" panose="02020603050405020304" pitchFamily="18" charset="0"/>
              <a:cs typeface="Times New Roman" panose="02020603050405020304" pitchFamily="18" charset="0"/>
            </a:endParaRPr>
          </a:p>
        </p:txBody>
      </p:sp>
      <p:sp>
        <p:nvSpPr>
          <p:cNvPr id="3" name="直排文字版面配置區 2">
            <a:extLst>
              <a:ext uri="{FF2B5EF4-FFF2-40B4-BE49-F238E27FC236}">
                <a16:creationId xmlns:a16="http://schemas.microsoft.com/office/drawing/2014/main" id="{4459601B-D08D-4676-8608-1F1810AA29AD}"/>
              </a:ext>
            </a:extLst>
          </p:cNvPr>
          <p:cNvSpPr>
            <a:spLocks noGrp="1"/>
          </p:cNvSpPr>
          <p:nvPr>
            <p:ph type="body" orient="vert" idx="1"/>
          </p:nvPr>
        </p:nvSpPr>
        <p:spPr/>
        <p:txBody>
          <a:bodyPr vert="horz"/>
          <a:lstStyle/>
          <a:p>
            <a:r>
              <a:rPr lang="en-US" altLang="zh-TW" dirty="0" err="1">
                <a:solidFill>
                  <a:schemeClr val="tx1"/>
                </a:solidFill>
                <a:latin typeface="Times New Roman" panose="02020603050405020304" pitchFamily="18" charset="0"/>
                <a:cs typeface="Times New Roman" panose="02020603050405020304" pitchFamily="18" charset="0"/>
              </a:rPr>
              <a:t>Minichiello</a:t>
            </a:r>
            <a:r>
              <a:rPr lang="en-US" altLang="zh-TW" dirty="0">
                <a:solidFill>
                  <a:schemeClr val="tx1"/>
                </a:solidFill>
                <a:latin typeface="Times New Roman" panose="02020603050405020304" pitchFamily="18" charset="0"/>
                <a:cs typeface="Times New Roman" panose="02020603050405020304" pitchFamily="18" charset="0"/>
              </a:rPr>
              <a:t>, V., Browne, J., &amp; </a:t>
            </a:r>
            <a:r>
              <a:rPr lang="en-US" altLang="zh-TW" dirty="0" err="1">
                <a:solidFill>
                  <a:schemeClr val="tx1"/>
                </a:solidFill>
                <a:latin typeface="Times New Roman" panose="02020603050405020304" pitchFamily="18" charset="0"/>
                <a:cs typeface="Times New Roman" panose="02020603050405020304" pitchFamily="18" charset="0"/>
              </a:rPr>
              <a:t>Kendig</a:t>
            </a:r>
            <a:r>
              <a:rPr lang="en-US" altLang="zh-TW" dirty="0">
                <a:solidFill>
                  <a:schemeClr val="tx1"/>
                </a:solidFill>
                <a:latin typeface="Times New Roman" panose="02020603050405020304" pitchFamily="18" charset="0"/>
                <a:cs typeface="Times New Roman" panose="02020603050405020304" pitchFamily="18" charset="0"/>
              </a:rPr>
              <a:t>, H. (2000). Perception  and consequences of ageism: Views of older people. Ageing and Society, 20(3), 253-278. </a:t>
            </a:r>
          </a:p>
        </p:txBody>
      </p:sp>
    </p:spTree>
    <p:extLst>
      <p:ext uri="{BB962C8B-B14F-4D97-AF65-F5344CB8AC3E}">
        <p14:creationId xmlns:p14="http://schemas.microsoft.com/office/powerpoint/2010/main" val="662170449"/>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D69F4F5-1673-4385-8B2D-09E9B5B2F635}"/>
              </a:ext>
            </a:extLst>
          </p:cNvPr>
          <p:cNvSpPr>
            <a:spLocks noGrp="1"/>
          </p:cNvSpPr>
          <p:nvPr>
            <p:ph type="title"/>
          </p:nvPr>
        </p:nvSpPr>
        <p:spPr/>
        <p:txBody>
          <a:bodyPr/>
          <a:lstStyle/>
          <a:p>
            <a:r>
              <a:rPr lang="zh-TW" altLang="en-US" dirty="0"/>
              <a:t>前情提要</a:t>
            </a:r>
          </a:p>
        </p:txBody>
      </p:sp>
      <p:sp>
        <p:nvSpPr>
          <p:cNvPr id="3" name="直排文字版面配置區 2">
            <a:extLst>
              <a:ext uri="{FF2B5EF4-FFF2-40B4-BE49-F238E27FC236}">
                <a16:creationId xmlns:a16="http://schemas.microsoft.com/office/drawing/2014/main" id="{4459601B-D08D-4676-8608-1F1810AA29AD}"/>
              </a:ext>
            </a:extLst>
          </p:cNvPr>
          <p:cNvSpPr>
            <a:spLocks noGrp="1"/>
          </p:cNvSpPr>
          <p:nvPr>
            <p:ph type="body" orient="vert" idx="1"/>
          </p:nvPr>
        </p:nvSpPr>
        <p:spPr/>
        <p:txBody>
          <a:bodyPr vert="horz"/>
          <a:lstStyle/>
          <a:p>
            <a:r>
              <a:rPr lang="zh-TW" altLang="en-US" dirty="0">
                <a:solidFill>
                  <a:schemeClr val="tx1"/>
                </a:solidFill>
                <a:latin typeface="標楷體" panose="03000509000000000000" pitchFamily="65" charset="-120"/>
                <a:ea typeface="標楷體" panose="03000509000000000000" pitchFamily="65" charset="-120"/>
              </a:rPr>
              <a:t>在上一堂課中，我們學習到功能性體適能對老人的重要性。</a:t>
            </a:r>
            <a:endParaRPr lang="en-US" altLang="zh-TW">
              <a:solidFill>
                <a:schemeClr val="tx1"/>
              </a:solidFill>
              <a:latin typeface="標楷體" panose="03000509000000000000" pitchFamily="65" charset="-120"/>
              <a:ea typeface="標楷體" panose="03000509000000000000" pitchFamily="65" charset="-120"/>
            </a:endParaRPr>
          </a:p>
          <a:p>
            <a:r>
              <a:rPr lang="zh-TW" altLang="en-US">
                <a:solidFill>
                  <a:schemeClr val="tx1"/>
                </a:solidFill>
                <a:latin typeface="標楷體" panose="03000509000000000000" pitchFamily="65" charset="-120"/>
                <a:ea typeface="標楷體" panose="03000509000000000000" pitchFamily="65" charset="-120"/>
              </a:rPr>
              <a:t>但是</a:t>
            </a:r>
            <a:r>
              <a:rPr lang="zh-TW" altLang="en-US" dirty="0">
                <a:solidFill>
                  <a:schemeClr val="tx1"/>
                </a:solidFill>
                <a:latin typeface="標楷體" panose="03000509000000000000" pitchFamily="65" charset="-120"/>
                <a:ea typeface="標楷體" panose="03000509000000000000" pitchFamily="65" charset="-120"/>
              </a:rPr>
              <a:t>在現實社會中，因為老年人運動許多應注意事項。很多標語式的說法例如「運動前要做安全評估」「如有不適現象，須請教醫師或專業人員」，這些好意的提醒，很像運動前應該先立生死狀，產生某種不鼓勵運動的氛圍。</a:t>
            </a:r>
            <a:endParaRPr lang="en-US" altLang="zh-TW" dirty="0">
              <a:solidFill>
                <a:schemeClr val="tx1"/>
              </a:solidFill>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114527147"/>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6" name="標題 5">
            <a:extLst>
              <a:ext uri="{FF2B5EF4-FFF2-40B4-BE49-F238E27FC236}">
                <a16:creationId xmlns:a16="http://schemas.microsoft.com/office/drawing/2014/main" id="{3152E90B-05B9-465C-BD78-2D2FDB864109}"/>
              </a:ext>
            </a:extLst>
          </p:cNvPr>
          <p:cNvSpPr>
            <a:spLocks noGrp="1"/>
          </p:cNvSpPr>
          <p:nvPr>
            <p:ph type="title"/>
          </p:nvPr>
        </p:nvSpPr>
        <p:spPr/>
        <p:txBody>
          <a:bodyPr/>
          <a:lstStyle/>
          <a:p>
            <a:r>
              <a:rPr lang="zh-TW" altLang="en-US" dirty="0"/>
              <a:t>授課內容</a:t>
            </a:r>
          </a:p>
        </p:txBody>
      </p:sp>
      <p:sp>
        <p:nvSpPr>
          <p:cNvPr id="7" name="直排文字版面配置區 6">
            <a:extLst>
              <a:ext uri="{FF2B5EF4-FFF2-40B4-BE49-F238E27FC236}">
                <a16:creationId xmlns:a16="http://schemas.microsoft.com/office/drawing/2014/main" id="{4DC2A748-1BC3-4F37-B137-ED30024687E9}"/>
              </a:ext>
            </a:extLst>
          </p:cNvPr>
          <p:cNvSpPr>
            <a:spLocks noGrp="1"/>
          </p:cNvSpPr>
          <p:nvPr>
            <p:ph type="body" orient="vert" idx="1"/>
          </p:nvPr>
        </p:nvSpPr>
        <p:spPr/>
        <p:txBody>
          <a:bodyPr vert="horz"/>
          <a:lstStyle/>
          <a:p>
            <a:pPr marL="514350" indent="-514350">
              <a:buFont typeface="+mj-lt"/>
              <a:buAutoNum type="arabicPeriod"/>
            </a:pPr>
            <a:r>
              <a:rPr lang="zh-TW" altLang="en-US" dirty="0">
                <a:solidFill>
                  <a:schemeClr val="tx1"/>
                </a:solidFill>
              </a:rPr>
              <a:t>今天的課程首先將以一篇澳洲研究分享老人遭遇年齡歧視的經驗與感受，幫助同學理解長者的心態與生活處境。</a:t>
            </a:r>
            <a:endParaRPr lang="en-US" altLang="zh-TW" dirty="0">
              <a:solidFill>
                <a:schemeClr val="tx1"/>
              </a:solidFill>
            </a:endParaRPr>
          </a:p>
          <a:p>
            <a:pPr marL="514350" indent="-514350">
              <a:buFont typeface="+mj-lt"/>
              <a:buAutoNum type="arabicPeriod"/>
            </a:pPr>
            <a:r>
              <a:rPr lang="zh-TW" altLang="en-US" dirty="0">
                <a:solidFill>
                  <a:schemeClr val="tx1"/>
                </a:solidFill>
              </a:rPr>
              <a:t>課程的後半部將分享芬蘭的老人身體活動方案，請同學思考這樣的運動方案與現今台灣的方案有何不同。</a:t>
            </a:r>
            <a:endParaRPr lang="en-US" altLang="zh-TW" dirty="0">
              <a:solidFill>
                <a:schemeClr val="tx1"/>
              </a:solidFill>
            </a:endParaRPr>
          </a:p>
        </p:txBody>
      </p:sp>
      <p:pic>
        <p:nvPicPr>
          <p:cNvPr id="4" name="Picture 2" descr="C:\Users\BPC\Downloads\教育部logo991006-1.png">
            <a:extLst>
              <a:ext uri="{FF2B5EF4-FFF2-40B4-BE49-F238E27FC236}">
                <a16:creationId xmlns:a16="http://schemas.microsoft.com/office/drawing/2014/main" id="{913EBEB2-26B7-4738-82B7-EB3572CE16E6}"/>
              </a:ext>
            </a:extLst>
          </p:cNvPr>
          <p:cNvPicPr>
            <a:picLocks noChangeAspect="1"/>
          </p:cNvPicPr>
          <p:nvPr/>
        </p:nvPicPr>
        <p:blipFill>
          <a:blip r:embed="rId2"/>
          <a:srcRect/>
          <a:stretch>
            <a:fillRect/>
          </a:stretch>
        </p:blipFill>
        <p:spPr>
          <a:xfrm>
            <a:off x="0" y="6411443"/>
            <a:ext cx="1475658" cy="446556"/>
          </a:xfrm>
          <a:prstGeom prst="rect">
            <a:avLst/>
          </a:prstGeom>
          <a:noFill/>
          <a:ln>
            <a:noFill/>
          </a:ln>
        </p:spPr>
      </p:pic>
      <p:pic>
        <p:nvPicPr>
          <p:cNvPr id="5" name="Picture 3" descr="C:\Users\BPC\AppData\Local\Temp\Rar$DR60.735\A703(修正型).png">
            <a:extLst>
              <a:ext uri="{FF2B5EF4-FFF2-40B4-BE49-F238E27FC236}">
                <a16:creationId xmlns:a16="http://schemas.microsoft.com/office/drawing/2014/main" id="{DDDD4056-3091-4962-BC40-1DA89269A2CA}"/>
              </a:ext>
            </a:extLst>
          </p:cNvPr>
          <p:cNvPicPr>
            <a:picLocks noChangeAspect="1"/>
          </p:cNvPicPr>
          <p:nvPr/>
        </p:nvPicPr>
        <p:blipFill>
          <a:blip r:embed="rId3"/>
          <a:srcRect/>
          <a:stretch>
            <a:fillRect/>
          </a:stretch>
        </p:blipFill>
        <p:spPr>
          <a:xfrm>
            <a:off x="1547667" y="6508351"/>
            <a:ext cx="1263682" cy="252740"/>
          </a:xfrm>
          <a:prstGeom prst="rect">
            <a:avLst/>
          </a:prstGeom>
          <a:noFill/>
          <a:ln>
            <a:noFill/>
          </a:ln>
        </p:spPr>
      </p:pic>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name="Slide4">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3977497-8D3B-4F18-8063-86B6120B2AE2}"/>
              </a:ext>
            </a:extLst>
          </p:cNvPr>
          <p:cNvSpPr txBox="1">
            <a:spLocks noGrp="1"/>
          </p:cNvSpPr>
          <p:nvPr>
            <p:ph type="title"/>
          </p:nvPr>
        </p:nvSpPr>
        <p:spPr/>
        <p:txBody>
          <a:bodyPr/>
          <a:lstStyle/>
          <a:p>
            <a:r>
              <a:rPr lang="zh-TW" altLang="en-US" dirty="0"/>
              <a:t>年齡歧視</a:t>
            </a:r>
          </a:p>
        </p:txBody>
      </p:sp>
      <p:sp>
        <p:nvSpPr>
          <p:cNvPr id="3" name="內容版面配置區 2">
            <a:extLst>
              <a:ext uri="{FF2B5EF4-FFF2-40B4-BE49-F238E27FC236}">
                <a16:creationId xmlns:a16="http://schemas.microsoft.com/office/drawing/2014/main" id="{74FF77F6-24EB-49E4-9595-FF364C4B6E05}"/>
              </a:ext>
            </a:extLst>
          </p:cNvPr>
          <p:cNvSpPr txBox="1">
            <a:spLocks noGrp="1"/>
          </p:cNvSpPr>
          <p:nvPr>
            <p:ph idx="1"/>
          </p:nvPr>
        </p:nvSpPr>
        <p:spPr/>
        <p:txBody>
          <a:bodyPr/>
          <a:lstStyle/>
          <a:p>
            <a:r>
              <a:rPr lang="zh-TW" altLang="en-US" dirty="0">
                <a:solidFill>
                  <a:srgbClr val="FF0000"/>
                </a:solidFill>
              </a:rPr>
              <a:t>年齡歧視</a:t>
            </a:r>
            <a:r>
              <a:rPr lang="en-US" altLang="zh-TW" dirty="0">
                <a:solidFill>
                  <a:srgbClr val="FF0000"/>
                </a:solidFill>
              </a:rPr>
              <a:t>(ageism)</a:t>
            </a:r>
            <a:r>
              <a:rPr lang="zh-TW" altLang="en-US" dirty="0">
                <a:solidFill>
                  <a:schemeClr val="tx1"/>
                </a:solidFill>
              </a:rPr>
              <a:t>是一種將對老人刻板的看法，認為他們是生理或社會方面的弱者，並因此而歧視之。</a:t>
            </a:r>
          </a:p>
          <a:p>
            <a:r>
              <a:rPr lang="zh-TW" altLang="en-US" dirty="0">
                <a:solidFill>
                  <a:schemeClr val="tx1"/>
                </a:solidFill>
                <a:latin typeface="標楷體" panose="03000509000000000000" pitchFamily="65" charset="-120"/>
                <a:ea typeface="標楷體" panose="03000509000000000000" pitchFamily="65" charset="-120"/>
              </a:rPr>
              <a:t>很多人看到年長者時，不管他</a:t>
            </a:r>
            <a:r>
              <a:rPr lang="en-US" altLang="zh-TW" dirty="0">
                <a:solidFill>
                  <a:schemeClr val="tx1"/>
                </a:solidFill>
                <a:latin typeface="標楷體" panose="03000509000000000000" pitchFamily="65" charset="-120"/>
                <a:ea typeface="標楷體" panose="03000509000000000000" pitchFamily="65" charset="-120"/>
              </a:rPr>
              <a:t>/</a:t>
            </a:r>
            <a:r>
              <a:rPr lang="zh-TW" altLang="en-US" dirty="0">
                <a:solidFill>
                  <a:schemeClr val="tx1"/>
                </a:solidFill>
                <a:latin typeface="標楷體" panose="03000509000000000000" pitchFamily="65" charset="-120"/>
                <a:ea typeface="標楷體" panose="03000509000000000000" pitchFamily="65" charset="-120"/>
              </a:rPr>
              <a:t>她們實際的生理狀態，只因為</a:t>
            </a:r>
            <a:r>
              <a:rPr lang="en-US" altLang="zh-TW" dirty="0">
                <a:solidFill>
                  <a:schemeClr val="tx1"/>
                </a:solidFill>
                <a:latin typeface="PMingLiU" panose="02020500000000000000" pitchFamily="18" charset="-120"/>
                <a:ea typeface="PMingLiU" panose="02020500000000000000" pitchFamily="18" charset="-120"/>
              </a:rPr>
              <a:t>「</a:t>
            </a:r>
            <a:r>
              <a:rPr lang="zh-TW" altLang="en-US" dirty="0">
                <a:solidFill>
                  <a:schemeClr val="tx1"/>
                </a:solidFill>
                <a:latin typeface="標楷體" panose="03000509000000000000" pitchFamily="65" charset="-120"/>
                <a:ea typeface="標楷體" panose="03000509000000000000" pitchFamily="65" charset="-120"/>
              </a:rPr>
              <a:t>年老</a:t>
            </a:r>
            <a:r>
              <a:rPr lang="zh-TW" altLang="en-US" dirty="0">
                <a:solidFill>
                  <a:schemeClr val="tx1"/>
                </a:solidFill>
                <a:latin typeface="新細明體" panose="02020500000000000000" pitchFamily="18" charset="-120"/>
                <a:ea typeface="新細明體" panose="02020500000000000000" pitchFamily="18" charset="-120"/>
              </a:rPr>
              <a:t>」</a:t>
            </a:r>
            <a:r>
              <a:rPr lang="zh-TW" altLang="en-US" dirty="0">
                <a:solidFill>
                  <a:schemeClr val="tx1"/>
                </a:solidFill>
                <a:latin typeface="標楷體" panose="03000509000000000000" pitchFamily="65" charset="-120"/>
                <a:ea typeface="標楷體" panose="03000509000000000000" pitchFamily="65" charset="-120"/>
              </a:rPr>
              <a:t>的概念相對於</a:t>
            </a:r>
            <a:r>
              <a:rPr lang="en-US" altLang="zh-TW" dirty="0">
                <a:solidFill>
                  <a:schemeClr val="tx1"/>
                </a:solidFill>
                <a:latin typeface="PMingLiU" panose="02020500000000000000" pitchFamily="18" charset="-120"/>
                <a:ea typeface="PMingLiU" panose="02020500000000000000" pitchFamily="18" charset="-120"/>
              </a:rPr>
              <a:t>「</a:t>
            </a:r>
            <a:r>
              <a:rPr lang="zh-TW" altLang="en-US" dirty="0">
                <a:solidFill>
                  <a:schemeClr val="tx1"/>
                </a:solidFill>
                <a:latin typeface="標楷體" panose="03000509000000000000" pitchFamily="65" charset="-120"/>
                <a:ea typeface="標楷體" panose="03000509000000000000" pitchFamily="65" charset="-120"/>
              </a:rPr>
              <a:t>年輕</a:t>
            </a:r>
            <a:r>
              <a:rPr lang="zh-TW" altLang="en-US" dirty="0">
                <a:solidFill>
                  <a:schemeClr val="tx1"/>
                </a:solidFill>
                <a:latin typeface="新細明體" panose="02020500000000000000" pitchFamily="18" charset="-120"/>
                <a:ea typeface="新細明體" panose="02020500000000000000" pitchFamily="18" charset="-120"/>
              </a:rPr>
              <a:t>」 </a:t>
            </a:r>
            <a:r>
              <a:rPr lang="zh-TW" altLang="en-US" dirty="0">
                <a:solidFill>
                  <a:schemeClr val="tx1"/>
                </a:solidFill>
                <a:latin typeface="標楷體" panose="03000509000000000000" pitchFamily="65" charset="-120"/>
                <a:ea typeface="標楷體" panose="03000509000000000000" pitchFamily="65" charset="-120"/>
              </a:rPr>
              <a:t>，可能在職場上或廣大社會中扮演</a:t>
            </a:r>
            <a:r>
              <a:rPr lang="zh-TW" altLang="en-US" dirty="0">
                <a:solidFill>
                  <a:srgbClr val="FF0000"/>
                </a:solidFill>
                <a:latin typeface="標楷體" panose="03000509000000000000" pitchFamily="65" charset="-120"/>
                <a:ea typeface="標楷體" panose="03000509000000000000" pitchFamily="65" charset="-120"/>
              </a:rPr>
              <a:t>邊緣</a:t>
            </a:r>
            <a:r>
              <a:rPr lang="zh-TW" altLang="en-US" dirty="0">
                <a:solidFill>
                  <a:schemeClr val="tx1"/>
                </a:solidFill>
                <a:latin typeface="標楷體" panose="03000509000000000000" pitchFamily="65" charset="-120"/>
                <a:ea typeface="標楷體" panose="03000509000000000000" pitchFamily="65" charset="-120"/>
              </a:rPr>
              <a:t>的角色，對他們有近</a:t>
            </a:r>
            <a:r>
              <a:rPr lang="zh-TW" altLang="en-US" dirty="0">
                <a:solidFill>
                  <a:srgbClr val="FF0000"/>
                </a:solidFill>
                <a:latin typeface="標楷體" panose="03000509000000000000" pitchFamily="65" charset="-120"/>
                <a:ea typeface="標楷體" panose="03000509000000000000" pitchFamily="65" charset="-120"/>
              </a:rPr>
              <a:t>似於</a:t>
            </a:r>
            <a:r>
              <a:rPr lang="en-US" altLang="zh-TW" dirty="0">
                <a:solidFill>
                  <a:srgbClr val="FF0000"/>
                </a:solidFill>
                <a:latin typeface="PMingLiU" panose="02020500000000000000" pitchFamily="18" charset="-120"/>
                <a:ea typeface="PMingLiU" panose="02020500000000000000" pitchFamily="18" charset="-120"/>
              </a:rPr>
              <a:t>「</a:t>
            </a:r>
            <a:r>
              <a:rPr lang="zh-TW" altLang="en-US" dirty="0">
                <a:solidFill>
                  <a:srgbClr val="FF0000"/>
                </a:solidFill>
                <a:latin typeface="標楷體" panose="03000509000000000000" pitchFamily="65" charset="-120"/>
                <a:ea typeface="標楷體" panose="03000509000000000000" pitchFamily="65" charset="-120"/>
              </a:rPr>
              <a:t>失能</a:t>
            </a:r>
            <a:r>
              <a:rPr lang="zh-TW" altLang="en-US" dirty="0">
                <a:solidFill>
                  <a:srgbClr val="FF0000"/>
                </a:solidFill>
                <a:latin typeface="新細明體" panose="02020500000000000000" pitchFamily="18" charset="-120"/>
                <a:ea typeface="新細明體" panose="02020500000000000000" pitchFamily="18" charset="-120"/>
              </a:rPr>
              <a:t>」</a:t>
            </a:r>
            <a:r>
              <a:rPr lang="zh-TW" altLang="en-US" dirty="0">
                <a:solidFill>
                  <a:srgbClr val="FF0000"/>
                </a:solidFill>
                <a:latin typeface="標楷體" panose="03000509000000000000" pitchFamily="65" charset="-120"/>
                <a:ea typeface="標楷體" panose="03000509000000000000" pitchFamily="65" charset="-120"/>
              </a:rPr>
              <a:t>的想像</a:t>
            </a:r>
            <a:r>
              <a:rPr lang="zh-TW" altLang="en-US" dirty="0">
                <a:solidFill>
                  <a:schemeClr val="tx1"/>
                </a:solidFill>
                <a:latin typeface="標楷體" panose="03000509000000000000" pitchFamily="65" charset="-120"/>
                <a:ea typeface="標楷體" panose="03000509000000000000" pitchFamily="65" charset="-120"/>
              </a:rPr>
              <a:t>，認為他們只需要被</a:t>
            </a:r>
            <a:r>
              <a:rPr lang="en-US" altLang="zh-TW" dirty="0">
                <a:solidFill>
                  <a:schemeClr val="tx1"/>
                </a:solidFill>
                <a:latin typeface="PMingLiU" panose="02020500000000000000" pitchFamily="18" charset="-120"/>
                <a:ea typeface="PMingLiU" panose="02020500000000000000" pitchFamily="18" charset="-120"/>
              </a:rPr>
              <a:t>「</a:t>
            </a:r>
            <a:r>
              <a:rPr lang="zh-TW" altLang="en-US" dirty="0">
                <a:solidFill>
                  <a:schemeClr val="tx1"/>
                </a:solidFill>
                <a:latin typeface="標楷體" panose="03000509000000000000" pitchFamily="65" charset="-120"/>
                <a:ea typeface="標楷體" panose="03000509000000000000" pitchFamily="65" charset="-120"/>
              </a:rPr>
              <a:t>關懷</a:t>
            </a:r>
            <a:r>
              <a:rPr lang="zh-TW" altLang="en-US" dirty="0">
                <a:solidFill>
                  <a:schemeClr val="tx1"/>
                </a:solidFill>
                <a:latin typeface="新細明體" panose="02020500000000000000" pitchFamily="18" charset="-120"/>
                <a:ea typeface="新細明體" panose="02020500000000000000" pitchFamily="18" charset="-120"/>
              </a:rPr>
              <a:t>」 </a:t>
            </a:r>
            <a:r>
              <a:rPr lang="zh-TW" altLang="en-US" dirty="0">
                <a:solidFill>
                  <a:schemeClr val="tx1"/>
                </a:solidFill>
                <a:latin typeface="標楷體" panose="03000509000000000000" pitchFamily="65" charset="-120"/>
                <a:ea typeface="標楷體" panose="03000509000000000000" pitchFamily="65" charset="-120"/>
              </a:rPr>
              <a:t>，而拒絕他</a:t>
            </a:r>
            <a:r>
              <a:rPr lang="en-US" altLang="zh-TW" dirty="0">
                <a:solidFill>
                  <a:schemeClr val="tx1"/>
                </a:solidFill>
                <a:latin typeface="標楷體" panose="03000509000000000000" pitchFamily="65" charset="-120"/>
                <a:ea typeface="標楷體" panose="03000509000000000000" pitchFamily="65" charset="-120"/>
              </a:rPr>
              <a:t>/</a:t>
            </a:r>
            <a:r>
              <a:rPr lang="zh-TW" altLang="en-US" dirty="0">
                <a:solidFill>
                  <a:schemeClr val="tx1"/>
                </a:solidFill>
                <a:latin typeface="標楷體" panose="03000509000000000000" pitchFamily="65" charset="-120"/>
                <a:ea typeface="標楷體" panose="03000509000000000000" pitchFamily="65" charset="-120"/>
              </a:rPr>
              <a:t>她們原本可能有的機會與遭遇。</a:t>
            </a:r>
            <a:endParaRPr lang="en-US" altLang="zh-TW" dirty="0">
              <a:solidFill>
                <a:schemeClr val="tx1"/>
              </a:solidFill>
              <a:latin typeface="標楷體" panose="03000509000000000000" pitchFamily="65" charset="-120"/>
              <a:ea typeface="標楷體" panose="03000509000000000000" pitchFamily="65" charset="-120"/>
            </a:endParaRPr>
          </a:p>
          <a:p>
            <a:endParaRPr lang="en-US" altLang="zh-TW" dirty="0"/>
          </a:p>
          <a:p>
            <a:endParaRPr lang="zh-TW" altLang="en-US" dirty="0"/>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33B5341-08E6-4968-B755-4CCCA48A772B}"/>
              </a:ext>
            </a:extLst>
          </p:cNvPr>
          <p:cNvSpPr txBox="1">
            <a:spLocks noGrp="1"/>
          </p:cNvSpPr>
          <p:nvPr>
            <p:ph type="title"/>
          </p:nvPr>
        </p:nvSpPr>
        <p:spPr/>
        <p:txBody>
          <a:bodyPr/>
          <a:lstStyle/>
          <a:p>
            <a:r>
              <a:rPr lang="zh-TW" altLang="en-US" dirty="0"/>
              <a:t>年齡歧視</a:t>
            </a:r>
          </a:p>
        </p:txBody>
      </p:sp>
      <p:sp>
        <p:nvSpPr>
          <p:cNvPr id="3" name="內容版面配置區 2">
            <a:extLst>
              <a:ext uri="{FF2B5EF4-FFF2-40B4-BE49-F238E27FC236}">
                <a16:creationId xmlns:a16="http://schemas.microsoft.com/office/drawing/2014/main" id="{2CB5C36F-422C-43AC-BCC7-D8DA164B5339}"/>
              </a:ext>
            </a:extLst>
          </p:cNvPr>
          <p:cNvSpPr txBox="1">
            <a:spLocks noGrp="1"/>
          </p:cNvSpPr>
          <p:nvPr>
            <p:ph idx="1"/>
          </p:nvPr>
        </p:nvSpPr>
        <p:spPr>
          <a:xfrm>
            <a:off x="457200" y="1516221"/>
            <a:ext cx="8229600" cy="4525959"/>
          </a:xfrm>
        </p:spPr>
        <p:txBody>
          <a:bodyPr/>
          <a:lstStyle/>
          <a:p>
            <a:r>
              <a:rPr lang="zh-TW" altLang="en-US" dirty="0">
                <a:solidFill>
                  <a:schemeClr val="tx1"/>
                </a:solidFill>
                <a:latin typeface="標楷體" panose="03000509000000000000" pitchFamily="65" charset="-120"/>
                <a:ea typeface="標楷體" panose="03000509000000000000" pitchFamily="65" charset="-120"/>
              </a:rPr>
              <a:t>年老似乎象徵著孤單、不重要、與他人無關、也不能從事有意義的事，有些特定活動被視為不適合老人參與。</a:t>
            </a:r>
            <a:endParaRPr lang="en-US" altLang="zh-TW" dirty="0">
              <a:solidFill>
                <a:schemeClr val="tx1"/>
              </a:solidFill>
              <a:latin typeface="標楷體" panose="03000509000000000000" pitchFamily="65" charset="-120"/>
              <a:ea typeface="標楷體" panose="03000509000000000000" pitchFamily="65" charset="-120"/>
            </a:endParaRPr>
          </a:p>
          <a:p>
            <a:r>
              <a:rPr lang="zh-TW" altLang="en-US" dirty="0">
                <a:solidFill>
                  <a:schemeClr val="tx1"/>
                </a:solidFill>
                <a:latin typeface="標楷體" panose="03000509000000000000" pitchFamily="65" charset="-120"/>
                <a:ea typeface="標楷體" panose="03000509000000000000" pitchFamily="65" charset="-120"/>
              </a:rPr>
              <a:t>在研究中受訪者不斷提到</a:t>
            </a:r>
            <a:r>
              <a:rPr lang="en-US" altLang="zh-TW" dirty="0">
                <a:solidFill>
                  <a:srgbClr val="FF0000"/>
                </a:solidFill>
                <a:latin typeface="標楷體" panose="03000509000000000000" pitchFamily="65" charset="-120"/>
                <a:ea typeface="標楷體" panose="03000509000000000000" pitchFamily="65" charset="-120"/>
              </a:rPr>
              <a:t>「</a:t>
            </a:r>
            <a:r>
              <a:rPr lang="zh-TW" altLang="en-US" dirty="0">
                <a:solidFill>
                  <a:srgbClr val="FF0000"/>
                </a:solidFill>
                <a:latin typeface="標楷體" panose="03000509000000000000" pitchFamily="65" charset="-120"/>
                <a:ea typeface="標楷體" panose="03000509000000000000" pitchFamily="65" charset="-120"/>
              </a:rPr>
              <a:t>刻板印象」與</a:t>
            </a:r>
            <a:r>
              <a:rPr lang="en-US" altLang="zh-TW" dirty="0">
                <a:solidFill>
                  <a:srgbClr val="FF0000"/>
                </a:solidFill>
                <a:latin typeface="標楷體" panose="03000509000000000000" pitchFamily="65" charset="-120"/>
                <a:ea typeface="標楷體" panose="03000509000000000000" pitchFamily="65" charset="-120"/>
              </a:rPr>
              <a:t> 「</a:t>
            </a:r>
            <a:r>
              <a:rPr lang="zh-TW" altLang="en-US" dirty="0">
                <a:solidFill>
                  <a:srgbClr val="FF0000"/>
                </a:solidFill>
                <a:latin typeface="標楷體" panose="03000509000000000000" pitchFamily="65" charset="-120"/>
                <a:ea typeface="標楷體" panose="03000509000000000000" pitchFamily="65" charset="-120"/>
              </a:rPr>
              <a:t>歧視</a:t>
            </a:r>
            <a:r>
              <a:rPr lang="zh-TW" altLang="en-US" dirty="0">
                <a:solidFill>
                  <a:schemeClr val="tx1"/>
                </a:solidFill>
                <a:latin typeface="標楷體" panose="03000509000000000000" pitchFamily="65" charset="-120"/>
                <a:ea typeface="標楷體" panose="03000509000000000000" pitchFamily="65" charset="-120"/>
              </a:rPr>
              <a:t>」這兩個關鍵字。</a:t>
            </a:r>
            <a:endParaRPr lang="en-US" altLang="zh-TW" dirty="0">
              <a:solidFill>
                <a:schemeClr val="tx1"/>
              </a:solidFill>
              <a:latin typeface="標楷體" panose="03000509000000000000" pitchFamily="65" charset="-120"/>
              <a:ea typeface="標楷體" panose="03000509000000000000" pitchFamily="65" charset="-120"/>
            </a:endParaRPr>
          </a:p>
          <a:p>
            <a:r>
              <a:rPr lang="zh-TW" altLang="en-US" dirty="0">
                <a:solidFill>
                  <a:schemeClr val="tx1"/>
                </a:solidFill>
                <a:latin typeface="標楷體" panose="03000509000000000000" pitchFamily="65" charset="-120"/>
                <a:ea typeface="標楷體" panose="03000509000000000000" pitchFamily="65" charset="-120"/>
              </a:rPr>
              <a:t>他</a:t>
            </a:r>
            <a:r>
              <a:rPr lang="en-US" altLang="zh-TW" dirty="0">
                <a:solidFill>
                  <a:schemeClr val="tx1"/>
                </a:solidFill>
                <a:latin typeface="標楷體" panose="03000509000000000000" pitchFamily="65" charset="-120"/>
                <a:ea typeface="標楷體" panose="03000509000000000000" pitchFamily="65" charset="-120"/>
              </a:rPr>
              <a:t>/</a:t>
            </a:r>
            <a:r>
              <a:rPr lang="zh-TW" altLang="en-US" dirty="0">
                <a:solidFill>
                  <a:schemeClr val="tx1"/>
                </a:solidFill>
                <a:latin typeface="標楷體" panose="03000509000000000000" pitchFamily="65" charset="-120"/>
                <a:ea typeface="標楷體" panose="03000509000000000000" pitchFamily="65" charset="-120"/>
              </a:rPr>
              <a:t>她們認為，如果被視為</a:t>
            </a:r>
            <a:r>
              <a:rPr lang="zh-TW" altLang="en-US" dirty="0">
                <a:solidFill>
                  <a:schemeClr val="tx1"/>
                </a:solidFill>
                <a:latin typeface="細明體" panose="02020509000000000000" pitchFamily="49" charset="-120"/>
                <a:ea typeface="細明體" panose="02020509000000000000" pitchFamily="49" charset="-120"/>
              </a:rPr>
              <a:t>「</a:t>
            </a:r>
            <a:r>
              <a:rPr lang="zh-TW" altLang="en-US" dirty="0">
                <a:solidFill>
                  <a:schemeClr val="tx1"/>
                </a:solidFill>
                <a:latin typeface="標楷體" panose="03000509000000000000" pitchFamily="65" charset="-120"/>
                <a:ea typeface="標楷體" panose="03000509000000000000" pitchFamily="65" charset="-120"/>
              </a:rPr>
              <a:t>老人」，將被賦予體力衰弱、腦力退化的負面形象，甚至可能從職場上被強迫退休。</a:t>
            </a:r>
            <a:endParaRPr lang="en-US" altLang="zh-TW" dirty="0">
              <a:solidFill>
                <a:schemeClr val="tx1"/>
              </a:solidFill>
              <a:latin typeface="標楷體" panose="03000509000000000000" pitchFamily="65" charset="-120"/>
              <a:ea typeface="標楷體" panose="03000509000000000000" pitchFamily="65" charset="-120"/>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F67DCAD-F5C5-4EE4-BF08-5A4189B2E451}"/>
              </a:ext>
            </a:extLst>
          </p:cNvPr>
          <p:cNvSpPr>
            <a:spLocks noGrp="1"/>
          </p:cNvSpPr>
          <p:nvPr>
            <p:ph type="title"/>
          </p:nvPr>
        </p:nvSpPr>
        <p:spPr/>
        <p:txBody>
          <a:bodyPr/>
          <a:lstStyle/>
          <a:p>
            <a:r>
              <a:rPr lang="zh-TW" altLang="en-US" dirty="0"/>
              <a:t>監控老人</a:t>
            </a:r>
          </a:p>
        </p:txBody>
      </p:sp>
      <p:sp>
        <p:nvSpPr>
          <p:cNvPr id="3" name="直排文字版面配置區 2">
            <a:extLst>
              <a:ext uri="{FF2B5EF4-FFF2-40B4-BE49-F238E27FC236}">
                <a16:creationId xmlns:a16="http://schemas.microsoft.com/office/drawing/2014/main" id="{FAF0A571-5159-468E-8A80-C0D37CDDB5D8}"/>
              </a:ext>
            </a:extLst>
          </p:cNvPr>
          <p:cNvSpPr>
            <a:spLocks noGrp="1"/>
          </p:cNvSpPr>
          <p:nvPr>
            <p:ph type="body" orient="vert" idx="1"/>
          </p:nvPr>
        </p:nvSpPr>
        <p:spPr/>
        <p:txBody>
          <a:bodyPr vert="horz"/>
          <a:lstStyle/>
          <a:p>
            <a:r>
              <a:rPr lang="zh-TW" altLang="en-US" dirty="0">
                <a:solidFill>
                  <a:schemeClr val="tx1"/>
                </a:solidFill>
                <a:latin typeface="標楷體" panose="03000509000000000000" pitchFamily="65" charset="-120"/>
                <a:ea typeface="標楷體" panose="03000509000000000000" pitchFamily="65" charset="-120"/>
              </a:rPr>
              <a:t>受訪者感覺到</a:t>
            </a:r>
            <a:r>
              <a:rPr lang="zh-TW" altLang="en-US" dirty="0">
                <a:solidFill>
                  <a:srgbClr val="FF0000"/>
                </a:solidFill>
                <a:latin typeface="標楷體" panose="03000509000000000000" pitchFamily="65" charset="-120"/>
                <a:ea typeface="標楷體" panose="03000509000000000000" pitchFamily="65" charset="-120"/>
              </a:rPr>
              <a:t>周遭人對自己監控</a:t>
            </a:r>
            <a:r>
              <a:rPr lang="zh-TW" altLang="en-US" dirty="0">
                <a:solidFill>
                  <a:schemeClr val="tx1"/>
                </a:solidFill>
                <a:latin typeface="標楷體" panose="03000509000000000000" pitchFamily="65" charset="-120"/>
                <a:ea typeface="標楷體" panose="03000509000000000000" pitchFamily="65" charset="-120"/>
              </a:rPr>
              <a:t>，看看他們的生活能力、是否健康、保持體力、記得住事情、或是做有意義的事。</a:t>
            </a:r>
            <a:endParaRPr lang="en-US" altLang="zh-TW" dirty="0">
              <a:solidFill>
                <a:schemeClr val="tx1"/>
              </a:solidFill>
              <a:latin typeface="標楷體" panose="03000509000000000000" pitchFamily="65" charset="-120"/>
              <a:ea typeface="標楷體" panose="03000509000000000000" pitchFamily="65" charset="-120"/>
            </a:endParaRPr>
          </a:p>
          <a:p>
            <a:r>
              <a:rPr lang="zh-TW" altLang="en-US" dirty="0">
                <a:solidFill>
                  <a:schemeClr val="tx1"/>
                </a:solidFill>
                <a:latin typeface="標楷體" panose="03000509000000000000" pitchFamily="65" charset="-120"/>
                <a:ea typeface="標楷體" panose="03000509000000000000" pitchFamily="65" charset="-120"/>
              </a:rPr>
              <a:t>如果能把這些事情做得好的老人，大家就會覺得他們還行、還在持續努力，如果無法應付這些事情的話，人們就會說「他已經放棄」或「他不行了」。</a:t>
            </a:r>
            <a:endParaRPr lang="en-US" altLang="zh-TW" dirty="0">
              <a:solidFill>
                <a:schemeClr val="tx1"/>
              </a:solidFill>
              <a:latin typeface="標楷體" panose="03000509000000000000" pitchFamily="65" charset="-120"/>
              <a:ea typeface="標楷體" panose="03000509000000000000" pitchFamily="65" charset="-120"/>
            </a:endParaRPr>
          </a:p>
          <a:p>
            <a:endParaRPr lang="en-US" altLang="zh-TW" dirty="0"/>
          </a:p>
        </p:txBody>
      </p:sp>
    </p:spTree>
    <p:extLst>
      <p:ext uri="{BB962C8B-B14F-4D97-AF65-F5344CB8AC3E}">
        <p14:creationId xmlns:p14="http://schemas.microsoft.com/office/powerpoint/2010/main" val="3203003410"/>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a:extLst>
              <a:ext uri="{FF2B5EF4-FFF2-40B4-BE49-F238E27FC236}">
                <a16:creationId xmlns:a16="http://schemas.microsoft.com/office/drawing/2014/main" id="{EFD92AB6-9221-4231-BFFB-27351F6DD860}"/>
              </a:ext>
            </a:extLst>
          </p:cNvPr>
          <p:cNvSpPr>
            <a:spLocks noGrp="1"/>
          </p:cNvSpPr>
          <p:nvPr>
            <p:ph type="title"/>
          </p:nvPr>
        </p:nvSpPr>
        <p:spPr/>
        <p:txBody>
          <a:bodyPr/>
          <a:lstStyle/>
          <a:p>
            <a:r>
              <a:rPr lang="zh-TW" altLang="en-US" dirty="0"/>
              <a:t>沒有生活自主權</a:t>
            </a:r>
          </a:p>
        </p:txBody>
      </p:sp>
      <p:sp>
        <p:nvSpPr>
          <p:cNvPr id="5" name="直排文字版面配置區 4">
            <a:extLst>
              <a:ext uri="{FF2B5EF4-FFF2-40B4-BE49-F238E27FC236}">
                <a16:creationId xmlns:a16="http://schemas.microsoft.com/office/drawing/2014/main" id="{29179891-621E-4BF4-8A83-89A12409028E}"/>
              </a:ext>
            </a:extLst>
          </p:cNvPr>
          <p:cNvSpPr>
            <a:spLocks noGrp="1"/>
          </p:cNvSpPr>
          <p:nvPr>
            <p:ph type="body" orient="vert" idx="1"/>
          </p:nvPr>
        </p:nvSpPr>
        <p:spPr/>
        <p:txBody>
          <a:bodyPr vert="horz"/>
          <a:lstStyle/>
          <a:p>
            <a:r>
              <a:rPr lang="zh-TW" altLang="en-US" dirty="0">
                <a:solidFill>
                  <a:schemeClr val="tx1"/>
                </a:solidFill>
              </a:rPr>
              <a:t>雖然這樣的監控是為了在老人需要幫忙時提供照顧或協助，但也許是社會氛圍不佳，讓受訪</a:t>
            </a:r>
            <a:r>
              <a:rPr lang="zh-TW" altLang="en-US">
                <a:solidFill>
                  <a:schemeClr val="tx1"/>
                </a:solidFill>
              </a:rPr>
              <a:t>者總是擔心</a:t>
            </a:r>
            <a:r>
              <a:rPr lang="zh-TW" altLang="en-US" dirty="0">
                <a:solidFill>
                  <a:schemeClr val="tx1"/>
                </a:solidFill>
              </a:rPr>
              <a:t>自己會成為家庭社會的負擔。</a:t>
            </a:r>
            <a:endParaRPr lang="en-US" altLang="zh-TW" dirty="0">
              <a:solidFill>
                <a:schemeClr val="tx1"/>
              </a:solidFill>
            </a:endParaRPr>
          </a:p>
          <a:p>
            <a:r>
              <a:rPr lang="zh-TW" altLang="en-US" dirty="0">
                <a:solidFill>
                  <a:schemeClr val="tx1"/>
                </a:solidFill>
              </a:rPr>
              <a:t>老人們有時會覺得自己在健康醫療決策上受到忽略而無法自主決定，常有人覺得老化伴隨而來的</a:t>
            </a:r>
            <a:r>
              <a:rPr lang="zh-TW" altLang="en-US" dirty="0">
                <a:solidFill>
                  <a:srgbClr val="FF0000"/>
                </a:solidFill>
              </a:rPr>
              <a:t>身體不適或是痛苦</a:t>
            </a:r>
            <a:r>
              <a:rPr lang="zh-TW" altLang="en-US" dirty="0">
                <a:solidFill>
                  <a:schemeClr val="tx1"/>
                </a:solidFill>
              </a:rPr>
              <a:t>都是正常的，而不鼓勵他</a:t>
            </a:r>
            <a:r>
              <a:rPr lang="en-US" altLang="zh-TW" dirty="0">
                <a:solidFill>
                  <a:schemeClr val="tx1"/>
                </a:solidFill>
              </a:rPr>
              <a:t>/</a:t>
            </a:r>
            <a:r>
              <a:rPr lang="zh-TW" altLang="en-US" dirty="0">
                <a:solidFill>
                  <a:schemeClr val="tx1"/>
                </a:solidFill>
              </a:rPr>
              <a:t>她們尋求更積極的生活管理或治療作為。</a:t>
            </a:r>
          </a:p>
        </p:txBody>
      </p:sp>
    </p:spTree>
    <p:extLst>
      <p:ext uri="{BB962C8B-B14F-4D97-AF65-F5344CB8AC3E}">
        <p14:creationId xmlns:p14="http://schemas.microsoft.com/office/powerpoint/2010/main" val="2777213730"/>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a:extLst>
              <a:ext uri="{FF2B5EF4-FFF2-40B4-BE49-F238E27FC236}">
                <a16:creationId xmlns:a16="http://schemas.microsoft.com/office/drawing/2014/main" id="{EFD92AB6-9221-4231-BFFB-27351F6DD860}"/>
              </a:ext>
            </a:extLst>
          </p:cNvPr>
          <p:cNvSpPr>
            <a:spLocks noGrp="1"/>
          </p:cNvSpPr>
          <p:nvPr>
            <p:ph type="title"/>
          </p:nvPr>
        </p:nvSpPr>
        <p:spPr/>
        <p:txBody>
          <a:bodyPr/>
          <a:lstStyle/>
          <a:p>
            <a:r>
              <a:rPr lang="zh-TW" altLang="en-US" dirty="0"/>
              <a:t>心態調適</a:t>
            </a:r>
          </a:p>
        </p:txBody>
      </p:sp>
      <p:sp>
        <p:nvSpPr>
          <p:cNvPr id="5" name="直排文字版面配置區 4">
            <a:extLst>
              <a:ext uri="{FF2B5EF4-FFF2-40B4-BE49-F238E27FC236}">
                <a16:creationId xmlns:a16="http://schemas.microsoft.com/office/drawing/2014/main" id="{29179891-621E-4BF4-8A83-89A12409028E}"/>
              </a:ext>
            </a:extLst>
          </p:cNvPr>
          <p:cNvSpPr>
            <a:spLocks noGrp="1"/>
          </p:cNvSpPr>
          <p:nvPr>
            <p:ph type="body" orient="vert" idx="1"/>
          </p:nvPr>
        </p:nvSpPr>
        <p:spPr/>
        <p:txBody>
          <a:bodyPr vert="horz"/>
          <a:lstStyle/>
          <a:p>
            <a:r>
              <a:rPr lang="zh-TW" altLang="en-US" dirty="0">
                <a:solidFill>
                  <a:schemeClr val="tx1"/>
                </a:solidFill>
                <a:latin typeface="標楷體" panose="03000509000000000000" pitchFamily="65" charset="-120"/>
                <a:ea typeface="標楷體" panose="03000509000000000000" pitchFamily="65" charset="-120"/>
              </a:rPr>
              <a:t>雖然受訪者必須接受體力不如當年的事實，有些受訪者面對外界的負面觀感很不開心，有些受訪者試著習慣外界看待老人的看法。</a:t>
            </a:r>
            <a:endParaRPr lang="en-US" altLang="zh-TW" dirty="0">
              <a:solidFill>
                <a:schemeClr val="tx1"/>
              </a:solidFill>
              <a:latin typeface="標楷體" panose="03000509000000000000" pitchFamily="65" charset="-120"/>
              <a:ea typeface="標楷體" panose="03000509000000000000" pitchFamily="65" charset="-120"/>
            </a:endParaRPr>
          </a:p>
          <a:p>
            <a:r>
              <a:rPr lang="zh-TW" altLang="en-US" dirty="0">
                <a:solidFill>
                  <a:srgbClr val="FF0000"/>
                </a:solidFill>
                <a:latin typeface="標楷體" panose="03000509000000000000" pitchFamily="65" charset="-120"/>
                <a:ea typeface="標楷體" panose="03000509000000000000" pitchFamily="65" charset="-120"/>
              </a:rPr>
              <a:t>但也有些受訪者選擇正向思考</a:t>
            </a:r>
            <a:r>
              <a:rPr lang="zh-TW" altLang="en-US" dirty="0">
                <a:solidFill>
                  <a:schemeClr val="tx1"/>
                </a:solidFill>
                <a:latin typeface="標楷體" panose="03000509000000000000" pitchFamily="65" charset="-120"/>
                <a:ea typeface="標楷體" panose="03000509000000000000" pitchFamily="65" charset="-120"/>
              </a:rPr>
              <a:t>，把「年老」與</a:t>
            </a:r>
            <a:r>
              <a:rPr lang="zh-TW" altLang="en-US" dirty="0">
                <a:solidFill>
                  <a:srgbClr val="FF0000"/>
                </a:solidFill>
                <a:latin typeface="標楷體" panose="03000509000000000000" pitchFamily="65" charset="-120"/>
                <a:ea typeface="標楷體" panose="03000509000000000000" pitchFamily="65" charset="-120"/>
              </a:rPr>
              <a:t>智慧和經驗</a:t>
            </a:r>
            <a:r>
              <a:rPr lang="zh-TW" altLang="en-US" dirty="0">
                <a:solidFill>
                  <a:schemeClr val="tx1"/>
                </a:solidFill>
                <a:latin typeface="標楷體" panose="03000509000000000000" pitchFamily="65" charset="-120"/>
                <a:ea typeface="標楷體" panose="03000509000000000000" pitchFamily="65" charset="-120"/>
              </a:rPr>
              <a:t>做連結，變老不一定是壞事。此外，他</a:t>
            </a:r>
            <a:r>
              <a:rPr lang="en-US" altLang="zh-TW" dirty="0">
                <a:solidFill>
                  <a:schemeClr val="tx1"/>
                </a:solidFill>
                <a:latin typeface="標楷體" panose="03000509000000000000" pitchFamily="65" charset="-120"/>
                <a:ea typeface="標楷體" panose="03000509000000000000" pitchFamily="65" charset="-120"/>
              </a:rPr>
              <a:t>/</a:t>
            </a:r>
            <a:r>
              <a:rPr lang="zh-TW" altLang="en-US" dirty="0">
                <a:solidFill>
                  <a:schemeClr val="tx1"/>
                </a:solidFill>
                <a:latin typeface="標楷體" panose="03000509000000000000" pitchFamily="65" charset="-120"/>
                <a:ea typeface="標楷體" panose="03000509000000000000" pitchFamily="65" charset="-120"/>
              </a:rPr>
              <a:t>她們努力做好健康管理，維持體適能、健康飲食、做健康檢查，維持良好的人際網絡關係並積極參加社交活動。</a:t>
            </a:r>
            <a:endParaRPr lang="en-US" altLang="zh-TW" dirty="0">
              <a:solidFill>
                <a:schemeClr val="tx1"/>
              </a:solidFill>
              <a:latin typeface="標楷體" panose="03000509000000000000" pitchFamily="65" charset="-120"/>
              <a:ea typeface="標楷體" panose="03000509000000000000" pitchFamily="65" charset="-120"/>
            </a:endParaRPr>
          </a:p>
          <a:p>
            <a:pPr marL="0" indent="0">
              <a:buNone/>
            </a:pPr>
            <a:endParaRPr lang="en-US" altLang="zh-TW" dirty="0">
              <a:latin typeface="細明體" panose="02020509000000000000" pitchFamily="49" charset="-120"/>
              <a:ea typeface="細明體" panose="02020509000000000000" pitchFamily="49" charset="-120"/>
            </a:endParaRPr>
          </a:p>
          <a:p>
            <a:pPr marL="0" indent="0">
              <a:buNone/>
            </a:pPr>
            <a:endParaRPr lang="zh-TW" altLang="en-US" dirty="0"/>
          </a:p>
        </p:txBody>
      </p:sp>
    </p:spTree>
    <p:extLst>
      <p:ext uri="{BB962C8B-B14F-4D97-AF65-F5344CB8AC3E}">
        <p14:creationId xmlns:p14="http://schemas.microsoft.com/office/powerpoint/2010/main" val="3520963324"/>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BF9B368-0402-4B89-B630-6C24BFBC392D}"/>
              </a:ext>
            </a:extLst>
          </p:cNvPr>
          <p:cNvSpPr>
            <a:spLocks noGrp="1"/>
          </p:cNvSpPr>
          <p:nvPr>
            <p:ph type="title"/>
          </p:nvPr>
        </p:nvSpPr>
        <p:spPr/>
        <p:txBody>
          <a:bodyPr/>
          <a:lstStyle/>
          <a:p>
            <a:r>
              <a:rPr lang="zh-TW" altLang="en-US" dirty="0"/>
              <a:t>經濟能力</a:t>
            </a:r>
          </a:p>
        </p:txBody>
      </p:sp>
      <p:sp>
        <p:nvSpPr>
          <p:cNvPr id="3" name="直排文字版面配置區 2">
            <a:extLst>
              <a:ext uri="{FF2B5EF4-FFF2-40B4-BE49-F238E27FC236}">
                <a16:creationId xmlns:a16="http://schemas.microsoft.com/office/drawing/2014/main" id="{3452AEE8-6BF7-4781-BCE0-1C480A8E4473}"/>
              </a:ext>
            </a:extLst>
          </p:cNvPr>
          <p:cNvSpPr>
            <a:spLocks noGrp="1"/>
          </p:cNvSpPr>
          <p:nvPr>
            <p:ph type="body" orient="vert" idx="1"/>
          </p:nvPr>
        </p:nvSpPr>
        <p:spPr/>
        <p:txBody>
          <a:bodyPr vert="horz"/>
          <a:lstStyle/>
          <a:p>
            <a:r>
              <a:rPr lang="zh-TW" altLang="en-US" dirty="0">
                <a:solidFill>
                  <a:schemeClr val="tx1"/>
                </a:solidFill>
              </a:rPr>
              <a:t>研究受訪者提到，雖然體力虛弱的</a:t>
            </a:r>
            <a:r>
              <a:rPr lang="zh-TW" altLang="en-US" dirty="0">
                <a:solidFill>
                  <a:schemeClr val="tx1"/>
                </a:solidFill>
                <a:latin typeface="新細明體" panose="02020500000000000000" pitchFamily="18" charset="-120"/>
                <a:ea typeface="新細明體" panose="02020500000000000000" pitchFamily="18" charset="-120"/>
              </a:rPr>
              <a:t>、</a:t>
            </a:r>
            <a:r>
              <a:rPr lang="zh-TW" altLang="en-US" dirty="0">
                <a:solidFill>
                  <a:schemeClr val="tx1"/>
                </a:solidFill>
                <a:latin typeface="標楷體" panose="03000509000000000000" pitchFamily="65" charset="-120"/>
                <a:ea typeface="標楷體" panose="03000509000000000000" pitchFamily="65" charset="-120"/>
              </a:rPr>
              <a:t>生病的</a:t>
            </a:r>
            <a:r>
              <a:rPr lang="zh-TW" altLang="en-US" dirty="0">
                <a:solidFill>
                  <a:schemeClr val="tx1"/>
                </a:solidFill>
              </a:rPr>
              <a:t>老人經常被阻絕在許多空間之外，不過有錢而體力衰弱的老人，仍會被好好照顧。這說明有錢好辦事，低社經地位的老人或許是須要社會支持的。</a:t>
            </a:r>
            <a:endParaRPr lang="en-US" altLang="zh-TW" dirty="0">
              <a:solidFill>
                <a:schemeClr val="tx1"/>
              </a:solidFill>
            </a:endParaRPr>
          </a:p>
          <a:p>
            <a:endParaRPr lang="zh-TW" altLang="en-US" dirty="0"/>
          </a:p>
        </p:txBody>
      </p:sp>
    </p:spTree>
    <p:extLst>
      <p:ext uri="{BB962C8B-B14F-4D97-AF65-F5344CB8AC3E}">
        <p14:creationId xmlns:p14="http://schemas.microsoft.com/office/powerpoint/2010/main" val="3905018105"/>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theme/theme1.xml><?xml version="1.0" encoding="utf-8"?>
<a:theme xmlns:a="http://schemas.openxmlformats.org/drawingml/2006/main" name="課程名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203</TotalTime>
  <Words>874</Words>
  <Application>Microsoft Office PowerPoint</Application>
  <PresentationFormat>如螢幕大小 (4:3)</PresentationFormat>
  <Paragraphs>34</Paragraphs>
  <Slides>12</Slides>
  <Notes>0</Notes>
  <HiddenSlides>0</HiddenSlides>
  <MMClips>0</MMClips>
  <ScaleCrop>false</ScaleCrop>
  <HeadingPairs>
    <vt:vector size="6" baseType="variant">
      <vt:variant>
        <vt:lpstr>使用字型</vt:lpstr>
      </vt:variant>
      <vt:variant>
        <vt:i4>7</vt:i4>
      </vt:variant>
      <vt:variant>
        <vt:lpstr>佈景主題</vt:lpstr>
      </vt:variant>
      <vt:variant>
        <vt:i4>1</vt:i4>
      </vt:variant>
      <vt:variant>
        <vt:lpstr>投影片標題</vt:lpstr>
      </vt:variant>
      <vt:variant>
        <vt:i4>12</vt:i4>
      </vt:variant>
    </vt:vector>
  </HeadingPairs>
  <TitlesOfParts>
    <vt:vector size="20" baseType="lpstr">
      <vt:lpstr>細明體</vt:lpstr>
      <vt:lpstr>新細明體</vt:lpstr>
      <vt:lpstr>新細明體</vt:lpstr>
      <vt:lpstr>標楷體</vt:lpstr>
      <vt:lpstr>Arial</vt:lpstr>
      <vt:lpstr>Calibri</vt:lpstr>
      <vt:lpstr>Times New Roman</vt:lpstr>
      <vt:lpstr>課程名稱</vt:lpstr>
      <vt:lpstr>運動、老化與健康</vt:lpstr>
      <vt:lpstr>前情提要</vt:lpstr>
      <vt:lpstr>授課內容</vt:lpstr>
      <vt:lpstr>年齡歧視</vt:lpstr>
      <vt:lpstr>年齡歧視</vt:lpstr>
      <vt:lpstr>監控老人</vt:lpstr>
      <vt:lpstr>沒有生活自主權</vt:lpstr>
      <vt:lpstr>心態調適</vt:lpstr>
      <vt:lpstr>經濟能力</vt:lpstr>
      <vt:lpstr>影片欣賞與省思</vt:lpstr>
      <vt:lpstr>影片欣賞與省思</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課程名稱</dc:title>
  <dc:creator>BPC</dc:creator>
  <cp:lastModifiedBy>怡純 鍾</cp:lastModifiedBy>
  <cp:revision>2</cp:revision>
  <dcterms:created xsi:type="dcterms:W3CDTF">2017-11-07T02:54:43Z</dcterms:created>
  <dcterms:modified xsi:type="dcterms:W3CDTF">2018-06-17T08:07:33Z</dcterms:modified>
</cp:coreProperties>
</file>