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6" r:id="rId4"/>
    <p:sldId id="265" r:id="rId5"/>
    <p:sldId id="266" r:id="rId6"/>
    <p:sldId id="263" r:id="rId7"/>
    <p:sldId id="272" r:id="rId8"/>
    <p:sldId id="267" r:id="rId9"/>
    <p:sldId id="274" r:id="rId10"/>
    <p:sldId id="275" r:id="rId11"/>
    <p:sldId id="277" r:id="rId12"/>
    <p:sldId id="278" r:id="rId13"/>
    <p:sldId id="264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2214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B71461-42A3-42FC-B345-5EEB4AF69850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3803FA16-6D13-4FB7-9A88-AB83F280BE0C}">
      <dgm:prSet phldrT="[文字]" custT="1"/>
      <dgm:spPr/>
      <dgm:t>
        <a:bodyPr/>
        <a:lstStyle/>
        <a:p>
          <a:r>
            <a:rPr lang="zh-TW" altLang="en-US" sz="4000" b="1" u="sng" smtClean="0">
              <a:latin typeface="標楷體" pitchFamily="65" charset="-120"/>
              <a:ea typeface="標楷體" pitchFamily="65" charset="-120"/>
            </a:rPr>
            <a:t>句子意義</a:t>
          </a:r>
          <a:endParaRPr lang="zh-TW" altLang="en-US" sz="4000" b="1" u="sng" dirty="0">
            <a:latin typeface="標楷體" pitchFamily="65" charset="-120"/>
            <a:ea typeface="標楷體" pitchFamily="65" charset="-120"/>
          </a:endParaRPr>
        </a:p>
      </dgm:t>
    </dgm:pt>
    <dgm:pt modelId="{F3A2057B-66A8-4070-9956-A2B5DAD061B0}" type="parTrans" cxnId="{29CAC717-FAC0-475B-8080-7B88F8593BE8}">
      <dgm:prSet/>
      <dgm:spPr/>
      <dgm:t>
        <a:bodyPr/>
        <a:lstStyle/>
        <a:p>
          <a:endParaRPr lang="zh-TW" altLang="en-US"/>
        </a:p>
      </dgm:t>
    </dgm:pt>
    <dgm:pt modelId="{D60F7AA8-C0ED-4091-92C5-921EA6B819E9}" type="sibTrans" cxnId="{29CAC717-FAC0-475B-8080-7B88F8593BE8}">
      <dgm:prSet/>
      <dgm:spPr/>
      <dgm:t>
        <a:bodyPr/>
        <a:lstStyle/>
        <a:p>
          <a:endParaRPr lang="zh-TW" altLang="en-US"/>
        </a:p>
      </dgm:t>
    </dgm:pt>
    <dgm:pt modelId="{62864346-6B86-4503-8C56-C284E02C6A02}">
      <dgm:prSet phldrT="[文字]" custT="1"/>
      <dgm:spPr/>
      <dgm:t>
        <a:bodyPr/>
        <a:lstStyle/>
        <a:p>
          <a:r>
            <a:rPr lang="zh-TW" altLang="en-US" sz="2800" smtClean="0">
              <a:latin typeface="標楷體" pitchFamily="65" charset="-120"/>
              <a:ea typeface="標楷體" pitchFamily="65" charset="-120"/>
            </a:rPr>
            <a:t>句子中各個組成成分的意義</a:t>
          </a:r>
          <a:endParaRPr lang="zh-TW" altLang="en-US" sz="2800" dirty="0">
            <a:latin typeface="標楷體" pitchFamily="65" charset="-120"/>
            <a:ea typeface="標楷體" pitchFamily="65" charset="-120"/>
          </a:endParaRPr>
        </a:p>
      </dgm:t>
    </dgm:pt>
    <dgm:pt modelId="{CD24FA35-DB66-47EB-8123-815FCE31E26E}" type="parTrans" cxnId="{02F5D258-DE80-43BB-84AE-CDA5139D1081}">
      <dgm:prSet/>
      <dgm:spPr/>
      <dgm:t>
        <a:bodyPr/>
        <a:lstStyle/>
        <a:p>
          <a:endParaRPr lang="zh-TW" altLang="en-US"/>
        </a:p>
      </dgm:t>
    </dgm:pt>
    <dgm:pt modelId="{3002051B-7187-45D8-A66E-1CCC66DFAB75}" type="sibTrans" cxnId="{02F5D258-DE80-43BB-84AE-CDA5139D1081}">
      <dgm:prSet/>
      <dgm:spPr/>
      <dgm:t>
        <a:bodyPr/>
        <a:lstStyle/>
        <a:p>
          <a:endParaRPr lang="zh-TW" altLang="en-US"/>
        </a:p>
      </dgm:t>
    </dgm:pt>
    <dgm:pt modelId="{DAEDEFB4-92C5-4365-BBF6-D7F71AF89DC5}">
      <dgm:prSet phldrT="[文字]" custT="1"/>
      <dgm:spPr/>
      <dgm:t>
        <a:bodyPr/>
        <a:lstStyle/>
        <a:p>
          <a:r>
            <a:rPr lang="zh-TW" altLang="en-US" sz="2800" smtClean="0">
              <a:latin typeface="標楷體" pitchFamily="65" charset="-120"/>
              <a:ea typeface="標楷體" pitchFamily="65" charset="-120"/>
            </a:rPr>
            <a:t>句型結構意義的總和</a:t>
          </a:r>
          <a:r>
            <a:rPr lang="en-US" altLang="zh-TW" sz="280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800" smtClean="0">
              <a:latin typeface="標楷體" pitchFamily="65" charset="-120"/>
              <a:ea typeface="標楷體" pitchFamily="65" charset="-120"/>
            </a:rPr>
          </a:br>
          <a:r>
            <a:rPr lang="zh-TW" altLang="en-US" sz="2800" smtClean="0">
              <a:latin typeface="標楷體" pitchFamily="65" charset="-120"/>
              <a:ea typeface="標楷體" pitchFamily="65" charset="-120"/>
            </a:rPr>
            <a:t>語言結構的一部份</a:t>
          </a:r>
          <a:endParaRPr lang="zh-TW" altLang="en-US" sz="2800" dirty="0">
            <a:latin typeface="標楷體" pitchFamily="65" charset="-120"/>
            <a:ea typeface="標楷體" pitchFamily="65" charset="-120"/>
          </a:endParaRPr>
        </a:p>
      </dgm:t>
    </dgm:pt>
    <dgm:pt modelId="{B4B140BA-A866-4203-9BCC-79E5111D8D7D}" type="parTrans" cxnId="{04E647E4-5813-431A-8E62-E82B5BF66B4B}">
      <dgm:prSet/>
      <dgm:spPr/>
      <dgm:t>
        <a:bodyPr/>
        <a:lstStyle/>
        <a:p>
          <a:endParaRPr lang="zh-TW" altLang="en-US"/>
        </a:p>
      </dgm:t>
    </dgm:pt>
    <dgm:pt modelId="{5853B5CD-69F1-4E00-9574-CB25C50ADAA2}" type="sibTrans" cxnId="{04E647E4-5813-431A-8E62-E82B5BF66B4B}">
      <dgm:prSet/>
      <dgm:spPr/>
      <dgm:t>
        <a:bodyPr/>
        <a:lstStyle/>
        <a:p>
          <a:endParaRPr lang="zh-TW" altLang="en-US"/>
        </a:p>
      </dgm:t>
    </dgm:pt>
    <dgm:pt modelId="{7F4D0A44-E18B-48BC-8F93-04F8EF9D5E1D}">
      <dgm:prSet phldrT="[文字]" custT="1"/>
      <dgm:spPr/>
      <dgm:t>
        <a:bodyPr/>
        <a:lstStyle/>
        <a:p>
          <a:r>
            <a:rPr lang="zh-TW" altLang="en-US" sz="2800" smtClean="0">
              <a:latin typeface="標楷體" pitchFamily="65" charset="-120"/>
              <a:ea typeface="標楷體" pitchFamily="65" charset="-120"/>
            </a:rPr>
            <a:t>是固定的、制約的，不因說者、</a:t>
          </a:r>
          <a:r>
            <a:rPr lang="en-US" altLang="zh-TW" sz="280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800" smtClean="0">
              <a:latin typeface="標楷體" pitchFamily="65" charset="-120"/>
              <a:ea typeface="標楷體" pitchFamily="65" charset="-120"/>
            </a:rPr>
          </a:br>
          <a:r>
            <a:rPr lang="zh-TW" altLang="en-US" sz="2800" smtClean="0">
              <a:latin typeface="標楷體" pitchFamily="65" charset="-120"/>
              <a:ea typeface="標楷體" pitchFamily="65" charset="-120"/>
            </a:rPr>
            <a:t>聽者等語境的變遷而改變</a:t>
          </a:r>
          <a:endParaRPr lang="en-US" altLang="zh-TW" sz="2800" dirty="0" smtClean="0">
            <a:latin typeface="標楷體" pitchFamily="65" charset="-120"/>
            <a:ea typeface="標楷體" pitchFamily="65" charset="-120"/>
          </a:endParaRPr>
        </a:p>
      </dgm:t>
    </dgm:pt>
    <dgm:pt modelId="{C3BFA844-0D74-42C9-ACCB-FB0774535058}" type="parTrans" cxnId="{650F7965-F25C-4D7F-8DA6-F5FBBC811E68}">
      <dgm:prSet/>
      <dgm:spPr/>
      <dgm:t>
        <a:bodyPr/>
        <a:lstStyle/>
        <a:p>
          <a:endParaRPr lang="zh-TW" altLang="en-US"/>
        </a:p>
      </dgm:t>
    </dgm:pt>
    <dgm:pt modelId="{41353EAB-2624-4F9C-B8D9-69EC133BEBB5}" type="sibTrans" cxnId="{650F7965-F25C-4D7F-8DA6-F5FBBC811E68}">
      <dgm:prSet/>
      <dgm:spPr/>
      <dgm:t>
        <a:bodyPr/>
        <a:lstStyle/>
        <a:p>
          <a:endParaRPr lang="zh-TW" altLang="en-US"/>
        </a:p>
      </dgm:t>
    </dgm:pt>
    <dgm:pt modelId="{0F0D7525-3E99-4B88-A720-AE0D1099EBCF}" type="pres">
      <dgm:prSet presAssocID="{38B71461-42A3-42FC-B345-5EEB4AF69850}" presName="theList" presStyleCnt="0">
        <dgm:presLayoutVars>
          <dgm:dir/>
          <dgm:animLvl val="lvl"/>
          <dgm:resizeHandles val="exact"/>
        </dgm:presLayoutVars>
      </dgm:prSet>
      <dgm:spPr/>
    </dgm:pt>
    <dgm:pt modelId="{AD231215-C1E7-4964-9429-B104A8605A8E}" type="pres">
      <dgm:prSet presAssocID="{3803FA16-6D13-4FB7-9A88-AB83F280BE0C}" presName="compNode" presStyleCnt="0"/>
      <dgm:spPr/>
    </dgm:pt>
    <dgm:pt modelId="{B1FBB554-3BF7-49E2-AC1A-E32CE8768047}" type="pres">
      <dgm:prSet presAssocID="{3803FA16-6D13-4FB7-9A88-AB83F280BE0C}" presName="aNode" presStyleLbl="bgShp" presStyleIdx="0" presStyleCnt="1" custScaleX="100098" custLinFactNeighborX="49" custLinFactNeighborY="-1905"/>
      <dgm:spPr/>
    </dgm:pt>
    <dgm:pt modelId="{DD3F5ABC-200F-4FA4-B871-79B2C6608ADC}" type="pres">
      <dgm:prSet presAssocID="{3803FA16-6D13-4FB7-9A88-AB83F280BE0C}" presName="textNode" presStyleLbl="bgShp" presStyleIdx="0" presStyleCnt="1"/>
      <dgm:spPr/>
    </dgm:pt>
    <dgm:pt modelId="{A0E6E7D8-279F-46CF-9320-DFAA267D1D7B}" type="pres">
      <dgm:prSet presAssocID="{3803FA16-6D13-4FB7-9A88-AB83F280BE0C}" presName="compChildNode" presStyleCnt="0"/>
      <dgm:spPr/>
    </dgm:pt>
    <dgm:pt modelId="{A2A5B73A-1556-4C11-9C87-333B0D120E42}" type="pres">
      <dgm:prSet presAssocID="{3803FA16-6D13-4FB7-9A88-AB83F280BE0C}" presName="theInnerList" presStyleCnt="0"/>
      <dgm:spPr/>
    </dgm:pt>
    <dgm:pt modelId="{9E8946B3-A724-4CFF-B909-755E609569D9}" type="pres">
      <dgm:prSet presAssocID="{62864346-6B86-4503-8C56-C284E02C6A02}" presName="childNode" presStyleLbl="node1" presStyleIdx="0" presStyleCnt="3" custScaleY="2000000" custLinFactY="-300000" custLinFactNeighborY="-325008">
        <dgm:presLayoutVars>
          <dgm:bulletEnabled val="1"/>
        </dgm:presLayoutVars>
      </dgm:prSet>
      <dgm:spPr/>
    </dgm:pt>
    <dgm:pt modelId="{322B45CF-3815-43FC-85C2-15F42B9E94F5}" type="pres">
      <dgm:prSet presAssocID="{62864346-6B86-4503-8C56-C284E02C6A02}" presName="aSpace2" presStyleCnt="0"/>
      <dgm:spPr/>
    </dgm:pt>
    <dgm:pt modelId="{3B2D9EB0-B278-4342-B75D-DF95D16A6A37}" type="pres">
      <dgm:prSet presAssocID="{DAEDEFB4-92C5-4365-BBF6-D7F71AF89DC5}" presName="childNode" presStyleLbl="node1" presStyleIdx="1" presStyleCnt="3" custScaleY="2000000" custLinFactY="-100000" custLinFactNeighborY="-15875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593DBA-0A24-421C-9DD1-425171CE2EBD}" type="pres">
      <dgm:prSet presAssocID="{DAEDEFB4-92C5-4365-BBF6-D7F71AF89DC5}" presName="aSpace2" presStyleCnt="0"/>
      <dgm:spPr/>
    </dgm:pt>
    <dgm:pt modelId="{13C06345-41F9-471B-9F57-8687F30F8F7B}" type="pres">
      <dgm:prSet presAssocID="{7F4D0A44-E18B-48BC-8F93-04F8EF9D5E1D}" presName="childNode" presStyleLbl="node1" presStyleIdx="2" presStyleCnt="3" custScaleY="20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5DDCF21-D968-4925-85E0-1B37BEA9F1ED}" type="presOf" srcId="{62864346-6B86-4503-8C56-C284E02C6A02}" destId="{9E8946B3-A724-4CFF-B909-755E609569D9}" srcOrd="0" destOrd="0" presId="urn:microsoft.com/office/officeart/2005/8/layout/lProcess2"/>
    <dgm:cxn modelId="{29CAC717-FAC0-475B-8080-7B88F8593BE8}" srcId="{38B71461-42A3-42FC-B345-5EEB4AF69850}" destId="{3803FA16-6D13-4FB7-9A88-AB83F280BE0C}" srcOrd="0" destOrd="0" parTransId="{F3A2057B-66A8-4070-9956-A2B5DAD061B0}" sibTransId="{D60F7AA8-C0ED-4091-92C5-921EA6B819E9}"/>
    <dgm:cxn modelId="{C1EA833D-C9D4-4247-8B79-0685C751CF62}" type="presOf" srcId="{DAEDEFB4-92C5-4365-BBF6-D7F71AF89DC5}" destId="{3B2D9EB0-B278-4342-B75D-DF95D16A6A37}" srcOrd="0" destOrd="0" presId="urn:microsoft.com/office/officeart/2005/8/layout/lProcess2"/>
    <dgm:cxn modelId="{140F7AB2-9540-425F-B12D-27DB95F3034F}" type="presOf" srcId="{7F4D0A44-E18B-48BC-8F93-04F8EF9D5E1D}" destId="{13C06345-41F9-471B-9F57-8687F30F8F7B}" srcOrd="0" destOrd="0" presId="urn:microsoft.com/office/officeart/2005/8/layout/lProcess2"/>
    <dgm:cxn modelId="{04E647E4-5813-431A-8E62-E82B5BF66B4B}" srcId="{3803FA16-6D13-4FB7-9A88-AB83F280BE0C}" destId="{DAEDEFB4-92C5-4365-BBF6-D7F71AF89DC5}" srcOrd="1" destOrd="0" parTransId="{B4B140BA-A866-4203-9BCC-79E5111D8D7D}" sibTransId="{5853B5CD-69F1-4E00-9574-CB25C50ADAA2}"/>
    <dgm:cxn modelId="{650F7965-F25C-4D7F-8DA6-F5FBBC811E68}" srcId="{3803FA16-6D13-4FB7-9A88-AB83F280BE0C}" destId="{7F4D0A44-E18B-48BC-8F93-04F8EF9D5E1D}" srcOrd="2" destOrd="0" parTransId="{C3BFA844-0D74-42C9-ACCB-FB0774535058}" sibTransId="{41353EAB-2624-4F9C-B8D9-69EC133BEBB5}"/>
    <dgm:cxn modelId="{B4FB6D30-07C6-41A8-BA23-319B30AA6864}" type="presOf" srcId="{3803FA16-6D13-4FB7-9A88-AB83F280BE0C}" destId="{DD3F5ABC-200F-4FA4-B871-79B2C6608ADC}" srcOrd="1" destOrd="0" presId="urn:microsoft.com/office/officeart/2005/8/layout/lProcess2"/>
    <dgm:cxn modelId="{62A403F5-5DF5-4D10-9E43-E2433E0E8A79}" type="presOf" srcId="{3803FA16-6D13-4FB7-9A88-AB83F280BE0C}" destId="{B1FBB554-3BF7-49E2-AC1A-E32CE8768047}" srcOrd="0" destOrd="0" presId="urn:microsoft.com/office/officeart/2005/8/layout/lProcess2"/>
    <dgm:cxn modelId="{02F5D258-DE80-43BB-84AE-CDA5139D1081}" srcId="{3803FA16-6D13-4FB7-9A88-AB83F280BE0C}" destId="{62864346-6B86-4503-8C56-C284E02C6A02}" srcOrd="0" destOrd="0" parTransId="{CD24FA35-DB66-47EB-8123-815FCE31E26E}" sibTransId="{3002051B-7187-45D8-A66E-1CCC66DFAB75}"/>
    <dgm:cxn modelId="{C39D3FF3-8044-4BB9-BFC7-67D1B30FB80F}" type="presOf" srcId="{38B71461-42A3-42FC-B345-5EEB4AF69850}" destId="{0F0D7525-3E99-4B88-A720-AE0D1099EBCF}" srcOrd="0" destOrd="0" presId="urn:microsoft.com/office/officeart/2005/8/layout/lProcess2"/>
    <dgm:cxn modelId="{A819F6A2-B5CB-41DB-ABE3-B0ADCE7E4E99}" type="presParOf" srcId="{0F0D7525-3E99-4B88-A720-AE0D1099EBCF}" destId="{AD231215-C1E7-4964-9429-B104A8605A8E}" srcOrd="0" destOrd="0" presId="urn:microsoft.com/office/officeart/2005/8/layout/lProcess2"/>
    <dgm:cxn modelId="{2BD85E42-3E23-42E5-87B0-47D036569E23}" type="presParOf" srcId="{AD231215-C1E7-4964-9429-B104A8605A8E}" destId="{B1FBB554-3BF7-49E2-AC1A-E32CE8768047}" srcOrd="0" destOrd="0" presId="urn:microsoft.com/office/officeart/2005/8/layout/lProcess2"/>
    <dgm:cxn modelId="{B6F51878-56F5-4011-884F-5B757367237F}" type="presParOf" srcId="{AD231215-C1E7-4964-9429-B104A8605A8E}" destId="{DD3F5ABC-200F-4FA4-B871-79B2C6608ADC}" srcOrd="1" destOrd="0" presId="urn:microsoft.com/office/officeart/2005/8/layout/lProcess2"/>
    <dgm:cxn modelId="{3D3013F5-3634-4F3B-B1C0-105B8856C7B7}" type="presParOf" srcId="{AD231215-C1E7-4964-9429-B104A8605A8E}" destId="{A0E6E7D8-279F-46CF-9320-DFAA267D1D7B}" srcOrd="2" destOrd="0" presId="urn:microsoft.com/office/officeart/2005/8/layout/lProcess2"/>
    <dgm:cxn modelId="{6711081D-BE95-4632-B9C2-B08929ECC08B}" type="presParOf" srcId="{A0E6E7D8-279F-46CF-9320-DFAA267D1D7B}" destId="{A2A5B73A-1556-4C11-9C87-333B0D120E42}" srcOrd="0" destOrd="0" presId="urn:microsoft.com/office/officeart/2005/8/layout/lProcess2"/>
    <dgm:cxn modelId="{64D07C55-2072-4E37-8729-6D7BD6C0A36B}" type="presParOf" srcId="{A2A5B73A-1556-4C11-9C87-333B0D120E42}" destId="{9E8946B3-A724-4CFF-B909-755E609569D9}" srcOrd="0" destOrd="0" presId="urn:microsoft.com/office/officeart/2005/8/layout/lProcess2"/>
    <dgm:cxn modelId="{CB825C54-FEA8-4138-99E2-C71C1041A7BC}" type="presParOf" srcId="{A2A5B73A-1556-4C11-9C87-333B0D120E42}" destId="{322B45CF-3815-43FC-85C2-15F42B9E94F5}" srcOrd="1" destOrd="0" presId="urn:microsoft.com/office/officeart/2005/8/layout/lProcess2"/>
    <dgm:cxn modelId="{E8E9B814-3DA3-41AD-9268-8BB80FDC21B6}" type="presParOf" srcId="{A2A5B73A-1556-4C11-9C87-333B0D120E42}" destId="{3B2D9EB0-B278-4342-B75D-DF95D16A6A37}" srcOrd="2" destOrd="0" presId="urn:microsoft.com/office/officeart/2005/8/layout/lProcess2"/>
    <dgm:cxn modelId="{9DCA47E6-6F32-4434-BC94-0C7D44ED81DE}" type="presParOf" srcId="{A2A5B73A-1556-4C11-9C87-333B0D120E42}" destId="{B9593DBA-0A24-421C-9DD1-425171CE2EBD}" srcOrd="3" destOrd="0" presId="urn:microsoft.com/office/officeart/2005/8/layout/lProcess2"/>
    <dgm:cxn modelId="{C21C89B7-4BEA-409E-BA0D-CB624CA595C7}" type="presParOf" srcId="{A2A5B73A-1556-4C11-9C87-333B0D120E42}" destId="{13C06345-41F9-471B-9F57-8687F30F8F7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B71461-42A3-42FC-B345-5EEB4AF69850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803FA16-6D13-4FB7-9A88-AB83F280BE0C}">
      <dgm:prSet phldrT="[文字]" custT="1"/>
      <dgm:spPr/>
      <dgm:t>
        <a:bodyPr/>
        <a:lstStyle/>
        <a:p>
          <a:r>
            <a:rPr lang="zh-TW" altLang="en-US" sz="4000" b="1" u="sng" smtClean="0">
              <a:latin typeface="標楷體" pitchFamily="65" charset="-120"/>
              <a:ea typeface="標楷體" pitchFamily="65" charset="-120"/>
            </a:rPr>
            <a:t>話語意義</a:t>
          </a:r>
          <a:endParaRPr lang="zh-TW" altLang="en-US" sz="4000" b="1" u="sng" dirty="0">
            <a:latin typeface="標楷體" pitchFamily="65" charset="-120"/>
            <a:ea typeface="標楷體" pitchFamily="65" charset="-120"/>
          </a:endParaRPr>
        </a:p>
      </dgm:t>
    </dgm:pt>
    <dgm:pt modelId="{F3A2057B-66A8-4070-9956-A2B5DAD061B0}" type="parTrans" cxnId="{29CAC717-FAC0-475B-8080-7B88F8593BE8}">
      <dgm:prSet/>
      <dgm:spPr/>
      <dgm:t>
        <a:bodyPr/>
        <a:lstStyle/>
        <a:p>
          <a:endParaRPr lang="zh-TW" altLang="en-US"/>
        </a:p>
      </dgm:t>
    </dgm:pt>
    <dgm:pt modelId="{D60F7AA8-C0ED-4091-92C5-921EA6B819E9}" type="sibTrans" cxnId="{29CAC717-FAC0-475B-8080-7B88F8593BE8}">
      <dgm:prSet/>
      <dgm:spPr/>
      <dgm:t>
        <a:bodyPr/>
        <a:lstStyle/>
        <a:p>
          <a:endParaRPr lang="zh-TW" altLang="en-US"/>
        </a:p>
      </dgm:t>
    </dgm:pt>
    <dgm:pt modelId="{62864346-6B86-4503-8C56-C284E02C6A02}">
      <dgm:prSet phldrT="[文字]" custT="1"/>
      <dgm:spPr/>
      <dgm:t>
        <a:bodyPr/>
        <a:lstStyle/>
        <a:p>
          <a:r>
            <a:rPr lang="zh-TW" altLang="en-US" sz="2800" smtClean="0">
              <a:latin typeface="標楷體" pitchFamily="65" charset="-120"/>
              <a:ea typeface="標楷體" pitchFamily="65" charset="-120"/>
            </a:rPr>
            <a:t>話語說出時在該特定語境中</a:t>
          </a:r>
          <a:r>
            <a:rPr lang="en-US" altLang="zh-TW" sz="280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800" smtClean="0">
              <a:latin typeface="標楷體" pitchFamily="65" charset="-120"/>
              <a:ea typeface="標楷體" pitchFamily="65" charset="-120"/>
            </a:rPr>
          </a:br>
          <a:r>
            <a:rPr lang="zh-TW" altLang="en-US" sz="2800" smtClean="0">
              <a:latin typeface="標楷體" pitchFamily="65" charset="-120"/>
              <a:ea typeface="標楷體" pitchFamily="65" charset="-120"/>
            </a:rPr>
            <a:t>所傳達的涵義</a:t>
          </a:r>
          <a:endParaRPr lang="zh-TW" altLang="en-US" sz="2800" dirty="0">
            <a:latin typeface="標楷體" pitchFamily="65" charset="-120"/>
            <a:ea typeface="標楷體" pitchFamily="65" charset="-120"/>
          </a:endParaRPr>
        </a:p>
      </dgm:t>
    </dgm:pt>
    <dgm:pt modelId="{CD24FA35-DB66-47EB-8123-815FCE31E26E}" type="parTrans" cxnId="{02F5D258-DE80-43BB-84AE-CDA5139D1081}">
      <dgm:prSet/>
      <dgm:spPr/>
      <dgm:t>
        <a:bodyPr/>
        <a:lstStyle/>
        <a:p>
          <a:endParaRPr lang="zh-TW" altLang="en-US"/>
        </a:p>
      </dgm:t>
    </dgm:pt>
    <dgm:pt modelId="{3002051B-7187-45D8-A66E-1CCC66DFAB75}" type="sibTrans" cxnId="{02F5D258-DE80-43BB-84AE-CDA5139D1081}">
      <dgm:prSet/>
      <dgm:spPr/>
      <dgm:t>
        <a:bodyPr/>
        <a:lstStyle/>
        <a:p>
          <a:endParaRPr lang="zh-TW" altLang="en-US"/>
        </a:p>
      </dgm:t>
    </dgm:pt>
    <dgm:pt modelId="{DAEDEFB4-92C5-4365-BBF6-D7F71AF89DC5}">
      <dgm:prSet phldrT="[文字]" custT="1"/>
      <dgm:spPr/>
      <dgm:t>
        <a:bodyPr/>
        <a:lstStyle/>
        <a:p>
          <a:r>
            <a:rPr lang="zh-TW" altLang="en-US" sz="2800" smtClean="0">
              <a:latin typeface="標楷體" pitchFamily="65" charset="-120"/>
              <a:ea typeface="標楷體" pitchFamily="65" charset="-120"/>
            </a:rPr>
            <a:t>隨機的、變異的，是依據話語與語境的互動而推得的</a:t>
          </a:r>
          <a:endParaRPr lang="zh-TW" altLang="en-US" sz="2800" dirty="0">
            <a:latin typeface="標楷體" pitchFamily="65" charset="-120"/>
            <a:ea typeface="標楷體" pitchFamily="65" charset="-120"/>
          </a:endParaRPr>
        </a:p>
      </dgm:t>
    </dgm:pt>
    <dgm:pt modelId="{B4B140BA-A866-4203-9BCC-79E5111D8D7D}" type="parTrans" cxnId="{04E647E4-5813-431A-8E62-E82B5BF66B4B}">
      <dgm:prSet/>
      <dgm:spPr/>
      <dgm:t>
        <a:bodyPr/>
        <a:lstStyle/>
        <a:p>
          <a:endParaRPr lang="zh-TW" altLang="en-US"/>
        </a:p>
      </dgm:t>
    </dgm:pt>
    <dgm:pt modelId="{5853B5CD-69F1-4E00-9574-CB25C50ADAA2}" type="sibTrans" cxnId="{04E647E4-5813-431A-8E62-E82B5BF66B4B}">
      <dgm:prSet/>
      <dgm:spPr/>
      <dgm:t>
        <a:bodyPr/>
        <a:lstStyle/>
        <a:p>
          <a:endParaRPr lang="zh-TW" altLang="en-US"/>
        </a:p>
      </dgm:t>
    </dgm:pt>
    <dgm:pt modelId="{7F4D0A44-E18B-48BC-8F93-04F8EF9D5E1D}">
      <dgm:prSet phldrT="[文字]" custT="1"/>
      <dgm:spPr/>
      <dgm:t>
        <a:bodyPr/>
        <a:lstStyle/>
        <a:p>
          <a:r>
            <a:rPr lang="zh-TW" altLang="en-US" sz="2800" smtClean="0">
              <a:latin typeface="標楷體" pitchFamily="65" charset="-120"/>
              <a:ea typeface="標楷體" pitchFamily="65" charset="-120"/>
            </a:rPr>
            <a:t>是非專屬語言結構的範疇</a:t>
          </a:r>
          <a:endParaRPr lang="en-US" altLang="zh-TW" sz="2800" dirty="0" smtClean="0">
            <a:latin typeface="標楷體" pitchFamily="65" charset="-120"/>
            <a:ea typeface="標楷體" pitchFamily="65" charset="-120"/>
          </a:endParaRPr>
        </a:p>
      </dgm:t>
    </dgm:pt>
    <dgm:pt modelId="{C3BFA844-0D74-42C9-ACCB-FB0774535058}" type="parTrans" cxnId="{650F7965-F25C-4D7F-8DA6-F5FBBC811E68}">
      <dgm:prSet/>
      <dgm:spPr/>
      <dgm:t>
        <a:bodyPr/>
        <a:lstStyle/>
        <a:p>
          <a:endParaRPr lang="zh-TW" altLang="en-US"/>
        </a:p>
      </dgm:t>
    </dgm:pt>
    <dgm:pt modelId="{41353EAB-2624-4F9C-B8D9-69EC133BEBB5}" type="sibTrans" cxnId="{650F7965-F25C-4D7F-8DA6-F5FBBC811E68}">
      <dgm:prSet/>
      <dgm:spPr/>
      <dgm:t>
        <a:bodyPr/>
        <a:lstStyle/>
        <a:p>
          <a:endParaRPr lang="zh-TW" altLang="en-US"/>
        </a:p>
      </dgm:t>
    </dgm:pt>
    <dgm:pt modelId="{0F0D7525-3E99-4B88-A720-AE0D1099EBCF}" type="pres">
      <dgm:prSet presAssocID="{38B71461-42A3-42FC-B345-5EEB4AF69850}" presName="theList" presStyleCnt="0">
        <dgm:presLayoutVars>
          <dgm:dir/>
          <dgm:animLvl val="lvl"/>
          <dgm:resizeHandles val="exact"/>
        </dgm:presLayoutVars>
      </dgm:prSet>
      <dgm:spPr/>
    </dgm:pt>
    <dgm:pt modelId="{AD231215-C1E7-4964-9429-B104A8605A8E}" type="pres">
      <dgm:prSet presAssocID="{3803FA16-6D13-4FB7-9A88-AB83F280BE0C}" presName="compNode" presStyleCnt="0"/>
      <dgm:spPr/>
    </dgm:pt>
    <dgm:pt modelId="{B1FBB554-3BF7-49E2-AC1A-E32CE8768047}" type="pres">
      <dgm:prSet presAssocID="{3803FA16-6D13-4FB7-9A88-AB83F280BE0C}" presName="aNode" presStyleLbl="bgShp" presStyleIdx="0" presStyleCnt="1" custScaleX="100098" custLinFactNeighborX="49" custLinFactNeighborY="-1905"/>
      <dgm:spPr/>
      <dgm:t>
        <a:bodyPr/>
        <a:lstStyle/>
        <a:p>
          <a:endParaRPr lang="zh-TW" altLang="en-US"/>
        </a:p>
      </dgm:t>
    </dgm:pt>
    <dgm:pt modelId="{DD3F5ABC-200F-4FA4-B871-79B2C6608ADC}" type="pres">
      <dgm:prSet presAssocID="{3803FA16-6D13-4FB7-9A88-AB83F280BE0C}" presName="textNode" presStyleLbl="bgShp" presStyleIdx="0" presStyleCnt="1"/>
      <dgm:spPr/>
      <dgm:t>
        <a:bodyPr/>
        <a:lstStyle/>
        <a:p>
          <a:endParaRPr lang="zh-TW" altLang="en-US"/>
        </a:p>
      </dgm:t>
    </dgm:pt>
    <dgm:pt modelId="{A0E6E7D8-279F-46CF-9320-DFAA267D1D7B}" type="pres">
      <dgm:prSet presAssocID="{3803FA16-6D13-4FB7-9A88-AB83F280BE0C}" presName="compChildNode" presStyleCnt="0"/>
      <dgm:spPr/>
    </dgm:pt>
    <dgm:pt modelId="{A2A5B73A-1556-4C11-9C87-333B0D120E42}" type="pres">
      <dgm:prSet presAssocID="{3803FA16-6D13-4FB7-9A88-AB83F280BE0C}" presName="theInnerList" presStyleCnt="0"/>
      <dgm:spPr/>
    </dgm:pt>
    <dgm:pt modelId="{9E8946B3-A724-4CFF-B909-755E609569D9}" type="pres">
      <dgm:prSet presAssocID="{62864346-6B86-4503-8C56-C284E02C6A02}" presName="childNode" presStyleLbl="node1" presStyleIdx="0" presStyleCnt="3" custScaleY="2000000" custLinFactY="-300000" custLinFactNeighborY="-32500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2B45CF-3815-43FC-85C2-15F42B9E94F5}" type="pres">
      <dgm:prSet presAssocID="{62864346-6B86-4503-8C56-C284E02C6A02}" presName="aSpace2" presStyleCnt="0"/>
      <dgm:spPr/>
    </dgm:pt>
    <dgm:pt modelId="{3B2D9EB0-B278-4342-B75D-DF95D16A6A37}" type="pres">
      <dgm:prSet presAssocID="{DAEDEFB4-92C5-4365-BBF6-D7F71AF89DC5}" presName="childNode" presStyleLbl="node1" presStyleIdx="1" presStyleCnt="3" custScaleY="2000000" custLinFactY="-100000" custLinFactNeighborY="-15875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593DBA-0A24-421C-9DD1-425171CE2EBD}" type="pres">
      <dgm:prSet presAssocID="{DAEDEFB4-92C5-4365-BBF6-D7F71AF89DC5}" presName="aSpace2" presStyleCnt="0"/>
      <dgm:spPr/>
    </dgm:pt>
    <dgm:pt modelId="{13C06345-41F9-471B-9F57-8687F30F8F7B}" type="pres">
      <dgm:prSet presAssocID="{7F4D0A44-E18B-48BC-8F93-04F8EF9D5E1D}" presName="childNode" presStyleLbl="node1" presStyleIdx="2" presStyleCnt="3" custScaleY="20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E8AA6E0-03D2-417B-AF2E-EFF220D6E542}" type="presOf" srcId="{7F4D0A44-E18B-48BC-8F93-04F8EF9D5E1D}" destId="{13C06345-41F9-471B-9F57-8687F30F8F7B}" srcOrd="0" destOrd="0" presId="urn:microsoft.com/office/officeart/2005/8/layout/lProcess2"/>
    <dgm:cxn modelId="{650F7965-F25C-4D7F-8DA6-F5FBBC811E68}" srcId="{3803FA16-6D13-4FB7-9A88-AB83F280BE0C}" destId="{7F4D0A44-E18B-48BC-8F93-04F8EF9D5E1D}" srcOrd="2" destOrd="0" parTransId="{C3BFA844-0D74-42C9-ACCB-FB0774535058}" sibTransId="{41353EAB-2624-4F9C-B8D9-69EC133BEBB5}"/>
    <dgm:cxn modelId="{220F57AA-75D5-44F8-85FE-99C9431E8B35}" type="presOf" srcId="{DAEDEFB4-92C5-4365-BBF6-D7F71AF89DC5}" destId="{3B2D9EB0-B278-4342-B75D-DF95D16A6A37}" srcOrd="0" destOrd="0" presId="urn:microsoft.com/office/officeart/2005/8/layout/lProcess2"/>
    <dgm:cxn modelId="{02F5D258-DE80-43BB-84AE-CDA5139D1081}" srcId="{3803FA16-6D13-4FB7-9A88-AB83F280BE0C}" destId="{62864346-6B86-4503-8C56-C284E02C6A02}" srcOrd="0" destOrd="0" parTransId="{CD24FA35-DB66-47EB-8123-815FCE31E26E}" sibTransId="{3002051B-7187-45D8-A66E-1CCC66DFAB75}"/>
    <dgm:cxn modelId="{C66B33BA-BA93-4930-BDB9-33D1F1D6B6A0}" type="presOf" srcId="{38B71461-42A3-42FC-B345-5EEB4AF69850}" destId="{0F0D7525-3E99-4B88-A720-AE0D1099EBCF}" srcOrd="0" destOrd="0" presId="urn:microsoft.com/office/officeart/2005/8/layout/lProcess2"/>
    <dgm:cxn modelId="{FD6B09F3-9343-4A69-8930-E784061D22CE}" type="presOf" srcId="{62864346-6B86-4503-8C56-C284E02C6A02}" destId="{9E8946B3-A724-4CFF-B909-755E609569D9}" srcOrd="0" destOrd="0" presId="urn:microsoft.com/office/officeart/2005/8/layout/lProcess2"/>
    <dgm:cxn modelId="{04E647E4-5813-431A-8E62-E82B5BF66B4B}" srcId="{3803FA16-6D13-4FB7-9A88-AB83F280BE0C}" destId="{DAEDEFB4-92C5-4365-BBF6-D7F71AF89DC5}" srcOrd="1" destOrd="0" parTransId="{B4B140BA-A866-4203-9BCC-79E5111D8D7D}" sibTransId="{5853B5CD-69F1-4E00-9574-CB25C50ADAA2}"/>
    <dgm:cxn modelId="{0A399237-8DD0-40A9-BFD5-509E644C3FD8}" type="presOf" srcId="{3803FA16-6D13-4FB7-9A88-AB83F280BE0C}" destId="{B1FBB554-3BF7-49E2-AC1A-E32CE8768047}" srcOrd="0" destOrd="0" presId="urn:microsoft.com/office/officeart/2005/8/layout/lProcess2"/>
    <dgm:cxn modelId="{F45C101B-349C-468C-9E48-070F91AB958A}" type="presOf" srcId="{3803FA16-6D13-4FB7-9A88-AB83F280BE0C}" destId="{DD3F5ABC-200F-4FA4-B871-79B2C6608ADC}" srcOrd="1" destOrd="0" presId="urn:microsoft.com/office/officeart/2005/8/layout/lProcess2"/>
    <dgm:cxn modelId="{29CAC717-FAC0-475B-8080-7B88F8593BE8}" srcId="{38B71461-42A3-42FC-B345-5EEB4AF69850}" destId="{3803FA16-6D13-4FB7-9A88-AB83F280BE0C}" srcOrd="0" destOrd="0" parTransId="{F3A2057B-66A8-4070-9956-A2B5DAD061B0}" sibTransId="{D60F7AA8-C0ED-4091-92C5-921EA6B819E9}"/>
    <dgm:cxn modelId="{4988BC55-8C7D-4EE7-9386-7A9C6CA71E77}" type="presParOf" srcId="{0F0D7525-3E99-4B88-A720-AE0D1099EBCF}" destId="{AD231215-C1E7-4964-9429-B104A8605A8E}" srcOrd="0" destOrd="0" presId="urn:microsoft.com/office/officeart/2005/8/layout/lProcess2"/>
    <dgm:cxn modelId="{0F5D1082-0FC6-4E3E-AD93-9843F073A620}" type="presParOf" srcId="{AD231215-C1E7-4964-9429-B104A8605A8E}" destId="{B1FBB554-3BF7-49E2-AC1A-E32CE8768047}" srcOrd="0" destOrd="0" presId="urn:microsoft.com/office/officeart/2005/8/layout/lProcess2"/>
    <dgm:cxn modelId="{856AF8E5-0A8D-44DF-B982-4882BB4E4D27}" type="presParOf" srcId="{AD231215-C1E7-4964-9429-B104A8605A8E}" destId="{DD3F5ABC-200F-4FA4-B871-79B2C6608ADC}" srcOrd="1" destOrd="0" presId="urn:microsoft.com/office/officeart/2005/8/layout/lProcess2"/>
    <dgm:cxn modelId="{7CC68224-9447-43B0-9A80-2651CBB7A857}" type="presParOf" srcId="{AD231215-C1E7-4964-9429-B104A8605A8E}" destId="{A0E6E7D8-279F-46CF-9320-DFAA267D1D7B}" srcOrd="2" destOrd="0" presId="urn:microsoft.com/office/officeart/2005/8/layout/lProcess2"/>
    <dgm:cxn modelId="{42E7EEFF-3EFB-469C-88DB-8125A5833FC9}" type="presParOf" srcId="{A0E6E7D8-279F-46CF-9320-DFAA267D1D7B}" destId="{A2A5B73A-1556-4C11-9C87-333B0D120E42}" srcOrd="0" destOrd="0" presId="urn:microsoft.com/office/officeart/2005/8/layout/lProcess2"/>
    <dgm:cxn modelId="{E561CA25-DD27-476B-87D8-1569066DFA5D}" type="presParOf" srcId="{A2A5B73A-1556-4C11-9C87-333B0D120E42}" destId="{9E8946B3-A724-4CFF-B909-755E609569D9}" srcOrd="0" destOrd="0" presId="urn:microsoft.com/office/officeart/2005/8/layout/lProcess2"/>
    <dgm:cxn modelId="{FB02A173-4283-4C69-B4EF-340DE85AA02B}" type="presParOf" srcId="{A2A5B73A-1556-4C11-9C87-333B0D120E42}" destId="{322B45CF-3815-43FC-85C2-15F42B9E94F5}" srcOrd="1" destOrd="0" presId="urn:microsoft.com/office/officeart/2005/8/layout/lProcess2"/>
    <dgm:cxn modelId="{C204DFC2-E74D-473E-9755-AFDA679BC6F8}" type="presParOf" srcId="{A2A5B73A-1556-4C11-9C87-333B0D120E42}" destId="{3B2D9EB0-B278-4342-B75D-DF95D16A6A37}" srcOrd="2" destOrd="0" presId="urn:microsoft.com/office/officeart/2005/8/layout/lProcess2"/>
    <dgm:cxn modelId="{E63E3FB7-A0F0-4A9D-A111-D319155A8A9C}" type="presParOf" srcId="{A2A5B73A-1556-4C11-9C87-333B0D120E42}" destId="{B9593DBA-0A24-421C-9DD1-425171CE2EBD}" srcOrd="3" destOrd="0" presId="urn:microsoft.com/office/officeart/2005/8/layout/lProcess2"/>
    <dgm:cxn modelId="{0B687595-57CA-44F8-BE96-81F5F7879C7B}" type="presParOf" srcId="{A2A5B73A-1556-4C11-9C87-333B0D120E42}" destId="{13C06345-41F9-471B-9F57-8687F30F8F7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81BC27-49A8-4E91-A3EB-25303239D6B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3364FFB-2869-4EE2-AAB0-D9F335A46FDA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定義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D4F9ACC2-A3E8-4AB0-8CEE-EBE0D9F49593}" type="parTrans" cxnId="{0B859D2A-AA28-4C3C-B927-CFE425BC62D8}">
      <dgm:prSet/>
      <dgm:spPr/>
      <dgm:t>
        <a:bodyPr/>
        <a:lstStyle/>
        <a:p>
          <a:endParaRPr lang="zh-TW" altLang="en-US"/>
        </a:p>
      </dgm:t>
    </dgm:pt>
    <dgm:pt modelId="{D74D56D1-14BC-49FE-A080-937F47757491}" type="sibTrans" cxnId="{0B859D2A-AA28-4C3C-B927-CFE425BC62D8}">
      <dgm:prSet/>
      <dgm:spPr/>
      <dgm:t>
        <a:bodyPr/>
        <a:lstStyle/>
        <a:p>
          <a:endParaRPr lang="zh-TW" altLang="en-US"/>
        </a:p>
      </dgm:t>
    </dgm:pt>
    <dgm:pt modelId="{C49BB0A7-0D19-4A6D-B551-3BD5CD7C86F0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語言塑造知覺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0BB8A611-A3DC-4999-A4B2-B171D95796D7}" type="parTrans" cxnId="{C1EA42A9-B5F6-447E-8DB9-6E22123D9244}">
      <dgm:prSet/>
      <dgm:spPr/>
      <dgm:t>
        <a:bodyPr/>
        <a:lstStyle/>
        <a:p>
          <a:endParaRPr lang="zh-TW" altLang="en-US"/>
        </a:p>
      </dgm:t>
    </dgm:pt>
    <dgm:pt modelId="{E5126311-606F-477B-A5A8-4D052E061FE9}" type="sibTrans" cxnId="{C1EA42A9-B5F6-447E-8DB9-6E22123D9244}">
      <dgm:prSet/>
      <dgm:spPr/>
      <dgm:t>
        <a:bodyPr/>
        <a:lstStyle/>
        <a:p>
          <a:endParaRPr lang="zh-TW" altLang="en-US"/>
        </a:p>
      </dgm:t>
    </dgm:pt>
    <dgm:pt modelId="{56A31F53-FD7E-4BE8-B35F-417CF6E1EB99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評估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EBF0A3EE-0762-4449-9F2F-D59CB503BC26}" type="parTrans" cxnId="{C3054EA5-3568-421D-8CDD-EBCBC7894A43}">
      <dgm:prSet/>
      <dgm:spPr/>
      <dgm:t>
        <a:bodyPr/>
        <a:lstStyle/>
        <a:p>
          <a:endParaRPr lang="zh-TW" altLang="en-US"/>
        </a:p>
      </dgm:t>
    </dgm:pt>
    <dgm:pt modelId="{76201E54-369F-4F42-8006-D85C4F8C4F56}" type="sibTrans" cxnId="{C3054EA5-3568-421D-8CDD-EBCBC7894A43}">
      <dgm:prSet/>
      <dgm:spPr/>
      <dgm:t>
        <a:bodyPr/>
        <a:lstStyle/>
        <a:p>
          <a:endParaRPr lang="zh-TW" altLang="en-US"/>
        </a:p>
      </dgm:t>
    </dgm:pt>
    <dgm:pt modelId="{DBF1F414-5698-47E5-9FA6-4FAF40F43FFD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語言反應並塑造知覺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CC441B33-880F-4270-9B11-9C5F15B894D3}" type="parTrans" cxnId="{41054869-8B29-4662-BB18-E7633583F5F4}">
      <dgm:prSet/>
      <dgm:spPr/>
      <dgm:t>
        <a:bodyPr/>
        <a:lstStyle/>
        <a:p>
          <a:endParaRPr lang="zh-TW" altLang="en-US"/>
        </a:p>
      </dgm:t>
    </dgm:pt>
    <dgm:pt modelId="{B4505ED0-B4B0-4637-8226-4EAA80238A42}" type="sibTrans" cxnId="{41054869-8B29-4662-BB18-E7633583F5F4}">
      <dgm:prSet/>
      <dgm:spPr/>
      <dgm:t>
        <a:bodyPr/>
        <a:lstStyle/>
        <a:p>
          <a:endParaRPr lang="zh-TW" altLang="en-US"/>
        </a:p>
      </dgm:t>
    </dgm:pt>
    <dgm:pt modelId="{5F009514-74E4-49A1-80C0-84A226E42500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組織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18FEC71E-8267-4086-AEEA-4A011A51BE23}" type="parTrans" cxnId="{CC2C19E1-FFA8-40E6-80ED-1580DB12EE42}">
      <dgm:prSet/>
      <dgm:spPr/>
      <dgm:t>
        <a:bodyPr/>
        <a:lstStyle/>
        <a:p>
          <a:endParaRPr lang="zh-TW" altLang="en-US"/>
        </a:p>
      </dgm:t>
    </dgm:pt>
    <dgm:pt modelId="{EACD851A-0B7F-4AA0-AFFB-02DC839C26C7}" type="sibTrans" cxnId="{CC2C19E1-FFA8-40E6-80ED-1580DB12EE42}">
      <dgm:prSet/>
      <dgm:spPr/>
      <dgm:t>
        <a:bodyPr/>
        <a:lstStyle/>
        <a:p>
          <a:endParaRPr lang="zh-TW" altLang="en-US"/>
        </a:p>
      </dgm:t>
    </dgm:pt>
    <dgm:pt modelId="{3836DF2D-FFF4-4633-9278-658905288645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可抽象思考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993A8876-FBCD-4093-A0D1-C6C40458C082}" type="parTrans" cxnId="{1063E6E5-9280-4C1C-B844-06F6CBC3FA3C}">
      <dgm:prSet/>
      <dgm:spPr/>
      <dgm:t>
        <a:bodyPr/>
        <a:lstStyle/>
        <a:p>
          <a:endParaRPr lang="zh-TW" altLang="en-US"/>
        </a:p>
      </dgm:t>
    </dgm:pt>
    <dgm:pt modelId="{3F26E07D-CBC5-49D2-A4B1-BB36F2CDA081}" type="sibTrans" cxnId="{1063E6E5-9280-4C1C-B844-06F6CBC3FA3C}">
      <dgm:prSet/>
      <dgm:spPr/>
      <dgm:t>
        <a:bodyPr/>
        <a:lstStyle/>
        <a:p>
          <a:endParaRPr lang="zh-TW" altLang="en-US"/>
        </a:p>
      </dgm:t>
    </dgm:pt>
    <dgm:pt modelId="{3BF849AE-2E3A-433F-A258-6DB3957C0585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語言籠統化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71B477B8-F211-4DFF-8E21-753732C3C180}" type="parTrans" cxnId="{2C955A44-2570-4CB9-9315-3C6B5B6C9E22}">
      <dgm:prSet/>
      <dgm:spPr/>
      <dgm:t>
        <a:bodyPr/>
        <a:lstStyle/>
        <a:p>
          <a:endParaRPr lang="zh-TW" altLang="en-US"/>
        </a:p>
      </dgm:t>
    </dgm:pt>
    <dgm:pt modelId="{95DAC6D1-8384-4986-BB5C-159155D1DCD5}" type="sibTrans" cxnId="{2C955A44-2570-4CB9-9315-3C6B5B6C9E22}">
      <dgm:prSet/>
      <dgm:spPr/>
      <dgm:t>
        <a:bodyPr/>
        <a:lstStyle/>
        <a:p>
          <a:endParaRPr lang="zh-TW" altLang="en-US"/>
        </a:p>
      </dgm:t>
    </dgm:pt>
    <dgm:pt modelId="{2A4A452F-7A40-48EA-8F80-3AD04139D801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塑造反映關係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66DB3626-EF1B-439E-8AB7-EEF4B31A1B3B}" type="parTrans" cxnId="{7BCCD146-D4D1-4504-BF54-80FC0F994CEC}">
      <dgm:prSet/>
      <dgm:spPr/>
      <dgm:t>
        <a:bodyPr/>
        <a:lstStyle/>
        <a:p>
          <a:endParaRPr lang="zh-TW" altLang="en-US"/>
        </a:p>
      </dgm:t>
    </dgm:pt>
    <dgm:pt modelId="{F6E8A8FD-6689-404F-9301-B6BF56C0AAC2}" type="sibTrans" cxnId="{7BCCD146-D4D1-4504-BF54-80FC0F994CEC}">
      <dgm:prSet/>
      <dgm:spPr/>
      <dgm:t>
        <a:bodyPr/>
        <a:lstStyle/>
        <a:p>
          <a:endParaRPr lang="zh-TW" altLang="en-US"/>
        </a:p>
      </dgm:t>
    </dgm:pt>
    <dgm:pt modelId="{EE90E91C-5E95-4EE5-985E-A299397A09D1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裝彈語言</a:t>
          </a:r>
          <a:r>
            <a:rPr lang="en-US" altLang="zh-TW" sz="2000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諷刺</a:t>
          </a:r>
          <a:r>
            <a:rPr lang="en-US" altLang="zh-TW" sz="2000" dirty="0" smtClean="0">
              <a:latin typeface="標楷體" pitchFamily="65" charset="-120"/>
              <a:ea typeface="標楷體" pitchFamily="65" charset="-120"/>
            </a:rPr>
            <a:t>/</a:t>
          </a:r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尊重</a:t>
          </a:r>
          <a:r>
            <a:rPr lang="en-US" altLang="zh-TW" sz="2000" dirty="0" smtClean="0">
              <a:latin typeface="標楷體" pitchFamily="65" charset="-120"/>
              <a:ea typeface="標楷體" pitchFamily="65" charset="-120"/>
            </a:rPr>
            <a:t>)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52B915F0-CC77-468A-A4F1-9790F9E62E8F}" type="parTrans" cxnId="{245FC317-6C9D-4094-8325-016ABCEF121F}">
      <dgm:prSet/>
      <dgm:spPr/>
      <dgm:t>
        <a:bodyPr/>
        <a:lstStyle/>
        <a:p>
          <a:endParaRPr lang="zh-TW" altLang="en-US"/>
        </a:p>
      </dgm:t>
    </dgm:pt>
    <dgm:pt modelId="{83B8501D-997F-4A2A-AAEA-964EE0D7798C}" type="sibTrans" cxnId="{245FC317-6C9D-4094-8325-016ABCEF121F}">
      <dgm:prSet/>
      <dgm:spPr/>
      <dgm:t>
        <a:bodyPr/>
        <a:lstStyle/>
        <a:p>
          <a:endParaRPr lang="zh-TW" altLang="en-US"/>
        </a:p>
      </dgm:t>
    </dgm:pt>
    <dgm:pt modelId="{ADFB0CE7-F116-4A78-906C-F715AB5D6CE3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語言</a:t>
          </a:r>
          <a:r>
            <a:rPr lang="en-US" altLang="zh-TW" sz="20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000" dirty="0" smtClean="0">
              <a:latin typeface="標楷體" pitchFamily="65" charset="-120"/>
              <a:ea typeface="標楷體" pitchFamily="65" charset="-120"/>
            </a:rPr>
          </a:br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可貶低他人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3BB2982B-A99D-45FE-832F-825F88C0E00D}" type="parTrans" cxnId="{0FA63B1C-3482-4B52-8512-4E0F327438B1}">
      <dgm:prSet/>
      <dgm:spPr/>
      <dgm:t>
        <a:bodyPr/>
        <a:lstStyle/>
        <a:p>
          <a:endParaRPr lang="zh-TW" altLang="en-US"/>
        </a:p>
      </dgm:t>
    </dgm:pt>
    <dgm:pt modelId="{7F2FBFA3-1822-42C7-88AE-CDE1BC5767DB}" type="sibTrans" cxnId="{0FA63B1C-3482-4B52-8512-4E0F327438B1}">
      <dgm:prSet/>
      <dgm:spPr/>
      <dgm:t>
        <a:bodyPr/>
        <a:lstStyle/>
        <a:p>
          <a:endParaRPr lang="zh-TW" altLang="en-US"/>
        </a:p>
      </dgm:t>
    </dgm:pt>
    <dgm:pt modelId="{3626A7C0-8ED5-4F40-BFF1-7F24BB226211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可能刻板化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7BE523E7-B67F-48A9-8615-E912644AFBFF}" type="parTrans" cxnId="{01CBB514-A165-48CE-A601-082F67D9512F}">
      <dgm:prSet/>
      <dgm:spPr/>
      <dgm:t>
        <a:bodyPr/>
        <a:lstStyle/>
        <a:p>
          <a:endParaRPr lang="zh-TW" altLang="en-US"/>
        </a:p>
      </dgm:t>
    </dgm:pt>
    <dgm:pt modelId="{07263CEA-F647-4E60-B32F-B41E48138E81}" type="sibTrans" cxnId="{01CBB514-A165-48CE-A601-082F67D9512F}">
      <dgm:prSet/>
      <dgm:spPr/>
      <dgm:t>
        <a:bodyPr/>
        <a:lstStyle/>
        <a:p>
          <a:endParaRPr lang="zh-TW" altLang="en-US"/>
        </a:p>
      </dgm:t>
    </dgm:pt>
    <dgm:pt modelId="{67CC8003-53B7-44F6-A820-DA8DFB567AB9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假設思考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ADC134E7-6D51-49FD-BFB8-92C1B406C723}" type="parTrans" cxnId="{A0990FFE-520F-4A0D-AD4A-E9AF428547D9}">
      <dgm:prSet/>
      <dgm:spPr/>
      <dgm:t>
        <a:bodyPr/>
        <a:lstStyle/>
        <a:p>
          <a:endParaRPr lang="zh-TW" altLang="en-US"/>
        </a:p>
      </dgm:t>
    </dgm:pt>
    <dgm:pt modelId="{3E3CADA3-1C34-4374-8CD1-43DF8715CDC3}" type="sibTrans" cxnId="{A0990FFE-520F-4A0D-AD4A-E9AF428547D9}">
      <dgm:prSet/>
      <dgm:spPr/>
      <dgm:t>
        <a:bodyPr/>
        <a:lstStyle/>
        <a:p>
          <a:endParaRPr lang="zh-TW" altLang="en-US"/>
        </a:p>
      </dgm:t>
    </dgm:pt>
    <dgm:pt modelId="{3A6CC4B6-4F19-4DD1-BEC8-748EC4E696C5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自我反思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150A2708-D3E0-408F-BEDC-A1CE93C8793F}" type="parTrans" cxnId="{1A79E97D-73EF-4DBE-AA5F-BA69F9401851}">
      <dgm:prSet/>
      <dgm:spPr/>
      <dgm:t>
        <a:bodyPr/>
        <a:lstStyle/>
        <a:p>
          <a:endParaRPr lang="zh-TW" altLang="en-US"/>
        </a:p>
      </dgm:t>
    </dgm:pt>
    <dgm:pt modelId="{21A03271-245A-4A1F-88F9-32127FD17515}" type="sibTrans" cxnId="{1A79E97D-73EF-4DBE-AA5F-BA69F9401851}">
      <dgm:prSet/>
      <dgm:spPr/>
      <dgm:t>
        <a:bodyPr/>
        <a:lstStyle/>
        <a:p>
          <a:endParaRPr lang="zh-TW" altLang="en-US"/>
        </a:p>
      </dgm:t>
    </dgm:pt>
    <dgm:pt modelId="{0392A33C-5E8D-442B-9A91-A0ED98134361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超越立即與具體情境思考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494E1C8A-ABC5-461B-9AB2-BF853CD0E9B6}" type="parTrans" cxnId="{944A832C-A5C6-4A92-B883-1EBEB3B71E43}">
      <dgm:prSet/>
      <dgm:spPr/>
      <dgm:t>
        <a:bodyPr/>
        <a:lstStyle/>
        <a:p>
          <a:endParaRPr lang="zh-TW" altLang="en-US"/>
        </a:p>
      </dgm:t>
    </dgm:pt>
    <dgm:pt modelId="{46600118-B005-4F2D-B063-62895373AE0A}" type="sibTrans" cxnId="{944A832C-A5C6-4A92-B883-1EBEB3B71E43}">
      <dgm:prSet/>
      <dgm:spPr/>
      <dgm:t>
        <a:bodyPr/>
        <a:lstStyle/>
        <a:p>
          <a:endParaRPr lang="zh-TW" altLang="en-US"/>
        </a:p>
      </dgm:t>
    </dgm:pt>
    <dgm:pt modelId="{91D28178-796F-4DF8-9A75-3D1D35E7162E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經驗影響未來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69BC8325-7279-4204-B5B0-AF9DB5FC6CD7}" type="parTrans" cxnId="{401B3A42-C5CB-4A7E-A9A7-AAB0FE7D48CE}">
      <dgm:prSet/>
      <dgm:spPr/>
      <dgm:t>
        <a:bodyPr/>
        <a:lstStyle/>
        <a:p>
          <a:endParaRPr lang="zh-TW" altLang="en-US"/>
        </a:p>
      </dgm:t>
    </dgm:pt>
    <dgm:pt modelId="{3181FA92-BC70-4390-B407-EBB42FD3FC32}" type="sibTrans" cxnId="{401B3A42-C5CB-4A7E-A9A7-AAB0FE7D48CE}">
      <dgm:prSet/>
      <dgm:spPr/>
      <dgm:t>
        <a:bodyPr/>
        <a:lstStyle/>
        <a:p>
          <a:endParaRPr lang="zh-TW" altLang="en-US"/>
        </a:p>
      </dgm:t>
    </dgm:pt>
    <dgm:pt modelId="{96D3548D-ED89-4F51-97EB-E5A1261644FF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促進個人成長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A5983560-2D49-4EF1-B4DF-CC2DF67C62F6}" type="parTrans" cxnId="{F7EEAFF7-63D7-4844-BD62-5AE0BDF3FC77}">
      <dgm:prSet/>
      <dgm:spPr/>
      <dgm:t>
        <a:bodyPr/>
        <a:lstStyle/>
        <a:p>
          <a:endParaRPr lang="zh-TW" altLang="en-US"/>
        </a:p>
      </dgm:t>
    </dgm:pt>
    <dgm:pt modelId="{314E1360-AD21-41BC-9E15-E068743BEAB9}" type="sibTrans" cxnId="{F7EEAFF7-63D7-4844-BD62-5AE0BDF3FC77}">
      <dgm:prSet/>
      <dgm:spPr/>
      <dgm:t>
        <a:bodyPr/>
        <a:lstStyle/>
        <a:p>
          <a:endParaRPr lang="zh-TW" altLang="en-US"/>
        </a:p>
      </dgm:t>
    </dgm:pt>
    <dgm:pt modelId="{BB84BE8C-4E98-4190-8AD6-657264A0A8E5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可監看溝通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DA04C84B-4FF8-4A85-8341-178B3B87B721}" type="parTrans" cxnId="{06539DF8-A843-4EC8-AC99-56A3DBD862FB}">
      <dgm:prSet/>
      <dgm:spPr/>
      <dgm:t>
        <a:bodyPr/>
        <a:lstStyle/>
        <a:p>
          <a:endParaRPr lang="zh-TW" altLang="en-US"/>
        </a:p>
      </dgm:t>
    </dgm:pt>
    <dgm:pt modelId="{6FDC6AF6-AEE8-4AF2-B393-5A0EAFE3422B}" type="sibTrans" cxnId="{06539DF8-A843-4EC8-AC99-56A3DBD862FB}">
      <dgm:prSet/>
      <dgm:spPr/>
      <dgm:t>
        <a:bodyPr/>
        <a:lstStyle/>
        <a:p>
          <a:endParaRPr lang="zh-TW" altLang="en-US"/>
        </a:p>
      </dgm:t>
    </dgm:pt>
    <dgm:pt modelId="{A143E3F3-0DBC-4D94-9AF9-AF0275EC590B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管理自我形象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E3176FDD-4FB4-4903-817D-D0276AD6AE7B}" type="parTrans" cxnId="{C0977F17-4032-422D-ACB3-D1E6AF266350}">
      <dgm:prSet/>
      <dgm:spPr/>
      <dgm:t>
        <a:bodyPr/>
        <a:lstStyle/>
        <a:p>
          <a:endParaRPr lang="zh-TW" altLang="en-US"/>
        </a:p>
      </dgm:t>
    </dgm:pt>
    <dgm:pt modelId="{CB3419BE-4A53-4B6C-9C46-F62ACEFDE605}" type="sibTrans" cxnId="{C0977F17-4032-422D-ACB3-D1E6AF266350}">
      <dgm:prSet/>
      <dgm:spPr/>
      <dgm:t>
        <a:bodyPr/>
        <a:lstStyle/>
        <a:p>
          <a:endParaRPr lang="zh-TW" altLang="en-US"/>
        </a:p>
      </dgm:t>
    </dgm:pt>
    <dgm:pt modelId="{F56FF25A-2746-4753-9D95-CDB7255D3674}" type="pres">
      <dgm:prSet presAssocID="{5081BC27-49A8-4E91-A3EB-25303239D6B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DA72338-F9BA-4A3B-BD24-A8BA1AA77F3E}" type="pres">
      <dgm:prSet presAssocID="{93364FFB-2869-4EE2-AAB0-D9F335A46FDA}" presName="root" presStyleCnt="0"/>
      <dgm:spPr/>
    </dgm:pt>
    <dgm:pt modelId="{685A8465-27E0-46FE-9229-51A9B4F17953}" type="pres">
      <dgm:prSet presAssocID="{93364FFB-2869-4EE2-AAB0-D9F335A46FDA}" presName="rootComposite" presStyleCnt="0"/>
      <dgm:spPr/>
    </dgm:pt>
    <dgm:pt modelId="{2AFA8E98-35B4-478E-812D-C1A7B469F9FD}" type="pres">
      <dgm:prSet presAssocID="{93364FFB-2869-4EE2-AAB0-D9F335A46FDA}" presName="rootText" presStyleLbl="node1" presStyleIdx="0" presStyleCnt="5"/>
      <dgm:spPr/>
    </dgm:pt>
    <dgm:pt modelId="{B65CA899-B20D-43E9-98AD-C67AAE7E30CF}" type="pres">
      <dgm:prSet presAssocID="{93364FFB-2869-4EE2-AAB0-D9F335A46FDA}" presName="rootConnector" presStyleLbl="node1" presStyleIdx="0" presStyleCnt="5"/>
      <dgm:spPr/>
    </dgm:pt>
    <dgm:pt modelId="{DFBF780D-F7E6-44EC-B011-8AD63A33A16C}" type="pres">
      <dgm:prSet presAssocID="{93364FFB-2869-4EE2-AAB0-D9F335A46FDA}" presName="childShape" presStyleCnt="0"/>
      <dgm:spPr/>
    </dgm:pt>
    <dgm:pt modelId="{A2143CC6-29AC-4753-B84C-1F87F6AFF146}" type="pres">
      <dgm:prSet presAssocID="{0BB8A611-A3DC-4999-A4B2-B171D95796D7}" presName="Name13" presStyleLbl="parChTrans1D2" presStyleIdx="0" presStyleCnt="13"/>
      <dgm:spPr/>
    </dgm:pt>
    <dgm:pt modelId="{6F85EC64-9CFE-4211-8B37-475B4F42A3FA}" type="pres">
      <dgm:prSet presAssocID="{C49BB0A7-0D19-4A6D-B551-3BD5CD7C86F0}" presName="childText" presStyleLbl="bgAcc1" presStyleIdx="0" presStyleCnt="13">
        <dgm:presLayoutVars>
          <dgm:bulletEnabled val="1"/>
        </dgm:presLayoutVars>
      </dgm:prSet>
      <dgm:spPr/>
    </dgm:pt>
    <dgm:pt modelId="{5CAF6EC9-F130-42AE-AB51-F897821939A0}" type="pres">
      <dgm:prSet presAssocID="{71B477B8-F211-4DFF-8E21-753732C3C180}" presName="Name13" presStyleLbl="parChTrans1D2" presStyleIdx="1" presStyleCnt="13"/>
      <dgm:spPr/>
    </dgm:pt>
    <dgm:pt modelId="{929C1A58-6DCB-4694-B4D5-25DD29F6AF87}" type="pres">
      <dgm:prSet presAssocID="{3BF849AE-2E3A-433F-A258-6DB3957C0585}" presName="childText" presStyleLbl="bgAcc1" presStyleIdx="1" presStyleCnt="13">
        <dgm:presLayoutVars>
          <dgm:bulletEnabled val="1"/>
        </dgm:presLayoutVars>
      </dgm:prSet>
      <dgm:spPr/>
    </dgm:pt>
    <dgm:pt modelId="{0C78EF18-10B9-4855-9723-56B0C7FC83D4}" type="pres">
      <dgm:prSet presAssocID="{66DB3626-EF1B-439E-8AB7-EEF4B31A1B3B}" presName="Name13" presStyleLbl="parChTrans1D2" presStyleIdx="2" presStyleCnt="13"/>
      <dgm:spPr/>
    </dgm:pt>
    <dgm:pt modelId="{1E4EB51C-671A-4D40-9EAA-450350D31177}" type="pres">
      <dgm:prSet presAssocID="{2A4A452F-7A40-48EA-8F80-3AD04139D801}" presName="childText" presStyleLbl="bgAcc1" presStyleIdx="2" presStyleCnt="1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DF9C22-9E2D-4719-A9A1-849601E3B373}" type="pres">
      <dgm:prSet presAssocID="{56A31F53-FD7E-4BE8-B35F-417CF6E1EB99}" presName="root" presStyleCnt="0"/>
      <dgm:spPr/>
    </dgm:pt>
    <dgm:pt modelId="{7F22BA1A-E38F-405B-AB5B-A43D2BC5038A}" type="pres">
      <dgm:prSet presAssocID="{56A31F53-FD7E-4BE8-B35F-417CF6E1EB99}" presName="rootComposite" presStyleCnt="0"/>
      <dgm:spPr/>
    </dgm:pt>
    <dgm:pt modelId="{91F77099-FACE-4A76-ADD3-EC46CD7FEE3E}" type="pres">
      <dgm:prSet presAssocID="{56A31F53-FD7E-4BE8-B35F-417CF6E1EB99}" presName="rootText" presStyleLbl="node1" presStyleIdx="1" presStyleCnt="5"/>
      <dgm:spPr/>
    </dgm:pt>
    <dgm:pt modelId="{F50603D7-F63C-45B9-A269-725F944A626A}" type="pres">
      <dgm:prSet presAssocID="{56A31F53-FD7E-4BE8-B35F-417CF6E1EB99}" presName="rootConnector" presStyleLbl="node1" presStyleIdx="1" presStyleCnt="5"/>
      <dgm:spPr/>
    </dgm:pt>
    <dgm:pt modelId="{BF6C077B-F4F2-4411-A80C-775BA0EFDDDC}" type="pres">
      <dgm:prSet presAssocID="{56A31F53-FD7E-4BE8-B35F-417CF6E1EB99}" presName="childShape" presStyleCnt="0"/>
      <dgm:spPr/>
    </dgm:pt>
    <dgm:pt modelId="{136C157A-0BA1-4678-B29C-375C26DFA603}" type="pres">
      <dgm:prSet presAssocID="{CC441B33-880F-4270-9B11-9C5F15B894D3}" presName="Name13" presStyleLbl="parChTrans1D2" presStyleIdx="3" presStyleCnt="13"/>
      <dgm:spPr/>
    </dgm:pt>
    <dgm:pt modelId="{2D26D0AD-70D4-4051-AEA6-152EC2C10851}" type="pres">
      <dgm:prSet presAssocID="{DBF1F414-5698-47E5-9FA6-4FAF40F43FFD}" presName="childText" presStyleLbl="bgAcc1" presStyleIdx="3" presStyleCnt="13" custScaleY="166418">
        <dgm:presLayoutVars>
          <dgm:bulletEnabled val="1"/>
        </dgm:presLayoutVars>
      </dgm:prSet>
      <dgm:spPr/>
    </dgm:pt>
    <dgm:pt modelId="{EAEB115E-7476-4C45-8DF4-60891915BAC9}" type="pres">
      <dgm:prSet presAssocID="{52B915F0-CC77-468A-A4F1-9790F9E62E8F}" presName="Name13" presStyleLbl="parChTrans1D2" presStyleIdx="4" presStyleCnt="13"/>
      <dgm:spPr/>
    </dgm:pt>
    <dgm:pt modelId="{85869301-FAE3-4989-B528-A18FF6EA4E2A}" type="pres">
      <dgm:prSet presAssocID="{EE90E91C-5E95-4EE5-985E-A299397A09D1}" presName="childText" presStyleLbl="bgAcc1" presStyleIdx="4" presStyleCnt="13" custScaleY="165303">
        <dgm:presLayoutVars>
          <dgm:bulletEnabled val="1"/>
        </dgm:presLayoutVars>
      </dgm:prSet>
      <dgm:spPr/>
    </dgm:pt>
    <dgm:pt modelId="{9C58FA3E-CE9B-4EEA-A34D-068DC2712A4A}" type="pres">
      <dgm:prSet presAssocID="{3BB2982B-A99D-45FE-832F-825F88C0E00D}" presName="Name13" presStyleLbl="parChTrans1D2" presStyleIdx="5" presStyleCnt="13"/>
      <dgm:spPr/>
    </dgm:pt>
    <dgm:pt modelId="{28C2062B-E35F-4485-878F-A54089A698FF}" type="pres">
      <dgm:prSet presAssocID="{ADFB0CE7-F116-4A78-906C-F715AB5D6CE3}" presName="childText" presStyleLbl="bgAcc1" presStyleIdx="5" presStyleCnt="13" custScaleY="144284">
        <dgm:presLayoutVars>
          <dgm:bulletEnabled val="1"/>
        </dgm:presLayoutVars>
      </dgm:prSet>
      <dgm:spPr/>
    </dgm:pt>
    <dgm:pt modelId="{04FE21E8-1F48-4A4E-A978-C4AA5A3BD539}" type="pres">
      <dgm:prSet presAssocID="{5F009514-74E4-49A1-80C0-84A226E42500}" presName="root" presStyleCnt="0"/>
      <dgm:spPr/>
    </dgm:pt>
    <dgm:pt modelId="{BD99AE19-3220-4491-993E-39585E267125}" type="pres">
      <dgm:prSet presAssocID="{5F009514-74E4-49A1-80C0-84A226E42500}" presName="rootComposite" presStyleCnt="0"/>
      <dgm:spPr/>
    </dgm:pt>
    <dgm:pt modelId="{972BFADA-DD6D-4EB1-BA82-A2C2B77D027D}" type="pres">
      <dgm:prSet presAssocID="{5F009514-74E4-49A1-80C0-84A226E42500}" presName="rootText" presStyleLbl="node1" presStyleIdx="2" presStyleCnt="5"/>
      <dgm:spPr/>
    </dgm:pt>
    <dgm:pt modelId="{013EA495-C126-464C-82B4-6B4C9C1A1634}" type="pres">
      <dgm:prSet presAssocID="{5F009514-74E4-49A1-80C0-84A226E42500}" presName="rootConnector" presStyleLbl="node1" presStyleIdx="2" presStyleCnt="5"/>
      <dgm:spPr/>
    </dgm:pt>
    <dgm:pt modelId="{242D6CC1-5251-4B94-8C54-0B5E6CAE0287}" type="pres">
      <dgm:prSet presAssocID="{5F009514-74E4-49A1-80C0-84A226E42500}" presName="childShape" presStyleCnt="0"/>
      <dgm:spPr/>
    </dgm:pt>
    <dgm:pt modelId="{E883B6B5-706A-4E81-BA09-D2EE3C821DBD}" type="pres">
      <dgm:prSet presAssocID="{993A8876-FBCD-4093-A0D1-C6C40458C082}" presName="Name13" presStyleLbl="parChTrans1D2" presStyleIdx="6" presStyleCnt="13"/>
      <dgm:spPr/>
    </dgm:pt>
    <dgm:pt modelId="{49C4E71D-2253-4B98-B5C3-DE5DD6AC64E9}" type="pres">
      <dgm:prSet presAssocID="{3836DF2D-FFF4-4633-9278-658905288645}" presName="childText" presStyleLbl="bgAcc1" presStyleIdx="6" presStyleCnt="13">
        <dgm:presLayoutVars>
          <dgm:bulletEnabled val="1"/>
        </dgm:presLayoutVars>
      </dgm:prSet>
      <dgm:spPr/>
    </dgm:pt>
    <dgm:pt modelId="{509BF557-9F4A-4FE5-99E6-8AFA53183A7D}" type="pres">
      <dgm:prSet presAssocID="{7BE523E7-B67F-48A9-8615-E912644AFBFF}" presName="Name13" presStyleLbl="parChTrans1D2" presStyleIdx="7" presStyleCnt="13"/>
      <dgm:spPr/>
    </dgm:pt>
    <dgm:pt modelId="{A63646A2-C630-4B6B-96AB-66E0001211F9}" type="pres">
      <dgm:prSet presAssocID="{3626A7C0-8ED5-4F40-BFF1-7F24BB226211}" presName="childText" presStyleLbl="bgAcc1" presStyleIdx="7" presStyleCnt="13">
        <dgm:presLayoutVars>
          <dgm:bulletEnabled val="1"/>
        </dgm:presLayoutVars>
      </dgm:prSet>
      <dgm:spPr/>
    </dgm:pt>
    <dgm:pt modelId="{B2437632-C801-41A7-9A36-E70AC51B0FC6}" type="pres">
      <dgm:prSet presAssocID="{67CC8003-53B7-44F6-A820-DA8DFB567AB9}" presName="root" presStyleCnt="0"/>
      <dgm:spPr/>
    </dgm:pt>
    <dgm:pt modelId="{AF5B1333-B8E0-4F33-AC62-954B2E3EEC81}" type="pres">
      <dgm:prSet presAssocID="{67CC8003-53B7-44F6-A820-DA8DFB567AB9}" presName="rootComposite" presStyleCnt="0"/>
      <dgm:spPr/>
    </dgm:pt>
    <dgm:pt modelId="{61767D78-7DF1-492A-9BD9-55D378EBE050}" type="pres">
      <dgm:prSet presAssocID="{67CC8003-53B7-44F6-A820-DA8DFB567AB9}" presName="rootText" presStyleLbl="node1" presStyleIdx="3" presStyleCnt="5"/>
      <dgm:spPr/>
    </dgm:pt>
    <dgm:pt modelId="{1154A4E1-72E0-4E6E-994F-7029AD99CE30}" type="pres">
      <dgm:prSet presAssocID="{67CC8003-53B7-44F6-A820-DA8DFB567AB9}" presName="rootConnector" presStyleLbl="node1" presStyleIdx="3" presStyleCnt="5"/>
      <dgm:spPr/>
    </dgm:pt>
    <dgm:pt modelId="{1B8F6F42-B26B-4A0A-A8BC-553AF15B57B5}" type="pres">
      <dgm:prSet presAssocID="{67CC8003-53B7-44F6-A820-DA8DFB567AB9}" presName="childShape" presStyleCnt="0"/>
      <dgm:spPr/>
    </dgm:pt>
    <dgm:pt modelId="{52ACB2FE-8950-471C-B152-52BC6433E42C}" type="pres">
      <dgm:prSet presAssocID="{494E1C8A-ABC5-461B-9AB2-BF853CD0E9B6}" presName="Name13" presStyleLbl="parChTrans1D2" presStyleIdx="8" presStyleCnt="13"/>
      <dgm:spPr/>
    </dgm:pt>
    <dgm:pt modelId="{2D2B9877-EAD2-4FA2-BF60-2E76FA0914EF}" type="pres">
      <dgm:prSet presAssocID="{0392A33C-5E8D-442B-9A91-A0ED98134361}" presName="childText" presStyleLbl="bgAcc1" presStyleIdx="8" presStyleCnt="13" custScaleY="194283">
        <dgm:presLayoutVars>
          <dgm:bulletEnabled val="1"/>
        </dgm:presLayoutVars>
      </dgm:prSet>
      <dgm:spPr/>
    </dgm:pt>
    <dgm:pt modelId="{DA34E747-9E71-4012-A63B-6442FD20A37A}" type="pres">
      <dgm:prSet presAssocID="{69BC8325-7279-4204-B5B0-AF9DB5FC6CD7}" presName="Name13" presStyleLbl="parChTrans1D2" presStyleIdx="9" presStyleCnt="13"/>
      <dgm:spPr/>
    </dgm:pt>
    <dgm:pt modelId="{AE37C7CA-FB96-4638-A612-16EF79F6A1BA}" type="pres">
      <dgm:prSet presAssocID="{91D28178-796F-4DF8-9A75-3D1D35E7162E}" presName="childText" presStyleLbl="bgAcc1" presStyleIdx="9" presStyleCnt="13">
        <dgm:presLayoutVars>
          <dgm:bulletEnabled val="1"/>
        </dgm:presLayoutVars>
      </dgm:prSet>
      <dgm:spPr/>
    </dgm:pt>
    <dgm:pt modelId="{960D2533-5995-4680-B5D0-B8E553F9BEF0}" type="pres">
      <dgm:prSet presAssocID="{A5983560-2D49-4EF1-B4DF-CC2DF67C62F6}" presName="Name13" presStyleLbl="parChTrans1D2" presStyleIdx="10" presStyleCnt="13"/>
      <dgm:spPr/>
    </dgm:pt>
    <dgm:pt modelId="{D4DF2299-EC0B-4FBC-902E-03A0DA23406C}" type="pres">
      <dgm:prSet presAssocID="{96D3548D-ED89-4F51-97EB-E5A1261644FF}" presName="childText" presStyleLbl="bgAcc1" presStyleIdx="10" presStyleCnt="13">
        <dgm:presLayoutVars>
          <dgm:bulletEnabled val="1"/>
        </dgm:presLayoutVars>
      </dgm:prSet>
      <dgm:spPr/>
    </dgm:pt>
    <dgm:pt modelId="{BFDDBFDE-F262-4180-A240-C29426F9045D}" type="pres">
      <dgm:prSet presAssocID="{3A6CC4B6-4F19-4DD1-BEC8-748EC4E696C5}" presName="root" presStyleCnt="0"/>
      <dgm:spPr/>
    </dgm:pt>
    <dgm:pt modelId="{A4D95D64-E261-4A10-A287-E52818F62988}" type="pres">
      <dgm:prSet presAssocID="{3A6CC4B6-4F19-4DD1-BEC8-748EC4E696C5}" presName="rootComposite" presStyleCnt="0"/>
      <dgm:spPr/>
    </dgm:pt>
    <dgm:pt modelId="{CD0B0E6B-D429-4637-AB69-B632EC4945E1}" type="pres">
      <dgm:prSet presAssocID="{3A6CC4B6-4F19-4DD1-BEC8-748EC4E696C5}" presName="rootText" presStyleLbl="node1" presStyleIdx="4" presStyleCnt="5"/>
      <dgm:spPr/>
    </dgm:pt>
    <dgm:pt modelId="{9CADB822-13F4-4773-8103-7434C8090561}" type="pres">
      <dgm:prSet presAssocID="{3A6CC4B6-4F19-4DD1-BEC8-748EC4E696C5}" presName="rootConnector" presStyleLbl="node1" presStyleIdx="4" presStyleCnt="5"/>
      <dgm:spPr/>
    </dgm:pt>
    <dgm:pt modelId="{7DFD559D-F91E-451B-9EDB-0A5E8BAB072F}" type="pres">
      <dgm:prSet presAssocID="{3A6CC4B6-4F19-4DD1-BEC8-748EC4E696C5}" presName="childShape" presStyleCnt="0"/>
      <dgm:spPr/>
    </dgm:pt>
    <dgm:pt modelId="{60D77A5F-4651-4167-8298-4BFF48F0E427}" type="pres">
      <dgm:prSet presAssocID="{DA04C84B-4FF8-4A85-8341-178B3B87B721}" presName="Name13" presStyleLbl="parChTrans1D2" presStyleIdx="11" presStyleCnt="13"/>
      <dgm:spPr/>
    </dgm:pt>
    <dgm:pt modelId="{CF8427F8-652C-4C22-84EA-9673914D2EF0}" type="pres">
      <dgm:prSet presAssocID="{BB84BE8C-4E98-4190-8AD6-657264A0A8E5}" presName="childText" presStyleLbl="bgAcc1" presStyleIdx="11" presStyleCnt="13">
        <dgm:presLayoutVars>
          <dgm:bulletEnabled val="1"/>
        </dgm:presLayoutVars>
      </dgm:prSet>
      <dgm:spPr/>
    </dgm:pt>
    <dgm:pt modelId="{04FD91E1-A737-42D1-A3D2-B96A4BBA352A}" type="pres">
      <dgm:prSet presAssocID="{E3176FDD-4FB4-4903-817D-D0276AD6AE7B}" presName="Name13" presStyleLbl="parChTrans1D2" presStyleIdx="12" presStyleCnt="13"/>
      <dgm:spPr/>
    </dgm:pt>
    <dgm:pt modelId="{D4319158-D541-48BF-A3DC-F0F7CC0FFDF6}" type="pres">
      <dgm:prSet presAssocID="{A143E3F3-0DBC-4D94-9AF9-AF0275EC590B}" presName="childText" presStyleLbl="bgAcc1" presStyleIdx="12" presStyleCnt="13">
        <dgm:presLayoutVars>
          <dgm:bulletEnabled val="1"/>
        </dgm:presLayoutVars>
      </dgm:prSet>
      <dgm:spPr/>
    </dgm:pt>
  </dgm:ptLst>
  <dgm:cxnLst>
    <dgm:cxn modelId="{1063E6E5-9280-4C1C-B844-06F6CBC3FA3C}" srcId="{5F009514-74E4-49A1-80C0-84A226E42500}" destId="{3836DF2D-FFF4-4633-9278-658905288645}" srcOrd="0" destOrd="0" parTransId="{993A8876-FBCD-4093-A0D1-C6C40458C082}" sibTransId="{3F26E07D-CBC5-49D2-A4B1-BB36F2CDA081}"/>
    <dgm:cxn modelId="{0B859D2A-AA28-4C3C-B927-CFE425BC62D8}" srcId="{5081BC27-49A8-4E91-A3EB-25303239D6BD}" destId="{93364FFB-2869-4EE2-AAB0-D9F335A46FDA}" srcOrd="0" destOrd="0" parTransId="{D4F9ACC2-A3E8-4AB0-8CEE-EBE0D9F49593}" sibTransId="{D74D56D1-14BC-49FE-A080-937F47757491}"/>
    <dgm:cxn modelId="{1F185D39-10CA-4119-AE0D-196A71050297}" type="presOf" srcId="{93364FFB-2869-4EE2-AAB0-D9F335A46FDA}" destId="{2AFA8E98-35B4-478E-812D-C1A7B469F9FD}" srcOrd="0" destOrd="0" presId="urn:microsoft.com/office/officeart/2005/8/layout/hierarchy3"/>
    <dgm:cxn modelId="{9D1092F4-03CE-49ED-8B85-2E2D90C17422}" type="presOf" srcId="{3A6CC4B6-4F19-4DD1-BEC8-748EC4E696C5}" destId="{CD0B0E6B-D429-4637-AB69-B632EC4945E1}" srcOrd="0" destOrd="0" presId="urn:microsoft.com/office/officeart/2005/8/layout/hierarchy3"/>
    <dgm:cxn modelId="{BD66F050-063D-4B52-A931-FE3D6A60E368}" type="presOf" srcId="{A5983560-2D49-4EF1-B4DF-CC2DF67C62F6}" destId="{960D2533-5995-4680-B5D0-B8E553F9BEF0}" srcOrd="0" destOrd="0" presId="urn:microsoft.com/office/officeart/2005/8/layout/hierarchy3"/>
    <dgm:cxn modelId="{F59A057D-8F8F-4385-B4DC-A6D6EA3177E7}" type="presOf" srcId="{993A8876-FBCD-4093-A0D1-C6C40458C082}" destId="{E883B6B5-706A-4E81-BA09-D2EE3C821DBD}" srcOrd="0" destOrd="0" presId="urn:microsoft.com/office/officeart/2005/8/layout/hierarchy3"/>
    <dgm:cxn modelId="{F5F93BCC-387B-4410-9927-02BD0E29798D}" type="presOf" srcId="{BB84BE8C-4E98-4190-8AD6-657264A0A8E5}" destId="{CF8427F8-652C-4C22-84EA-9673914D2EF0}" srcOrd="0" destOrd="0" presId="urn:microsoft.com/office/officeart/2005/8/layout/hierarchy3"/>
    <dgm:cxn modelId="{BAFF1BDC-4493-40E7-A321-E0E4EBB73AA3}" type="presOf" srcId="{CC441B33-880F-4270-9B11-9C5F15B894D3}" destId="{136C157A-0BA1-4678-B29C-375C26DFA603}" srcOrd="0" destOrd="0" presId="urn:microsoft.com/office/officeart/2005/8/layout/hierarchy3"/>
    <dgm:cxn modelId="{14D529FE-8AD5-42D7-9C4A-CB766DF3A3DE}" type="presOf" srcId="{91D28178-796F-4DF8-9A75-3D1D35E7162E}" destId="{AE37C7CA-FB96-4638-A612-16EF79F6A1BA}" srcOrd="0" destOrd="0" presId="urn:microsoft.com/office/officeart/2005/8/layout/hierarchy3"/>
    <dgm:cxn modelId="{8D4DE10D-13AB-4471-A6C9-6718800D3BB1}" type="presOf" srcId="{5F009514-74E4-49A1-80C0-84A226E42500}" destId="{972BFADA-DD6D-4EB1-BA82-A2C2B77D027D}" srcOrd="0" destOrd="0" presId="urn:microsoft.com/office/officeart/2005/8/layout/hierarchy3"/>
    <dgm:cxn modelId="{127BB776-357D-47BA-A0BD-841AF6EA4CE5}" type="presOf" srcId="{DBF1F414-5698-47E5-9FA6-4FAF40F43FFD}" destId="{2D26D0AD-70D4-4051-AEA6-152EC2C10851}" srcOrd="0" destOrd="0" presId="urn:microsoft.com/office/officeart/2005/8/layout/hierarchy3"/>
    <dgm:cxn modelId="{117E5DFB-545C-4D0D-B5A0-A449B20BF380}" type="presOf" srcId="{52B915F0-CC77-468A-A4F1-9790F9E62E8F}" destId="{EAEB115E-7476-4C45-8DF4-60891915BAC9}" srcOrd="0" destOrd="0" presId="urn:microsoft.com/office/officeart/2005/8/layout/hierarchy3"/>
    <dgm:cxn modelId="{01CBB514-A165-48CE-A601-082F67D9512F}" srcId="{5F009514-74E4-49A1-80C0-84A226E42500}" destId="{3626A7C0-8ED5-4F40-BFF1-7F24BB226211}" srcOrd="1" destOrd="0" parTransId="{7BE523E7-B67F-48A9-8615-E912644AFBFF}" sibTransId="{07263CEA-F647-4E60-B32F-B41E48138E81}"/>
    <dgm:cxn modelId="{887272F3-2682-461D-AF8E-E9DB16E6FFF4}" type="presOf" srcId="{67CC8003-53B7-44F6-A820-DA8DFB567AB9}" destId="{1154A4E1-72E0-4E6E-994F-7029AD99CE30}" srcOrd="1" destOrd="0" presId="urn:microsoft.com/office/officeart/2005/8/layout/hierarchy3"/>
    <dgm:cxn modelId="{608CFE8A-2658-4B84-A755-C5B7D2A5EA47}" type="presOf" srcId="{66DB3626-EF1B-439E-8AB7-EEF4B31A1B3B}" destId="{0C78EF18-10B9-4855-9723-56B0C7FC83D4}" srcOrd="0" destOrd="0" presId="urn:microsoft.com/office/officeart/2005/8/layout/hierarchy3"/>
    <dgm:cxn modelId="{A0990FFE-520F-4A0D-AD4A-E9AF428547D9}" srcId="{5081BC27-49A8-4E91-A3EB-25303239D6BD}" destId="{67CC8003-53B7-44F6-A820-DA8DFB567AB9}" srcOrd="3" destOrd="0" parTransId="{ADC134E7-6D51-49FD-BFB8-92C1B406C723}" sibTransId="{3E3CADA3-1C34-4374-8CD1-43DF8715CDC3}"/>
    <dgm:cxn modelId="{076C13F6-AF91-4B82-9299-41EB292512BE}" type="presOf" srcId="{3626A7C0-8ED5-4F40-BFF1-7F24BB226211}" destId="{A63646A2-C630-4B6B-96AB-66E0001211F9}" srcOrd="0" destOrd="0" presId="urn:microsoft.com/office/officeart/2005/8/layout/hierarchy3"/>
    <dgm:cxn modelId="{BBEF8235-C453-47FB-A562-CA71A3333415}" type="presOf" srcId="{3BB2982B-A99D-45FE-832F-825F88C0E00D}" destId="{9C58FA3E-CE9B-4EEA-A34D-068DC2712A4A}" srcOrd="0" destOrd="0" presId="urn:microsoft.com/office/officeart/2005/8/layout/hierarchy3"/>
    <dgm:cxn modelId="{0FA63B1C-3482-4B52-8512-4E0F327438B1}" srcId="{56A31F53-FD7E-4BE8-B35F-417CF6E1EB99}" destId="{ADFB0CE7-F116-4A78-906C-F715AB5D6CE3}" srcOrd="2" destOrd="0" parTransId="{3BB2982B-A99D-45FE-832F-825F88C0E00D}" sibTransId="{7F2FBFA3-1822-42C7-88AE-CDE1BC5767DB}"/>
    <dgm:cxn modelId="{361B9121-3E72-47E3-8524-EA7AF4A26BF5}" type="presOf" srcId="{5081BC27-49A8-4E91-A3EB-25303239D6BD}" destId="{F56FF25A-2746-4753-9D95-CDB7255D3674}" srcOrd="0" destOrd="0" presId="urn:microsoft.com/office/officeart/2005/8/layout/hierarchy3"/>
    <dgm:cxn modelId="{CD75EED4-BBEF-4542-971C-8F2561B3D69D}" type="presOf" srcId="{3A6CC4B6-4F19-4DD1-BEC8-748EC4E696C5}" destId="{9CADB822-13F4-4773-8103-7434C8090561}" srcOrd="1" destOrd="0" presId="urn:microsoft.com/office/officeart/2005/8/layout/hierarchy3"/>
    <dgm:cxn modelId="{41054869-8B29-4662-BB18-E7633583F5F4}" srcId="{56A31F53-FD7E-4BE8-B35F-417CF6E1EB99}" destId="{DBF1F414-5698-47E5-9FA6-4FAF40F43FFD}" srcOrd="0" destOrd="0" parTransId="{CC441B33-880F-4270-9B11-9C5F15B894D3}" sibTransId="{B4505ED0-B4B0-4637-8226-4EAA80238A42}"/>
    <dgm:cxn modelId="{1BCD1A9A-91A0-4000-8389-88B2E1D3E1A9}" type="presOf" srcId="{71B477B8-F211-4DFF-8E21-753732C3C180}" destId="{5CAF6EC9-F130-42AE-AB51-F897821939A0}" srcOrd="0" destOrd="0" presId="urn:microsoft.com/office/officeart/2005/8/layout/hierarchy3"/>
    <dgm:cxn modelId="{7A1B9D5C-ECE2-4594-8C28-8907E04A0717}" type="presOf" srcId="{96D3548D-ED89-4F51-97EB-E5A1261644FF}" destId="{D4DF2299-EC0B-4FBC-902E-03A0DA23406C}" srcOrd="0" destOrd="0" presId="urn:microsoft.com/office/officeart/2005/8/layout/hierarchy3"/>
    <dgm:cxn modelId="{245FC317-6C9D-4094-8325-016ABCEF121F}" srcId="{56A31F53-FD7E-4BE8-B35F-417CF6E1EB99}" destId="{EE90E91C-5E95-4EE5-985E-A299397A09D1}" srcOrd="1" destOrd="0" parTransId="{52B915F0-CC77-468A-A4F1-9790F9E62E8F}" sibTransId="{83B8501D-997F-4A2A-AAEA-964EE0D7798C}"/>
    <dgm:cxn modelId="{F3A437D5-AFF8-478B-8F8C-082BC08DEEE7}" type="presOf" srcId="{0392A33C-5E8D-442B-9A91-A0ED98134361}" destId="{2D2B9877-EAD2-4FA2-BF60-2E76FA0914EF}" srcOrd="0" destOrd="0" presId="urn:microsoft.com/office/officeart/2005/8/layout/hierarchy3"/>
    <dgm:cxn modelId="{6C1092E5-5E71-459E-92AE-1D95B0D10F5C}" type="presOf" srcId="{93364FFB-2869-4EE2-AAB0-D9F335A46FDA}" destId="{B65CA899-B20D-43E9-98AD-C67AAE7E30CF}" srcOrd="1" destOrd="0" presId="urn:microsoft.com/office/officeart/2005/8/layout/hierarchy3"/>
    <dgm:cxn modelId="{CC2C19E1-FFA8-40E6-80ED-1580DB12EE42}" srcId="{5081BC27-49A8-4E91-A3EB-25303239D6BD}" destId="{5F009514-74E4-49A1-80C0-84A226E42500}" srcOrd="2" destOrd="0" parTransId="{18FEC71E-8267-4086-AEEA-4A011A51BE23}" sibTransId="{EACD851A-0B7F-4AA0-AFFB-02DC839C26C7}"/>
    <dgm:cxn modelId="{12E02489-CC99-4AEF-8728-1A2A2D0111A3}" type="presOf" srcId="{A143E3F3-0DBC-4D94-9AF9-AF0275EC590B}" destId="{D4319158-D541-48BF-A3DC-F0F7CC0FFDF6}" srcOrd="0" destOrd="0" presId="urn:microsoft.com/office/officeart/2005/8/layout/hierarchy3"/>
    <dgm:cxn modelId="{C1EA42A9-B5F6-447E-8DB9-6E22123D9244}" srcId="{93364FFB-2869-4EE2-AAB0-D9F335A46FDA}" destId="{C49BB0A7-0D19-4A6D-B551-3BD5CD7C86F0}" srcOrd="0" destOrd="0" parTransId="{0BB8A611-A3DC-4999-A4B2-B171D95796D7}" sibTransId="{E5126311-606F-477B-A5A8-4D052E061FE9}"/>
    <dgm:cxn modelId="{C3054EA5-3568-421D-8CDD-EBCBC7894A43}" srcId="{5081BC27-49A8-4E91-A3EB-25303239D6BD}" destId="{56A31F53-FD7E-4BE8-B35F-417CF6E1EB99}" srcOrd="1" destOrd="0" parTransId="{EBF0A3EE-0762-4449-9F2F-D59CB503BC26}" sibTransId="{76201E54-369F-4F42-8006-D85C4F8C4F56}"/>
    <dgm:cxn modelId="{CA1389FC-7640-4608-AEDA-5F022FD2E525}" type="presOf" srcId="{7BE523E7-B67F-48A9-8615-E912644AFBFF}" destId="{509BF557-9F4A-4FE5-99E6-8AFA53183A7D}" srcOrd="0" destOrd="0" presId="urn:microsoft.com/office/officeart/2005/8/layout/hierarchy3"/>
    <dgm:cxn modelId="{1A79E97D-73EF-4DBE-AA5F-BA69F9401851}" srcId="{5081BC27-49A8-4E91-A3EB-25303239D6BD}" destId="{3A6CC4B6-4F19-4DD1-BEC8-748EC4E696C5}" srcOrd="4" destOrd="0" parTransId="{150A2708-D3E0-408F-BEDC-A1CE93C8793F}" sibTransId="{21A03271-245A-4A1F-88F9-32127FD17515}"/>
    <dgm:cxn modelId="{6E5F2DD0-18FB-431E-ABAF-43C1563FFD4A}" type="presOf" srcId="{E3176FDD-4FB4-4903-817D-D0276AD6AE7B}" destId="{04FD91E1-A737-42D1-A3D2-B96A4BBA352A}" srcOrd="0" destOrd="0" presId="urn:microsoft.com/office/officeart/2005/8/layout/hierarchy3"/>
    <dgm:cxn modelId="{06539DF8-A843-4EC8-AC99-56A3DBD862FB}" srcId="{3A6CC4B6-4F19-4DD1-BEC8-748EC4E696C5}" destId="{BB84BE8C-4E98-4190-8AD6-657264A0A8E5}" srcOrd="0" destOrd="0" parTransId="{DA04C84B-4FF8-4A85-8341-178B3B87B721}" sibTransId="{6FDC6AF6-AEE8-4AF2-B393-5A0EAFE3422B}"/>
    <dgm:cxn modelId="{944A832C-A5C6-4A92-B883-1EBEB3B71E43}" srcId="{67CC8003-53B7-44F6-A820-DA8DFB567AB9}" destId="{0392A33C-5E8D-442B-9A91-A0ED98134361}" srcOrd="0" destOrd="0" parTransId="{494E1C8A-ABC5-461B-9AB2-BF853CD0E9B6}" sibTransId="{46600118-B005-4F2D-B063-62895373AE0A}"/>
    <dgm:cxn modelId="{401B3A42-C5CB-4A7E-A9A7-AAB0FE7D48CE}" srcId="{67CC8003-53B7-44F6-A820-DA8DFB567AB9}" destId="{91D28178-796F-4DF8-9A75-3D1D35E7162E}" srcOrd="1" destOrd="0" parTransId="{69BC8325-7279-4204-B5B0-AF9DB5FC6CD7}" sibTransId="{3181FA92-BC70-4390-B407-EBB42FD3FC32}"/>
    <dgm:cxn modelId="{508EC99A-12F8-4090-9826-D7CAC555434E}" type="presOf" srcId="{3BF849AE-2E3A-433F-A258-6DB3957C0585}" destId="{929C1A58-6DCB-4694-B4D5-25DD29F6AF87}" srcOrd="0" destOrd="0" presId="urn:microsoft.com/office/officeart/2005/8/layout/hierarchy3"/>
    <dgm:cxn modelId="{343B2BEA-D023-4DC2-AEB2-F37667059ED6}" type="presOf" srcId="{C49BB0A7-0D19-4A6D-B551-3BD5CD7C86F0}" destId="{6F85EC64-9CFE-4211-8B37-475B4F42A3FA}" srcOrd="0" destOrd="0" presId="urn:microsoft.com/office/officeart/2005/8/layout/hierarchy3"/>
    <dgm:cxn modelId="{2580EC57-D7F9-4736-BDB8-9F06411F1ADD}" type="presOf" srcId="{DA04C84B-4FF8-4A85-8341-178B3B87B721}" destId="{60D77A5F-4651-4167-8298-4BFF48F0E427}" srcOrd="0" destOrd="0" presId="urn:microsoft.com/office/officeart/2005/8/layout/hierarchy3"/>
    <dgm:cxn modelId="{2C955A44-2570-4CB9-9315-3C6B5B6C9E22}" srcId="{93364FFB-2869-4EE2-AAB0-D9F335A46FDA}" destId="{3BF849AE-2E3A-433F-A258-6DB3957C0585}" srcOrd="1" destOrd="0" parTransId="{71B477B8-F211-4DFF-8E21-753732C3C180}" sibTransId="{95DAC6D1-8384-4986-BB5C-159155D1DCD5}"/>
    <dgm:cxn modelId="{61A2F567-9419-41C5-89BE-9A4A0DC7F5A5}" type="presOf" srcId="{EE90E91C-5E95-4EE5-985E-A299397A09D1}" destId="{85869301-FAE3-4989-B528-A18FF6EA4E2A}" srcOrd="0" destOrd="0" presId="urn:microsoft.com/office/officeart/2005/8/layout/hierarchy3"/>
    <dgm:cxn modelId="{137FEF9B-A7AE-49D2-BCB2-6A4DC44A984C}" type="presOf" srcId="{494E1C8A-ABC5-461B-9AB2-BF853CD0E9B6}" destId="{52ACB2FE-8950-471C-B152-52BC6433E42C}" srcOrd="0" destOrd="0" presId="urn:microsoft.com/office/officeart/2005/8/layout/hierarchy3"/>
    <dgm:cxn modelId="{3E90500E-46DD-42B9-86C3-8025DAF5F524}" type="presOf" srcId="{69BC8325-7279-4204-B5B0-AF9DB5FC6CD7}" destId="{DA34E747-9E71-4012-A63B-6442FD20A37A}" srcOrd="0" destOrd="0" presId="urn:microsoft.com/office/officeart/2005/8/layout/hierarchy3"/>
    <dgm:cxn modelId="{7BCCD146-D4D1-4504-BF54-80FC0F994CEC}" srcId="{93364FFB-2869-4EE2-AAB0-D9F335A46FDA}" destId="{2A4A452F-7A40-48EA-8F80-3AD04139D801}" srcOrd="2" destOrd="0" parTransId="{66DB3626-EF1B-439E-8AB7-EEF4B31A1B3B}" sibTransId="{F6E8A8FD-6689-404F-9301-B6BF56C0AAC2}"/>
    <dgm:cxn modelId="{40C8B0FA-EBDE-4264-A9F6-E83FBEF9B70B}" type="presOf" srcId="{3836DF2D-FFF4-4633-9278-658905288645}" destId="{49C4E71D-2253-4B98-B5C3-DE5DD6AC64E9}" srcOrd="0" destOrd="0" presId="urn:microsoft.com/office/officeart/2005/8/layout/hierarchy3"/>
    <dgm:cxn modelId="{9BC36C12-0984-40C9-81A4-144DEE4075CB}" type="presOf" srcId="{56A31F53-FD7E-4BE8-B35F-417CF6E1EB99}" destId="{F50603D7-F63C-45B9-A269-725F944A626A}" srcOrd="1" destOrd="0" presId="urn:microsoft.com/office/officeart/2005/8/layout/hierarchy3"/>
    <dgm:cxn modelId="{A25A03BB-6E1A-4484-9E55-7605EC14C25C}" type="presOf" srcId="{5F009514-74E4-49A1-80C0-84A226E42500}" destId="{013EA495-C126-464C-82B4-6B4C9C1A1634}" srcOrd="1" destOrd="0" presId="urn:microsoft.com/office/officeart/2005/8/layout/hierarchy3"/>
    <dgm:cxn modelId="{3993EB1F-006D-46E8-94E4-215C188F9C6D}" type="presOf" srcId="{67CC8003-53B7-44F6-A820-DA8DFB567AB9}" destId="{61767D78-7DF1-492A-9BD9-55D378EBE050}" srcOrd="0" destOrd="0" presId="urn:microsoft.com/office/officeart/2005/8/layout/hierarchy3"/>
    <dgm:cxn modelId="{766CF066-1C4F-48B2-89C8-A5D77AF00BE1}" type="presOf" srcId="{2A4A452F-7A40-48EA-8F80-3AD04139D801}" destId="{1E4EB51C-671A-4D40-9EAA-450350D31177}" srcOrd="0" destOrd="0" presId="urn:microsoft.com/office/officeart/2005/8/layout/hierarchy3"/>
    <dgm:cxn modelId="{BBAC338B-3879-4E02-81C6-26DAF0501FD8}" type="presOf" srcId="{56A31F53-FD7E-4BE8-B35F-417CF6E1EB99}" destId="{91F77099-FACE-4A76-ADD3-EC46CD7FEE3E}" srcOrd="0" destOrd="0" presId="urn:microsoft.com/office/officeart/2005/8/layout/hierarchy3"/>
    <dgm:cxn modelId="{C0977F17-4032-422D-ACB3-D1E6AF266350}" srcId="{3A6CC4B6-4F19-4DD1-BEC8-748EC4E696C5}" destId="{A143E3F3-0DBC-4D94-9AF9-AF0275EC590B}" srcOrd="1" destOrd="0" parTransId="{E3176FDD-4FB4-4903-817D-D0276AD6AE7B}" sibTransId="{CB3419BE-4A53-4B6C-9C46-F62ACEFDE605}"/>
    <dgm:cxn modelId="{DD24CCB0-6C99-441D-8413-99CC8ABB1AC1}" type="presOf" srcId="{ADFB0CE7-F116-4A78-906C-F715AB5D6CE3}" destId="{28C2062B-E35F-4485-878F-A54089A698FF}" srcOrd="0" destOrd="0" presId="urn:microsoft.com/office/officeart/2005/8/layout/hierarchy3"/>
    <dgm:cxn modelId="{F7EEAFF7-63D7-4844-BD62-5AE0BDF3FC77}" srcId="{67CC8003-53B7-44F6-A820-DA8DFB567AB9}" destId="{96D3548D-ED89-4F51-97EB-E5A1261644FF}" srcOrd="2" destOrd="0" parTransId="{A5983560-2D49-4EF1-B4DF-CC2DF67C62F6}" sibTransId="{314E1360-AD21-41BC-9E15-E068743BEAB9}"/>
    <dgm:cxn modelId="{1A839489-5BC9-49FB-8E6B-6C7456F37E66}" type="presOf" srcId="{0BB8A611-A3DC-4999-A4B2-B171D95796D7}" destId="{A2143CC6-29AC-4753-B84C-1F87F6AFF146}" srcOrd="0" destOrd="0" presId="urn:microsoft.com/office/officeart/2005/8/layout/hierarchy3"/>
    <dgm:cxn modelId="{F156CF3A-5859-42D9-9E67-0308DFDED5B6}" type="presParOf" srcId="{F56FF25A-2746-4753-9D95-CDB7255D3674}" destId="{3DA72338-F9BA-4A3B-BD24-A8BA1AA77F3E}" srcOrd="0" destOrd="0" presId="urn:microsoft.com/office/officeart/2005/8/layout/hierarchy3"/>
    <dgm:cxn modelId="{ABD06C42-E56E-4EAC-86BD-BAF783BC375B}" type="presParOf" srcId="{3DA72338-F9BA-4A3B-BD24-A8BA1AA77F3E}" destId="{685A8465-27E0-46FE-9229-51A9B4F17953}" srcOrd="0" destOrd="0" presId="urn:microsoft.com/office/officeart/2005/8/layout/hierarchy3"/>
    <dgm:cxn modelId="{BD5BDC5C-DA20-44CA-8839-E7BD4D67338D}" type="presParOf" srcId="{685A8465-27E0-46FE-9229-51A9B4F17953}" destId="{2AFA8E98-35B4-478E-812D-C1A7B469F9FD}" srcOrd="0" destOrd="0" presId="urn:microsoft.com/office/officeart/2005/8/layout/hierarchy3"/>
    <dgm:cxn modelId="{B7CA84F3-FBFE-4999-A7DE-63C46E4583C4}" type="presParOf" srcId="{685A8465-27E0-46FE-9229-51A9B4F17953}" destId="{B65CA899-B20D-43E9-98AD-C67AAE7E30CF}" srcOrd="1" destOrd="0" presId="urn:microsoft.com/office/officeart/2005/8/layout/hierarchy3"/>
    <dgm:cxn modelId="{0750CCFE-DB56-42DE-96C3-5069D90B6AFD}" type="presParOf" srcId="{3DA72338-F9BA-4A3B-BD24-A8BA1AA77F3E}" destId="{DFBF780D-F7E6-44EC-B011-8AD63A33A16C}" srcOrd="1" destOrd="0" presId="urn:microsoft.com/office/officeart/2005/8/layout/hierarchy3"/>
    <dgm:cxn modelId="{4A81F2AE-C205-4A76-8734-555CBA5A20C1}" type="presParOf" srcId="{DFBF780D-F7E6-44EC-B011-8AD63A33A16C}" destId="{A2143CC6-29AC-4753-B84C-1F87F6AFF146}" srcOrd="0" destOrd="0" presId="urn:microsoft.com/office/officeart/2005/8/layout/hierarchy3"/>
    <dgm:cxn modelId="{E55CAE0A-D071-43A2-9876-BB8D6D1FB03F}" type="presParOf" srcId="{DFBF780D-F7E6-44EC-B011-8AD63A33A16C}" destId="{6F85EC64-9CFE-4211-8B37-475B4F42A3FA}" srcOrd="1" destOrd="0" presId="urn:microsoft.com/office/officeart/2005/8/layout/hierarchy3"/>
    <dgm:cxn modelId="{EDD86A3F-A47C-435E-A390-622233B01EB1}" type="presParOf" srcId="{DFBF780D-F7E6-44EC-B011-8AD63A33A16C}" destId="{5CAF6EC9-F130-42AE-AB51-F897821939A0}" srcOrd="2" destOrd="0" presId="urn:microsoft.com/office/officeart/2005/8/layout/hierarchy3"/>
    <dgm:cxn modelId="{BC7B38AA-08C6-4F9E-AB5A-4C1D88F8BB92}" type="presParOf" srcId="{DFBF780D-F7E6-44EC-B011-8AD63A33A16C}" destId="{929C1A58-6DCB-4694-B4D5-25DD29F6AF87}" srcOrd="3" destOrd="0" presId="urn:microsoft.com/office/officeart/2005/8/layout/hierarchy3"/>
    <dgm:cxn modelId="{D447691F-3BEA-426D-9A91-EBF3F3099536}" type="presParOf" srcId="{DFBF780D-F7E6-44EC-B011-8AD63A33A16C}" destId="{0C78EF18-10B9-4855-9723-56B0C7FC83D4}" srcOrd="4" destOrd="0" presId="urn:microsoft.com/office/officeart/2005/8/layout/hierarchy3"/>
    <dgm:cxn modelId="{AA3C2422-3327-4C04-A9FD-2D7E35E32FFD}" type="presParOf" srcId="{DFBF780D-F7E6-44EC-B011-8AD63A33A16C}" destId="{1E4EB51C-671A-4D40-9EAA-450350D31177}" srcOrd="5" destOrd="0" presId="urn:microsoft.com/office/officeart/2005/8/layout/hierarchy3"/>
    <dgm:cxn modelId="{60A72E47-5B4C-41EC-9C44-1C9E398BC7F0}" type="presParOf" srcId="{F56FF25A-2746-4753-9D95-CDB7255D3674}" destId="{2DDF9C22-9E2D-4719-A9A1-849601E3B373}" srcOrd="1" destOrd="0" presId="urn:microsoft.com/office/officeart/2005/8/layout/hierarchy3"/>
    <dgm:cxn modelId="{5C507167-5433-4FE6-901D-385ABF132C2E}" type="presParOf" srcId="{2DDF9C22-9E2D-4719-A9A1-849601E3B373}" destId="{7F22BA1A-E38F-405B-AB5B-A43D2BC5038A}" srcOrd="0" destOrd="0" presId="urn:microsoft.com/office/officeart/2005/8/layout/hierarchy3"/>
    <dgm:cxn modelId="{24AF6263-10B3-4876-A962-F7CEFDE6075A}" type="presParOf" srcId="{7F22BA1A-E38F-405B-AB5B-A43D2BC5038A}" destId="{91F77099-FACE-4A76-ADD3-EC46CD7FEE3E}" srcOrd="0" destOrd="0" presId="urn:microsoft.com/office/officeart/2005/8/layout/hierarchy3"/>
    <dgm:cxn modelId="{FE0A90FE-4E6C-46EB-AE3C-9DD0B554A443}" type="presParOf" srcId="{7F22BA1A-E38F-405B-AB5B-A43D2BC5038A}" destId="{F50603D7-F63C-45B9-A269-725F944A626A}" srcOrd="1" destOrd="0" presId="urn:microsoft.com/office/officeart/2005/8/layout/hierarchy3"/>
    <dgm:cxn modelId="{C800544A-FAC9-4B73-962B-EB7C69E13938}" type="presParOf" srcId="{2DDF9C22-9E2D-4719-A9A1-849601E3B373}" destId="{BF6C077B-F4F2-4411-A80C-775BA0EFDDDC}" srcOrd="1" destOrd="0" presId="urn:microsoft.com/office/officeart/2005/8/layout/hierarchy3"/>
    <dgm:cxn modelId="{4A3A935F-E958-4CD6-BA09-5648407DD677}" type="presParOf" srcId="{BF6C077B-F4F2-4411-A80C-775BA0EFDDDC}" destId="{136C157A-0BA1-4678-B29C-375C26DFA603}" srcOrd="0" destOrd="0" presId="urn:microsoft.com/office/officeart/2005/8/layout/hierarchy3"/>
    <dgm:cxn modelId="{5B0E1C3B-C9ED-4B76-B88F-187C8941E7F7}" type="presParOf" srcId="{BF6C077B-F4F2-4411-A80C-775BA0EFDDDC}" destId="{2D26D0AD-70D4-4051-AEA6-152EC2C10851}" srcOrd="1" destOrd="0" presId="urn:microsoft.com/office/officeart/2005/8/layout/hierarchy3"/>
    <dgm:cxn modelId="{7EA33312-2305-40D9-BD07-56AA1C9B1BAB}" type="presParOf" srcId="{BF6C077B-F4F2-4411-A80C-775BA0EFDDDC}" destId="{EAEB115E-7476-4C45-8DF4-60891915BAC9}" srcOrd="2" destOrd="0" presId="urn:microsoft.com/office/officeart/2005/8/layout/hierarchy3"/>
    <dgm:cxn modelId="{3689AC3C-5ED8-4AF0-BDCB-E4D668245FB8}" type="presParOf" srcId="{BF6C077B-F4F2-4411-A80C-775BA0EFDDDC}" destId="{85869301-FAE3-4989-B528-A18FF6EA4E2A}" srcOrd="3" destOrd="0" presId="urn:microsoft.com/office/officeart/2005/8/layout/hierarchy3"/>
    <dgm:cxn modelId="{4C1828C0-61AB-4B7C-9CBD-73851316979A}" type="presParOf" srcId="{BF6C077B-F4F2-4411-A80C-775BA0EFDDDC}" destId="{9C58FA3E-CE9B-4EEA-A34D-068DC2712A4A}" srcOrd="4" destOrd="0" presId="urn:microsoft.com/office/officeart/2005/8/layout/hierarchy3"/>
    <dgm:cxn modelId="{9AF9CBBE-E179-4F22-89C3-C2BF2CF7FA9A}" type="presParOf" srcId="{BF6C077B-F4F2-4411-A80C-775BA0EFDDDC}" destId="{28C2062B-E35F-4485-878F-A54089A698FF}" srcOrd="5" destOrd="0" presId="urn:microsoft.com/office/officeart/2005/8/layout/hierarchy3"/>
    <dgm:cxn modelId="{A6340E6E-DEA4-41BE-8F4F-56E95E5DB45B}" type="presParOf" srcId="{F56FF25A-2746-4753-9D95-CDB7255D3674}" destId="{04FE21E8-1F48-4A4E-A978-C4AA5A3BD539}" srcOrd="2" destOrd="0" presId="urn:microsoft.com/office/officeart/2005/8/layout/hierarchy3"/>
    <dgm:cxn modelId="{A3A2DE24-EC86-4DCC-B220-53C1AF39414C}" type="presParOf" srcId="{04FE21E8-1F48-4A4E-A978-C4AA5A3BD539}" destId="{BD99AE19-3220-4491-993E-39585E267125}" srcOrd="0" destOrd="0" presId="urn:microsoft.com/office/officeart/2005/8/layout/hierarchy3"/>
    <dgm:cxn modelId="{AC441162-AF8E-4636-99F0-EA7FA170FE94}" type="presParOf" srcId="{BD99AE19-3220-4491-993E-39585E267125}" destId="{972BFADA-DD6D-4EB1-BA82-A2C2B77D027D}" srcOrd="0" destOrd="0" presId="urn:microsoft.com/office/officeart/2005/8/layout/hierarchy3"/>
    <dgm:cxn modelId="{17E17A01-75F1-4CEA-8BC5-D350F3C0EBE3}" type="presParOf" srcId="{BD99AE19-3220-4491-993E-39585E267125}" destId="{013EA495-C126-464C-82B4-6B4C9C1A1634}" srcOrd="1" destOrd="0" presId="urn:microsoft.com/office/officeart/2005/8/layout/hierarchy3"/>
    <dgm:cxn modelId="{1A709E1E-E1F9-4ED9-AC99-D968823773F2}" type="presParOf" srcId="{04FE21E8-1F48-4A4E-A978-C4AA5A3BD539}" destId="{242D6CC1-5251-4B94-8C54-0B5E6CAE0287}" srcOrd="1" destOrd="0" presId="urn:microsoft.com/office/officeart/2005/8/layout/hierarchy3"/>
    <dgm:cxn modelId="{234290E9-2EAA-4F38-8EAA-0EAB59047070}" type="presParOf" srcId="{242D6CC1-5251-4B94-8C54-0B5E6CAE0287}" destId="{E883B6B5-706A-4E81-BA09-D2EE3C821DBD}" srcOrd="0" destOrd="0" presId="urn:microsoft.com/office/officeart/2005/8/layout/hierarchy3"/>
    <dgm:cxn modelId="{D1934825-0136-4035-8B71-4410B577A54E}" type="presParOf" srcId="{242D6CC1-5251-4B94-8C54-0B5E6CAE0287}" destId="{49C4E71D-2253-4B98-B5C3-DE5DD6AC64E9}" srcOrd="1" destOrd="0" presId="urn:microsoft.com/office/officeart/2005/8/layout/hierarchy3"/>
    <dgm:cxn modelId="{28597739-BD7F-40CF-B454-C15A963060C2}" type="presParOf" srcId="{242D6CC1-5251-4B94-8C54-0B5E6CAE0287}" destId="{509BF557-9F4A-4FE5-99E6-8AFA53183A7D}" srcOrd="2" destOrd="0" presId="urn:microsoft.com/office/officeart/2005/8/layout/hierarchy3"/>
    <dgm:cxn modelId="{FAE52556-96AE-4C46-A0BA-3F07A3F6B63E}" type="presParOf" srcId="{242D6CC1-5251-4B94-8C54-0B5E6CAE0287}" destId="{A63646A2-C630-4B6B-96AB-66E0001211F9}" srcOrd="3" destOrd="0" presId="urn:microsoft.com/office/officeart/2005/8/layout/hierarchy3"/>
    <dgm:cxn modelId="{E9435C43-9D4F-4AED-AD8D-4042AD5DE6B1}" type="presParOf" srcId="{F56FF25A-2746-4753-9D95-CDB7255D3674}" destId="{B2437632-C801-41A7-9A36-E70AC51B0FC6}" srcOrd="3" destOrd="0" presId="urn:microsoft.com/office/officeart/2005/8/layout/hierarchy3"/>
    <dgm:cxn modelId="{56336D36-B85E-4B5A-814A-7E6A95274DBC}" type="presParOf" srcId="{B2437632-C801-41A7-9A36-E70AC51B0FC6}" destId="{AF5B1333-B8E0-4F33-AC62-954B2E3EEC81}" srcOrd="0" destOrd="0" presId="urn:microsoft.com/office/officeart/2005/8/layout/hierarchy3"/>
    <dgm:cxn modelId="{00A69B42-4E60-4463-8BFA-11806F26B733}" type="presParOf" srcId="{AF5B1333-B8E0-4F33-AC62-954B2E3EEC81}" destId="{61767D78-7DF1-492A-9BD9-55D378EBE050}" srcOrd="0" destOrd="0" presId="urn:microsoft.com/office/officeart/2005/8/layout/hierarchy3"/>
    <dgm:cxn modelId="{B7414CC7-7B78-4C05-9157-2A222814BA79}" type="presParOf" srcId="{AF5B1333-B8E0-4F33-AC62-954B2E3EEC81}" destId="{1154A4E1-72E0-4E6E-994F-7029AD99CE30}" srcOrd="1" destOrd="0" presId="urn:microsoft.com/office/officeart/2005/8/layout/hierarchy3"/>
    <dgm:cxn modelId="{5E4CB587-520F-4957-8145-493882714CC6}" type="presParOf" srcId="{B2437632-C801-41A7-9A36-E70AC51B0FC6}" destId="{1B8F6F42-B26B-4A0A-A8BC-553AF15B57B5}" srcOrd="1" destOrd="0" presId="urn:microsoft.com/office/officeart/2005/8/layout/hierarchy3"/>
    <dgm:cxn modelId="{0AC2173B-201A-414C-8208-668F79CC0AFA}" type="presParOf" srcId="{1B8F6F42-B26B-4A0A-A8BC-553AF15B57B5}" destId="{52ACB2FE-8950-471C-B152-52BC6433E42C}" srcOrd="0" destOrd="0" presId="urn:microsoft.com/office/officeart/2005/8/layout/hierarchy3"/>
    <dgm:cxn modelId="{B3A9A070-2E19-4088-A925-90B3B802CE71}" type="presParOf" srcId="{1B8F6F42-B26B-4A0A-A8BC-553AF15B57B5}" destId="{2D2B9877-EAD2-4FA2-BF60-2E76FA0914EF}" srcOrd="1" destOrd="0" presId="urn:microsoft.com/office/officeart/2005/8/layout/hierarchy3"/>
    <dgm:cxn modelId="{902F02C8-3082-4229-B28B-B20F2ECA1E05}" type="presParOf" srcId="{1B8F6F42-B26B-4A0A-A8BC-553AF15B57B5}" destId="{DA34E747-9E71-4012-A63B-6442FD20A37A}" srcOrd="2" destOrd="0" presId="urn:microsoft.com/office/officeart/2005/8/layout/hierarchy3"/>
    <dgm:cxn modelId="{12C04A5E-65A2-41C0-A1FC-AD98F850109F}" type="presParOf" srcId="{1B8F6F42-B26B-4A0A-A8BC-553AF15B57B5}" destId="{AE37C7CA-FB96-4638-A612-16EF79F6A1BA}" srcOrd="3" destOrd="0" presId="urn:microsoft.com/office/officeart/2005/8/layout/hierarchy3"/>
    <dgm:cxn modelId="{8BD6E183-9A31-4489-984A-26F4C52DC10A}" type="presParOf" srcId="{1B8F6F42-B26B-4A0A-A8BC-553AF15B57B5}" destId="{960D2533-5995-4680-B5D0-B8E553F9BEF0}" srcOrd="4" destOrd="0" presId="urn:microsoft.com/office/officeart/2005/8/layout/hierarchy3"/>
    <dgm:cxn modelId="{727BB517-113F-4709-A14B-7B8209786D21}" type="presParOf" srcId="{1B8F6F42-B26B-4A0A-A8BC-553AF15B57B5}" destId="{D4DF2299-EC0B-4FBC-902E-03A0DA23406C}" srcOrd="5" destOrd="0" presId="urn:microsoft.com/office/officeart/2005/8/layout/hierarchy3"/>
    <dgm:cxn modelId="{77F0B00D-BC1A-41B5-8117-12BEC65CA0F7}" type="presParOf" srcId="{F56FF25A-2746-4753-9D95-CDB7255D3674}" destId="{BFDDBFDE-F262-4180-A240-C29426F9045D}" srcOrd="4" destOrd="0" presId="urn:microsoft.com/office/officeart/2005/8/layout/hierarchy3"/>
    <dgm:cxn modelId="{BA0FBE73-BE4E-497F-BD41-DA937CB3D2A6}" type="presParOf" srcId="{BFDDBFDE-F262-4180-A240-C29426F9045D}" destId="{A4D95D64-E261-4A10-A287-E52818F62988}" srcOrd="0" destOrd="0" presId="urn:microsoft.com/office/officeart/2005/8/layout/hierarchy3"/>
    <dgm:cxn modelId="{15168735-5D57-453E-BEB1-D06FC3C036DD}" type="presParOf" srcId="{A4D95D64-E261-4A10-A287-E52818F62988}" destId="{CD0B0E6B-D429-4637-AB69-B632EC4945E1}" srcOrd="0" destOrd="0" presId="urn:microsoft.com/office/officeart/2005/8/layout/hierarchy3"/>
    <dgm:cxn modelId="{6A94FCF5-179F-46DB-87E6-00A2991EBAF5}" type="presParOf" srcId="{A4D95D64-E261-4A10-A287-E52818F62988}" destId="{9CADB822-13F4-4773-8103-7434C8090561}" srcOrd="1" destOrd="0" presId="urn:microsoft.com/office/officeart/2005/8/layout/hierarchy3"/>
    <dgm:cxn modelId="{86248FBE-3AF7-45DA-A05A-39326C82EC89}" type="presParOf" srcId="{BFDDBFDE-F262-4180-A240-C29426F9045D}" destId="{7DFD559D-F91E-451B-9EDB-0A5E8BAB072F}" srcOrd="1" destOrd="0" presId="urn:microsoft.com/office/officeart/2005/8/layout/hierarchy3"/>
    <dgm:cxn modelId="{D17E0C2C-E433-4B74-A957-BE25BBBE69C3}" type="presParOf" srcId="{7DFD559D-F91E-451B-9EDB-0A5E8BAB072F}" destId="{60D77A5F-4651-4167-8298-4BFF48F0E427}" srcOrd="0" destOrd="0" presId="urn:microsoft.com/office/officeart/2005/8/layout/hierarchy3"/>
    <dgm:cxn modelId="{B13A0D96-27E2-4F5A-96FE-107F5A5470D8}" type="presParOf" srcId="{7DFD559D-F91E-451B-9EDB-0A5E8BAB072F}" destId="{CF8427F8-652C-4C22-84EA-9673914D2EF0}" srcOrd="1" destOrd="0" presId="urn:microsoft.com/office/officeart/2005/8/layout/hierarchy3"/>
    <dgm:cxn modelId="{47EB0651-AA64-49EB-AC3A-CAE1622F2B1C}" type="presParOf" srcId="{7DFD559D-F91E-451B-9EDB-0A5E8BAB072F}" destId="{04FD91E1-A737-42D1-A3D2-B96A4BBA352A}" srcOrd="2" destOrd="0" presId="urn:microsoft.com/office/officeart/2005/8/layout/hierarchy3"/>
    <dgm:cxn modelId="{013ACA61-EB43-4C6B-95A9-5DBB458E275F}" type="presParOf" srcId="{7DFD559D-F91E-451B-9EDB-0A5E8BAB072F}" destId="{D4319158-D541-48BF-A3DC-F0F7CC0FFDF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E17DF1-9718-477B-BBD0-2E57EF092E7C}" type="doc">
      <dgm:prSet loTypeId="urn:microsoft.com/office/officeart/2005/8/layout/matrix3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CF96EBF6-9CCC-459B-8778-246EBB5BB763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加強語言訊息（表情、語調）</a:t>
          </a:r>
          <a:endParaRPr lang="zh-TW" altLang="en-US" sz="2800" dirty="0"/>
        </a:p>
      </dgm:t>
    </dgm:pt>
    <dgm:pt modelId="{5F09CB5D-395A-4935-8B07-C0D0CF9B6ED0}" type="parTrans" cxnId="{EB3D49B7-CF3D-463F-9254-4CF75706BF2F}">
      <dgm:prSet/>
      <dgm:spPr/>
      <dgm:t>
        <a:bodyPr/>
        <a:lstStyle/>
        <a:p>
          <a:endParaRPr lang="zh-TW" altLang="en-US"/>
        </a:p>
      </dgm:t>
    </dgm:pt>
    <dgm:pt modelId="{B2D1F528-A374-42CC-9B24-B6338551EA47}" type="sibTrans" cxnId="{EB3D49B7-CF3D-463F-9254-4CF75706BF2F}">
      <dgm:prSet/>
      <dgm:spPr/>
      <dgm:t>
        <a:bodyPr/>
        <a:lstStyle/>
        <a:p>
          <a:endParaRPr lang="zh-TW" altLang="en-US"/>
        </a:p>
      </dgm:t>
    </dgm:pt>
    <dgm:pt modelId="{8E3448B3-E0E3-4DB4-82DB-5173464A1440}">
      <dgm:prSet custT="1"/>
      <dgm:spPr/>
      <dgm:t>
        <a:bodyPr/>
        <a:lstStyle/>
        <a:p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補充語言訊息（手勢）</a:t>
          </a:r>
          <a:endParaRPr lang="zh-TW" altLang="en-US" sz="2800" dirty="0">
            <a:latin typeface="標楷體" pitchFamily="65" charset="-120"/>
            <a:ea typeface="標楷體" pitchFamily="65" charset="-120"/>
          </a:endParaRPr>
        </a:p>
      </dgm:t>
    </dgm:pt>
    <dgm:pt modelId="{A433A0B8-7AA2-4932-8578-C3320D907564}" type="parTrans" cxnId="{A0F8044F-41A1-4C4F-BE34-5A186741FF24}">
      <dgm:prSet/>
      <dgm:spPr/>
      <dgm:t>
        <a:bodyPr/>
        <a:lstStyle/>
        <a:p>
          <a:endParaRPr lang="zh-TW" altLang="en-US"/>
        </a:p>
      </dgm:t>
    </dgm:pt>
    <dgm:pt modelId="{887F63A0-4555-4EFC-9941-B6BE8295920C}" type="sibTrans" cxnId="{A0F8044F-41A1-4C4F-BE34-5A186741FF24}">
      <dgm:prSet/>
      <dgm:spPr/>
      <dgm:t>
        <a:bodyPr/>
        <a:lstStyle/>
        <a:p>
          <a:endParaRPr lang="zh-TW" altLang="en-US"/>
        </a:p>
      </dgm:t>
    </dgm:pt>
    <dgm:pt modelId="{52D9F630-967E-40E8-89B9-9B3067990B9A}">
      <dgm:prSet custT="1"/>
      <dgm:spPr/>
      <dgm:t>
        <a:bodyPr/>
        <a:lstStyle/>
        <a:p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取代語言訊息（吉普賽臉）</a:t>
          </a:r>
          <a:endParaRPr lang="zh-TW" altLang="en-US" sz="2800" dirty="0">
            <a:latin typeface="標楷體" pitchFamily="65" charset="-120"/>
            <a:ea typeface="標楷體" pitchFamily="65" charset="-120"/>
          </a:endParaRPr>
        </a:p>
      </dgm:t>
    </dgm:pt>
    <dgm:pt modelId="{1CC653CA-1281-42D6-AF80-13F8DB58EF23}" type="parTrans" cxnId="{A5BA002F-AB88-46BD-A367-14A29574641F}">
      <dgm:prSet/>
      <dgm:spPr/>
      <dgm:t>
        <a:bodyPr/>
        <a:lstStyle/>
        <a:p>
          <a:endParaRPr lang="zh-TW" altLang="en-US"/>
        </a:p>
      </dgm:t>
    </dgm:pt>
    <dgm:pt modelId="{C373C94C-A69F-48A8-A721-4679D751E4FB}" type="sibTrans" cxnId="{A5BA002F-AB88-46BD-A367-14A29574641F}">
      <dgm:prSet/>
      <dgm:spPr/>
      <dgm:t>
        <a:bodyPr/>
        <a:lstStyle/>
        <a:p>
          <a:endParaRPr lang="zh-TW" altLang="en-US"/>
        </a:p>
      </dgm:t>
    </dgm:pt>
    <dgm:pt modelId="{6F176166-3641-4F24-86B5-4DE166759A6A}">
      <dgm:prSet custT="1"/>
      <dgm:spPr/>
      <dgm:t>
        <a:bodyPr/>
        <a:lstStyle/>
        <a:p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調整語言溝通的進行</a:t>
          </a:r>
          <a:endParaRPr lang="zh-TW" altLang="en-US" sz="2800" dirty="0">
            <a:latin typeface="標楷體" pitchFamily="65" charset="-120"/>
            <a:ea typeface="標楷體" pitchFamily="65" charset="-120"/>
          </a:endParaRPr>
        </a:p>
      </dgm:t>
    </dgm:pt>
    <dgm:pt modelId="{02B6FD8F-D0AA-4E73-8AEC-2CDA9025F9A5}" type="parTrans" cxnId="{B4B25C9F-0D81-4861-9AC3-8419850537BB}">
      <dgm:prSet/>
      <dgm:spPr/>
      <dgm:t>
        <a:bodyPr/>
        <a:lstStyle/>
        <a:p>
          <a:endParaRPr lang="zh-TW" altLang="en-US"/>
        </a:p>
      </dgm:t>
    </dgm:pt>
    <dgm:pt modelId="{39C2531C-8522-4AC8-88E2-3B4F768B3600}" type="sibTrans" cxnId="{B4B25C9F-0D81-4861-9AC3-8419850537BB}">
      <dgm:prSet/>
      <dgm:spPr/>
      <dgm:t>
        <a:bodyPr/>
        <a:lstStyle/>
        <a:p>
          <a:endParaRPr lang="zh-TW" altLang="en-US"/>
        </a:p>
      </dgm:t>
    </dgm:pt>
    <dgm:pt modelId="{8D5924AD-B4C2-48AD-BCF6-C1F74A6FE1F8}" type="pres">
      <dgm:prSet presAssocID="{73E17DF1-9718-477B-BBD0-2E57EF092E7C}" presName="matrix" presStyleCnt="0">
        <dgm:presLayoutVars>
          <dgm:chMax val="1"/>
          <dgm:dir/>
          <dgm:resizeHandles val="exact"/>
        </dgm:presLayoutVars>
      </dgm:prSet>
      <dgm:spPr/>
    </dgm:pt>
    <dgm:pt modelId="{AB40F216-0731-4B0E-AC37-C2F992C6DF4E}" type="pres">
      <dgm:prSet presAssocID="{73E17DF1-9718-477B-BBD0-2E57EF092E7C}" presName="diamond" presStyleLbl="bgShp" presStyleIdx="0" presStyleCnt="1"/>
      <dgm:spPr/>
    </dgm:pt>
    <dgm:pt modelId="{B42F3512-19F4-49D4-9A2B-F5AF6FD64CC6}" type="pres">
      <dgm:prSet presAssocID="{73E17DF1-9718-477B-BBD0-2E57EF092E7C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030706-3B68-4A79-B044-69957BBDC788}" type="pres">
      <dgm:prSet presAssocID="{73E17DF1-9718-477B-BBD0-2E57EF092E7C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D363891-55B6-4135-AE16-3576EB9E60A5}" type="pres">
      <dgm:prSet presAssocID="{73E17DF1-9718-477B-BBD0-2E57EF092E7C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A2DFD2F-AE4F-4696-A2FB-10A6BB9F192E}" type="pres">
      <dgm:prSet presAssocID="{73E17DF1-9718-477B-BBD0-2E57EF092E7C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CA0535C-7992-46BF-8396-6E4CB83D05BF}" type="presOf" srcId="{73E17DF1-9718-477B-BBD0-2E57EF092E7C}" destId="{8D5924AD-B4C2-48AD-BCF6-C1F74A6FE1F8}" srcOrd="0" destOrd="0" presId="urn:microsoft.com/office/officeart/2005/8/layout/matrix3"/>
    <dgm:cxn modelId="{5372DB0D-12BD-470E-BF94-F8F78A90E3F9}" type="presOf" srcId="{CF96EBF6-9CCC-459B-8778-246EBB5BB763}" destId="{B42F3512-19F4-49D4-9A2B-F5AF6FD64CC6}" srcOrd="0" destOrd="0" presId="urn:microsoft.com/office/officeart/2005/8/layout/matrix3"/>
    <dgm:cxn modelId="{EB3D49B7-CF3D-463F-9254-4CF75706BF2F}" srcId="{73E17DF1-9718-477B-BBD0-2E57EF092E7C}" destId="{CF96EBF6-9CCC-459B-8778-246EBB5BB763}" srcOrd="0" destOrd="0" parTransId="{5F09CB5D-395A-4935-8B07-C0D0CF9B6ED0}" sibTransId="{B2D1F528-A374-42CC-9B24-B6338551EA47}"/>
    <dgm:cxn modelId="{E475D788-F589-4D7F-80BA-5CE839CDC48E}" type="presOf" srcId="{8E3448B3-E0E3-4DB4-82DB-5173464A1440}" destId="{06030706-3B68-4A79-B044-69957BBDC788}" srcOrd="0" destOrd="0" presId="urn:microsoft.com/office/officeart/2005/8/layout/matrix3"/>
    <dgm:cxn modelId="{64C4C8D5-A49E-4ACD-A899-90E88667F49E}" type="presOf" srcId="{52D9F630-967E-40E8-89B9-9B3067990B9A}" destId="{3D363891-55B6-4135-AE16-3576EB9E60A5}" srcOrd="0" destOrd="0" presId="urn:microsoft.com/office/officeart/2005/8/layout/matrix3"/>
    <dgm:cxn modelId="{A5BA002F-AB88-46BD-A367-14A29574641F}" srcId="{73E17DF1-9718-477B-BBD0-2E57EF092E7C}" destId="{52D9F630-967E-40E8-89B9-9B3067990B9A}" srcOrd="2" destOrd="0" parTransId="{1CC653CA-1281-42D6-AF80-13F8DB58EF23}" sibTransId="{C373C94C-A69F-48A8-A721-4679D751E4FB}"/>
    <dgm:cxn modelId="{7217D3D8-8E09-4D1D-9FD0-CDBC62E5E3C8}" type="presOf" srcId="{6F176166-3641-4F24-86B5-4DE166759A6A}" destId="{7A2DFD2F-AE4F-4696-A2FB-10A6BB9F192E}" srcOrd="0" destOrd="0" presId="urn:microsoft.com/office/officeart/2005/8/layout/matrix3"/>
    <dgm:cxn modelId="{A0F8044F-41A1-4C4F-BE34-5A186741FF24}" srcId="{73E17DF1-9718-477B-BBD0-2E57EF092E7C}" destId="{8E3448B3-E0E3-4DB4-82DB-5173464A1440}" srcOrd="1" destOrd="0" parTransId="{A433A0B8-7AA2-4932-8578-C3320D907564}" sibTransId="{887F63A0-4555-4EFC-9941-B6BE8295920C}"/>
    <dgm:cxn modelId="{B4B25C9F-0D81-4861-9AC3-8419850537BB}" srcId="{73E17DF1-9718-477B-BBD0-2E57EF092E7C}" destId="{6F176166-3641-4F24-86B5-4DE166759A6A}" srcOrd="3" destOrd="0" parTransId="{02B6FD8F-D0AA-4E73-8AEC-2CDA9025F9A5}" sibTransId="{39C2531C-8522-4AC8-88E2-3B4F768B3600}"/>
    <dgm:cxn modelId="{9ABDEBB9-C89C-4534-AAA2-6EBA51D0C494}" type="presParOf" srcId="{8D5924AD-B4C2-48AD-BCF6-C1F74A6FE1F8}" destId="{AB40F216-0731-4B0E-AC37-C2F992C6DF4E}" srcOrd="0" destOrd="0" presId="urn:microsoft.com/office/officeart/2005/8/layout/matrix3"/>
    <dgm:cxn modelId="{A6257252-D7D1-4531-A692-9419E8837BAC}" type="presParOf" srcId="{8D5924AD-B4C2-48AD-BCF6-C1F74A6FE1F8}" destId="{B42F3512-19F4-49D4-9A2B-F5AF6FD64CC6}" srcOrd="1" destOrd="0" presId="urn:microsoft.com/office/officeart/2005/8/layout/matrix3"/>
    <dgm:cxn modelId="{AE290D0D-867C-4B5F-B05E-2A393051DBF3}" type="presParOf" srcId="{8D5924AD-B4C2-48AD-BCF6-C1F74A6FE1F8}" destId="{06030706-3B68-4A79-B044-69957BBDC788}" srcOrd="2" destOrd="0" presId="urn:microsoft.com/office/officeart/2005/8/layout/matrix3"/>
    <dgm:cxn modelId="{CC0A1B86-164B-427C-803E-3D07E9858D91}" type="presParOf" srcId="{8D5924AD-B4C2-48AD-BCF6-C1F74A6FE1F8}" destId="{3D363891-55B6-4135-AE16-3576EB9E60A5}" srcOrd="3" destOrd="0" presId="urn:microsoft.com/office/officeart/2005/8/layout/matrix3"/>
    <dgm:cxn modelId="{12CDF325-8E28-48C9-9CC3-2E78FA75F810}" type="presParOf" srcId="{8D5924AD-B4C2-48AD-BCF6-C1F74A6FE1F8}" destId="{7A2DFD2F-AE4F-4696-A2FB-10A6BB9F192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E17DF1-9718-477B-BBD0-2E57EF092E7C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CF96EBF6-9CCC-459B-8778-246EBB5BB763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持續性</a:t>
          </a:r>
          <a:endParaRPr lang="zh-TW" altLang="en-US" sz="2800" dirty="0"/>
        </a:p>
      </dgm:t>
    </dgm:pt>
    <dgm:pt modelId="{5F09CB5D-395A-4935-8B07-C0D0CF9B6ED0}" type="parTrans" cxnId="{EB3D49B7-CF3D-463F-9254-4CF75706BF2F}">
      <dgm:prSet/>
      <dgm:spPr/>
      <dgm:t>
        <a:bodyPr/>
        <a:lstStyle/>
        <a:p>
          <a:endParaRPr lang="zh-TW" altLang="en-US"/>
        </a:p>
      </dgm:t>
    </dgm:pt>
    <dgm:pt modelId="{B2D1F528-A374-42CC-9B24-B6338551EA47}" type="sibTrans" cxnId="{EB3D49B7-CF3D-463F-9254-4CF75706BF2F}">
      <dgm:prSet/>
      <dgm:spPr/>
      <dgm:t>
        <a:bodyPr/>
        <a:lstStyle/>
        <a:p>
          <a:endParaRPr lang="zh-TW" altLang="en-US"/>
        </a:p>
      </dgm:t>
    </dgm:pt>
    <dgm:pt modelId="{7BC5D728-653C-4269-BF5F-7C1AD73481DA}">
      <dgm:prSet custT="1"/>
      <dgm:spPr/>
      <dgm:t>
        <a:bodyPr/>
        <a:lstStyle/>
        <a:p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多重管道</a:t>
          </a:r>
        </a:p>
      </dgm:t>
    </dgm:pt>
    <dgm:pt modelId="{6CE517F1-EDDA-45F2-88C9-884265B46D87}" type="parTrans" cxnId="{D2E177B2-8056-4B15-B34D-82C4BD958137}">
      <dgm:prSet/>
      <dgm:spPr/>
      <dgm:t>
        <a:bodyPr/>
        <a:lstStyle/>
        <a:p>
          <a:endParaRPr lang="zh-TW" altLang="en-US"/>
        </a:p>
      </dgm:t>
    </dgm:pt>
    <dgm:pt modelId="{2A641D51-D36A-44FC-B039-2F53CB106A3A}" type="sibTrans" cxnId="{D2E177B2-8056-4B15-B34D-82C4BD958137}">
      <dgm:prSet/>
      <dgm:spPr/>
      <dgm:t>
        <a:bodyPr/>
        <a:lstStyle/>
        <a:p>
          <a:endParaRPr lang="zh-TW" altLang="en-US"/>
        </a:p>
      </dgm:t>
    </dgm:pt>
    <dgm:pt modelId="{7F9197A6-3112-4A1D-B5CC-988B47F89CBF}">
      <dgm:prSet custT="1"/>
      <dgm:spPr/>
      <dgm:t>
        <a:bodyPr/>
        <a:lstStyle/>
        <a:p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情緒揭露</a:t>
          </a:r>
          <a:r>
            <a:rPr lang="en-US" altLang="zh-TW" sz="28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800" dirty="0" smtClean="0">
              <a:latin typeface="標楷體" pitchFamily="65" charset="-120"/>
              <a:ea typeface="標楷體" pitchFamily="65" charset="-120"/>
            </a:rPr>
          </a:br>
          <a:r>
            <a:rPr lang="en-US" altLang="en-US" sz="2800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可靠性</a:t>
          </a:r>
          <a:r>
            <a:rPr lang="en-US" altLang="en-US" sz="2800" dirty="0" smtClean="0">
              <a:latin typeface="標楷體" pitchFamily="65" charset="-120"/>
              <a:ea typeface="標楷體" pitchFamily="65" charset="-120"/>
            </a:rPr>
            <a:t>)</a:t>
          </a:r>
          <a:endParaRPr lang="zh-TW" altLang="en-US" sz="2800" dirty="0" smtClean="0">
            <a:latin typeface="標楷體" pitchFamily="65" charset="-120"/>
            <a:ea typeface="標楷體" pitchFamily="65" charset="-120"/>
          </a:endParaRPr>
        </a:p>
      </dgm:t>
    </dgm:pt>
    <dgm:pt modelId="{9EE9BAD2-0BB9-42F3-BA60-BC90DB0A7D3D}" type="parTrans" cxnId="{5274D089-0025-4E85-A67D-CC157981FAEA}">
      <dgm:prSet/>
      <dgm:spPr/>
      <dgm:t>
        <a:bodyPr/>
        <a:lstStyle/>
        <a:p>
          <a:endParaRPr lang="zh-TW" altLang="en-US"/>
        </a:p>
      </dgm:t>
    </dgm:pt>
    <dgm:pt modelId="{86C5F453-60C8-4377-8566-1D77AC3F9ED8}" type="sibTrans" cxnId="{5274D089-0025-4E85-A67D-CC157981FAEA}">
      <dgm:prSet/>
      <dgm:spPr/>
      <dgm:t>
        <a:bodyPr/>
        <a:lstStyle/>
        <a:p>
          <a:endParaRPr lang="zh-TW" altLang="en-US"/>
        </a:p>
      </dgm:t>
    </dgm:pt>
    <dgm:pt modelId="{61E03D5F-7D52-4967-B25A-D5DAC0D38932}">
      <dgm:prSet custT="1"/>
      <dgm:spPr/>
      <dgm:t>
        <a:bodyPr/>
        <a:lstStyle/>
        <a:p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模糊性</a:t>
          </a:r>
        </a:p>
      </dgm:t>
    </dgm:pt>
    <dgm:pt modelId="{F87F75FE-0445-4FF0-A1DC-37FEAFD7E2F6}" type="parTrans" cxnId="{425FD90E-89D8-4625-84B5-C14A23FAC455}">
      <dgm:prSet/>
      <dgm:spPr/>
      <dgm:t>
        <a:bodyPr/>
        <a:lstStyle/>
        <a:p>
          <a:endParaRPr lang="zh-TW" altLang="en-US"/>
        </a:p>
      </dgm:t>
    </dgm:pt>
    <dgm:pt modelId="{AFC708C1-94B1-4B4B-BA13-9112BCA8C6F0}" type="sibTrans" cxnId="{425FD90E-89D8-4625-84B5-C14A23FAC455}">
      <dgm:prSet/>
      <dgm:spPr/>
      <dgm:t>
        <a:bodyPr/>
        <a:lstStyle/>
        <a:p>
          <a:endParaRPr lang="zh-TW" altLang="en-US"/>
        </a:p>
      </dgm:t>
    </dgm:pt>
    <dgm:pt modelId="{2AA41873-C8F1-446F-867F-43D73132A7E9}">
      <dgm:prSet custT="1"/>
      <dgm:spPr/>
      <dgm:t>
        <a:bodyPr/>
        <a:lstStyle/>
        <a:p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文化差異性</a:t>
          </a:r>
        </a:p>
      </dgm:t>
    </dgm:pt>
    <dgm:pt modelId="{C677A62B-C8FE-44BD-B8AC-D88973BF28F7}" type="parTrans" cxnId="{0D7BB69A-E952-4758-8F11-45E10CE9FD4E}">
      <dgm:prSet/>
      <dgm:spPr/>
      <dgm:t>
        <a:bodyPr/>
        <a:lstStyle/>
        <a:p>
          <a:endParaRPr lang="zh-TW" altLang="en-US"/>
        </a:p>
      </dgm:t>
    </dgm:pt>
    <dgm:pt modelId="{26276364-A9BA-4DDF-8247-12119FEB0933}" type="sibTrans" cxnId="{0D7BB69A-E952-4758-8F11-45E10CE9FD4E}">
      <dgm:prSet/>
      <dgm:spPr/>
      <dgm:t>
        <a:bodyPr/>
        <a:lstStyle/>
        <a:p>
          <a:endParaRPr lang="zh-TW" altLang="en-US"/>
        </a:p>
      </dgm:t>
    </dgm:pt>
    <dgm:pt modelId="{DE58AC19-DA11-4614-A28F-5B3DED591D81}" type="pres">
      <dgm:prSet presAssocID="{73E17DF1-9718-477B-BBD0-2E57EF092E7C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8771235-4BC6-42B5-8BF3-8F0E955E8CA0}" type="pres">
      <dgm:prSet presAssocID="{73E17DF1-9718-477B-BBD0-2E57EF092E7C}" presName="matrix" presStyleCnt="0"/>
      <dgm:spPr/>
    </dgm:pt>
    <dgm:pt modelId="{183B2F39-625E-44EF-A60C-C83AEF251E95}" type="pres">
      <dgm:prSet presAssocID="{73E17DF1-9718-477B-BBD0-2E57EF092E7C}" presName="tile1" presStyleLbl="node1" presStyleIdx="0" presStyleCnt="4"/>
      <dgm:spPr/>
      <dgm:t>
        <a:bodyPr/>
        <a:lstStyle/>
        <a:p>
          <a:endParaRPr lang="zh-TW" altLang="en-US"/>
        </a:p>
      </dgm:t>
    </dgm:pt>
    <dgm:pt modelId="{F702670A-C85E-445E-98C4-7EFB12B2C563}" type="pres">
      <dgm:prSet presAssocID="{73E17DF1-9718-477B-BBD0-2E57EF092E7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3B2350-08A4-4892-9868-E6FC8B03F4AE}" type="pres">
      <dgm:prSet presAssocID="{73E17DF1-9718-477B-BBD0-2E57EF092E7C}" presName="tile2" presStyleLbl="node1" presStyleIdx="1" presStyleCnt="4"/>
      <dgm:spPr/>
      <dgm:t>
        <a:bodyPr/>
        <a:lstStyle/>
        <a:p>
          <a:endParaRPr lang="zh-TW" altLang="en-US"/>
        </a:p>
      </dgm:t>
    </dgm:pt>
    <dgm:pt modelId="{DE6D1F96-8801-452D-B403-E06B021A9FDA}" type="pres">
      <dgm:prSet presAssocID="{73E17DF1-9718-477B-BBD0-2E57EF092E7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670339-40C6-474E-9CC5-421699A7F421}" type="pres">
      <dgm:prSet presAssocID="{73E17DF1-9718-477B-BBD0-2E57EF092E7C}" presName="tile3" presStyleLbl="node1" presStyleIdx="2" presStyleCnt="4"/>
      <dgm:spPr/>
      <dgm:t>
        <a:bodyPr/>
        <a:lstStyle/>
        <a:p>
          <a:endParaRPr lang="zh-TW" altLang="en-US"/>
        </a:p>
      </dgm:t>
    </dgm:pt>
    <dgm:pt modelId="{5C2260D5-5DE5-4FCF-ABED-ECD63DE6F6B7}" type="pres">
      <dgm:prSet presAssocID="{73E17DF1-9718-477B-BBD0-2E57EF092E7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42B4E23-DAE9-43C9-A86A-CDC03D5F4DC7}" type="pres">
      <dgm:prSet presAssocID="{73E17DF1-9718-477B-BBD0-2E57EF092E7C}" presName="tile4" presStyleLbl="node1" presStyleIdx="3" presStyleCnt="4"/>
      <dgm:spPr/>
      <dgm:t>
        <a:bodyPr/>
        <a:lstStyle/>
        <a:p>
          <a:endParaRPr lang="zh-TW" altLang="en-US"/>
        </a:p>
      </dgm:t>
    </dgm:pt>
    <dgm:pt modelId="{B61CF8F6-8118-422F-8628-03078A3C3B77}" type="pres">
      <dgm:prSet presAssocID="{73E17DF1-9718-477B-BBD0-2E57EF092E7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DBD273-69F0-4CF7-8D26-E11F6DA005D1}" type="pres">
      <dgm:prSet presAssocID="{73E17DF1-9718-477B-BBD0-2E57EF092E7C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E396FA6-7AFB-4533-82FB-2422F544CCA5}" type="presOf" srcId="{7BC5D728-653C-4269-BF5F-7C1AD73481DA}" destId="{183B2F39-625E-44EF-A60C-C83AEF251E95}" srcOrd="0" destOrd="0" presId="urn:microsoft.com/office/officeart/2005/8/layout/matrix1"/>
    <dgm:cxn modelId="{5274D089-0025-4E85-A67D-CC157981FAEA}" srcId="{CF96EBF6-9CCC-459B-8778-246EBB5BB763}" destId="{7F9197A6-3112-4A1D-B5CC-988B47F89CBF}" srcOrd="1" destOrd="0" parTransId="{9EE9BAD2-0BB9-42F3-BA60-BC90DB0A7D3D}" sibTransId="{86C5F453-60C8-4377-8566-1D77AC3F9ED8}"/>
    <dgm:cxn modelId="{0946A59A-884F-4694-9782-9E017B6BBCFE}" type="presOf" srcId="{73E17DF1-9718-477B-BBD0-2E57EF092E7C}" destId="{DE58AC19-DA11-4614-A28F-5B3DED591D81}" srcOrd="0" destOrd="0" presId="urn:microsoft.com/office/officeart/2005/8/layout/matrix1"/>
    <dgm:cxn modelId="{8C1F18D9-AD02-46D6-BBCE-168FF89A9FA8}" type="presOf" srcId="{2AA41873-C8F1-446F-867F-43D73132A7E9}" destId="{E42B4E23-DAE9-43C9-A86A-CDC03D5F4DC7}" srcOrd="0" destOrd="0" presId="urn:microsoft.com/office/officeart/2005/8/layout/matrix1"/>
    <dgm:cxn modelId="{EB3D49B7-CF3D-463F-9254-4CF75706BF2F}" srcId="{73E17DF1-9718-477B-BBD0-2E57EF092E7C}" destId="{CF96EBF6-9CCC-459B-8778-246EBB5BB763}" srcOrd="0" destOrd="0" parTransId="{5F09CB5D-395A-4935-8B07-C0D0CF9B6ED0}" sibTransId="{B2D1F528-A374-42CC-9B24-B6338551EA47}"/>
    <dgm:cxn modelId="{FFDAF681-7D9F-484F-8D81-7212D40AF30A}" type="presOf" srcId="{7BC5D728-653C-4269-BF5F-7C1AD73481DA}" destId="{F702670A-C85E-445E-98C4-7EFB12B2C563}" srcOrd="1" destOrd="0" presId="urn:microsoft.com/office/officeart/2005/8/layout/matrix1"/>
    <dgm:cxn modelId="{F78D6A72-39FE-47C8-9058-538F8E91B5F0}" type="presOf" srcId="{7F9197A6-3112-4A1D-B5CC-988B47F89CBF}" destId="{DE6D1F96-8801-452D-B403-E06B021A9FDA}" srcOrd="1" destOrd="0" presId="urn:microsoft.com/office/officeart/2005/8/layout/matrix1"/>
    <dgm:cxn modelId="{D2E177B2-8056-4B15-B34D-82C4BD958137}" srcId="{CF96EBF6-9CCC-459B-8778-246EBB5BB763}" destId="{7BC5D728-653C-4269-BF5F-7C1AD73481DA}" srcOrd="0" destOrd="0" parTransId="{6CE517F1-EDDA-45F2-88C9-884265B46D87}" sibTransId="{2A641D51-D36A-44FC-B039-2F53CB106A3A}"/>
    <dgm:cxn modelId="{C972EA3A-50E8-4C8A-AFEB-BB0BA54776CA}" type="presOf" srcId="{61E03D5F-7D52-4967-B25A-D5DAC0D38932}" destId="{5C2260D5-5DE5-4FCF-ABED-ECD63DE6F6B7}" srcOrd="1" destOrd="0" presId="urn:microsoft.com/office/officeart/2005/8/layout/matrix1"/>
    <dgm:cxn modelId="{7D7464FA-3C5F-4EB7-BCA9-3D81DA1E077E}" type="presOf" srcId="{7F9197A6-3112-4A1D-B5CC-988B47F89CBF}" destId="{4F3B2350-08A4-4892-9868-E6FC8B03F4AE}" srcOrd="0" destOrd="0" presId="urn:microsoft.com/office/officeart/2005/8/layout/matrix1"/>
    <dgm:cxn modelId="{425FD90E-89D8-4625-84B5-C14A23FAC455}" srcId="{CF96EBF6-9CCC-459B-8778-246EBB5BB763}" destId="{61E03D5F-7D52-4967-B25A-D5DAC0D38932}" srcOrd="2" destOrd="0" parTransId="{F87F75FE-0445-4FF0-A1DC-37FEAFD7E2F6}" sibTransId="{AFC708C1-94B1-4B4B-BA13-9112BCA8C6F0}"/>
    <dgm:cxn modelId="{9CEAB32E-6023-41F3-9030-9C7045797C13}" type="presOf" srcId="{CF96EBF6-9CCC-459B-8778-246EBB5BB763}" destId="{BFDBD273-69F0-4CF7-8D26-E11F6DA005D1}" srcOrd="0" destOrd="0" presId="urn:microsoft.com/office/officeart/2005/8/layout/matrix1"/>
    <dgm:cxn modelId="{E6ED7BB8-2FF2-449B-A781-99F54AA5171D}" type="presOf" srcId="{61E03D5F-7D52-4967-B25A-D5DAC0D38932}" destId="{70670339-40C6-474E-9CC5-421699A7F421}" srcOrd="0" destOrd="0" presId="urn:microsoft.com/office/officeart/2005/8/layout/matrix1"/>
    <dgm:cxn modelId="{0D7BB69A-E952-4758-8F11-45E10CE9FD4E}" srcId="{CF96EBF6-9CCC-459B-8778-246EBB5BB763}" destId="{2AA41873-C8F1-446F-867F-43D73132A7E9}" srcOrd="3" destOrd="0" parTransId="{C677A62B-C8FE-44BD-B8AC-D88973BF28F7}" sibTransId="{26276364-A9BA-4DDF-8247-12119FEB0933}"/>
    <dgm:cxn modelId="{D5BCA7BF-2D55-4252-A3BD-376A3785B959}" type="presOf" srcId="{2AA41873-C8F1-446F-867F-43D73132A7E9}" destId="{B61CF8F6-8118-422F-8628-03078A3C3B77}" srcOrd="1" destOrd="0" presId="urn:microsoft.com/office/officeart/2005/8/layout/matrix1"/>
    <dgm:cxn modelId="{C023DA87-3A54-4E1E-85DE-AA3CDFFDB1F0}" type="presParOf" srcId="{DE58AC19-DA11-4614-A28F-5B3DED591D81}" destId="{B8771235-4BC6-42B5-8BF3-8F0E955E8CA0}" srcOrd="0" destOrd="0" presId="urn:microsoft.com/office/officeart/2005/8/layout/matrix1"/>
    <dgm:cxn modelId="{B65B4FF5-449D-4C22-8FB9-2F8ECA9AFAED}" type="presParOf" srcId="{B8771235-4BC6-42B5-8BF3-8F0E955E8CA0}" destId="{183B2F39-625E-44EF-A60C-C83AEF251E95}" srcOrd="0" destOrd="0" presId="urn:microsoft.com/office/officeart/2005/8/layout/matrix1"/>
    <dgm:cxn modelId="{446BBF55-390D-40B0-AED9-1525C4E37F98}" type="presParOf" srcId="{B8771235-4BC6-42B5-8BF3-8F0E955E8CA0}" destId="{F702670A-C85E-445E-98C4-7EFB12B2C563}" srcOrd="1" destOrd="0" presId="urn:microsoft.com/office/officeart/2005/8/layout/matrix1"/>
    <dgm:cxn modelId="{861E9404-E668-4AD2-8646-0C43A2937246}" type="presParOf" srcId="{B8771235-4BC6-42B5-8BF3-8F0E955E8CA0}" destId="{4F3B2350-08A4-4892-9868-E6FC8B03F4AE}" srcOrd="2" destOrd="0" presId="urn:microsoft.com/office/officeart/2005/8/layout/matrix1"/>
    <dgm:cxn modelId="{C59A9F39-BC96-4157-80D8-EF49155BA963}" type="presParOf" srcId="{B8771235-4BC6-42B5-8BF3-8F0E955E8CA0}" destId="{DE6D1F96-8801-452D-B403-E06B021A9FDA}" srcOrd="3" destOrd="0" presId="urn:microsoft.com/office/officeart/2005/8/layout/matrix1"/>
    <dgm:cxn modelId="{8AB5E623-8096-414C-835B-8090E676998D}" type="presParOf" srcId="{B8771235-4BC6-42B5-8BF3-8F0E955E8CA0}" destId="{70670339-40C6-474E-9CC5-421699A7F421}" srcOrd="4" destOrd="0" presId="urn:microsoft.com/office/officeart/2005/8/layout/matrix1"/>
    <dgm:cxn modelId="{B285B456-9387-4D85-B814-8A76B5EC30E5}" type="presParOf" srcId="{B8771235-4BC6-42B5-8BF3-8F0E955E8CA0}" destId="{5C2260D5-5DE5-4FCF-ABED-ECD63DE6F6B7}" srcOrd="5" destOrd="0" presId="urn:microsoft.com/office/officeart/2005/8/layout/matrix1"/>
    <dgm:cxn modelId="{0EA81AFF-D1AE-4132-B635-CD0576747122}" type="presParOf" srcId="{B8771235-4BC6-42B5-8BF3-8F0E955E8CA0}" destId="{E42B4E23-DAE9-43C9-A86A-CDC03D5F4DC7}" srcOrd="6" destOrd="0" presId="urn:microsoft.com/office/officeart/2005/8/layout/matrix1"/>
    <dgm:cxn modelId="{603726C8-80F6-4DAC-B321-BD11CE905048}" type="presParOf" srcId="{B8771235-4BC6-42B5-8BF3-8F0E955E8CA0}" destId="{B61CF8F6-8118-422F-8628-03078A3C3B77}" srcOrd="7" destOrd="0" presId="urn:microsoft.com/office/officeart/2005/8/layout/matrix1"/>
    <dgm:cxn modelId="{AFFECE1B-DB4C-4001-9DE8-4242FDEDFC8A}" type="presParOf" srcId="{DE58AC19-DA11-4614-A28F-5B3DED591D81}" destId="{BFDBD273-69F0-4CF7-8D26-E11F6DA005D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BB554-3BF7-49E2-AC1A-E32CE8768047}">
      <dsp:nvSpPr>
        <dsp:cNvPr id="0" name=""/>
        <dsp:cNvSpPr/>
      </dsp:nvSpPr>
      <dsp:spPr>
        <a:xfrm>
          <a:off x="6644" y="0"/>
          <a:ext cx="6807544" cy="3780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u="sng" kern="1200" smtClean="0">
              <a:latin typeface="標楷體" pitchFamily="65" charset="-120"/>
              <a:ea typeface="標楷體" pitchFamily="65" charset="-120"/>
            </a:rPr>
            <a:t>句子意義</a:t>
          </a:r>
          <a:endParaRPr lang="zh-TW" altLang="en-US" sz="4000" b="1" u="sng" kern="1200" dirty="0">
            <a:latin typeface="標楷體" pitchFamily="65" charset="-120"/>
            <a:ea typeface="標楷體" pitchFamily="65" charset="-120"/>
          </a:endParaRPr>
        </a:p>
      </dsp:txBody>
      <dsp:txXfrm>
        <a:off x="6644" y="0"/>
        <a:ext cx="6807544" cy="1134000"/>
      </dsp:txXfrm>
    </dsp:sp>
    <dsp:sp modelId="{9E8946B3-A724-4CFF-B909-755E609569D9}">
      <dsp:nvSpPr>
        <dsp:cNvPr id="0" name=""/>
        <dsp:cNvSpPr/>
      </dsp:nvSpPr>
      <dsp:spPr>
        <a:xfrm>
          <a:off x="686742" y="909781"/>
          <a:ext cx="5440704" cy="8143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smtClean="0">
              <a:latin typeface="標楷體" pitchFamily="65" charset="-120"/>
              <a:ea typeface="標楷體" pitchFamily="65" charset="-120"/>
            </a:rPr>
            <a:t>句子中各個組成成分的意義</a:t>
          </a:r>
          <a:endParaRPr lang="zh-TW" altLang="en-US" sz="2800" kern="1200" dirty="0">
            <a:latin typeface="標楷體" pitchFamily="65" charset="-120"/>
            <a:ea typeface="標楷體" pitchFamily="65" charset="-120"/>
          </a:endParaRPr>
        </a:p>
      </dsp:txBody>
      <dsp:txXfrm>
        <a:off x="710592" y="933631"/>
        <a:ext cx="5393004" cy="766601"/>
      </dsp:txXfrm>
    </dsp:sp>
    <dsp:sp modelId="{3B2D9EB0-B278-4342-B75D-DF95D16A6A37}">
      <dsp:nvSpPr>
        <dsp:cNvPr id="0" name=""/>
        <dsp:cNvSpPr/>
      </dsp:nvSpPr>
      <dsp:spPr>
        <a:xfrm>
          <a:off x="686742" y="1849995"/>
          <a:ext cx="5440704" cy="8143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smtClean="0">
              <a:latin typeface="標楷體" pitchFamily="65" charset="-120"/>
              <a:ea typeface="標楷體" pitchFamily="65" charset="-120"/>
            </a:rPr>
            <a:t>句型結構意義的總和</a:t>
          </a:r>
          <a:r>
            <a:rPr lang="en-US" altLang="zh-TW" sz="2800" kern="120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800" kern="1200" smtClean="0">
              <a:latin typeface="標楷體" pitchFamily="65" charset="-120"/>
              <a:ea typeface="標楷體" pitchFamily="65" charset="-120"/>
            </a:rPr>
          </a:br>
          <a:r>
            <a:rPr lang="zh-TW" altLang="en-US" sz="2800" kern="1200" smtClean="0">
              <a:latin typeface="標楷體" pitchFamily="65" charset="-120"/>
              <a:ea typeface="標楷體" pitchFamily="65" charset="-120"/>
            </a:rPr>
            <a:t>語言結構的一部份</a:t>
          </a:r>
          <a:endParaRPr lang="zh-TW" altLang="en-US" sz="2800" kern="1200" dirty="0">
            <a:latin typeface="標楷體" pitchFamily="65" charset="-120"/>
            <a:ea typeface="標楷體" pitchFamily="65" charset="-120"/>
          </a:endParaRPr>
        </a:p>
      </dsp:txBody>
      <dsp:txXfrm>
        <a:off x="710592" y="1873845"/>
        <a:ext cx="5393004" cy="766601"/>
      </dsp:txXfrm>
    </dsp:sp>
    <dsp:sp modelId="{13C06345-41F9-471B-9F57-8687F30F8F7B}">
      <dsp:nvSpPr>
        <dsp:cNvPr id="0" name=""/>
        <dsp:cNvSpPr/>
      </dsp:nvSpPr>
      <dsp:spPr>
        <a:xfrm>
          <a:off x="686742" y="2775914"/>
          <a:ext cx="5440704" cy="8143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smtClean="0">
              <a:latin typeface="標楷體" pitchFamily="65" charset="-120"/>
              <a:ea typeface="標楷體" pitchFamily="65" charset="-120"/>
            </a:rPr>
            <a:t>是固定的、制約的，不因說者、</a:t>
          </a:r>
          <a:r>
            <a:rPr lang="en-US" altLang="zh-TW" sz="2800" kern="120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800" kern="1200" smtClean="0">
              <a:latin typeface="標楷體" pitchFamily="65" charset="-120"/>
              <a:ea typeface="標楷體" pitchFamily="65" charset="-120"/>
            </a:rPr>
          </a:br>
          <a:r>
            <a:rPr lang="zh-TW" altLang="en-US" sz="2800" kern="1200" smtClean="0">
              <a:latin typeface="標楷體" pitchFamily="65" charset="-120"/>
              <a:ea typeface="標楷體" pitchFamily="65" charset="-120"/>
            </a:rPr>
            <a:t>聽者等語境的變遷而改變</a:t>
          </a:r>
          <a:endParaRPr lang="en-US" altLang="zh-TW" sz="2800" kern="1200" dirty="0" smtClean="0">
            <a:latin typeface="標楷體" pitchFamily="65" charset="-120"/>
            <a:ea typeface="標楷體" pitchFamily="65" charset="-120"/>
          </a:endParaRPr>
        </a:p>
      </dsp:txBody>
      <dsp:txXfrm>
        <a:off x="710592" y="2799764"/>
        <a:ext cx="5393004" cy="7666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BB554-3BF7-49E2-AC1A-E32CE8768047}">
      <dsp:nvSpPr>
        <dsp:cNvPr id="0" name=""/>
        <dsp:cNvSpPr/>
      </dsp:nvSpPr>
      <dsp:spPr>
        <a:xfrm>
          <a:off x="8024" y="0"/>
          <a:ext cx="8221575" cy="452596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u="sng" kern="1200" smtClean="0">
              <a:latin typeface="標楷體" pitchFamily="65" charset="-120"/>
              <a:ea typeface="標楷體" pitchFamily="65" charset="-120"/>
            </a:rPr>
            <a:t>話語意義</a:t>
          </a:r>
          <a:endParaRPr lang="zh-TW" altLang="en-US" sz="4000" b="1" u="sng" kern="1200" dirty="0">
            <a:latin typeface="標楷體" pitchFamily="65" charset="-120"/>
            <a:ea typeface="標楷體" pitchFamily="65" charset="-120"/>
          </a:endParaRPr>
        </a:p>
      </dsp:txBody>
      <dsp:txXfrm>
        <a:off x="8024" y="0"/>
        <a:ext cx="8221575" cy="1357788"/>
      </dsp:txXfrm>
    </dsp:sp>
    <dsp:sp modelId="{9E8946B3-A724-4CFF-B909-755E609569D9}">
      <dsp:nvSpPr>
        <dsp:cNvPr id="0" name=""/>
        <dsp:cNvSpPr/>
      </dsp:nvSpPr>
      <dsp:spPr>
        <a:xfrm>
          <a:off x="829389" y="1188102"/>
          <a:ext cx="6570821" cy="9749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smtClean="0">
              <a:latin typeface="標楷體" pitchFamily="65" charset="-120"/>
              <a:ea typeface="標楷體" pitchFamily="65" charset="-120"/>
            </a:rPr>
            <a:t>話語說出時在該特定語境中</a:t>
          </a:r>
          <a:r>
            <a:rPr lang="en-US" altLang="zh-TW" sz="2800" kern="120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800" kern="1200" smtClean="0">
              <a:latin typeface="標楷體" pitchFamily="65" charset="-120"/>
              <a:ea typeface="標楷體" pitchFamily="65" charset="-120"/>
            </a:rPr>
          </a:br>
          <a:r>
            <a:rPr lang="zh-TW" altLang="en-US" sz="2800" kern="1200" smtClean="0">
              <a:latin typeface="標楷體" pitchFamily="65" charset="-120"/>
              <a:ea typeface="標楷體" pitchFamily="65" charset="-120"/>
            </a:rPr>
            <a:t>所傳達的涵義</a:t>
          </a:r>
          <a:endParaRPr lang="zh-TW" altLang="en-US" sz="2800" kern="1200" dirty="0">
            <a:latin typeface="標楷體" pitchFamily="65" charset="-120"/>
            <a:ea typeface="標楷體" pitchFamily="65" charset="-120"/>
          </a:endParaRPr>
        </a:p>
      </dsp:txBody>
      <dsp:txXfrm>
        <a:off x="857946" y="1216659"/>
        <a:ext cx="6513707" cy="917885"/>
      </dsp:txXfrm>
    </dsp:sp>
    <dsp:sp modelId="{3B2D9EB0-B278-4342-B75D-DF95D16A6A37}">
      <dsp:nvSpPr>
        <dsp:cNvPr id="0" name=""/>
        <dsp:cNvSpPr/>
      </dsp:nvSpPr>
      <dsp:spPr>
        <a:xfrm>
          <a:off x="829389" y="2280570"/>
          <a:ext cx="6570821" cy="974999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smtClean="0">
              <a:latin typeface="標楷體" pitchFamily="65" charset="-120"/>
              <a:ea typeface="標楷體" pitchFamily="65" charset="-120"/>
            </a:rPr>
            <a:t>隨機的、變異的，是依據話語與語境的互動而推得的</a:t>
          </a:r>
          <a:endParaRPr lang="zh-TW" altLang="en-US" sz="2800" kern="1200" dirty="0">
            <a:latin typeface="標楷體" pitchFamily="65" charset="-120"/>
            <a:ea typeface="標楷體" pitchFamily="65" charset="-120"/>
          </a:endParaRPr>
        </a:p>
      </dsp:txBody>
      <dsp:txXfrm>
        <a:off x="857946" y="2309127"/>
        <a:ext cx="6513707" cy="917885"/>
      </dsp:txXfrm>
    </dsp:sp>
    <dsp:sp modelId="{13C06345-41F9-471B-9F57-8687F30F8F7B}">
      <dsp:nvSpPr>
        <dsp:cNvPr id="0" name=""/>
        <dsp:cNvSpPr/>
      </dsp:nvSpPr>
      <dsp:spPr>
        <a:xfrm>
          <a:off x="829389" y="3323726"/>
          <a:ext cx="6570821" cy="974999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smtClean="0">
              <a:latin typeface="標楷體" pitchFamily="65" charset="-120"/>
              <a:ea typeface="標楷體" pitchFamily="65" charset="-120"/>
            </a:rPr>
            <a:t>是非專屬語言結構的範疇</a:t>
          </a:r>
          <a:endParaRPr lang="en-US" altLang="zh-TW" sz="2800" kern="1200" dirty="0" smtClean="0">
            <a:latin typeface="標楷體" pitchFamily="65" charset="-120"/>
            <a:ea typeface="標楷體" pitchFamily="65" charset="-120"/>
          </a:endParaRPr>
        </a:p>
      </dsp:txBody>
      <dsp:txXfrm>
        <a:off x="857946" y="3352283"/>
        <a:ext cx="6513707" cy="9178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A8E98-35B4-478E-812D-C1A7B469F9FD}">
      <dsp:nvSpPr>
        <dsp:cNvPr id="0" name=""/>
        <dsp:cNvSpPr/>
      </dsp:nvSpPr>
      <dsp:spPr>
        <a:xfrm>
          <a:off x="4018" y="32865"/>
          <a:ext cx="1370260" cy="685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定義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24085" y="52932"/>
        <a:ext cx="1330126" cy="644996"/>
      </dsp:txXfrm>
    </dsp:sp>
    <dsp:sp modelId="{A2143CC6-29AC-4753-B84C-1F87F6AFF146}">
      <dsp:nvSpPr>
        <dsp:cNvPr id="0" name=""/>
        <dsp:cNvSpPr/>
      </dsp:nvSpPr>
      <dsp:spPr>
        <a:xfrm>
          <a:off x="141044" y="717995"/>
          <a:ext cx="137026" cy="513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847"/>
              </a:lnTo>
              <a:lnTo>
                <a:pt x="137026" y="5138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85EC64-9CFE-4211-8B37-475B4F42A3FA}">
      <dsp:nvSpPr>
        <dsp:cNvPr id="0" name=""/>
        <dsp:cNvSpPr/>
      </dsp:nvSpPr>
      <dsp:spPr>
        <a:xfrm>
          <a:off x="278070" y="889278"/>
          <a:ext cx="1096208" cy="685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語言塑造知覺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298137" y="909345"/>
        <a:ext cx="1056074" cy="644996"/>
      </dsp:txXfrm>
    </dsp:sp>
    <dsp:sp modelId="{5CAF6EC9-F130-42AE-AB51-F897821939A0}">
      <dsp:nvSpPr>
        <dsp:cNvPr id="0" name=""/>
        <dsp:cNvSpPr/>
      </dsp:nvSpPr>
      <dsp:spPr>
        <a:xfrm>
          <a:off x="141044" y="717995"/>
          <a:ext cx="137026" cy="1370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0260"/>
              </a:lnTo>
              <a:lnTo>
                <a:pt x="137026" y="13702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9C1A58-6DCB-4694-B4D5-25DD29F6AF87}">
      <dsp:nvSpPr>
        <dsp:cNvPr id="0" name=""/>
        <dsp:cNvSpPr/>
      </dsp:nvSpPr>
      <dsp:spPr>
        <a:xfrm>
          <a:off x="278070" y="1745691"/>
          <a:ext cx="1096208" cy="685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語言籠統化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298137" y="1765758"/>
        <a:ext cx="1056074" cy="644996"/>
      </dsp:txXfrm>
    </dsp:sp>
    <dsp:sp modelId="{0C78EF18-10B9-4855-9723-56B0C7FC83D4}">
      <dsp:nvSpPr>
        <dsp:cNvPr id="0" name=""/>
        <dsp:cNvSpPr/>
      </dsp:nvSpPr>
      <dsp:spPr>
        <a:xfrm>
          <a:off x="141044" y="717995"/>
          <a:ext cx="137026" cy="2226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6673"/>
              </a:lnTo>
              <a:lnTo>
                <a:pt x="137026" y="22266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4EB51C-671A-4D40-9EAA-450350D31177}">
      <dsp:nvSpPr>
        <dsp:cNvPr id="0" name=""/>
        <dsp:cNvSpPr/>
      </dsp:nvSpPr>
      <dsp:spPr>
        <a:xfrm>
          <a:off x="278070" y="2602103"/>
          <a:ext cx="1096208" cy="685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塑造反映關係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298137" y="2622170"/>
        <a:ext cx="1056074" cy="644996"/>
      </dsp:txXfrm>
    </dsp:sp>
    <dsp:sp modelId="{91F77099-FACE-4A76-ADD3-EC46CD7FEE3E}">
      <dsp:nvSpPr>
        <dsp:cNvPr id="0" name=""/>
        <dsp:cNvSpPr/>
      </dsp:nvSpPr>
      <dsp:spPr>
        <a:xfrm>
          <a:off x="1716844" y="32865"/>
          <a:ext cx="1370260" cy="685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評估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1736911" y="52932"/>
        <a:ext cx="1330126" cy="644996"/>
      </dsp:txXfrm>
    </dsp:sp>
    <dsp:sp modelId="{136C157A-0BA1-4678-B29C-375C26DFA603}">
      <dsp:nvSpPr>
        <dsp:cNvPr id="0" name=""/>
        <dsp:cNvSpPr/>
      </dsp:nvSpPr>
      <dsp:spPr>
        <a:xfrm>
          <a:off x="1853870" y="717995"/>
          <a:ext cx="137026" cy="741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1372"/>
              </a:lnTo>
              <a:lnTo>
                <a:pt x="137026" y="7413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26D0AD-70D4-4051-AEA6-152EC2C10851}">
      <dsp:nvSpPr>
        <dsp:cNvPr id="0" name=""/>
        <dsp:cNvSpPr/>
      </dsp:nvSpPr>
      <dsp:spPr>
        <a:xfrm>
          <a:off x="1990896" y="889278"/>
          <a:ext cx="1096208" cy="1140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語言反應並塑造知覺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2023003" y="921385"/>
        <a:ext cx="1031994" cy="1075966"/>
      </dsp:txXfrm>
    </dsp:sp>
    <dsp:sp modelId="{EAEB115E-7476-4C45-8DF4-60891915BAC9}">
      <dsp:nvSpPr>
        <dsp:cNvPr id="0" name=""/>
        <dsp:cNvSpPr/>
      </dsp:nvSpPr>
      <dsp:spPr>
        <a:xfrm>
          <a:off x="1853870" y="717995"/>
          <a:ext cx="137026" cy="2049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9015"/>
              </a:lnTo>
              <a:lnTo>
                <a:pt x="137026" y="20490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69301-FAE3-4989-B528-A18FF6EA4E2A}">
      <dsp:nvSpPr>
        <dsp:cNvPr id="0" name=""/>
        <dsp:cNvSpPr/>
      </dsp:nvSpPr>
      <dsp:spPr>
        <a:xfrm>
          <a:off x="1990896" y="2200740"/>
          <a:ext cx="1096208" cy="1132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裝彈語言</a:t>
          </a:r>
          <a:r>
            <a:rPr lang="en-US" altLang="zh-TW" sz="2000" kern="1200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諷刺</a:t>
          </a:r>
          <a:r>
            <a:rPr lang="en-US" altLang="zh-TW" sz="2000" kern="1200" dirty="0" smtClean="0">
              <a:latin typeface="標楷體" pitchFamily="65" charset="-120"/>
              <a:ea typeface="標楷體" pitchFamily="65" charset="-120"/>
            </a:rPr>
            <a:t>/</a:t>
          </a: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尊重</a:t>
          </a:r>
          <a:r>
            <a:rPr lang="en-US" altLang="zh-TW" sz="2000" kern="1200" dirty="0" smtClean="0">
              <a:latin typeface="標楷體" pitchFamily="65" charset="-120"/>
              <a:ea typeface="標楷體" pitchFamily="65" charset="-120"/>
            </a:rPr>
            <a:t>)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2023003" y="2232847"/>
        <a:ext cx="1031994" cy="1068326"/>
      </dsp:txXfrm>
    </dsp:sp>
    <dsp:sp modelId="{9C58FA3E-CE9B-4EEA-A34D-068DC2712A4A}">
      <dsp:nvSpPr>
        <dsp:cNvPr id="0" name=""/>
        <dsp:cNvSpPr/>
      </dsp:nvSpPr>
      <dsp:spPr>
        <a:xfrm>
          <a:off x="1853870" y="717995"/>
          <a:ext cx="137026" cy="3280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0835"/>
              </a:lnTo>
              <a:lnTo>
                <a:pt x="137026" y="32808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2062B-E35F-4485-878F-A54089A698FF}">
      <dsp:nvSpPr>
        <dsp:cNvPr id="0" name=""/>
        <dsp:cNvSpPr/>
      </dsp:nvSpPr>
      <dsp:spPr>
        <a:xfrm>
          <a:off x="1990896" y="3504564"/>
          <a:ext cx="1096208" cy="988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語言</a:t>
          </a:r>
          <a:r>
            <a:rPr lang="en-US" altLang="zh-TW" sz="2000" kern="12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000" kern="1200" dirty="0" smtClean="0">
              <a:latin typeface="標楷體" pitchFamily="65" charset="-120"/>
              <a:ea typeface="標楷體" pitchFamily="65" charset="-120"/>
            </a:rPr>
          </a:b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可貶低他人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2019849" y="3533517"/>
        <a:ext cx="1038302" cy="930627"/>
      </dsp:txXfrm>
    </dsp:sp>
    <dsp:sp modelId="{972BFADA-DD6D-4EB1-BA82-A2C2B77D027D}">
      <dsp:nvSpPr>
        <dsp:cNvPr id="0" name=""/>
        <dsp:cNvSpPr/>
      </dsp:nvSpPr>
      <dsp:spPr>
        <a:xfrm>
          <a:off x="3429669" y="32865"/>
          <a:ext cx="1370260" cy="685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組織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3449736" y="52932"/>
        <a:ext cx="1330126" cy="644996"/>
      </dsp:txXfrm>
    </dsp:sp>
    <dsp:sp modelId="{E883B6B5-706A-4E81-BA09-D2EE3C821DBD}">
      <dsp:nvSpPr>
        <dsp:cNvPr id="0" name=""/>
        <dsp:cNvSpPr/>
      </dsp:nvSpPr>
      <dsp:spPr>
        <a:xfrm>
          <a:off x="3566695" y="717995"/>
          <a:ext cx="137026" cy="513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847"/>
              </a:lnTo>
              <a:lnTo>
                <a:pt x="137026" y="5138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C4E71D-2253-4B98-B5C3-DE5DD6AC64E9}">
      <dsp:nvSpPr>
        <dsp:cNvPr id="0" name=""/>
        <dsp:cNvSpPr/>
      </dsp:nvSpPr>
      <dsp:spPr>
        <a:xfrm>
          <a:off x="3703721" y="889278"/>
          <a:ext cx="1096208" cy="685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可抽象思考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3723788" y="909345"/>
        <a:ext cx="1056074" cy="644996"/>
      </dsp:txXfrm>
    </dsp:sp>
    <dsp:sp modelId="{509BF557-9F4A-4FE5-99E6-8AFA53183A7D}">
      <dsp:nvSpPr>
        <dsp:cNvPr id="0" name=""/>
        <dsp:cNvSpPr/>
      </dsp:nvSpPr>
      <dsp:spPr>
        <a:xfrm>
          <a:off x="3566695" y="717995"/>
          <a:ext cx="137026" cy="1370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0260"/>
              </a:lnTo>
              <a:lnTo>
                <a:pt x="137026" y="13702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646A2-C630-4B6B-96AB-66E0001211F9}">
      <dsp:nvSpPr>
        <dsp:cNvPr id="0" name=""/>
        <dsp:cNvSpPr/>
      </dsp:nvSpPr>
      <dsp:spPr>
        <a:xfrm>
          <a:off x="3703721" y="1745691"/>
          <a:ext cx="1096208" cy="685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可能刻板化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3723788" y="1765758"/>
        <a:ext cx="1056074" cy="644996"/>
      </dsp:txXfrm>
    </dsp:sp>
    <dsp:sp modelId="{61767D78-7DF1-492A-9BD9-55D378EBE050}">
      <dsp:nvSpPr>
        <dsp:cNvPr id="0" name=""/>
        <dsp:cNvSpPr/>
      </dsp:nvSpPr>
      <dsp:spPr>
        <a:xfrm>
          <a:off x="5142495" y="32865"/>
          <a:ext cx="1370260" cy="685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假設思考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5162562" y="52932"/>
        <a:ext cx="1330126" cy="644996"/>
      </dsp:txXfrm>
    </dsp:sp>
    <dsp:sp modelId="{52ACB2FE-8950-471C-B152-52BC6433E42C}">
      <dsp:nvSpPr>
        <dsp:cNvPr id="0" name=""/>
        <dsp:cNvSpPr/>
      </dsp:nvSpPr>
      <dsp:spPr>
        <a:xfrm>
          <a:off x="5279521" y="717995"/>
          <a:ext cx="137026" cy="836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828"/>
              </a:lnTo>
              <a:lnTo>
                <a:pt x="137026" y="8368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2B9877-EAD2-4FA2-BF60-2E76FA0914EF}">
      <dsp:nvSpPr>
        <dsp:cNvPr id="0" name=""/>
        <dsp:cNvSpPr/>
      </dsp:nvSpPr>
      <dsp:spPr>
        <a:xfrm>
          <a:off x="5416547" y="889278"/>
          <a:ext cx="1096208" cy="1331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超越立即與具體情境思考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5448654" y="921385"/>
        <a:ext cx="1031994" cy="1266877"/>
      </dsp:txXfrm>
    </dsp:sp>
    <dsp:sp modelId="{DA34E747-9E71-4012-A63B-6442FD20A37A}">
      <dsp:nvSpPr>
        <dsp:cNvPr id="0" name=""/>
        <dsp:cNvSpPr/>
      </dsp:nvSpPr>
      <dsp:spPr>
        <a:xfrm>
          <a:off x="5279521" y="717995"/>
          <a:ext cx="137026" cy="2016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6221"/>
              </a:lnTo>
              <a:lnTo>
                <a:pt x="137026" y="20162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7C7CA-FB96-4638-A612-16EF79F6A1BA}">
      <dsp:nvSpPr>
        <dsp:cNvPr id="0" name=""/>
        <dsp:cNvSpPr/>
      </dsp:nvSpPr>
      <dsp:spPr>
        <a:xfrm>
          <a:off x="5416547" y="2391652"/>
          <a:ext cx="1096208" cy="685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經驗影響未來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5436614" y="2411719"/>
        <a:ext cx="1056074" cy="644996"/>
      </dsp:txXfrm>
    </dsp:sp>
    <dsp:sp modelId="{960D2533-5995-4680-B5D0-B8E553F9BEF0}">
      <dsp:nvSpPr>
        <dsp:cNvPr id="0" name=""/>
        <dsp:cNvSpPr/>
      </dsp:nvSpPr>
      <dsp:spPr>
        <a:xfrm>
          <a:off x="5279521" y="717995"/>
          <a:ext cx="137026" cy="2872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2634"/>
              </a:lnTo>
              <a:lnTo>
                <a:pt x="137026" y="2872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DF2299-EC0B-4FBC-902E-03A0DA23406C}">
      <dsp:nvSpPr>
        <dsp:cNvPr id="0" name=""/>
        <dsp:cNvSpPr/>
      </dsp:nvSpPr>
      <dsp:spPr>
        <a:xfrm>
          <a:off x="5416547" y="3248065"/>
          <a:ext cx="1096208" cy="685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促進個人成長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5436614" y="3268132"/>
        <a:ext cx="1056074" cy="644996"/>
      </dsp:txXfrm>
    </dsp:sp>
    <dsp:sp modelId="{CD0B0E6B-D429-4637-AB69-B632EC4945E1}">
      <dsp:nvSpPr>
        <dsp:cNvPr id="0" name=""/>
        <dsp:cNvSpPr/>
      </dsp:nvSpPr>
      <dsp:spPr>
        <a:xfrm>
          <a:off x="6855321" y="32865"/>
          <a:ext cx="1370260" cy="685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自我反思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6875388" y="52932"/>
        <a:ext cx="1330126" cy="644996"/>
      </dsp:txXfrm>
    </dsp:sp>
    <dsp:sp modelId="{60D77A5F-4651-4167-8298-4BFF48F0E427}">
      <dsp:nvSpPr>
        <dsp:cNvPr id="0" name=""/>
        <dsp:cNvSpPr/>
      </dsp:nvSpPr>
      <dsp:spPr>
        <a:xfrm>
          <a:off x="6992347" y="717995"/>
          <a:ext cx="137026" cy="513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847"/>
              </a:lnTo>
              <a:lnTo>
                <a:pt x="137026" y="5138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8427F8-652C-4C22-84EA-9673914D2EF0}">
      <dsp:nvSpPr>
        <dsp:cNvPr id="0" name=""/>
        <dsp:cNvSpPr/>
      </dsp:nvSpPr>
      <dsp:spPr>
        <a:xfrm>
          <a:off x="7129373" y="889278"/>
          <a:ext cx="1096208" cy="685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可監看溝通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7149440" y="909345"/>
        <a:ext cx="1056074" cy="644996"/>
      </dsp:txXfrm>
    </dsp:sp>
    <dsp:sp modelId="{04FD91E1-A737-42D1-A3D2-B96A4BBA352A}">
      <dsp:nvSpPr>
        <dsp:cNvPr id="0" name=""/>
        <dsp:cNvSpPr/>
      </dsp:nvSpPr>
      <dsp:spPr>
        <a:xfrm>
          <a:off x="6992347" y="717995"/>
          <a:ext cx="137026" cy="1370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0260"/>
              </a:lnTo>
              <a:lnTo>
                <a:pt x="137026" y="13702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319158-D541-48BF-A3DC-F0F7CC0FFDF6}">
      <dsp:nvSpPr>
        <dsp:cNvPr id="0" name=""/>
        <dsp:cNvSpPr/>
      </dsp:nvSpPr>
      <dsp:spPr>
        <a:xfrm>
          <a:off x="7129373" y="1745691"/>
          <a:ext cx="1096208" cy="685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管理自我形象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7149440" y="1765758"/>
        <a:ext cx="1056074" cy="6449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0F216-0731-4B0E-AC37-C2F992C6DF4E}">
      <dsp:nvSpPr>
        <dsp:cNvPr id="0" name=""/>
        <dsp:cNvSpPr/>
      </dsp:nvSpPr>
      <dsp:spPr>
        <a:xfrm>
          <a:off x="1851818" y="0"/>
          <a:ext cx="4525963" cy="4525963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2F3512-19F4-49D4-9A2B-F5AF6FD64CC6}">
      <dsp:nvSpPr>
        <dsp:cNvPr id="0" name=""/>
        <dsp:cNvSpPr/>
      </dsp:nvSpPr>
      <dsp:spPr>
        <a:xfrm>
          <a:off x="2281784" y="429966"/>
          <a:ext cx="1765125" cy="17651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itchFamily="65" charset="-120"/>
              <a:ea typeface="標楷體" pitchFamily="65" charset="-120"/>
            </a:rPr>
            <a:t>加強語言訊息（表情、語調）</a:t>
          </a:r>
          <a:endParaRPr lang="zh-TW" altLang="en-US" sz="2800" kern="1200" dirty="0"/>
        </a:p>
      </dsp:txBody>
      <dsp:txXfrm>
        <a:off x="2367950" y="516132"/>
        <a:ext cx="1592793" cy="1592793"/>
      </dsp:txXfrm>
    </dsp:sp>
    <dsp:sp modelId="{06030706-3B68-4A79-B044-69957BBDC788}">
      <dsp:nvSpPr>
        <dsp:cNvPr id="0" name=""/>
        <dsp:cNvSpPr/>
      </dsp:nvSpPr>
      <dsp:spPr>
        <a:xfrm>
          <a:off x="4182689" y="429966"/>
          <a:ext cx="1765125" cy="1765125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itchFamily="65" charset="-120"/>
              <a:ea typeface="標楷體" pitchFamily="65" charset="-120"/>
            </a:rPr>
            <a:t>補充語言訊息（手勢）</a:t>
          </a:r>
          <a:endParaRPr lang="zh-TW" altLang="en-US" sz="2800" kern="1200" dirty="0">
            <a:latin typeface="標楷體" pitchFamily="65" charset="-120"/>
            <a:ea typeface="標楷體" pitchFamily="65" charset="-120"/>
          </a:endParaRPr>
        </a:p>
      </dsp:txBody>
      <dsp:txXfrm>
        <a:off x="4268855" y="516132"/>
        <a:ext cx="1592793" cy="1592793"/>
      </dsp:txXfrm>
    </dsp:sp>
    <dsp:sp modelId="{3D363891-55B6-4135-AE16-3576EB9E60A5}">
      <dsp:nvSpPr>
        <dsp:cNvPr id="0" name=""/>
        <dsp:cNvSpPr/>
      </dsp:nvSpPr>
      <dsp:spPr>
        <a:xfrm>
          <a:off x="2281784" y="2330870"/>
          <a:ext cx="1765125" cy="1765125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itchFamily="65" charset="-120"/>
              <a:ea typeface="標楷體" pitchFamily="65" charset="-120"/>
            </a:rPr>
            <a:t>取代語言訊息（吉普賽臉）</a:t>
          </a:r>
          <a:endParaRPr lang="zh-TW" altLang="en-US" sz="2800" kern="1200" dirty="0">
            <a:latin typeface="標楷體" pitchFamily="65" charset="-120"/>
            <a:ea typeface="標楷體" pitchFamily="65" charset="-120"/>
          </a:endParaRPr>
        </a:p>
      </dsp:txBody>
      <dsp:txXfrm>
        <a:off x="2367950" y="2417036"/>
        <a:ext cx="1592793" cy="1592793"/>
      </dsp:txXfrm>
    </dsp:sp>
    <dsp:sp modelId="{7A2DFD2F-AE4F-4696-A2FB-10A6BB9F192E}">
      <dsp:nvSpPr>
        <dsp:cNvPr id="0" name=""/>
        <dsp:cNvSpPr/>
      </dsp:nvSpPr>
      <dsp:spPr>
        <a:xfrm>
          <a:off x="4182689" y="2330870"/>
          <a:ext cx="1765125" cy="1765125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itchFamily="65" charset="-120"/>
              <a:ea typeface="標楷體" pitchFamily="65" charset="-120"/>
            </a:rPr>
            <a:t>調整語言溝通的進行</a:t>
          </a:r>
          <a:endParaRPr lang="zh-TW" altLang="en-US" sz="2800" kern="1200" dirty="0">
            <a:latin typeface="標楷體" pitchFamily="65" charset="-120"/>
            <a:ea typeface="標楷體" pitchFamily="65" charset="-120"/>
          </a:endParaRPr>
        </a:p>
      </dsp:txBody>
      <dsp:txXfrm>
        <a:off x="4268855" y="2417036"/>
        <a:ext cx="1592793" cy="15927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B2F39-625E-44EF-A60C-C83AEF251E95}">
      <dsp:nvSpPr>
        <dsp:cNvPr id="0" name=""/>
        <dsp:cNvSpPr/>
      </dsp:nvSpPr>
      <dsp:spPr>
        <a:xfrm rot="16200000">
          <a:off x="390413" y="-390413"/>
          <a:ext cx="1888641" cy="2669468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itchFamily="65" charset="-120"/>
              <a:ea typeface="標楷體" pitchFamily="65" charset="-120"/>
            </a:rPr>
            <a:t>多重管道</a:t>
          </a:r>
        </a:p>
      </dsp:txBody>
      <dsp:txXfrm rot="5400000">
        <a:off x="0" y="0"/>
        <a:ext cx="2669468" cy="1416481"/>
      </dsp:txXfrm>
    </dsp:sp>
    <dsp:sp modelId="{4F3B2350-08A4-4892-9868-E6FC8B03F4AE}">
      <dsp:nvSpPr>
        <dsp:cNvPr id="0" name=""/>
        <dsp:cNvSpPr/>
      </dsp:nvSpPr>
      <dsp:spPr>
        <a:xfrm>
          <a:off x="2669468" y="0"/>
          <a:ext cx="2669468" cy="1888641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itchFamily="65" charset="-120"/>
              <a:ea typeface="標楷體" pitchFamily="65" charset="-120"/>
            </a:rPr>
            <a:t>情緒揭露</a:t>
          </a:r>
          <a:r>
            <a:rPr lang="en-US" altLang="zh-TW" sz="2800" kern="12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800" kern="1200" dirty="0" smtClean="0">
              <a:latin typeface="標楷體" pitchFamily="65" charset="-120"/>
              <a:ea typeface="標楷體" pitchFamily="65" charset="-120"/>
            </a:rPr>
          </a:br>
          <a:r>
            <a:rPr lang="en-US" altLang="en-US" sz="2800" kern="1200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2800" kern="1200" dirty="0" smtClean="0">
              <a:latin typeface="標楷體" pitchFamily="65" charset="-120"/>
              <a:ea typeface="標楷體" pitchFamily="65" charset="-120"/>
            </a:rPr>
            <a:t>可靠性</a:t>
          </a:r>
          <a:r>
            <a:rPr lang="en-US" altLang="en-US" sz="2800" kern="1200" dirty="0" smtClean="0">
              <a:latin typeface="標楷體" pitchFamily="65" charset="-120"/>
              <a:ea typeface="標楷體" pitchFamily="65" charset="-120"/>
            </a:rPr>
            <a:t>)</a:t>
          </a:r>
          <a:endParaRPr lang="zh-TW" altLang="en-US" sz="2800" kern="1200" dirty="0" smtClean="0">
            <a:latin typeface="標楷體" pitchFamily="65" charset="-120"/>
            <a:ea typeface="標楷體" pitchFamily="65" charset="-120"/>
          </a:endParaRPr>
        </a:p>
      </dsp:txBody>
      <dsp:txXfrm>
        <a:off x="2669468" y="0"/>
        <a:ext cx="2669468" cy="1416481"/>
      </dsp:txXfrm>
    </dsp:sp>
    <dsp:sp modelId="{70670339-40C6-474E-9CC5-421699A7F421}">
      <dsp:nvSpPr>
        <dsp:cNvPr id="0" name=""/>
        <dsp:cNvSpPr/>
      </dsp:nvSpPr>
      <dsp:spPr>
        <a:xfrm rot="10800000">
          <a:off x="0" y="1888641"/>
          <a:ext cx="2669468" cy="1888641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itchFamily="65" charset="-120"/>
              <a:ea typeface="標楷體" pitchFamily="65" charset="-120"/>
            </a:rPr>
            <a:t>模糊性</a:t>
          </a:r>
        </a:p>
      </dsp:txBody>
      <dsp:txXfrm rot="10800000">
        <a:off x="0" y="2360801"/>
        <a:ext cx="2669468" cy="1416481"/>
      </dsp:txXfrm>
    </dsp:sp>
    <dsp:sp modelId="{E42B4E23-DAE9-43C9-A86A-CDC03D5F4DC7}">
      <dsp:nvSpPr>
        <dsp:cNvPr id="0" name=""/>
        <dsp:cNvSpPr/>
      </dsp:nvSpPr>
      <dsp:spPr>
        <a:xfrm rot="5400000">
          <a:off x="3059881" y="1498228"/>
          <a:ext cx="1888641" cy="2669468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itchFamily="65" charset="-120"/>
              <a:ea typeface="標楷體" pitchFamily="65" charset="-120"/>
            </a:rPr>
            <a:t>文化差異性</a:t>
          </a:r>
        </a:p>
      </dsp:txBody>
      <dsp:txXfrm rot="-5400000">
        <a:off x="2669468" y="2360801"/>
        <a:ext cx="2669468" cy="1416481"/>
      </dsp:txXfrm>
    </dsp:sp>
    <dsp:sp modelId="{BFDBD273-69F0-4CF7-8D26-E11F6DA005D1}">
      <dsp:nvSpPr>
        <dsp:cNvPr id="0" name=""/>
        <dsp:cNvSpPr/>
      </dsp:nvSpPr>
      <dsp:spPr>
        <a:xfrm>
          <a:off x="1868627" y="1416481"/>
          <a:ext cx="1601680" cy="94432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itchFamily="65" charset="-120"/>
              <a:ea typeface="標楷體" pitchFamily="65" charset="-120"/>
            </a:rPr>
            <a:t>持續性</a:t>
          </a:r>
          <a:endParaRPr lang="zh-TW" altLang="en-US" sz="2800" kern="1200" dirty="0"/>
        </a:p>
      </dsp:txBody>
      <dsp:txXfrm>
        <a:off x="1914725" y="1462579"/>
        <a:ext cx="1509484" cy="852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077161-7AD6-4978-9425-5E508CE5868B}" type="datetime1">
              <a:rPr lang="en-US"/>
              <a:pPr lvl="0"/>
              <a:t>4/15/2018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FA08DD-9ED0-4F6A-8D6A-FD342763274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8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1ED4C6-44DD-4F63-A954-107375526E7F}" type="datetime1">
              <a:rPr lang="en-US"/>
              <a:pPr lvl="0"/>
              <a:t>4/15/2018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F5FB5F-2933-4773-A893-82AAD4E3B9D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125A7F-198D-4228-ADDF-EB962634DA3D}" type="datetime1">
              <a:rPr lang="en-US"/>
              <a:pPr lvl="0"/>
              <a:t>4/15/2018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879CD7-3B4C-4251-B837-91F602CD236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5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2FFF2F-B95B-4F7E-9C48-F45A88FA9881}" type="datetime1">
              <a:rPr lang="en-US"/>
              <a:pPr lvl="0"/>
              <a:t>4/15/2018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5FEE61-8D68-4D7D-88C0-ADFFBEF16E8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9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65B3C4-8F0C-4FC6-AB1B-92D4017B7559}" type="datetime1">
              <a:rPr lang="en-US"/>
              <a:pPr lvl="0"/>
              <a:t>4/15/2018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9CBC6F-5EE8-4A8F-8ABB-D30526DFDFC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7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1918B8-4D52-4924-9A83-1E53BCA06531}" type="datetime1">
              <a:rPr lang="en-US"/>
              <a:pPr lvl="0"/>
              <a:t>4/15/2018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87D0BC-6D0D-4C58-936B-7C8DD7A2D7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1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3CD553-7F43-4F68-8C6C-6E6053EC51EB}" type="datetime1">
              <a:rPr lang="en-US"/>
              <a:pPr lvl="0"/>
              <a:t>4/15/2018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6B8485-B365-4379-BA86-C4B53A9DA15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9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6AEDC2-E767-48D9-8378-4B451D96A7BE}" type="datetime1">
              <a:rPr lang="en-US"/>
              <a:pPr lvl="0"/>
              <a:t>4/15/2018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368028-077D-442D-AE88-99BC5F948E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1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85008C-BC9C-4387-B5E1-453A653DF1D8}" type="datetime1">
              <a:rPr lang="en-US"/>
              <a:pPr lvl="0"/>
              <a:t>4/15/2018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8043FF-28B8-477E-88BD-EA287368531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2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232428-46EF-4D94-A905-95060DD8E4E7}" type="datetime1">
              <a:rPr lang="en-US"/>
              <a:pPr lvl="0"/>
              <a:t>4/15/2018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835979-B55C-44F1-9AB0-7BF8EB9F17C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4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773C61-8C78-4FFA-9F23-AE857D1AC62C}" type="datetime1">
              <a:rPr lang="en-US"/>
              <a:pPr lvl="0"/>
              <a:t>4/15/2018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BC2B51-D192-4ACA-B5A3-7528D5BB83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0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AC28A6C4-B726-4BF9-B660-4D7625451C1E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 altLang="en-US" dirty="0" smtClean="0"/>
              <a:t>語意與思考脈絡</a:t>
            </a:r>
            <a:endParaRPr lang="zh-TW" dirty="0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 altLang="en-US" dirty="0" smtClean="0">
                <a:solidFill>
                  <a:schemeClr val="tx1"/>
                </a:solidFill>
              </a:rPr>
              <a:t>陳伯儀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01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159" y="2666986"/>
            <a:ext cx="5265682" cy="3794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非語言</a:t>
            </a:r>
            <a:r>
              <a:rPr lang="zh-TW" altLang="zh-TW" dirty="0" smtClean="0"/>
              <a:t>溝通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585968"/>
              </p:ext>
            </p:extLst>
          </p:nvPr>
        </p:nvGraphicFramePr>
        <p:xfrm>
          <a:off x="1902532" y="2132856"/>
          <a:ext cx="5338936" cy="3777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644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語言與溝通的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關係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人際溝通包括語言溝通及非語言溝通</a:t>
            </a:r>
          </a:p>
          <a:p>
            <a:pPr>
              <a:lnSpc>
                <a:spcPct val="90000"/>
              </a:lnSpc>
            </a:pP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語言能力係指個人在語言的運用上所能發揮的最高程度，而溝通能力則是指溝通者能否設身處地考慮對方的情境及特性，做出適當的表達，讓傳遞的訊息容易為對方了解或接納。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因此，溝通能力不是僅具有語言能力就能充分展現的</a:t>
            </a:r>
            <a:r>
              <a:rPr lang="zh-TW" altLang="en-US" dirty="0">
                <a:solidFill>
                  <a:srgbClr val="FF9966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65576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語言與溝通的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關係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844824"/>
            <a:ext cx="7772400" cy="4114800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語言溝通的規則看似隨機，無規則可循，但事實上是依循社會認可的規則來進行的，如果參與語言溝通者均依循此一規則，溝通應可順利進行。</a:t>
            </a:r>
          </a:p>
          <a:p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語言表達常會因溝通雙方的權力關係而有所影響</a:t>
            </a:r>
            <a:r>
              <a: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如</a:t>
            </a:r>
            <a:r>
              <a: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稱謂</a:t>
            </a:r>
            <a:r>
              <a: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4517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53" r="95965">
                        <a14:foregroundMark x1="12807" y1="54211" x2="12807" y2="54211"/>
                        <a14:backgroundMark x1="53158" y1="59123" x2="53158" y2="591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82" y="548680"/>
            <a:ext cx="54292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ãtalking pngãçåçæå°çµæ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03" y="1247392"/>
            <a:ext cx="6330131" cy="478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ãtalking pngãçåçæå°çµæ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68" y="2852936"/>
            <a:ext cx="414337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88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前言</a:t>
            </a:r>
            <a:endParaRPr lang="zh-TW" altLang="en-US" dirty="0"/>
          </a:p>
        </p:txBody>
      </p:sp>
      <p:sp>
        <p:nvSpPr>
          <p:cNvPr id="3" name="內容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語意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 smtClean="0">
                <a:solidFill>
                  <a:schemeClr val="tx1"/>
                </a:solidFill>
              </a:rPr>
              <a:t>語意</a:t>
            </a:r>
            <a:r>
              <a:rPr lang="zh-TW" altLang="en-US" dirty="0">
                <a:solidFill>
                  <a:schemeClr val="tx1"/>
                </a:solidFill>
              </a:rPr>
              <a:t>與語用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語言的符號</a:t>
            </a:r>
            <a:r>
              <a:rPr lang="zh-TW" altLang="en-US" dirty="0" smtClean="0">
                <a:solidFill>
                  <a:schemeClr val="tx1"/>
                </a:solidFill>
              </a:rPr>
              <a:t>活動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zh-TW" dirty="0">
                <a:solidFill>
                  <a:schemeClr val="tx1"/>
                </a:solidFill>
              </a:rPr>
              <a:t>非語言</a:t>
            </a:r>
            <a:r>
              <a:rPr lang="zh-TW" altLang="zh-TW" dirty="0" smtClean="0">
                <a:solidFill>
                  <a:schemeClr val="tx1"/>
                </a:solidFill>
              </a:rPr>
              <a:t>溝通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>
                <a:solidFill>
                  <a:schemeClr val="tx1"/>
                </a:solidFill>
              </a:rPr>
              <a:t>語言與溝通的關係</a:t>
            </a:r>
            <a:endParaRPr lang="zh-TW" altLang="zh-TW" dirty="0">
              <a:solidFill>
                <a:schemeClr val="tx1"/>
              </a:solidFill>
            </a:endParaRPr>
          </a:p>
          <a:p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語意</a:t>
            </a:r>
            <a:endParaRPr lang="zh-TW" alt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435280" cy="45259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語言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藉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由具有共用意義的聲音和符號，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有    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系統起傳達思想和感情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語言的功能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可指示、標明和定義思想、感情、物體、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  人們和經驗，以便與他人分享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具有評估的功能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可討論個人生命經驗的一切事物，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包括  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過去、現在和未來，亦可進行假設性的對話</a:t>
            </a:r>
          </a:p>
        </p:txBody>
      </p:sp>
    </p:spTree>
    <p:extLst>
      <p:ext uri="{BB962C8B-B14F-4D97-AF65-F5344CB8AC3E}">
        <p14:creationId xmlns:p14="http://schemas.microsoft.com/office/powerpoint/2010/main" val="93172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/>
          <a:lstStyle/>
          <a:p>
            <a:r>
              <a:rPr lang="zh-TW" altLang="en-US" dirty="0"/>
              <a:t>語意與語用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95329"/>
            <a:ext cx="8229600" cy="4525959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語言學對意義大致可以分為兩</a:t>
            </a:r>
            <a:r>
              <a:rPr lang="zh-TW" altLang="en-US" dirty="0">
                <a:solidFill>
                  <a:schemeClr val="tx1"/>
                </a:solidFill>
              </a:rPr>
              <a:t>種</a:t>
            </a:r>
            <a:r>
              <a:rPr lang="zh-TW" altLang="en-US" dirty="0" smtClean="0">
                <a:solidFill>
                  <a:schemeClr val="tx1"/>
                </a:solidFill>
              </a:rPr>
              <a:t>，</a:t>
            </a: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zh-TW" altLang="en-US" dirty="0" smtClean="0">
                <a:solidFill>
                  <a:schemeClr val="tx1"/>
                </a:solidFill>
              </a:rPr>
              <a:t>句子意義和</a:t>
            </a:r>
            <a:r>
              <a:rPr lang="zh-TW" altLang="en-US" dirty="0">
                <a:solidFill>
                  <a:schemeClr val="tx1"/>
                </a:solidFill>
              </a:rPr>
              <a:t>話語</a:t>
            </a:r>
            <a:r>
              <a:rPr lang="zh-TW" altLang="en-US" dirty="0" smtClean="0">
                <a:solidFill>
                  <a:schemeClr val="tx1"/>
                </a:solidFill>
              </a:rPr>
              <a:t>意義（</a:t>
            </a:r>
            <a:r>
              <a:rPr lang="en-US" altLang="zh-TW" dirty="0" smtClean="0">
                <a:solidFill>
                  <a:schemeClr val="tx1"/>
                </a:solidFill>
              </a:rPr>
              <a:t>Levinson</a:t>
            </a:r>
            <a:r>
              <a:rPr lang="zh-TW" altLang="en-US" dirty="0" smtClean="0">
                <a:solidFill>
                  <a:schemeClr val="tx1"/>
                </a:solidFill>
              </a:rPr>
              <a:t>，</a:t>
            </a:r>
            <a:r>
              <a:rPr lang="en-US" altLang="zh-TW" dirty="0" smtClean="0">
                <a:solidFill>
                  <a:schemeClr val="tx1"/>
                </a:solidFill>
              </a:rPr>
              <a:t>1995</a:t>
            </a:r>
            <a:r>
              <a:rPr lang="zh-TW" altLang="en-US" dirty="0" smtClean="0">
                <a:solidFill>
                  <a:schemeClr val="tx1"/>
                </a:solidFill>
              </a:rPr>
              <a:t>）。</a:t>
            </a:r>
            <a:endParaRPr lang="en-US" altLang="zh-TW" sz="2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604502721"/>
              </p:ext>
            </p:extLst>
          </p:nvPr>
        </p:nvGraphicFramePr>
        <p:xfrm>
          <a:off x="998171" y="2636912"/>
          <a:ext cx="6814189" cy="37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641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語意與語用</a:t>
            </a:r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05171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174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語意與語用</a:t>
            </a:r>
            <a:endParaRPr lang="zh-TW" altLang="en-US" dirty="0"/>
          </a:p>
        </p:txBody>
      </p:sp>
      <p:pic>
        <p:nvPicPr>
          <p:cNvPr id="4" name="內容版面配置區 3" descr="閩南語鼻音的擴散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9" t="53630" r="31137" b="6256"/>
          <a:stretch/>
        </p:blipFill>
        <p:spPr>
          <a:xfrm>
            <a:off x="179512" y="2996952"/>
            <a:ext cx="8809335" cy="3384376"/>
          </a:xfrm>
        </p:spPr>
      </p:pic>
      <p:sp>
        <p:nvSpPr>
          <p:cNvPr id="5" name="矩形 4"/>
          <p:cNvSpPr/>
          <p:nvPr/>
        </p:nvSpPr>
        <p:spPr>
          <a:xfrm>
            <a:off x="107504" y="1484783"/>
            <a:ext cx="8928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Levinson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認為話語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類型意義乃是介於語意層面和話語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表徵意義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之間的中介層次，在語言互動的過程中常會因為經常反覆使用而制約化，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更進一步詞彙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化、語法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化。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985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語言的符號活動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4695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516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非語言</a:t>
            </a:r>
            <a:r>
              <a:rPr lang="zh-TW" altLang="zh-TW" dirty="0" smtClean="0"/>
              <a:t>溝通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非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語言訊息溝通指的是在與他人進行互動時，除了語言內容所表達的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意思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之外，我們的表情、肢體動作等所傳達的意義。</a:t>
            </a: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非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語言訊息的溝通管道通常概分為目光接觸、臉部表情、肢體語言，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及聲音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線索等四種。</a:t>
            </a:r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12" b="97727" l="1729" r="98655">
                        <a14:foregroundMark x1="7973" y1="68182" x2="13449" y2="84659"/>
                        <a14:foregroundMark x1="5956" y1="69129" x2="13641" y2="92803"/>
                        <a14:foregroundMark x1="28050" y1="64205" x2="34774" y2="92235"/>
                        <a14:foregroundMark x1="44957" y1="64205" x2="53602" y2="90530"/>
                        <a14:foregroundMark x1="65322" y1="69318" x2="72622" y2="89015"/>
                        <a14:foregroundMark x1="85879" y1="65152" x2="86071" y2="85227"/>
                        <a14:foregroundMark x1="32661" y1="88258" x2="32661" y2="88258"/>
                        <a14:foregroundMark x1="32853" y1="86364" x2="32853" y2="86364"/>
                        <a14:foregroundMark x1="33045" y1="87121" x2="33237" y2="89394"/>
                        <a14:foregroundMark x1="4227" y1="75947" x2="4227" y2="75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47544"/>
            <a:ext cx="6508237" cy="33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06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非語言</a:t>
            </a:r>
            <a:r>
              <a:rPr lang="zh-TW" altLang="zh-TW" dirty="0" smtClean="0"/>
              <a:t>溝通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49583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379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3018</TotalTime>
  <Words>462</Words>
  <Application>Microsoft Office PowerPoint</Application>
  <PresentationFormat>如螢幕大小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課程名稱</vt:lpstr>
      <vt:lpstr>語意與思考脈絡</vt:lpstr>
      <vt:lpstr>前言</vt:lpstr>
      <vt:lpstr>語意</vt:lpstr>
      <vt:lpstr>語意與語用</vt:lpstr>
      <vt:lpstr>語意與語用</vt:lpstr>
      <vt:lpstr>語意與語用</vt:lpstr>
      <vt:lpstr>語言的符號活動</vt:lpstr>
      <vt:lpstr>非語言溝通</vt:lpstr>
      <vt:lpstr>非語言溝通</vt:lpstr>
      <vt:lpstr>非語言溝通</vt:lpstr>
      <vt:lpstr>語言與溝通的關係</vt:lpstr>
      <vt:lpstr>語言與溝通的關係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Student Activities</cp:lastModifiedBy>
  <cp:revision>127</cp:revision>
  <dcterms:created xsi:type="dcterms:W3CDTF">2017-11-07T02:54:43Z</dcterms:created>
  <dcterms:modified xsi:type="dcterms:W3CDTF">2018-04-15T18:51:19Z</dcterms:modified>
</cp:coreProperties>
</file>