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5" r:id="rId4"/>
    <p:sldId id="266" r:id="rId5"/>
    <p:sldId id="267" r:id="rId6"/>
    <p:sldId id="268" r:id="rId7"/>
    <p:sldId id="272" r:id="rId8"/>
    <p:sldId id="269" r:id="rId9"/>
    <p:sldId id="270" r:id="rId10"/>
    <p:sldId id="271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1C09C-2B29-4F20-96E3-A46D6C2994B1}" type="doc">
      <dgm:prSet loTypeId="urn:microsoft.com/office/officeart/2005/8/layout/vList5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D6363B04-3F66-428F-BE4F-2ADD529D79C6}">
      <dgm:prSet phldrT="[文字]" custT="1"/>
      <dgm:spPr/>
      <dgm:t>
        <a:bodyPr/>
        <a:lstStyle/>
        <a:p>
          <a:r>
            <a:rPr lang="en-US" sz="2400" b="0" dirty="0" smtClean="0">
              <a:latin typeface="標楷體" pitchFamily="65" charset="-120"/>
              <a:ea typeface="標楷體" pitchFamily="65" charset="-120"/>
            </a:rPr>
            <a:t> </a:t>
          </a:r>
          <a:r>
            <a:rPr lang="zh-TW" sz="2400" b="0" dirty="0" smtClean="0">
              <a:latin typeface="標楷體" pitchFamily="65" charset="-120"/>
              <a:ea typeface="標楷體" pitchFamily="65" charset="-120"/>
            </a:rPr>
            <a:t>開口前先思考</a:t>
          </a:r>
          <a:r>
            <a:rPr lang="en-US" altLang="zh-TW" sz="2400" b="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0" dirty="0" smtClean="0">
              <a:latin typeface="標楷體" pitchFamily="65" charset="-120"/>
              <a:ea typeface="標楷體" pitchFamily="65" charset="-120"/>
            </a:rPr>
          </a:br>
          <a:r>
            <a:rPr lang="zh-TW" sz="2400" b="0" dirty="0" smtClean="0">
              <a:latin typeface="標楷體" pitchFamily="65" charset="-120"/>
              <a:ea typeface="標楷體" pitchFamily="65" charset="-120"/>
            </a:rPr>
            <a:t>「為了誰」</a:t>
          </a:r>
          <a:endParaRPr lang="zh-TW" altLang="en-US" sz="2400" b="0" dirty="0">
            <a:latin typeface="標楷體" pitchFamily="65" charset="-120"/>
            <a:ea typeface="標楷體" pitchFamily="65" charset="-120"/>
          </a:endParaRPr>
        </a:p>
      </dgm:t>
    </dgm:pt>
    <dgm:pt modelId="{448D3D29-F2F1-4360-AA6C-8157B8E84DF5}" type="parTrans" cxnId="{4935BB77-2A5F-480E-B077-01F2C2021FFB}">
      <dgm:prSet/>
      <dgm:spPr/>
      <dgm:t>
        <a:bodyPr/>
        <a:lstStyle/>
        <a:p>
          <a:endParaRPr lang="zh-TW" altLang="en-US"/>
        </a:p>
      </dgm:t>
    </dgm:pt>
    <dgm:pt modelId="{0F7DF28F-8655-4E6F-9324-CA8317FEC7C7}" type="sibTrans" cxnId="{4935BB77-2A5F-480E-B077-01F2C2021FFB}">
      <dgm:prSet/>
      <dgm:spPr/>
      <dgm:t>
        <a:bodyPr/>
        <a:lstStyle/>
        <a:p>
          <a:endParaRPr lang="zh-TW" altLang="en-US"/>
        </a:p>
      </dgm:t>
    </dgm:pt>
    <dgm:pt modelId="{69C6135C-CD11-4308-A8C0-D6B445A776D3}">
      <dgm:prSet custT="1"/>
      <dgm:spPr/>
      <dgm:t>
        <a:bodyPr/>
        <a:lstStyle/>
        <a:p>
          <a:r>
            <a:rPr lang="en-US" sz="2400" b="0" dirty="0" smtClean="0">
              <a:latin typeface="標楷體" pitchFamily="65" charset="-120"/>
              <a:ea typeface="標楷體" pitchFamily="65" charset="-120"/>
            </a:rPr>
            <a:t> </a:t>
          </a:r>
          <a:r>
            <a:rPr lang="zh-TW" sz="2400" b="0" dirty="0" smtClean="0">
              <a:latin typeface="標楷體" pitchFamily="65" charset="-120"/>
              <a:ea typeface="標楷體" pitchFamily="65" charset="-120"/>
            </a:rPr>
            <a:t>聲音應隨機應變</a:t>
          </a:r>
          <a:r>
            <a:rPr lang="en-US" altLang="zh-TW" sz="2400" b="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0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400" b="0" dirty="0" smtClean="0">
              <a:latin typeface="標楷體" pitchFamily="65" charset="-120"/>
              <a:ea typeface="標楷體" pitchFamily="65" charset="-120"/>
            </a:rPr>
            <a:t>TOP</a:t>
          </a:r>
          <a:endParaRPr lang="zh-TW" sz="2400" b="0" dirty="0">
            <a:latin typeface="標楷體" pitchFamily="65" charset="-120"/>
            <a:ea typeface="標楷體" pitchFamily="65" charset="-120"/>
          </a:endParaRPr>
        </a:p>
      </dgm:t>
    </dgm:pt>
    <dgm:pt modelId="{21ABF283-077F-41B7-8EBF-EE085601CF5A}" type="parTrans" cxnId="{6107D998-748E-4CB8-BA02-EE64D994E6C1}">
      <dgm:prSet/>
      <dgm:spPr/>
      <dgm:t>
        <a:bodyPr/>
        <a:lstStyle/>
        <a:p>
          <a:endParaRPr lang="zh-TW" altLang="en-US"/>
        </a:p>
      </dgm:t>
    </dgm:pt>
    <dgm:pt modelId="{540EE5DE-9A99-4C90-BE0D-63E3948D44B2}" type="sibTrans" cxnId="{6107D998-748E-4CB8-BA02-EE64D994E6C1}">
      <dgm:prSet/>
      <dgm:spPr/>
      <dgm:t>
        <a:bodyPr/>
        <a:lstStyle/>
        <a:p>
          <a:endParaRPr lang="zh-TW" altLang="en-US"/>
        </a:p>
      </dgm:t>
    </dgm:pt>
    <dgm:pt modelId="{FCDDCF22-CE09-40D7-B36A-A987CD5E2D86}">
      <dgm:prSet custT="1"/>
      <dgm:spPr/>
      <dgm:t>
        <a:bodyPr/>
        <a:lstStyle/>
        <a:p>
          <a:r>
            <a:rPr lang="zh-TW" altLang="en-US" sz="2400" b="0" dirty="0" smtClean="0">
              <a:latin typeface="標楷體" pitchFamily="65" charset="-120"/>
              <a:ea typeface="標楷體" pitchFamily="65" charset="-120"/>
            </a:rPr>
            <a:t>用「推拉技巧」</a:t>
          </a:r>
          <a:r>
            <a:rPr lang="en-US" altLang="zh-TW" sz="2400" b="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400" b="0" dirty="0" smtClean="0">
              <a:latin typeface="標楷體" pitchFamily="65" charset="-120"/>
              <a:ea typeface="標楷體" pitchFamily="65" charset="-120"/>
            </a:rPr>
            <a:t>達「欲擒故縱」</a:t>
          </a:r>
          <a:endParaRPr lang="zh-TW" altLang="en-US" sz="2400" b="0" dirty="0">
            <a:latin typeface="標楷體" pitchFamily="65" charset="-120"/>
            <a:ea typeface="標楷體" pitchFamily="65" charset="-120"/>
          </a:endParaRPr>
        </a:p>
      </dgm:t>
    </dgm:pt>
    <dgm:pt modelId="{9F4E1C64-7A0B-4406-B46F-C307F307FBBF}" type="parTrans" cxnId="{A186B485-2BF7-44CE-85EA-9859A6F1B0F8}">
      <dgm:prSet/>
      <dgm:spPr/>
      <dgm:t>
        <a:bodyPr/>
        <a:lstStyle/>
        <a:p>
          <a:endParaRPr lang="zh-TW" altLang="en-US"/>
        </a:p>
      </dgm:t>
    </dgm:pt>
    <dgm:pt modelId="{0F291E5B-89E4-4889-B00C-7D00BFDE9EB9}" type="sibTrans" cxnId="{A186B485-2BF7-44CE-85EA-9859A6F1B0F8}">
      <dgm:prSet/>
      <dgm:spPr/>
      <dgm:t>
        <a:bodyPr/>
        <a:lstStyle/>
        <a:p>
          <a:endParaRPr lang="zh-TW" altLang="en-US"/>
        </a:p>
      </dgm:t>
    </dgm:pt>
    <dgm:pt modelId="{880A513A-0867-4786-ACB4-B8001FAE19CA}">
      <dgm:prSet custT="1"/>
      <dgm:spPr/>
      <dgm:t>
        <a:bodyPr/>
        <a:lstStyle/>
        <a:p>
          <a:r>
            <a:rPr lang="en-US" sz="2400" b="0" dirty="0" smtClean="0">
              <a:latin typeface="標楷體" pitchFamily="65" charset="-120"/>
              <a:ea typeface="標楷體" pitchFamily="65" charset="-120"/>
            </a:rPr>
            <a:t> </a:t>
          </a:r>
          <a:r>
            <a:rPr lang="zh-TW" sz="2400" b="0" dirty="0" smtClean="0">
              <a:latin typeface="標楷體" pitchFamily="65" charset="-120"/>
              <a:ea typeface="標楷體" pitchFamily="65" charset="-120"/>
            </a:rPr>
            <a:t>感情多</a:t>
          </a:r>
          <a:r>
            <a:rPr lang="en-US" sz="2400" b="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sz="2400" b="0" dirty="0" smtClean="0">
              <a:latin typeface="標楷體" pitchFamily="65" charset="-120"/>
              <a:ea typeface="標楷體" pitchFamily="65" charset="-120"/>
            </a:rPr>
            <a:t>成</a:t>
          </a:r>
          <a:r>
            <a:rPr lang="en-US" altLang="zh-TW" sz="2400" b="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0" dirty="0" smtClean="0">
              <a:latin typeface="標楷體" pitchFamily="65" charset="-120"/>
              <a:ea typeface="標楷體" pitchFamily="65" charset="-120"/>
            </a:rPr>
          </a:br>
          <a:r>
            <a:rPr lang="zh-TW" sz="2400" b="0" dirty="0" smtClean="0">
              <a:latin typeface="標楷體" pitchFamily="65" charset="-120"/>
              <a:ea typeface="標楷體" pitchFamily="65" charset="-120"/>
            </a:rPr>
            <a:t>好感度增加</a:t>
          </a:r>
          <a:r>
            <a:rPr lang="en-US" sz="2400" b="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sz="2400" b="0" dirty="0" smtClean="0">
              <a:latin typeface="標楷體" pitchFamily="65" charset="-120"/>
              <a:ea typeface="標楷體" pitchFamily="65" charset="-120"/>
            </a:rPr>
            <a:t>倍</a:t>
          </a:r>
          <a:endParaRPr lang="zh-TW" sz="2400" b="0" dirty="0">
            <a:latin typeface="標楷體" pitchFamily="65" charset="-120"/>
            <a:ea typeface="標楷體" pitchFamily="65" charset="-120"/>
          </a:endParaRPr>
        </a:p>
      </dgm:t>
    </dgm:pt>
    <dgm:pt modelId="{FD2DB555-BD2F-4AFA-AD47-093E1954167A}" type="parTrans" cxnId="{26B0C9DD-DE42-4990-BBC9-76E97F1F977C}">
      <dgm:prSet/>
      <dgm:spPr/>
      <dgm:t>
        <a:bodyPr/>
        <a:lstStyle/>
        <a:p>
          <a:endParaRPr lang="zh-TW" altLang="en-US"/>
        </a:p>
      </dgm:t>
    </dgm:pt>
    <dgm:pt modelId="{4EE40587-A096-4CF7-BCB2-EEA3132D25D5}" type="sibTrans" cxnId="{26B0C9DD-DE42-4990-BBC9-76E97F1F977C}">
      <dgm:prSet/>
      <dgm:spPr/>
      <dgm:t>
        <a:bodyPr/>
        <a:lstStyle/>
        <a:p>
          <a:endParaRPr lang="zh-TW" altLang="en-US"/>
        </a:p>
      </dgm:t>
    </dgm:pt>
    <dgm:pt modelId="{D4FF9638-1506-454E-B52E-991BF389DC3F}">
      <dgm:prSet custT="1"/>
      <dgm:spPr/>
      <dgm:t>
        <a:bodyPr/>
        <a:lstStyle/>
        <a:p>
          <a:r>
            <a:rPr lang="zh-TW" altLang="en-US" sz="2400" b="0" dirty="0" smtClean="0">
              <a:latin typeface="標楷體" pitchFamily="65" charset="-120"/>
              <a:ea typeface="標楷體" pitchFamily="65" charset="-120"/>
            </a:rPr>
            <a:t>「笑容」</a:t>
          </a:r>
          <a:r>
            <a:rPr lang="en-US" altLang="zh-TW" sz="2400" b="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400" b="0" dirty="0" smtClean="0">
              <a:latin typeface="標楷體" pitchFamily="65" charset="-120"/>
              <a:ea typeface="標楷體" pitchFamily="65" charset="-120"/>
            </a:rPr>
            <a:t>提升聲音的宏亮度</a:t>
          </a:r>
          <a:endParaRPr lang="zh-TW" altLang="en-US" sz="2400" b="0" dirty="0">
            <a:latin typeface="標楷體" pitchFamily="65" charset="-120"/>
            <a:ea typeface="標楷體" pitchFamily="65" charset="-120"/>
          </a:endParaRPr>
        </a:p>
      </dgm:t>
    </dgm:pt>
    <dgm:pt modelId="{E005D805-4713-4CD3-A172-5DDCA678CF93}" type="parTrans" cxnId="{7D58411C-C51F-495A-869B-83A8C727A0EC}">
      <dgm:prSet/>
      <dgm:spPr/>
      <dgm:t>
        <a:bodyPr/>
        <a:lstStyle/>
        <a:p>
          <a:endParaRPr lang="zh-TW" altLang="en-US"/>
        </a:p>
      </dgm:t>
    </dgm:pt>
    <dgm:pt modelId="{FED26DF7-A9C2-4712-85CA-DF146BB2AEDF}" type="sibTrans" cxnId="{7D58411C-C51F-495A-869B-83A8C727A0EC}">
      <dgm:prSet/>
      <dgm:spPr/>
      <dgm:t>
        <a:bodyPr/>
        <a:lstStyle/>
        <a:p>
          <a:endParaRPr lang="zh-TW" altLang="en-US"/>
        </a:p>
      </dgm:t>
    </dgm:pt>
    <dgm:pt modelId="{1CA7987B-AE74-4907-B1F5-C8FC0FBF3FBD}">
      <dgm:prSet phldrT="[文字]" custT="1"/>
      <dgm:spPr/>
      <dgm:t>
        <a:bodyPr/>
        <a:lstStyle/>
        <a:p>
          <a:r>
            <a:rPr lang="zh-TW" altLang="en-US" sz="2000" b="0" dirty="0" smtClean="0">
              <a:latin typeface="標楷體" pitchFamily="65" charset="-120"/>
              <a:ea typeface="標楷體" pitchFamily="65" charset="-120"/>
            </a:rPr>
            <a:t>與</a:t>
          </a:r>
          <a:r>
            <a:rPr lang="zh-TW" sz="2000" b="0" dirty="0" smtClean="0">
              <a:latin typeface="標楷體" pitchFamily="65" charset="-120"/>
              <a:ea typeface="標楷體" pitchFamily="65" charset="-120"/>
            </a:rPr>
            <a:t>不同的對象對話，應使用不同的聲音表情</a:t>
          </a:r>
          <a:r>
            <a:rPr lang="zh-TW" altLang="en-US" sz="2000" b="0" dirty="0" smtClean="0">
              <a:latin typeface="標楷體" pitchFamily="65" charset="-120"/>
              <a:ea typeface="標楷體" pitchFamily="65" charset="-120"/>
            </a:rPr>
            <a:t>，以及說話的詞彙。</a:t>
          </a:r>
          <a:endParaRPr lang="zh-TW" altLang="en-US" sz="2000" b="0" dirty="0">
            <a:latin typeface="標楷體" pitchFamily="65" charset="-120"/>
            <a:ea typeface="標楷體" pitchFamily="65" charset="-120"/>
          </a:endParaRPr>
        </a:p>
      </dgm:t>
    </dgm:pt>
    <dgm:pt modelId="{3D073B38-4034-487D-9F06-ACC1A9E80FAA}" type="parTrans" cxnId="{C1EF349E-0B79-4214-8D8A-E9B83ED145C6}">
      <dgm:prSet/>
      <dgm:spPr/>
      <dgm:t>
        <a:bodyPr/>
        <a:lstStyle/>
        <a:p>
          <a:endParaRPr lang="zh-TW" altLang="en-US"/>
        </a:p>
      </dgm:t>
    </dgm:pt>
    <dgm:pt modelId="{CCDE9C91-9709-4FAB-9365-955A299CBFFA}" type="sibTrans" cxnId="{C1EF349E-0B79-4214-8D8A-E9B83ED145C6}">
      <dgm:prSet/>
      <dgm:spPr/>
      <dgm:t>
        <a:bodyPr/>
        <a:lstStyle/>
        <a:p>
          <a:endParaRPr lang="zh-TW" altLang="en-US"/>
        </a:p>
      </dgm:t>
    </dgm:pt>
    <dgm:pt modelId="{CFE06C6D-89E1-4782-BB55-76C454BB8F3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000" b="0" dirty="0" smtClean="0">
              <a:latin typeface="標楷體" pitchFamily="65" charset="-120"/>
              <a:ea typeface="標楷體" pitchFamily="65" charset="-120"/>
            </a:rPr>
            <a:t>T</a:t>
          </a:r>
          <a:r>
            <a:rPr lang="zh-TW" sz="2000" b="0" dirty="0" smtClean="0">
              <a:latin typeface="標楷體" pitchFamily="65" charset="-120"/>
              <a:ea typeface="標楷體" pitchFamily="65" charset="-120"/>
            </a:rPr>
            <a:t>「時間（</a:t>
          </a:r>
          <a:r>
            <a:rPr lang="en-US" sz="2000" b="0" dirty="0" smtClean="0">
              <a:latin typeface="標楷體" pitchFamily="65" charset="-120"/>
              <a:ea typeface="標楷體" pitchFamily="65" charset="-120"/>
            </a:rPr>
            <a:t>Time</a:t>
          </a:r>
          <a:r>
            <a:rPr lang="zh-TW" sz="2000" b="0" dirty="0" smtClean="0">
              <a:latin typeface="標楷體" pitchFamily="65" charset="-120"/>
              <a:ea typeface="標楷體" pitchFamily="65" charset="-120"/>
            </a:rPr>
            <a:t>）</a:t>
          </a:r>
          <a:r>
            <a:rPr lang="en-US" altLang="zh-TW" sz="2000" b="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b="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b="0" dirty="0" smtClean="0">
              <a:latin typeface="標楷體" pitchFamily="65" charset="-120"/>
              <a:ea typeface="標楷體" pitchFamily="65" charset="-120"/>
            </a:rPr>
            <a:t>  </a:t>
          </a:r>
          <a:r>
            <a:rPr lang="en-US" altLang="zh-TW" sz="2000" b="0" dirty="0" smtClean="0">
              <a:latin typeface="標楷體" pitchFamily="65" charset="-120"/>
              <a:ea typeface="標楷體" pitchFamily="65" charset="-120"/>
            </a:rPr>
            <a:t>O</a:t>
          </a:r>
          <a:r>
            <a:rPr lang="zh-TW" altLang="zh-TW" sz="2000" b="0" dirty="0" smtClean="0">
              <a:latin typeface="標楷體" pitchFamily="65" charset="-120"/>
              <a:ea typeface="標楷體" pitchFamily="65" charset="-120"/>
            </a:rPr>
            <a:t>符合說話對象的聲音（</a:t>
          </a:r>
          <a:r>
            <a:rPr lang="en-US" altLang="zh-TW" sz="2000" b="0" dirty="0" smtClean="0">
              <a:latin typeface="標楷體" pitchFamily="65" charset="-120"/>
              <a:ea typeface="標楷體" pitchFamily="65" charset="-120"/>
            </a:rPr>
            <a:t>Occasion)</a:t>
          </a:r>
          <a:br>
            <a:rPr lang="en-US" altLang="zh-TW" sz="2000" b="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b="0" dirty="0" smtClean="0">
              <a:latin typeface="標楷體" pitchFamily="65" charset="-120"/>
              <a:ea typeface="標楷體" pitchFamily="65" charset="-120"/>
            </a:rPr>
            <a:t>  </a:t>
          </a:r>
          <a:r>
            <a:rPr lang="en-US" altLang="zh-TW" sz="2000" b="0" dirty="0" smtClean="0">
              <a:latin typeface="標楷體" pitchFamily="65" charset="-120"/>
              <a:ea typeface="標楷體" pitchFamily="65" charset="-120"/>
            </a:rPr>
            <a:t>P</a:t>
          </a:r>
          <a:r>
            <a:rPr lang="zh-TW" sz="2000" b="0" dirty="0" smtClean="0">
              <a:latin typeface="標楷體" pitchFamily="65" charset="-120"/>
              <a:ea typeface="標楷體" pitchFamily="65" charset="-120"/>
            </a:rPr>
            <a:t>場所（</a:t>
          </a:r>
          <a:r>
            <a:rPr lang="en-US" sz="2000" b="0" dirty="0" smtClean="0">
              <a:latin typeface="標楷體" pitchFamily="65" charset="-120"/>
              <a:ea typeface="標楷體" pitchFamily="65" charset="-120"/>
            </a:rPr>
            <a:t>Place</a:t>
          </a:r>
          <a:r>
            <a:rPr lang="zh-TW" sz="2000" b="0" dirty="0" smtClean="0">
              <a:latin typeface="標楷體" pitchFamily="65" charset="-120"/>
              <a:ea typeface="標楷體" pitchFamily="65" charset="-120"/>
            </a:rPr>
            <a:t>）</a:t>
          </a:r>
          <a:endParaRPr lang="zh-TW" sz="2000" b="0" dirty="0">
            <a:latin typeface="標楷體" pitchFamily="65" charset="-120"/>
            <a:ea typeface="標楷體" pitchFamily="65" charset="-120"/>
          </a:endParaRPr>
        </a:p>
      </dgm:t>
    </dgm:pt>
    <dgm:pt modelId="{5452A665-4435-4BD8-82A7-515FA032BB04}" type="sibTrans" cxnId="{742660A7-B7EE-4B94-8351-F88BC84413E9}">
      <dgm:prSet/>
      <dgm:spPr/>
      <dgm:t>
        <a:bodyPr/>
        <a:lstStyle/>
        <a:p>
          <a:endParaRPr lang="zh-TW" altLang="en-US"/>
        </a:p>
      </dgm:t>
    </dgm:pt>
    <dgm:pt modelId="{10977C0C-076F-4EDC-9D1C-C803A19A7F27}" type="parTrans" cxnId="{742660A7-B7EE-4B94-8351-F88BC84413E9}">
      <dgm:prSet/>
      <dgm:spPr/>
      <dgm:t>
        <a:bodyPr/>
        <a:lstStyle/>
        <a:p>
          <a:endParaRPr lang="zh-TW" altLang="en-US"/>
        </a:p>
      </dgm:t>
    </dgm:pt>
    <dgm:pt modelId="{389A75B7-FCF8-4FC8-B07C-60F92CBB9468}">
      <dgm:prSet custT="1"/>
      <dgm:spPr/>
      <dgm:t>
        <a:bodyPr/>
        <a:lstStyle/>
        <a:p>
          <a:r>
            <a:rPr lang="zh-TW" altLang="en-US" sz="2000" b="0" dirty="0" smtClean="0">
              <a:latin typeface="標楷體" pitchFamily="65" charset="-120"/>
              <a:ea typeface="標楷體" pitchFamily="65" charset="-120"/>
            </a:rPr>
            <a:t>「放感情」才能呈現真摯與誠意</a:t>
          </a:r>
          <a:endParaRPr lang="zh-TW" sz="2000" b="0" dirty="0">
            <a:latin typeface="標楷體" pitchFamily="65" charset="-120"/>
            <a:ea typeface="標楷體" pitchFamily="65" charset="-120"/>
          </a:endParaRPr>
        </a:p>
      </dgm:t>
    </dgm:pt>
    <dgm:pt modelId="{D2887099-9952-4060-9926-8B285EC92861}" type="parTrans" cxnId="{BC456B90-C90D-4797-800E-AD62730F7D9F}">
      <dgm:prSet/>
      <dgm:spPr/>
      <dgm:t>
        <a:bodyPr/>
        <a:lstStyle/>
        <a:p>
          <a:endParaRPr lang="zh-TW" altLang="en-US"/>
        </a:p>
      </dgm:t>
    </dgm:pt>
    <dgm:pt modelId="{10296916-ABB3-4802-9AA8-0FB3DA3F4A14}" type="sibTrans" cxnId="{BC456B90-C90D-4797-800E-AD62730F7D9F}">
      <dgm:prSet/>
      <dgm:spPr/>
      <dgm:t>
        <a:bodyPr/>
        <a:lstStyle/>
        <a:p>
          <a:endParaRPr lang="zh-TW" altLang="en-US"/>
        </a:p>
      </dgm:t>
    </dgm:pt>
    <dgm:pt modelId="{F931157C-5A90-4065-B571-E43033B6084A}">
      <dgm:prSet custT="1"/>
      <dgm:spPr/>
      <dgm:t>
        <a:bodyPr/>
        <a:lstStyle/>
        <a:p>
          <a:r>
            <a:rPr lang="zh-TW" altLang="en-US" sz="2000" b="0" dirty="0" smtClean="0">
              <a:latin typeface="標楷體" pitchFamily="65" charset="-120"/>
              <a:ea typeface="標楷體" pitchFamily="65" charset="-120"/>
            </a:rPr>
            <a:t>併用「推」與「拉」的聲音，以及</a:t>
          </a:r>
          <a:r>
            <a:rPr lang="zh-TW" sz="2000" b="0" dirty="0" smtClean="0">
              <a:latin typeface="標楷體" pitchFamily="65" charset="-120"/>
              <a:ea typeface="標楷體" pitchFamily="65" charset="-120"/>
            </a:rPr>
            <a:t>注意「對方說了什麼</a:t>
          </a:r>
          <a:r>
            <a:rPr lang="zh-TW" altLang="en-US" sz="2000" b="0" dirty="0" smtClean="0">
              <a:latin typeface="標楷體" pitchFamily="65" charset="-120"/>
              <a:ea typeface="標楷體" pitchFamily="65" charset="-120"/>
            </a:rPr>
            <a:t>、</a:t>
          </a:r>
          <a:r>
            <a:rPr lang="zh-TW" sz="2000" b="0" dirty="0" smtClean="0">
              <a:latin typeface="標楷體" pitchFamily="65" charset="-120"/>
              <a:ea typeface="標楷體" pitchFamily="65" charset="-120"/>
            </a:rPr>
            <a:t>沒說什麼」，再用同理心的語調回應</a:t>
          </a:r>
          <a:endParaRPr lang="zh-TW" altLang="en-US" sz="2000" b="0" dirty="0">
            <a:latin typeface="標楷體" pitchFamily="65" charset="-120"/>
            <a:ea typeface="標楷體" pitchFamily="65" charset="-120"/>
          </a:endParaRPr>
        </a:p>
      </dgm:t>
    </dgm:pt>
    <dgm:pt modelId="{4AD037F1-C97E-4D0F-AEA5-4044055F6EF0}" type="parTrans" cxnId="{7D213B8C-D01F-4941-9432-4F18AE5DB289}">
      <dgm:prSet/>
      <dgm:spPr/>
      <dgm:t>
        <a:bodyPr/>
        <a:lstStyle/>
        <a:p>
          <a:endParaRPr lang="zh-TW" altLang="en-US"/>
        </a:p>
      </dgm:t>
    </dgm:pt>
    <dgm:pt modelId="{BA86733F-9CE5-4BA3-B722-C95D0080F9E2}" type="sibTrans" cxnId="{7D213B8C-D01F-4941-9432-4F18AE5DB289}">
      <dgm:prSet/>
      <dgm:spPr/>
      <dgm:t>
        <a:bodyPr/>
        <a:lstStyle/>
        <a:p>
          <a:endParaRPr lang="zh-TW" altLang="en-US"/>
        </a:p>
      </dgm:t>
    </dgm:pt>
    <dgm:pt modelId="{B7E6BEEF-F785-4A02-87B7-EC0B8BAAA90C}">
      <dgm:prSet custT="1"/>
      <dgm:spPr/>
      <dgm:t>
        <a:bodyPr/>
        <a:lstStyle/>
        <a:p>
          <a:r>
            <a:rPr lang="zh-TW" sz="2000" b="0" dirty="0" smtClean="0">
              <a:latin typeface="標楷體" pitchFamily="65" charset="-120"/>
              <a:ea typeface="標楷體" pitchFamily="65" charset="-120"/>
            </a:rPr>
            <a:t>誠摯的笑容不但能緩解人際的矛盾與衝突，也能使我們的聲音更有力量</a:t>
          </a:r>
          <a:endParaRPr lang="zh-TW" altLang="en-US" sz="2000" b="0" dirty="0">
            <a:latin typeface="標楷體" pitchFamily="65" charset="-120"/>
            <a:ea typeface="標楷體" pitchFamily="65" charset="-120"/>
          </a:endParaRPr>
        </a:p>
      </dgm:t>
    </dgm:pt>
    <dgm:pt modelId="{69DB9B05-3D45-4223-B734-65AF42D69845}" type="parTrans" cxnId="{7B82024D-15AB-46DC-B8E2-906FD008F8BA}">
      <dgm:prSet/>
      <dgm:spPr/>
      <dgm:t>
        <a:bodyPr/>
        <a:lstStyle/>
        <a:p>
          <a:endParaRPr lang="zh-TW" altLang="en-US"/>
        </a:p>
      </dgm:t>
    </dgm:pt>
    <dgm:pt modelId="{93B56319-623F-4297-9166-27A77E822AB8}" type="sibTrans" cxnId="{7B82024D-15AB-46DC-B8E2-906FD008F8BA}">
      <dgm:prSet/>
      <dgm:spPr/>
      <dgm:t>
        <a:bodyPr/>
        <a:lstStyle/>
        <a:p>
          <a:endParaRPr lang="zh-TW" altLang="en-US"/>
        </a:p>
      </dgm:t>
    </dgm:pt>
    <dgm:pt modelId="{0B4312BA-954A-469C-B094-679430A37841}" type="pres">
      <dgm:prSet presAssocID="{E0E1C09C-2B29-4F20-96E3-A46D6C2994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581D71-0741-4949-9A62-BEFF71DCE700}" type="pres">
      <dgm:prSet presAssocID="{D6363B04-3F66-428F-BE4F-2ADD529D79C6}" presName="linNode" presStyleCnt="0"/>
      <dgm:spPr/>
    </dgm:pt>
    <dgm:pt modelId="{86E13711-7341-42B9-A042-F7DD4390C35C}" type="pres">
      <dgm:prSet presAssocID="{D6363B04-3F66-428F-BE4F-2ADD529D79C6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E5E86D-BDBF-410A-91B4-F5F7DEF55BF4}" type="pres">
      <dgm:prSet presAssocID="{D6363B04-3F66-428F-BE4F-2ADD529D79C6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37172D-9BCC-459C-8A52-18D5E2374F24}" type="pres">
      <dgm:prSet presAssocID="{0F7DF28F-8655-4E6F-9324-CA8317FEC7C7}" presName="sp" presStyleCnt="0"/>
      <dgm:spPr/>
    </dgm:pt>
    <dgm:pt modelId="{A74C4E0D-9128-477E-A24D-8FE396FE90D0}" type="pres">
      <dgm:prSet presAssocID="{69C6135C-CD11-4308-A8C0-D6B445A776D3}" presName="linNode" presStyleCnt="0"/>
      <dgm:spPr/>
    </dgm:pt>
    <dgm:pt modelId="{D020D32C-FCC1-496C-99F6-FC7EAE395A6F}" type="pres">
      <dgm:prSet presAssocID="{69C6135C-CD11-4308-A8C0-D6B445A776D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514C30-4A04-4C81-8C38-C28FA3F27491}" type="pres">
      <dgm:prSet presAssocID="{69C6135C-CD11-4308-A8C0-D6B445A776D3}" presName="descendantText" presStyleLbl="alignAccFollowNode1" presStyleIdx="1" presStyleCnt="5" custScaleY="1447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04A01-9744-4B52-930C-15129013862B}" type="pres">
      <dgm:prSet presAssocID="{540EE5DE-9A99-4C90-BE0D-63E3948D44B2}" presName="sp" presStyleCnt="0"/>
      <dgm:spPr/>
    </dgm:pt>
    <dgm:pt modelId="{88F51333-9725-4F68-A3EC-F53FCC1E2EE5}" type="pres">
      <dgm:prSet presAssocID="{880A513A-0867-4786-ACB4-B8001FAE19CA}" presName="linNode" presStyleCnt="0"/>
      <dgm:spPr/>
    </dgm:pt>
    <dgm:pt modelId="{768271BB-4191-4F42-B309-85B671A65802}" type="pres">
      <dgm:prSet presAssocID="{880A513A-0867-4786-ACB4-B8001FAE19C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77027D-7BF3-48F2-B01E-8009844AB90E}" type="pres">
      <dgm:prSet presAssocID="{880A513A-0867-4786-ACB4-B8001FAE19C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FD8F34-9A76-4682-95D8-FC5FF4C8D788}" type="pres">
      <dgm:prSet presAssocID="{4EE40587-A096-4CF7-BCB2-EEA3132D25D5}" presName="sp" presStyleCnt="0"/>
      <dgm:spPr/>
    </dgm:pt>
    <dgm:pt modelId="{04966EFA-B5F2-4E20-B989-2E528BD0B19A}" type="pres">
      <dgm:prSet presAssocID="{FCDDCF22-CE09-40D7-B36A-A987CD5E2D86}" presName="linNode" presStyleCnt="0"/>
      <dgm:spPr/>
    </dgm:pt>
    <dgm:pt modelId="{1EE8E1B9-7355-494A-AE4C-CBB82FEDB5C5}" type="pres">
      <dgm:prSet presAssocID="{FCDDCF22-CE09-40D7-B36A-A987CD5E2D8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8A77F4-4BD0-4D67-82EF-146C7EA9729B}" type="pres">
      <dgm:prSet presAssocID="{FCDDCF22-CE09-40D7-B36A-A987CD5E2D86}" presName="descendantText" presStyleLbl="alignAccFollowNode1" presStyleIdx="3" presStyleCnt="5" custScaleY="1257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6B1733-8692-41A5-93F6-FD473E6C2699}" type="pres">
      <dgm:prSet presAssocID="{0F291E5B-89E4-4889-B00C-7D00BFDE9EB9}" presName="sp" presStyleCnt="0"/>
      <dgm:spPr/>
    </dgm:pt>
    <dgm:pt modelId="{BF1F7DD8-78B0-49A9-AD8A-ED62AC5A8B4D}" type="pres">
      <dgm:prSet presAssocID="{D4FF9638-1506-454E-B52E-991BF389DC3F}" presName="linNode" presStyleCnt="0"/>
      <dgm:spPr/>
    </dgm:pt>
    <dgm:pt modelId="{6260A9E7-4B5D-4764-9678-36161276F634}" type="pres">
      <dgm:prSet presAssocID="{D4FF9638-1506-454E-B52E-991BF389DC3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BC21CF-41CD-4133-A771-120F6B561402}" type="pres">
      <dgm:prSet presAssocID="{D4FF9638-1506-454E-B52E-991BF389DC3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4A973A-23E9-4736-A70E-4A411FC82497}" type="presOf" srcId="{1CA7987B-AE74-4907-B1F5-C8FC0FBF3FBD}" destId="{63E5E86D-BDBF-410A-91B4-F5F7DEF55BF4}" srcOrd="0" destOrd="0" presId="urn:microsoft.com/office/officeart/2005/8/layout/vList5"/>
    <dgm:cxn modelId="{6107D998-748E-4CB8-BA02-EE64D994E6C1}" srcId="{E0E1C09C-2B29-4F20-96E3-A46D6C2994B1}" destId="{69C6135C-CD11-4308-A8C0-D6B445A776D3}" srcOrd="1" destOrd="0" parTransId="{21ABF283-077F-41B7-8EBF-EE085601CF5A}" sibTransId="{540EE5DE-9A99-4C90-BE0D-63E3948D44B2}"/>
    <dgm:cxn modelId="{26B0C9DD-DE42-4990-BBC9-76E97F1F977C}" srcId="{E0E1C09C-2B29-4F20-96E3-A46D6C2994B1}" destId="{880A513A-0867-4786-ACB4-B8001FAE19CA}" srcOrd="2" destOrd="0" parTransId="{FD2DB555-BD2F-4AFA-AD47-093E1954167A}" sibTransId="{4EE40587-A096-4CF7-BCB2-EEA3132D25D5}"/>
    <dgm:cxn modelId="{0D0BB831-71D2-4B6A-B380-96D38B4E2C65}" type="presOf" srcId="{FCDDCF22-CE09-40D7-B36A-A987CD5E2D86}" destId="{1EE8E1B9-7355-494A-AE4C-CBB82FEDB5C5}" srcOrd="0" destOrd="0" presId="urn:microsoft.com/office/officeart/2005/8/layout/vList5"/>
    <dgm:cxn modelId="{3320824B-6433-4838-AFEF-77B5294935E7}" type="presOf" srcId="{B7E6BEEF-F785-4A02-87B7-EC0B8BAAA90C}" destId="{25BC21CF-41CD-4133-A771-120F6B561402}" srcOrd="0" destOrd="0" presId="urn:microsoft.com/office/officeart/2005/8/layout/vList5"/>
    <dgm:cxn modelId="{A186B485-2BF7-44CE-85EA-9859A6F1B0F8}" srcId="{E0E1C09C-2B29-4F20-96E3-A46D6C2994B1}" destId="{FCDDCF22-CE09-40D7-B36A-A987CD5E2D86}" srcOrd="3" destOrd="0" parTransId="{9F4E1C64-7A0B-4406-B46F-C307F307FBBF}" sibTransId="{0F291E5B-89E4-4889-B00C-7D00BFDE9EB9}"/>
    <dgm:cxn modelId="{06ACD206-BFA4-4FC5-B457-A9ECABB8BEE3}" type="presOf" srcId="{389A75B7-FCF8-4FC8-B07C-60F92CBB9468}" destId="{A277027D-7BF3-48F2-B01E-8009844AB90E}" srcOrd="0" destOrd="0" presId="urn:microsoft.com/office/officeart/2005/8/layout/vList5"/>
    <dgm:cxn modelId="{7D213B8C-D01F-4941-9432-4F18AE5DB289}" srcId="{FCDDCF22-CE09-40D7-B36A-A987CD5E2D86}" destId="{F931157C-5A90-4065-B571-E43033B6084A}" srcOrd="0" destOrd="0" parTransId="{4AD037F1-C97E-4D0F-AEA5-4044055F6EF0}" sibTransId="{BA86733F-9CE5-4BA3-B722-C95D0080F9E2}"/>
    <dgm:cxn modelId="{742660A7-B7EE-4B94-8351-F88BC84413E9}" srcId="{69C6135C-CD11-4308-A8C0-D6B445A776D3}" destId="{CFE06C6D-89E1-4782-BB55-76C454BB8F3F}" srcOrd="0" destOrd="0" parTransId="{10977C0C-076F-4EDC-9D1C-C803A19A7F27}" sibTransId="{5452A665-4435-4BD8-82A7-515FA032BB04}"/>
    <dgm:cxn modelId="{4935BB77-2A5F-480E-B077-01F2C2021FFB}" srcId="{E0E1C09C-2B29-4F20-96E3-A46D6C2994B1}" destId="{D6363B04-3F66-428F-BE4F-2ADD529D79C6}" srcOrd="0" destOrd="0" parTransId="{448D3D29-F2F1-4360-AA6C-8157B8E84DF5}" sibTransId="{0F7DF28F-8655-4E6F-9324-CA8317FEC7C7}"/>
    <dgm:cxn modelId="{7D58411C-C51F-495A-869B-83A8C727A0EC}" srcId="{E0E1C09C-2B29-4F20-96E3-A46D6C2994B1}" destId="{D4FF9638-1506-454E-B52E-991BF389DC3F}" srcOrd="4" destOrd="0" parTransId="{E005D805-4713-4CD3-A172-5DDCA678CF93}" sibTransId="{FED26DF7-A9C2-4712-85CA-DF146BB2AEDF}"/>
    <dgm:cxn modelId="{C1EF349E-0B79-4214-8D8A-E9B83ED145C6}" srcId="{D6363B04-3F66-428F-BE4F-2ADD529D79C6}" destId="{1CA7987B-AE74-4907-B1F5-C8FC0FBF3FBD}" srcOrd="0" destOrd="0" parTransId="{3D073B38-4034-487D-9F06-ACC1A9E80FAA}" sibTransId="{CCDE9C91-9709-4FAB-9365-955A299CBFFA}"/>
    <dgm:cxn modelId="{7C0B6DCB-2AD3-42ED-9B6C-0BD188F66F0F}" type="presOf" srcId="{880A513A-0867-4786-ACB4-B8001FAE19CA}" destId="{768271BB-4191-4F42-B309-85B671A65802}" srcOrd="0" destOrd="0" presId="urn:microsoft.com/office/officeart/2005/8/layout/vList5"/>
    <dgm:cxn modelId="{41CDA0DE-78CE-4E54-8127-B9D8C228F11F}" type="presOf" srcId="{F931157C-5A90-4065-B571-E43033B6084A}" destId="{9D8A77F4-4BD0-4D67-82EF-146C7EA9729B}" srcOrd="0" destOrd="0" presId="urn:microsoft.com/office/officeart/2005/8/layout/vList5"/>
    <dgm:cxn modelId="{0D4CB265-CC46-487D-A681-FDE13B643A49}" type="presOf" srcId="{D6363B04-3F66-428F-BE4F-2ADD529D79C6}" destId="{86E13711-7341-42B9-A042-F7DD4390C35C}" srcOrd="0" destOrd="0" presId="urn:microsoft.com/office/officeart/2005/8/layout/vList5"/>
    <dgm:cxn modelId="{7009230F-FC59-46E6-8770-11E6D3BB6238}" type="presOf" srcId="{D4FF9638-1506-454E-B52E-991BF389DC3F}" destId="{6260A9E7-4B5D-4764-9678-36161276F634}" srcOrd="0" destOrd="0" presId="urn:microsoft.com/office/officeart/2005/8/layout/vList5"/>
    <dgm:cxn modelId="{BC456B90-C90D-4797-800E-AD62730F7D9F}" srcId="{880A513A-0867-4786-ACB4-B8001FAE19CA}" destId="{389A75B7-FCF8-4FC8-B07C-60F92CBB9468}" srcOrd="0" destOrd="0" parTransId="{D2887099-9952-4060-9926-8B285EC92861}" sibTransId="{10296916-ABB3-4802-9AA8-0FB3DA3F4A14}"/>
    <dgm:cxn modelId="{D49E1CD2-DED2-4459-A9D7-CA2BC5FC55AE}" type="presOf" srcId="{E0E1C09C-2B29-4F20-96E3-A46D6C2994B1}" destId="{0B4312BA-954A-469C-B094-679430A37841}" srcOrd="0" destOrd="0" presId="urn:microsoft.com/office/officeart/2005/8/layout/vList5"/>
    <dgm:cxn modelId="{7B82024D-15AB-46DC-B8E2-906FD008F8BA}" srcId="{D4FF9638-1506-454E-B52E-991BF389DC3F}" destId="{B7E6BEEF-F785-4A02-87B7-EC0B8BAAA90C}" srcOrd="0" destOrd="0" parTransId="{69DB9B05-3D45-4223-B734-65AF42D69845}" sibTransId="{93B56319-623F-4297-9166-27A77E822AB8}"/>
    <dgm:cxn modelId="{F1998D04-4EF9-4198-9E0C-9D7F4535B760}" type="presOf" srcId="{69C6135C-CD11-4308-A8C0-D6B445A776D3}" destId="{D020D32C-FCC1-496C-99F6-FC7EAE395A6F}" srcOrd="0" destOrd="0" presId="urn:microsoft.com/office/officeart/2005/8/layout/vList5"/>
    <dgm:cxn modelId="{96DABD3B-6D7D-4C27-ACDD-B145938057B3}" type="presOf" srcId="{CFE06C6D-89E1-4782-BB55-76C454BB8F3F}" destId="{CD514C30-4A04-4C81-8C38-C28FA3F27491}" srcOrd="0" destOrd="0" presId="urn:microsoft.com/office/officeart/2005/8/layout/vList5"/>
    <dgm:cxn modelId="{9B04BFED-E3CD-4D66-BF8C-27AA413AC790}" type="presParOf" srcId="{0B4312BA-954A-469C-B094-679430A37841}" destId="{62581D71-0741-4949-9A62-BEFF71DCE700}" srcOrd="0" destOrd="0" presId="urn:microsoft.com/office/officeart/2005/8/layout/vList5"/>
    <dgm:cxn modelId="{83B03C1D-35C2-4156-9ECE-447E75CFE839}" type="presParOf" srcId="{62581D71-0741-4949-9A62-BEFF71DCE700}" destId="{86E13711-7341-42B9-A042-F7DD4390C35C}" srcOrd="0" destOrd="0" presId="urn:microsoft.com/office/officeart/2005/8/layout/vList5"/>
    <dgm:cxn modelId="{87FF19B7-CC1D-443D-89A6-EBBBB5EC0379}" type="presParOf" srcId="{62581D71-0741-4949-9A62-BEFF71DCE700}" destId="{63E5E86D-BDBF-410A-91B4-F5F7DEF55BF4}" srcOrd="1" destOrd="0" presId="urn:microsoft.com/office/officeart/2005/8/layout/vList5"/>
    <dgm:cxn modelId="{D2A3D42E-C7DA-412D-B035-33EEB75E2497}" type="presParOf" srcId="{0B4312BA-954A-469C-B094-679430A37841}" destId="{BC37172D-9BCC-459C-8A52-18D5E2374F24}" srcOrd="1" destOrd="0" presId="urn:microsoft.com/office/officeart/2005/8/layout/vList5"/>
    <dgm:cxn modelId="{D6FA887B-981F-4A20-B1AF-D28225CA6D2F}" type="presParOf" srcId="{0B4312BA-954A-469C-B094-679430A37841}" destId="{A74C4E0D-9128-477E-A24D-8FE396FE90D0}" srcOrd="2" destOrd="0" presId="urn:microsoft.com/office/officeart/2005/8/layout/vList5"/>
    <dgm:cxn modelId="{DF97C9A2-9CED-400B-B63F-4578CFAA8E16}" type="presParOf" srcId="{A74C4E0D-9128-477E-A24D-8FE396FE90D0}" destId="{D020D32C-FCC1-496C-99F6-FC7EAE395A6F}" srcOrd="0" destOrd="0" presId="urn:microsoft.com/office/officeart/2005/8/layout/vList5"/>
    <dgm:cxn modelId="{998B1625-E7E7-43A1-9B61-DF340237F48A}" type="presParOf" srcId="{A74C4E0D-9128-477E-A24D-8FE396FE90D0}" destId="{CD514C30-4A04-4C81-8C38-C28FA3F27491}" srcOrd="1" destOrd="0" presId="urn:microsoft.com/office/officeart/2005/8/layout/vList5"/>
    <dgm:cxn modelId="{26088074-E494-4890-BBEE-1C2B1FF16A1C}" type="presParOf" srcId="{0B4312BA-954A-469C-B094-679430A37841}" destId="{FE004A01-9744-4B52-930C-15129013862B}" srcOrd="3" destOrd="0" presId="urn:microsoft.com/office/officeart/2005/8/layout/vList5"/>
    <dgm:cxn modelId="{DDB86F99-B667-4236-9E91-05FBEA4F1175}" type="presParOf" srcId="{0B4312BA-954A-469C-B094-679430A37841}" destId="{88F51333-9725-4F68-A3EC-F53FCC1E2EE5}" srcOrd="4" destOrd="0" presId="urn:microsoft.com/office/officeart/2005/8/layout/vList5"/>
    <dgm:cxn modelId="{51D6975A-A5F8-4169-A5E7-DCEC69FAD367}" type="presParOf" srcId="{88F51333-9725-4F68-A3EC-F53FCC1E2EE5}" destId="{768271BB-4191-4F42-B309-85B671A65802}" srcOrd="0" destOrd="0" presId="urn:microsoft.com/office/officeart/2005/8/layout/vList5"/>
    <dgm:cxn modelId="{892D03A2-9EC3-40AB-BDEC-250B2B646A5B}" type="presParOf" srcId="{88F51333-9725-4F68-A3EC-F53FCC1E2EE5}" destId="{A277027D-7BF3-48F2-B01E-8009844AB90E}" srcOrd="1" destOrd="0" presId="urn:microsoft.com/office/officeart/2005/8/layout/vList5"/>
    <dgm:cxn modelId="{D23A1EDF-13B1-4C27-A376-CD9A7B63C3FC}" type="presParOf" srcId="{0B4312BA-954A-469C-B094-679430A37841}" destId="{EFFD8F34-9A76-4682-95D8-FC5FF4C8D788}" srcOrd="5" destOrd="0" presId="urn:microsoft.com/office/officeart/2005/8/layout/vList5"/>
    <dgm:cxn modelId="{04503164-ACBF-4CE6-8C10-489DB044DB41}" type="presParOf" srcId="{0B4312BA-954A-469C-B094-679430A37841}" destId="{04966EFA-B5F2-4E20-B989-2E528BD0B19A}" srcOrd="6" destOrd="0" presId="urn:microsoft.com/office/officeart/2005/8/layout/vList5"/>
    <dgm:cxn modelId="{AF2EDE5D-DD6B-4BFF-963E-191C7CDBDED1}" type="presParOf" srcId="{04966EFA-B5F2-4E20-B989-2E528BD0B19A}" destId="{1EE8E1B9-7355-494A-AE4C-CBB82FEDB5C5}" srcOrd="0" destOrd="0" presId="urn:microsoft.com/office/officeart/2005/8/layout/vList5"/>
    <dgm:cxn modelId="{E366F306-5670-4E0F-B802-FD0CE5C978D2}" type="presParOf" srcId="{04966EFA-B5F2-4E20-B989-2E528BD0B19A}" destId="{9D8A77F4-4BD0-4D67-82EF-146C7EA9729B}" srcOrd="1" destOrd="0" presId="urn:microsoft.com/office/officeart/2005/8/layout/vList5"/>
    <dgm:cxn modelId="{7CDEFD9B-21F3-4C48-A660-B841A4EC4666}" type="presParOf" srcId="{0B4312BA-954A-469C-B094-679430A37841}" destId="{536B1733-8692-41A5-93F6-FD473E6C2699}" srcOrd="7" destOrd="0" presId="urn:microsoft.com/office/officeart/2005/8/layout/vList5"/>
    <dgm:cxn modelId="{F2F91A7D-A42E-4BEB-81A5-1952314D0DF6}" type="presParOf" srcId="{0B4312BA-954A-469C-B094-679430A37841}" destId="{BF1F7DD8-78B0-49A9-AD8A-ED62AC5A8B4D}" srcOrd="8" destOrd="0" presId="urn:microsoft.com/office/officeart/2005/8/layout/vList5"/>
    <dgm:cxn modelId="{942D5623-8FD4-40CD-9956-C8206E317CAF}" type="presParOf" srcId="{BF1F7DD8-78B0-49A9-AD8A-ED62AC5A8B4D}" destId="{6260A9E7-4B5D-4764-9678-36161276F634}" srcOrd="0" destOrd="0" presId="urn:microsoft.com/office/officeart/2005/8/layout/vList5"/>
    <dgm:cxn modelId="{5C6A3D6C-75F7-40CA-A344-8768D12FC943}" type="presParOf" srcId="{BF1F7DD8-78B0-49A9-AD8A-ED62AC5A8B4D}" destId="{25BC21CF-41CD-4133-A771-120F6B5614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AB76B-876C-433A-985E-CF0D65B08626}" type="doc">
      <dgm:prSet loTypeId="urn:microsoft.com/office/officeart/2005/8/layout/vList5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2BD851F-7878-42A7-8F3F-2B7B9F64613E}">
      <dgm:prSet phldrT="[文字]" custT="1"/>
      <dgm:spPr/>
      <dgm:t>
        <a:bodyPr/>
        <a:lstStyle/>
        <a:p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1. </a:t>
          </a:r>
          <a:r>
            <a:rPr lang="zh-TW" altLang="zh-TW" sz="2400" dirty="0" smtClean="0">
              <a:latin typeface="標楷體" pitchFamily="65" charset="-120"/>
              <a:ea typeface="標楷體" pitchFamily="65" charset="-120"/>
            </a:rPr>
            <a:t>感受說話的節奏與拍子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 smtClean="0">
              <a:latin typeface="標楷體" pitchFamily="65" charset="-120"/>
              <a:ea typeface="標楷體" pitchFamily="65" charset="-120"/>
            </a:rPr>
          </a:br>
          <a:r>
            <a:rPr lang="zh-TW" altLang="zh-TW" sz="2400" dirty="0" smtClean="0">
              <a:latin typeface="標楷體" pitchFamily="65" charset="-120"/>
              <a:ea typeface="標楷體" pitchFamily="65" charset="-120"/>
            </a:rPr>
            <a:t>→放鬆擺動身體。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DD5655C7-EC50-46D3-8D96-8C0349D80DD6}" type="parTrans" cxnId="{11311885-61C4-4E75-AE4E-D484248B306C}">
      <dgm:prSet/>
      <dgm:spPr/>
      <dgm:t>
        <a:bodyPr/>
        <a:lstStyle/>
        <a:p>
          <a:endParaRPr lang="zh-TW" altLang="en-US"/>
        </a:p>
      </dgm:t>
    </dgm:pt>
    <dgm:pt modelId="{0C7B724A-A5B7-4B5D-9107-361E6C5BBE17}" type="sibTrans" cxnId="{11311885-61C4-4E75-AE4E-D484248B306C}">
      <dgm:prSet/>
      <dgm:spPr/>
      <dgm:t>
        <a:bodyPr/>
        <a:lstStyle/>
        <a:p>
          <a:endParaRPr lang="zh-TW" altLang="en-US"/>
        </a:p>
      </dgm:t>
    </dgm:pt>
    <dgm:pt modelId="{1E3C7826-88D2-48E5-A0A2-851CD06D5F5C}">
      <dgm:prSet phldrT="[文字]" custT="1"/>
      <dgm:spPr/>
      <dgm:t>
        <a:bodyPr/>
        <a:lstStyle/>
        <a:p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2. </a:t>
          </a:r>
          <a:r>
            <a:rPr lang="zh-TW" altLang="zh-TW" sz="2400" dirty="0" smtClean="0">
              <a:latin typeface="標楷體" pitchFamily="65" charset="-120"/>
              <a:ea typeface="標楷體" pitchFamily="65" charset="-120"/>
            </a:rPr>
            <a:t>感受對方的節奏與拍子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 smtClean="0">
              <a:latin typeface="標楷體" pitchFamily="65" charset="-120"/>
              <a:ea typeface="標楷體" pitchFamily="65" charset="-120"/>
            </a:rPr>
          </a:br>
          <a:r>
            <a:rPr lang="zh-TW" altLang="zh-TW" sz="2400" dirty="0" smtClean="0">
              <a:latin typeface="標楷體" pitchFamily="65" charset="-120"/>
              <a:ea typeface="標楷體" pitchFamily="65" charset="-120"/>
            </a:rPr>
            <a:t>→觀察表情和動作。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BE64F743-CBE3-4E21-A620-D161635E955C}" type="parTrans" cxnId="{D5EFD8CA-34C8-4370-BFC4-E3398C112294}">
      <dgm:prSet/>
      <dgm:spPr/>
      <dgm:t>
        <a:bodyPr/>
        <a:lstStyle/>
        <a:p>
          <a:endParaRPr lang="zh-TW" altLang="en-US"/>
        </a:p>
      </dgm:t>
    </dgm:pt>
    <dgm:pt modelId="{4723961D-D2EA-4B9F-8CF8-16721C9CAC4C}" type="sibTrans" cxnId="{D5EFD8CA-34C8-4370-BFC4-E3398C112294}">
      <dgm:prSet/>
      <dgm:spPr/>
      <dgm:t>
        <a:bodyPr/>
        <a:lstStyle/>
        <a:p>
          <a:endParaRPr lang="zh-TW" altLang="en-US"/>
        </a:p>
      </dgm:t>
    </dgm:pt>
    <dgm:pt modelId="{24CCDD63-44B3-46D6-8319-A3BCA6CAC6E9}">
      <dgm:prSet phldrT="[文字]" custT="1"/>
      <dgm:spPr/>
      <dgm:t>
        <a:bodyPr/>
        <a:lstStyle/>
        <a:p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>3. </a:t>
          </a:r>
          <a:r>
            <a:rPr lang="zh-TW" altLang="zh-TW" sz="2400" dirty="0" smtClean="0">
              <a:latin typeface="標楷體" pitchFamily="65" charset="-120"/>
              <a:ea typeface="標楷體" pitchFamily="65" charset="-120"/>
            </a:rPr>
            <a:t>與對方的節奏同調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 smtClean="0">
              <a:latin typeface="標楷體" pitchFamily="65" charset="-120"/>
              <a:ea typeface="標楷體" pitchFamily="65" charset="-120"/>
            </a:rPr>
          </a:br>
          <a:r>
            <a:rPr lang="zh-TW" altLang="zh-TW" sz="2400" dirty="0" smtClean="0">
              <a:latin typeface="標楷體" pitchFamily="65" charset="-120"/>
              <a:ea typeface="標楷體" pitchFamily="65" charset="-120"/>
            </a:rPr>
            <a:t>→在對方說話的停頓處「點頭」。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B02E26A0-111E-47AC-B368-884CAE4C7257}" type="parTrans" cxnId="{4C458227-E020-4584-BB6A-6E325E0213C8}">
      <dgm:prSet/>
      <dgm:spPr/>
      <dgm:t>
        <a:bodyPr/>
        <a:lstStyle/>
        <a:p>
          <a:endParaRPr lang="zh-TW" altLang="en-US"/>
        </a:p>
      </dgm:t>
    </dgm:pt>
    <dgm:pt modelId="{6449FB5F-89AE-4128-91F0-1A6B6EFE5FC6}" type="sibTrans" cxnId="{4C458227-E020-4584-BB6A-6E325E0213C8}">
      <dgm:prSet/>
      <dgm:spPr/>
      <dgm:t>
        <a:bodyPr/>
        <a:lstStyle/>
        <a:p>
          <a:endParaRPr lang="zh-TW" altLang="en-US"/>
        </a:p>
      </dgm:t>
    </dgm:pt>
    <dgm:pt modelId="{E087A476-BF55-41E5-BD79-FECF46CAAA72}" type="pres">
      <dgm:prSet presAssocID="{457AB76B-876C-433A-985E-CF0D65B086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94CED64-E34F-4296-AC13-543A80E3FAFF}" type="pres">
      <dgm:prSet presAssocID="{82BD851F-7878-42A7-8F3F-2B7B9F64613E}" presName="linNode" presStyleCnt="0"/>
      <dgm:spPr/>
    </dgm:pt>
    <dgm:pt modelId="{DC2FDD35-4593-499F-B05E-CBF01CE1802E}" type="pres">
      <dgm:prSet presAssocID="{82BD851F-7878-42A7-8F3F-2B7B9F64613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696EC-72C6-40C7-AE18-D658B20AEC19}" type="pres">
      <dgm:prSet presAssocID="{0C7B724A-A5B7-4B5D-9107-361E6C5BBE17}" presName="sp" presStyleCnt="0"/>
      <dgm:spPr/>
    </dgm:pt>
    <dgm:pt modelId="{900DC51A-778A-4588-A797-7C67474401A7}" type="pres">
      <dgm:prSet presAssocID="{1E3C7826-88D2-48E5-A0A2-851CD06D5F5C}" presName="linNode" presStyleCnt="0"/>
      <dgm:spPr/>
    </dgm:pt>
    <dgm:pt modelId="{B71AF0CE-6873-4EC4-9429-722050FFAB9A}" type="pres">
      <dgm:prSet presAssocID="{1E3C7826-88D2-48E5-A0A2-851CD06D5F5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30DC8A-BB30-4339-BCEA-07564DF691C3}" type="pres">
      <dgm:prSet presAssocID="{4723961D-D2EA-4B9F-8CF8-16721C9CAC4C}" presName="sp" presStyleCnt="0"/>
      <dgm:spPr/>
    </dgm:pt>
    <dgm:pt modelId="{F317A233-93F2-48EA-8815-02A2D73D32C7}" type="pres">
      <dgm:prSet presAssocID="{24CCDD63-44B3-46D6-8319-A3BCA6CAC6E9}" presName="linNode" presStyleCnt="0"/>
      <dgm:spPr/>
    </dgm:pt>
    <dgm:pt modelId="{40B17656-27F1-4985-9FBF-B364C0A958FE}" type="pres">
      <dgm:prSet presAssocID="{24CCDD63-44B3-46D6-8319-A3BCA6CAC6E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01C7BB-F9CC-48F3-ACF8-8C7798793270}" type="presOf" srcId="{457AB76B-876C-433A-985E-CF0D65B08626}" destId="{E087A476-BF55-41E5-BD79-FECF46CAAA72}" srcOrd="0" destOrd="0" presId="urn:microsoft.com/office/officeart/2005/8/layout/vList5"/>
    <dgm:cxn modelId="{11311885-61C4-4E75-AE4E-D484248B306C}" srcId="{457AB76B-876C-433A-985E-CF0D65B08626}" destId="{82BD851F-7878-42A7-8F3F-2B7B9F64613E}" srcOrd="0" destOrd="0" parTransId="{DD5655C7-EC50-46D3-8D96-8C0349D80DD6}" sibTransId="{0C7B724A-A5B7-4B5D-9107-361E6C5BBE17}"/>
    <dgm:cxn modelId="{E85983F4-22ED-4B1E-8D45-BFF5A2ED943C}" type="presOf" srcId="{24CCDD63-44B3-46D6-8319-A3BCA6CAC6E9}" destId="{40B17656-27F1-4985-9FBF-B364C0A958FE}" srcOrd="0" destOrd="0" presId="urn:microsoft.com/office/officeart/2005/8/layout/vList5"/>
    <dgm:cxn modelId="{AE51D906-59DC-4737-A1C2-5905711D281F}" type="presOf" srcId="{1E3C7826-88D2-48E5-A0A2-851CD06D5F5C}" destId="{B71AF0CE-6873-4EC4-9429-722050FFAB9A}" srcOrd="0" destOrd="0" presId="urn:microsoft.com/office/officeart/2005/8/layout/vList5"/>
    <dgm:cxn modelId="{D5EFD8CA-34C8-4370-BFC4-E3398C112294}" srcId="{457AB76B-876C-433A-985E-CF0D65B08626}" destId="{1E3C7826-88D2-48E5-A0A2-851CD06D5F5C}" srcOrd="1" destOrd="0" parTransId="{BE64F743-CBE3-4E21-A620-D161635E955C}" sibTransId="{4723961D-D2EA-4B9F-8CF8-16721C9CAC4C}"/>
    <dgm:cxn modelId="{4C458227-E020-4584-BB6A-6E325E0213C8}" srcId="{457AB76B-876C-433A-985E-CF0D65B08626}" destId="{24CCDD63-44B3-46D6-8319-A3BCA6CAC6E9}" srcOrd="2" destOrd="0" parTransId="{B02E26A0-111E-47AC-B368-884CAE4C7257}" sibTransId="{6449FB5F-89AE-4128-91F0-1A6B6EFE5FC6}"/>
    <dgm:cxn modelId="{913C5DEE-0A38-49D8-A241-1A1EDE764873}" type="presOf" srcId="{82BD851F-7878-42A7-8F3F-2B7B9F64613E}" destId="{DC2FDD35-4593-499F-B05E-CBF01CE1802E}" srcOrd="0" destOrd="0" presId="urn:microsoft.com/office/officeart/2005/8/layout/vList5"/>
    <dgm:cxn modelId="{AD27ABDD-7962-41ED-9599-4962EDA5FC82}" type="presParOf" srcId="{E087A476-BF55-41E5-BD79-FECF46CAAA72}" destId="{D94CED64-E34F-4296-AC13-543A80E3FAFF}" srcOrd="0" destOrd="0" presId="urn:microsoft.com/office/officeart/2005/8/layout/vList5"/>
    <dgm:cxn modelId="{84BEF621-5B05-4DCE-99A6-9EB1EEB93CFF}" type="presParOf" srcId="{D94CED64-E34F-4296-AC13-543A80E3FAFF}" destId="{DC2FDD35-4593-499F-B05E-CBF01CE1802E}" srcOrd="0" destOrd="0" presId="urn:microsoft.com/office/officeart/2005/8/layout/vList5"/>
    <dgm:cxn modelId="{95DB3964-C147-462E-9F61-E4498F92FF6F}" type="presParOf" srcId="{E087A476-BF55-41E5-BD79-FECF46CAAA72}" destId="{F1E696EC-72C6-40C7-AE18-D658B20AEC19}" srcOrd="1" destOrd="0" presId="urn:microsoft.com/office/officeart/2005/8/layout/vList5"/>
    <dgm:cxn modelId="{EC5B1F2B-1EA9-4A02-B655-B4C82B712B17}" type="presParOf" srcId="{E087A476-BF55-41E5-BD79-FECF46CAAA72}" destId="{900DC51A-778A-4588-A797-7C67474401A7}" srcOrd="2" destOrd="0" presId="urn:microsoft.com/office/officeart/2005/8/layout/vList5"/>
    <dgm:cxn modelId="{6ADE3F5C-B9E9-4CA1-8168-337F08D357FF}" type="presParOf" srcId="{900DC51A-778A-4588-A797-7C67474401A7}" destId="{B71AF0CE-6873-4EC4-9429-722050FFAB9A}" srcOrd="0" destOrd="0" presId="urn:microsoft.com/office/officeart/2005/8/layout/vList5"/>
    <dgm:cxn modelId="{343DFA1A-C98F-4979-B651-6EA3A93A195E}" type="presParOf" srcId="{E087A476-BF55-41E5-BD79-FECF46CAAA72}" destId="{D730DC8A-BB30-4339-BCEA-07564DF691C3}" srcOrd="3" destOrd="0" presId="urn:microsoft.com/office/officeart/2005/8/layout/vList5"/>
    <dgm:cxn modelId="{FDDCB2DC-306B-4894-8352-7C4D823DAD68}" type="presParOf" srcId="{E087A476-BF55-41E5-BD79-FECF46CAAA72}" destId="{F317A233-93F2-48EA-8815-02A2D73D32C7}" srcOrd="4" destOrd="0" presId="urn:microsoft.com/office/officeart/2005/8/layout/vList5"/>
    <dgm:cxn modelId="{A6C1DB92-C7E8-4EAF-91B7-15151DA39329}" type="presParOf" srcId="{F317A233-93F2-48EA-8815-02A2D73D32C7}" destId="{40B17656-27F1-4985-9FBF-B364C0A958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CDCA90-CDB7-43E1-8770-A1E09860C8CE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359D8006-3F75-4405-8E1F-944566FBFA11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內容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96FF38B5-FE0C-481A-9952-4201EA95FD68}" type="parTrans" cxnId="{44E40B67-66C6-455D-A4ED-33513EA102AC}">
      <dgm:prSet/>
      <dgm:spPr/>
      <dgm:t>
        <a:bodyPr/>
        <a:lstStyle/>
        <a:p>
          <a:endParaRPr lang="zh-TW" altLang="en-US"/>
        </a:p>
      </dgm:t>
    </dgm:pt>
    <dgm:pt modelId="{31E783AF-70FA-4B41-A6A7-F6F9CD3C79B2}" type="sibTrans" cxnId="{44E40B67-66C6-455D-A4ED-33513EA102AC}">
      <dgm:prSet/>
      <dgm:spPr/>
      <dgm:t>
        <a:bodyPr/>
        <a:lstStyle/>
        <a:p>
          <a:endParaRPr lang="zh-TW" altLang="en-US"/>
        </a:p>
      </dgm:t>
    </dgm:pt>
    <dgm:pt modelId="{C3950A8D-00CC-475F-9E64-99FF0FC1041C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姿勢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E92A33D1-FA02-4C66-A1E0-73EB28FEF253}" type="parTrans" cxnId="{B8EA8CCD-66EC-4D25-9B23-A7A4F897D9FE}">
      <dgm:prSet/>
      <dgm:spPr/>
      <dgm:t>
        <a:bodyPr/>
        <a:lstStyle/>
        <a:p>
          <a:endParaRPr lang="zh-TW" altLang="en-US"/>
        </a:p>
      </dgm:t>
    </dgm:pt>
    <dgm:pt modelId="{CFA70692-C1BA-4104-8CC0-12A78F8C7A5A}" type="sibTrans" cxnId="{B8EA8CCD-66EC-4D25-9B23-A7A4F897D9FE}">
      <dgm:prSet/>
      <dgm:spPr/>
      <dgm:t>
        <a:bodyPr/>
        <a:lstStyle/>
        <a:p>
          <a:endParaRPr lang="zh-TW" altLang="en-US"/>
        </a:p>
      </dgm:t>
    </dgm:pt>
    <dgm:pt modelId="{1E9F1363-2912-4EB5-B0EB-181970736F4F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談話過程給人的印象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3035EB25-CC1A-4D56-81AE-902C003AB437}" type="parTrans" cxnId="{A857CECE-37C8-4E51-8C6C-8108320982CD}">
      <dgm:prSet/>
      <dgm:spPr/>
      <dgm:t>
        <a:bodyPr/>
        <a:lstStyle/>
        <a:p>
          <a:endParaRPr lang="zh-TW" altLang="en-US"/>
        </a:p>
      </dgm:t>
    </dgm:pt>
    <dgm:pt modelId="{8C81216C-8522-4930-AFEB-002D87AB9766}" type="sibTrans" cxnId="{A857CECE-37C8-4E51-8C6C-8108320982CD}">
      <dgm:prSet/>
      <dgm:spPr/>
      <dgm:t>
        <a:bodyPr/>
        <a:lstStyle/>
        <a:p>
          <a:endParaRPr lang="zh-TW" altLang="en-US"/>
        </a:p>
      </dgm:t>
    </dgm:pt>
    <dgm:pt modelId="{99987AE7-D037-4724-A220-EE6BB24A87D1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音量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04BAB924-9083-421B-965E-C0234005FB1E}" type="parTrans" cxnId="{8764911B-7657-4198-9AE5-C2E474B4F23E}">
      <dgm:prSet/>
      <dgm:spPr/>
      <dgm:t>
        <a:bodyPr/>
        <a:lstStyle/>
        <a:p>
          <a:endParaRPr lang="zh-TW" altLang="en-US"/>
        </a:p>
      </dgm:t>
    </dgm:pt>
    <dgm:pt modelId="{83557321-00AA-4672-BC15-77D70A4BDF8A}" type="sibTrans" cxnId="{8764911B-7657-4198-9AE5-C2E474B4F23E}">
      <dgm:prSet/>
      <dgm:spPr/>
      <dgm:t>
        <a:bodyPr/>
        <a:lstStyle/>
        <a:p>
          <a:endParaRPr lang="zh-TW" altLang="en-US"/>
        </a:p>
      </dgm:t>
    </dgm:pt>
    <dgm:pt modelId="{20DAEB78-6C1D-4072-8B87-B3D45DA7EF7B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表情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B3D0B53E-913C-40BD-AE87-F864B3134E86}" type="parTrans" cxnId="{1F8A424F-70A5-46C2-989F-527DBD56EA2D}">
      <dgm:prSet/>
      <dgm:spPr/>
      <dgm:t>
        <a:bodyPr/>
        <a:lstStyle/>
        <a:p>
          <a:endParaRPr lang="zh-TW" altLang="en-US"/>
        </a:p>
      </dgm:t>
    </dgm:pt>
    <dgm:pt modelId="{788BA2A9-0D1F-41DB-A24F-6FC053E60678}" type="sibTrans" cxnId="{1F8A424F-70A5-46C2-989F-527DBD56EA2D}">
      <dgm:prSet/>
      <dgm:spPr/>
      <dgm:t>
        <a:bodyPr/>
        <a:lstStyle/>
        <a:p>
          <a:endParaRPr lang="zh-TW" altLang="en-US"/>
        </a:p>
      </dgm:t>
    </dgm:pt>
    <dgm:pt modelId="{81829083-5525-4720-AE2C-E7FA38BCB853}" type="pres">
      <dgm:prSet presAssocID="{8CCDCA90-CDB7-43E1-8770-A1E09860C8CE}" presName="linearFlow" presStyleCnt="0">
        <dgm:presLayoutVars>
          <dgm:dir/>
          <dgm:resizeHandles val="exact"/>
        </dgm:presLayoutVars>
      </dgm:prSet>
      <dgm:spPr/>
    </dgm:pt>
    <dgm:pt modelId="{C80FAA4C-D904-4E69-B542-628EF35CA45E}" type="pres">
      <dgm:prSet presAssocID="{359D8006-3F75-4405-8E1F-944566FBFA11}" presName="node" presStyleLbl="node1" presStyleIdx="0" presStyleCnt="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zh-TW" altLang="en-US"/>
        </a:p>
      </dgm:t>
    </dgm:pt>
    <dgm:pt modelId="{B727EDC0-3CBF-4446-875B-63742608B44D}" type="pres">
      <dgm:prSet presAssocID="{31E783AF-70FA-4B41-A6A7-F6F9CD3C79B2}" presName="spacerL" presStyleCnt="0"/>
      <dgm:spPr/>
    </dgm:pt>
    <dgm:pt modelId="{DCF3FB17-9E73-4BAA-817A-529072BAF915}" type="pres">
      <dgm:prSet presAssocID="{31E783AF-70FA-4B41-A6A7-F6F9CD3C79B2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DE928958-3DF5-43C3-80B1-D7EF5C74488D}" type="pres">
      <dgm:prSet presAssocID="{31E783AF-70FA-4B41-A6A7-F6F9CD3C79B2}" presName="spacerR" presStyleCnt="0"/>
      <dgm:spPr/>
    </dgm:pt>
    <dgm:pt modelId="{F13F4980-0335-440C-BBE4-E8551AE8C712}" type="pres">
      <dgm:prSet presAssocID="{99987AE7-D037-4724-A220-EE6BB24A87D1}" presName="node" presStyleLbl="node1" presStyleIdx="1" presStyleCnt="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zh-TW" altLang="en-US"/>
        </a:p>
      </dgm:t>
    </dgm:pt>
    <dgm:pt modelId="{DAE61B5A-E108-4343-915E-483F158C2EBD}" type="pres">
      <dgm:prSet presAssocID="{83557321-00AA-4672-BC15-77D70A4BDF8A}" presName="spacerL" presStyleCnt="0"/>
      <dgm:spPr/>
    </dgm:pt>
    <dgm:pt modelId="{E76BD94C-DFFE-4843-AF34-AD06D212BD8D}" type="pres">
      <dgm:prSet presAssocID="{83557321-00AA-4672-BC15-77D70A4BDF8A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08840F71-A430-48A9-80D4-A96CCE1E653F}" type="pres">
      <dgm:prSet presAssocID="{83557321-00AA-4672-BC15-77D70A4BDF8A}" presName="spacerR" presStyleCnt="0"/>
      <dgm:spPr/>
    </dgm:pt>
    <dgm:pt modelId="{2EE4FA9F-11DF-4764-B081-7694C0D30D0C}" type="pres">
      <dgm:prSet presAssocID="{C3950A8D-00CC-475F-9E64-99FF0FC1041C}" presName="node" presStyleLbl="node1" presStyleIdx="2" presStyleCnt="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zh-TW" altLang="en-US"/>
        </a:p>
      </dgm:t>
    </dgm:pt>
    <dgm:pt modelId="{A238ADF7-3021-4DB9-9AEB-8DED6C4EA4A9}" type="pres">
      <dgm:prSet presAssocID="{CFA70692-C1BA-4104-8CC0-12A78F8C7A5A}" presName="spacerL" presStyleCnt="0"/>
      <dgm:spPr/>
    </dgm:pt>
    <dgm:pt modelId="{E4CA9027-F903-4424-90D1-2B0BE62F9125}" type="pres">
      <dgm:prSet presAssocID="{CFA70692-C1BA-4104-8CC0-12A78F8C7A5A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0FC231C5-471C-4F32-B301-9D024C06D206}" type="pres">
      <dgm:prSet presAssocID="{CFA70692-C1BA-4104-8CC0-12A78F8C7A5A}" presName="spacerR" presStyleCnt="0"/>
      <dgm:spPr/>
    </dgm:pt>
    <dgm:pt modelId="{A7C7C118-AB11-4CB8-A7A2-48E2DAB28E30}" type="pres">
      <dgm:prSet presAssocID="{20DAEB78-6C1D-4072-8B87-B3D45DA7EF7B}" presName="node" presStyleLbl="node1" presStyleIdx="3" presStyleCnt="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zh-TW" altLang="en-US"/>
        </a:p>
      </dgm:t>
    </dgm:pt>
    <dgm:pt modelId="{028D8B7E-E0E2-4293-85C8-67ED3820A6AC}" type="pres">
      <dgm:prSet presAssocID="{788BA2A9-0D1F-41DB-A24F-6FC053E60678}" presName="spacerL" presStyleCnt="0"/>
      <dgm:spPr/>
    </dgm:pt>
    <dgm:pt modelId="{E71E23AA-81E4-4223-89B2-C6BA0C77856F}" type="pres">
      <dgm:prSet presAssocID="{788BA2A9-0D1F-41DB-A24F-6FC053E60678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70AE3770-3E01-4355-95CE-4FCF2FB83E46}" type="pres">
      <dgm:prSet presAssocID="{788BA2A9-0D1F-41DB-A24F-6FC053E60678}" presName="spacerR" presStyleCnt="0"/>
      <dgm:spPr/>
    </dgm:pt>
    <dgm:pt modelId="{10F39ED7-787C-4F0E-A94E-69707DDCFF3F}" type="pres">
      <dgm:prSet presAssocID="{1E9F1363-2912-4EB5-B0EB-181970736F4F}" presName="node" presStyleLbl="node1" presStyleIdx="4" presStyleCnt="5" custScaleX="129972" custScaleY="2544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857CECE-37C8-4E51-8C6C-8108320982CD}" srcId="{8CCDCA90-CDB7-43E1-8770-A1E09860C8CE}" destId="{1E9F1363-2912-4EB5-B0EB-181970736F4F}" srcOrd="4" destOrd="0" parTransId="{3035EB25-CC1A-4D56-81AE-902C003AB437}" sibTransId="{8C81216C-8522-4930-AFEB-002D87AB9766}"/>
    <dgm:cxn modelId="{8764911B-7657-4198-9AE5-C2E474B4F23E}" srcId="{8CCDCA90-CDB7-43E1-8770-A1E09860C8CE}" destId="{99987AE7-D037-4724-A220-EE6BB24A87D1}" srcOrd="1" destOrd="0" parTransId="{04BAB924-9083-421B-965E-C0234005FB1E}" sibTransId="{83557321-00AA-4672-BC15-77D70A4BDF8A}"/>
    <dgm:cxn modelId="{CF575514-F8CA-4EE5-A3C0-56BC34181DAA}" type="presOf" srcId="{1E9F1363-2912-4EB5-B0EB-181970736F4F}" destId="{10F39ED7-787C-4F0E-A94E-69707DDCFF3F}" srcOrd="0" destOrd="0" presId="urn:microsoft.com/office/officeart/2005/8/layout/equation1"/>
    <dgm:cxn modelId="{205F8C83-EEDA-4E86-8D5B-23CD6400C76A}" type="presOf" srcId="{99987AE7-D037-4724-A220-EE6BB24A87D1}" destId="{F13F4980-0335-440C-BBE4-E8551AE8C712}" srcOrd="0" destOrd="0" presId="urn:microsoft.com/office/officeart/2005/8/layout/equation1"/>
    <dgm:cxn modelId="{44E40B67-66C6-455D-A4ED-33513EA102AC}" srcId="{8CCDCA90-CDB7-43E1-8770-A1E09860C8CE}" destId="{359D8006-3F75-4405-8E1F-944566FBFA11}" srcOrd="0" destOrd="0" parTransId="{96FF38B5-FE0C-481A-9952-4201EA95FD68}" sibTransId="{31E783AF-70FA-4B41-A6A7-F6F9CD3C79B2}"/>
    <dgm:cxn modelId="{49763DFD-BDBF-42A5-A8FC-8196C30396B4}" type="presOf" srcId="{8CCDCA90-CDB7-43E1-8770-A1E09860C8CE}" destId="{81829083-5525-4720-AE2C-E7FA38BCB853}" srcOrd="0" destOrd="0" presId="urn:microsoft.com/office/officeart/2005/8/layout/equation1"/>
    <dgm:cxn modelId="{8832B03A-CCC0-4C37-B2D1-7AE6469824CB}" type="presOf" srcId="{788BA2A9-0D1F-41DB-A24F-6FC053E60678}" destId="{E71E23AA-81E4-4223-89B2-C6BA0C77856F}" srcOrd="0" destOrd="0" presId="urn:microsoft.com/office/officeart/2005/8/layout/equation1"/>
    <dgm:cxn modelId="{EA9EF8D3-E34D-46FB-8ACC-A906C452606E}" type="presOf" srcId="{20DAEB78-6C1D-4072-8B87-B3D45DA7EF7B}" destId="{A7C7C118-AB11-4CB8-A7A2-48E2DAB28E30}" srcOrd="0" destOrd="0" presId="urn:microsoft.com/office/officeart/2005/8/layout/equation1"/>
    <dgm:cxn modelId="{A7E423DF-C933-497F-9049-BF32DC38F6AA}" type="presOf" srcId="{83557321-00AA-4672-BC15-77D70A4BDF8A}" destId="{E76BD94C-DFFE-4843-AF34-AD06D212BD8D}" srcOrd="0" destOrd="0" presId="urn:microsoft.com/office/officeart/2005/8/layout/equation1"/>
    <dgm:cxn modelId="{B0FB2DE0-8F37-40D0-B720-9F20DF0656D2}" type="presOf" srcId="{31E783AF-70FA-4B41-A6A7-F6F9CD3C79B2}" destId="{DCF3FB17-9E73-4BAA-817A-529072BAF915}" srcOrd="0" destOrd="0" presId="urn:microsoft.com/office/officeart/2005/8/layout/equation1"/>
    <dgm:cxn modelId="{515FD7AC-E0B6-4295-A479-3512507BB4A2}" type="presOf" srcId="{359D8006-3F75-4405-8E1F-944566FBFA11}" destId="{C80FAA4C-D904-4E69-B542-628EF35CA45E}" srcOrd="0" destOrd="0" presId="urn:microsoft.com/office/officeart/2005/8/layout/equation1"/>
    <dgm:cxn modelId="{B8EA8CCD-66EC-4D25-9B23-A7A4F897D9FE}" srcId="{8CCDCA90-CDB7-43E1-8770-A1E09860C8CE}" destId="{C3950A8D-00CC-475F-9E64-99FF0FC1041C}" srcOrd="2" destOrd="0" parTransId="{E92A33D1-FA02-4C66-A1E0-73EB28FEF253}" sibTransId="{CFA70692-C1BA-4104-8CC0-12A78F8C7A5A}"/>
    <dgm:cxn modelId="{1F8A424F-70A5-46C2-989F-527DBD56EA2D}" srcId="{8CCDCA90-CDB7-43E1-8770-A1E09860C8CE}" destId="{20DAEB78-6C1D-4072-8B87-B3D45DA7EF7B}" srcOrd="3" destOrd="0" parTransId="{B3D0B53E-913C-40BD-AE87-F864B3134E86}" sibTransId="{788BA2A9-0D1F-41DB-A24F-6FC053E60678}"/>
    <dgm:cxn modelId="{85BFD16E-B4BD-4542-B325-F5602648B906}" type="presOf" srcId="{C3950A8D-00CC-475F-9E64-99FF0FC1041C}" destId="{2EE4FA9F-11DF-4764-B081-7694C0D30D0C}" srcOrd="0" destOrd="0" presId="urn:microsoft.com/office/officeart/2005/8/layout/equation1"/>
    <dgm:cxn modelId="{0F1C25D1-A556-46C1-BA92-A9123B707876}" type="presOf" srcId="{CFA70692-C1BA-4104-8CC0-12A78F8C7A5A}" destId="{E4CA9027-F903-4424-90D1-2B0BE62F9125}" srcOrd="0" destOrd="0" presId="urn:microsoft.com/office/officeart/2005/8/layout/equation1"/>
    <dgm:cxn modelId="{345F9153-0F88-4A17-AAD0-66A2AB288DC4}" type="presParOf" srcId="{81829083-5525-4720-AE2C-E7FA38BCB853}" destId="{C80FAA4C-D904-4E69-B542-628EF35CA45E}" srcOrd="0" destOrd="0" presId="urn:microsoft.com/office/officeart/2005/8/layout/equation1"/>
    <dgm:cxn modelId="{2B2B7B12-183E-44FA-91C1-FC3257E0FD4D}" type="presParOf" srcId="{81829083-5525-4720-AE2C-E7FA38BCB853}" destId="{B727EDC0-3CBF-4446-875B-63742608B44D}" srcOrd="1" destOrd="0" presId="urn:microsoft.com/office/officeart/2005/8/layout/equation1"/>
    <dgm:cxn modelId="{FC7E2A82-E837-4629-98BB-F8BB86D37EB9}" type="presParOf" srcId="{81829083-5525-4720-AE2C-E7FA38BCB853}" destId="{DCF3FB17-9E73-4BAA-817A-529072BAF915}" srcOrd="2" destOrd="0" presId="urn:microsoft.com/office/officeart/2005/8/layout/equation1"/>
    <dgm:cxn modelId="{B055AECA-64F2-4AFE-8B08-352299921518}" type="presParOf" srcId="{81829083-5525-4720-AE2C-E7FA38BCB853}" destId="{DE928958-3DF5-43C3-80B1-D7EF5C74488D}" srcOrd="3" destOrd="0" presId="urn:microsoft.com/office/officeart/2005/8/layout/equation1"/>
    <dgm:cxn modelId="{08698B3A-5FDF-4874-9F1F-FAE3799D67D7}" type="presParOf" srcId="{81829083-5525-4720-AE2C-E7FA38BCB853}" destId="{F13F4980-0335-440C-BBE4-E8551AE8C712}" srcOrd="4" destOrd="0" presId="urn:microsoft.com/office/officeart/2005/8/layout/equation1"/>
    <dgm:cxn modelId="{0A19639A-D5A8-4645-8FC1-DE2A55468804}" type="presParOf" srcId="{81829083-5525-4720-AE2C-E7FA38BCB853}" destId="{DAE61B5A-E108-4343-915E-483F158C2EBD}" srcOrd="5" destOrd="0" presId="urn:microsoft.com/office/officeart/2005/8/layout/equation1"/>
    <dgm:cxn modelId="{A2954801-4D47-472D-832B-B7000B7D1C02}" type="presParOf" srcId="{81829083-5525-4720-AE2C-E7FA38BCB853}" destId="{E76BD94C-DFFE-4843-AF34-AD06D212BD8D}" srcOrd="6" destOrd="0" presId="urn:microsoft.com/office/officeart/2005/8/layout/equation1"/>
    <dgm:cxn modelId="{19BF2076-906F-4E0A-9414-CAA6A762E222}" type="presParOf" srcId="{81829083-5525-4720-AE2C-E7FA38BCB853}" destId="{08840F71-A430-48A9-80D4-A96CCE1E653F}" srcOrd="7" destOrd="0" presId="urn:microsoft.com/office/officeart/2005/8/layout/equation1"/>
    <dgm:cxn modelId="{665930F7-704C-4B8F-999D-C1A190DEE5CC}" type="presParOf" srcId="{81829083-5525-4720-AE2C-E7FA38BCB853}" destId="{2EE4FA9F-11DF-4764-B081-7694C0D30D0C}" srcOrd="8" destOrd="0" presId="urn:microsoft.com/office/officeart/2005/8/layout/equation1"/>
    <dgm:cxn modelId="{981B89C2-1600-497F-B1BF-16954F0771D2}" type="presParOf" srcId="{81829083-5525-4720-AE2C-E7FA38BCB853}" destId="{A238ADF7-3021-4DB9-9AEB-8DED6C4EA4A9}" srcOrd="9" destOrd="0" presId="urn:microsoft.com/office/officeart/2005/8/layout/equation1"/>
    <dgm:cxn modelId="{A5880C43-4484-4057-82A8-EAB3EF7B6989}" type="presParOf" srcId="{81829083-5525-4720-AE2C-E7FA38BCB853}" destId="{E4CA9027-F903-4424-90D1-2B0BE62F9125}" srcOrd="10" destOrd="0" presId="urn:microsoft.com/office/officeart/2005/8/layout/equation1"/>
    <dgm:cxn modelId="{871F62AB-F924-4456-9FB0-D83CA4923AC9}" type="presParOf" srcId="{81829083-5525-4720-AE2C-E7FA38BCB853}" destId="{0FC231C5-471C-4F32-B301-9D024C06D206}" srcOrd="11" destOrd="0" presId="urn:microsoft.com/office/officeart/2005/8/layout/equation1"/>
    <dgm:cxn modelId="{AED9B250-D19C-450A-8176-BD160D08C6B4}" type="presParOf" srcId="{81829083-5525-4720-AE2C-E7FA38BCB853}" destId="{A7C7C118-AB11-4CB8-A7A2-48E2DAB28E30}" srcOrd="12" destOrd="0" presId="urn:microsoft.com/office/officeart/2005/8/layout/equation1"/>
    <dgm:cxn modelId="{4A7726DC-2F9B-4B2C-AC3E-CDC9A912CDE9}" type="presParOf" srcId="{81829083-5525-4720-AE2C-E7FA38BCB853}" destId="{028D8B7E-E0E2-4293-85C8-67ED3820A6AC}" srcOrd="13" destOrd="0" presId="urn:microsoft.com/office/officeart/2005/8/layout/equation1"/>
    <dgm:cxn modelId="{830BC452-F5A4-46F4-A224-CA55D286BECA}" type="presParOf" srcId="{81829083-5525-4720-AE2C-E7FA38BCB853}" destId="{E71E23AA-81E4-4223-89B2-C6BA0C77856F}" srcOrd="14" destOrd="0" presId="urn:microsoft.com/office/officeart/2005/8/layout/equation1"/>
    <dgm:cxn modelId="{E40CF869-1A0A-4F6A-A80A-D9C4527C80E1}" type="presParOf" srcId="{81829083-5525-4720-AE2C-E7FA38BCB853}" destId="{70AE3770-3E01-4355-95CE-4FCF2FB83E46}" srcOrd="15" destOrd="0" presId="urn:microsoft.com/office/officeart/2005/8/layout/equation1"/>
    <dgm:cxn modelId="{5C859E5A-EA0C-4A36-AF52-83322AD2BC5B}" type="presParOf" srcId="{81829083-5525-4720-AE2C-E7FA38BCB853}" destId="{10F39ED7-787C-4F0E-A94E-69707DDCFF3F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C814FD-B588-48FD-AB41-A672C807DC8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48B893E-F4C3-4E19-B181-4CC8797A4992}">
      <dgm:prSet phldrT="[文字]" custT="1"/>
      <dgm:spPr/>
      <dgm:t>
        <a:bodyPr/>
        <a:lstStyle/>
        <a:p>
          <a:pPr algn="l"/>
          <a:r>
            <a:rPr lang="en-US" altLang="en-US" sz="3600" b="1" i="0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altLang="en-US" sz="3600" b="1" i="0" dirty="0" smtClean="0">
              <a:latin typeface="標楷體" pitchFamily="65" charset="-120"/>
              <a:ea typeface="標楷體" pitchFamily="65" charset="-120"/>
            </a:rPr>
            <a:t>緊急的事</a:t>
          </a:r>
          <a:endParaRPr lang="zh-TW" altLang="en-US" sz="3600" b="1" i="0" dirty="0">
            <a:latin typeface="標楷體" pitchFamily="65" charset="-120"/>
            <a:ea typeface="標楷體" pitchFamily="65" charset="-120"/>
          </a:endParaRPr>
        </a:p>
      </dgm:t>
    </dgm:pt>
    <dgm:pt modelId="{C2ED768D-A373-4167-855E-F3BE8F886D41}" type="parTrans" cxnId="{0B512B41-6600-4564-8BF7-7CDAC299986F}">
      <dgm:prSet/>
      <dgm:spPr/>
      <dgm:t>
        <a:bodyPr/>
        <a:lstStyle/>
        <a:p>
          <a:endParaRPr lang="zh-TW" altLang="en-US"/>
        </a:p>
      </dgm:t>
    </dgm:pt>
    <dgm:pt modelId="{E08C4AB2-BBB5-4F78-8102-6D0EFCDF924C}" type="sibTrans" cxnId="{0B512B41-6600-4564-8BF7-7CDAC299986F}">
      <dgm:prSet/>
      <dgm:spPr/>
      <dgm:t>
        <a:bodyPr/>
        <a:lstStyle/>
        <a:p>
          <a:endParaRPr lang="zh-TW" altLang="en-US"/>
        </a:p>
      </dgm:t>
    </dgm:pt>
    <dgm:pt modelId="{6AC27CE2-6BAF-45FA-95F3-5380271A298A}">
      <dgm:prSet custT="1"/>
      <dgm:spPr/>
      <dgm:t>
        <a:bodyPr/>
        <a:lstStyle/>
        <a:p>
          <a:pPr algn="l"/>
          <a:r>
            <a:rPr lang="en-US" altLang="en-US" sz="3600" b="1" i="0" dirty="0" smtClean="0">
              <a:latin typeface="標楷體" pitchFamily="65" charset="-120"/>
              <a:ea typeface="標楷體" pitchFamily="65" charset="-120"/>
            </a:rPr>
            <a:t>2.</a:t>
          </a:r>
          <a:r>
            <a:rPr lang="zh-TW" altLang="en-US" sz="3600" b="1" i="0" dirty="0" smtClean="0">
              <a:latin typeface="標楷體" pitchFamily="65" charset="-120"/>
              <a:ea typeface="標楷體" pitchFamily="65" charset="-120"/>
            </a:rPr>
            <a:t>芝麻小事</a:t>
          </a:r>
          <a:endParaRPr lang="zh-TW" altLang="en-US" sz="3600" b="1" i="0" dirty="0">
            <a:latin typeface="標楷體" pitchFamily="65" charset="-120"/>
            <a:ea typeface="標楷體" pitchFamily="65" charset="-120"/>
          </a:endParaRPr>
        </a:p>
      </dgm:t>
    </dgm:pt>
    <dgm:pt modelId="{6660BD03-DB06-4F64-83B7-306C2864ACF3}" type="parTrans" cxnId="{4E0B63D6-24E2-4C78-A1F9-9AB9A0A13504}">
      <dgm:prSet/>
      <dgm:spPr/>
      <dgm:t>
        <a:bodyPr/>
        <a:lstStyle/>
        <a:p>
          <a:endParaRPr lang="zh-TW" altLang="en-US"/>
        </a:p>
      </dgm:t>
    </dgm:pt>
    <dgm:pt modelId="{FC832BA5-DC02-49B9-AA97-1F18FCFC5DD2}" type="sibTrans" cxnId="{4E0B63D6-24E2-4C78-A1F9-9AB9A0A13504}">
      <dgm:prSet/>
      <dgm:spPr/>
      <dgm:t>
        <a:bodyPr/>
        <a:lstStyle/>
        <a:p>
          <a:endParaRPr lang="zh-TW" altLang="en-US"/>
        </a:p>
      </dgm:t>
    </dgm:pt>
    <dgm:pt modelId="{C2287EC8-10FF-44F3-A275-6B02230BB648}">
      <dgm:prSet custT="1"/>
      <dgm:spPr/>
      <dgm:t>
        <a:bodyPr/>
        <a:lstStyle/>
        <a:p>
          <a:pPr algn="l"/>
          <a:r>
            <a:rPr lang="en-US" altLang="en-US" sz="3600" b="1" i="0" dirty="0" smtClean="0">
              <a:latin typeface="標楷體" pitchFamily="65" charset="-120"/>
              <a:ea typeface="標楷體" pitchFamily="65" charset="-120"/>
            </a:rPr>
            <a:t>3.</a:t>
          </a:r>
          <a:r>
            <a:rPr lang="zh-TW" altLang="en-US" sz="3600" b="1" i="0" dirty="0" smtClean="0">
              <a:latin typeface="標楷體" pitchFamily="65" charset="-120"/>
              <a:ea typeface="標楷體" pitchFamily="65" charset="-120"/>
            </a:rPr>
            <a:t>沒把握的事</a:t>
          </a:r>
          <a:endParaRPr lang="zh-TW" altLang="en-US" sz="3600" b="1" i="0" dirty="0">
            <a:latin typeface="標楷體" pitchFamily="65" charset="-120"/>
            <a:ea typeface="標楷體" pitchFamily="65" charset="-120"/>
          </a:endParaRPr>
        </a:p>
      </dgm:t>
    </dgm:pt>
    <dgm:pt modelId="{225086C7-E7D8-46C3-AB92-8150268E3454}" type="parTrans" cxnId="{F93C7BD2-51DD-4DA9-96D6-E2EFBE80B7B5}">
      <dgm:prSet/>
      <dgm:spPr/>
      <dgm:t>
        <a:bodyPr/>
        <a:lstStyle/>
        <a:p>
          <a:endParaRPr lang="zh-TW" altLang="en-US"/>
        </a:p>
      </dgm:t>
    </dgm:pt>
    <dgm:pt modelId="{28B63E7B-D489-48D2-B4C1-0E134F8755F3}" type="sibTrans" cxnId="{F93C7BD2-51DD-4DA9-96D6-E2EFBE80B7B5}">
      <dgm:prSet/>
      <dgm:spPr/>
      <dgm:t>
        <a:bodyPr/>
        <a:lstStyle/>
        <a:p>
          <a:endParaRPr lang="zh-TW" altLang="en-US"/>
        </a:p>
      </dgm:t>
    </dgm:pt>
    <dgm:pt modelId="{0F5D360A-EC35-4259-99BC-F6655910DBDE}">
      <dgm:prSet custT="1"/>
      <dgm:spPr/>
      <dgm:t>
        <a:bodyPr/>
        <a:lstStyle/>
        <a:p>
          <a:pPr algn="l"/>
          <a:r>
            <a:rPr lang="en-US" altLang="en-US" sz="3600" b="1" i="0" dirty="0" smtClean="0">
              <a:latin typeface="標楷體" pitchFamily="65" charset="-120"/>
              <a:ea typeface="標楷體" pitchFamily="65" charset="-120"/>
            </a:rPr>
            <a:t>4.</a:t>
          </a:r>
          <a:r>
            <a:rPr lang="zh-TW" altLang="en-US" sz="3600" b="1" i="0" dirty="0" smtClean="0">
              <a:latin typeface="標楷體" pitchFamily="65" charset="-120"/>
              <a:ea typeface="標楷體" pitchFamily="65" charset="-120"/>
            </a:rPr>
            <a:t>沒發生的事</a:t>
          </a:r>
          <a:endParaRPr lang="zh-TW" altLang="en-US" sz="3600" b="1" i="0" dirty="0">
            <a:latin typeface="標楷體" pitchFamily="65" charset="-120"/>
            <a:ea typeface="標楷體" pitchFamily="65" charset="-120"/>
          </a:endParaRPr>
        </a:p>
      </dgm:t>
    </dgm:pt>
    <dgm:pt modelId="{D4C5F1A4-EE15-4D6B-966E-C2DB45BB34E3}" type="parTrans" cxnId="{A8050EA3-FEB0-44B1-B85A-28A3F7B7A4FD}">
      <dgm:prSet/>
      <dgm:spPr/>
      <dgm:t>
        <a:bodyPr/>
        <a:lstStyle/>
        <a:p>
          <a:endParaRPr lang="zh-TW" altLang="en-US"/>
        </a:p>
      </dgm:t>
    </dgm:pt>
    <dgm:pt modelId="{3F756C3B-A757-4E1F-AB5E-65F7FAD778B8}" type="sibTrans" cxnId="{A8050EA3-FEB0-44B1-B85A-28A3F7B7A4FD}">
      <dgm:prSet/>
      <dgm:spPr/>
      <dgm:t>
        <a:bodyPr/>
        <a:lstStyle/>
        <a:p>
          <a:endParaRPr lang="zh-TW" altLang="en-US"/>
        </a:p>
      </dgm:t>
    </dgm:pt>
    <dgm:pt modelId="{FE0100BF-F922-4E34-8F7F-FAB1DA2B2F20}">
      <dgm:prSet custT="1"/>
      <dgm:spPr/>
      <dgm:t>
        <a:bodyPr/>
        <a:lstStyle/>
        <a:p>
          <a:pPr algn="l"/>
          <a:r>
            <a:rPr lang="en-US" altLang="en-US" sz="3600" b="1" i="0" dirty="0" smtClean="0">
              <a:latin typeface="標楷體" pitchFamily="65" charset="-120"/>
              <a:ea typeface="標楷體" pitchFamily="65" charset="-120"/>
            </a:rPr>
            <a:t>5.</a:t>
          </a:r>
          <a:r>
            <a:rPr lang="zh-TW" altLang="en-US" sz="3600" b="1" i="0" dirty="0" smtClean="0">
              <a:latin typeface="標楷體" pitchFamily="65" charset="-120"/>
              <a:ea typeface="標楷體" pitchFamily="65" charset="-120"/>
            </a:rPr>
            <a:t>做不到的事</a:t>
          </a:r>
          <a:endParaRPr lang="zh-TW" altLang="en-US" sz="3600" b="1" i="0" dirty="0">
            <a:latin typeface="標楷體" pitchFamily="65" charset="-120"/>
            <a:ea typeface="標楷體" pitchFamily="65" charset="-120"/>
          </a:endParaRPr>
        </a:p>
      </dgm:t>
    </dgm:pt>
    <dgm:pt modelId="{97E97917-298B-40EC-B9DC-7688D721C141}" type="parTrans" cxnId="{E002347D-6D8E-44F7-B926-64428E810B4E}">
      <dgm:prSet/>
      <dgm:spPr/>
      <dgm:t>
        <a:bodyPr/>
        <a:lstStyle/>
        <a:p>
          <a:endParaRPr lang="zh-TW" altLang="en-US"/>
        </a:p>
      </dgm:t>
    </dgm:pt>
    <dgm:pt modelId="{B2D8F482-47D3-4E80-B9D5-9075BBE14114}" type="sibTrans" cxnId="{E002347D-6D8E-44F7-B926-64428E810B4E}">
      <dgm:prSet/>
      <dgm:spPr/>
      <dgm:t>
        <a:bodyPr/>
        <a:lstStyle/>
        <a:p>
          <a:endParaRPr lang="zh-TW" altLang="en-US"/>
        </a:p>
      </dgm:t>
    </dgm:pt>
    <dgm:pt modelId="{3626AFD1-BB55-489A-AC55-E5E195A95989}">
      <dgm:prSet custT="1"/>
      <dgm:spPr/>
      <dgm:t>
        <a:bodyPr/>
        <a:lstStyle/>
        <a:p>
          <a:pPr algn="l"/>
          <a:r>
            <a:rPr lang="en-US" altLang="en-US" sz="3600" b="1" i="0" dirty="0" smtClean="0">
              <a:latin typeface="標楷體" pitchFamily="65" charset="-120"/>
              <a:ea typeface="標楷體" pitchFamily="65" charset="-120"/>
            </a:rPr>
            <a:t>6.</a:t>
          </a:r>
          <a:r>
            <a:rPr lang="zh-TW" altLang="en-US" sz="3600" b="1" i="0" dirty="0" smtClean="0">
              <a:latin typeface="標楷體" pitchFamily="65" charset="-120"/>
              <a:ea typeface="標楷體" pitchFamily="65" charset="-120"/>
            </a:rPr>
            <a:t>傷害人的事</a:t>
          </a:r>
          <a:endParaRPr lang="zh-TW" altLang="en-US" sz="3600" b="1" i="0" dirty="0">
            <a:latin typeface="標楷體" pitchFamily="65" charset="-120"/>
            <a:ea typeface="標楷體" pitchFamily="65" charset="-120"/>
          </a:endParaRPr>
        </a:p>
      </dgm:t>
    </dgm:pt>
    <dgm:pt modelId="{470A1576-5B94-40BC-9E31-93EC424FF377}" type="parTrans" cxnId="{B3019A60-565A-405D-A445-DA15919DE01D}">
      <dgm:prSet/>
      <dgm:spPr/>
      <dgm:t>
        <a:bodyPr/>
        <a:lstStyle/>
        <a:p>
          <a:endParaRPr lang="zh-TW" altLang="en-US"/>
        </a:p>
      </dgm:t>
    </dgm:pt>
    <dgm:pt modelId="{06A25A16-6DC5-43F8-B7AE-F636953293BA}" type="sibTrans" cxnId="{B3019A60-565A-405D-A445-DA15919DE01D}">
      <dgm:prSet/>
      <dgm:spPr/>
      <dgm:t>
        <a:bodyPr/>
        <a:lstStyle/>
        <a:p>
          <a:endParaRPr lang="zh-TW" altLang="en-US"/>
        </a:p>
      </dgm:t>
    </dgm:pt>
    <dgm:pt modelId="{6B7E3355-C461-4C45-BE21-48E308D39A35}">
      <dgm:prSet custT="1"/>
      <dgm:spPr/>
      <dgm:t>
        <a:bodyPr/>
        <a:lstStyle/>
        <a:p>
          <a:pPr algn="l"/>
          <a:r>
            <a:rPr lang="en-US" altLang="en-US" sz="3600" b="1" i="0" dirty="0" smtClean="0">
              <a:latin typeface="標楷體" pitchFamily="65" charset="-120"/>
              <a:ea typeface="標楷體" pitchFamily="65" charset="-120"/>
            </a:rPr>
            <a:t>7.</a:t>
          </a:r>
          <a:r>
            <a:rPr lang="zh-TW" altLang="en-US" sz="3600" b="1" i="0" dirty="0" smtClean="0">
              <a:latin typeface="標楷體" pitchFamily="65" charset="-120"/>
              <a:ea typeface="標楷體" pitchFamily="65" charset="-120"/>
            </a:rPr>
            <a:t>傷心的事</a:t>
          </a:r>
          <a:endParaRPr lang="zh-TW" altLang="en-US" sz="3600" b="1" i="0" dirty="0">
            <a:latin typeface="標楷體" pitchFamily="65" charset="-120"/>
            <a:ea typeface="標楷體" pitchFamily="65" charset="-120"/>
          </a:endParaRPr>
        </a:p>
      </dgm:t>
    </dgm:pt>
    <dgm:pt modelId="{3940F373-764A-45FF-86EC-DD126CD97103}" type="parTrans" cxnId="{76B9A918-7B81-4AF6-BB28-F80AC735214A}">
      <dgm:prSet/>
      <dgm:spPr/>
      <dgm:t>
        <a:bodyPr/>
        <a:lstStyle/>
        <a:p>
          <a:endParaRPr lang="zh-TW" altLang="en-US"/>
        </a:p>
      </dgm:t>
    </dgm:pt>
    <dgm:pt modelId="{E57B835A-4DC8-429F-817F-71DA787197C1}" type="sibTrans" cxnId="{76B9A918-7B81-4AF6-BB28-F80AC735214A}">
      <dgm:prSet/>
      <dgm:spPr/>
      <dgm:t>
        <a:bodyPr/>
        <a:lstStyle/>
        <a:p>
          <a:endParaRPr lang="zh-TW" altLang="en-US"/>
        </a:p>
      </dgm:t>
    </dgm:pt>
    <dgm:pt modelId="{18F40558-1EBF-4B94-984D-D704F4B7C1A2}">
      <dgm:prSet custT="1"/>
      <dgm:spPr/>
      <dgm:t>
        <a:bodyPr/>
        <a:lstStyle/>
        <a:p>
          <a:pPr algn="l"/>
          <a:r>
            <a:rPr lang="en-US" altLang="en-US" sz="3600" b="1" i="0" dirty="0" smtClean="0">
              <a:latin typeface="標楷體" pitchFamily="65" charset="-120"/>
              <a:ea typeface="標楷體" pitchFamily="65" charset="-120"/>
            </a:rPr>
            <a:t>8.</a:t>
          </a:r>
          <a:r>
            <a:rPr lang="zh-TW" altLang="en-US" sz="3600" b="1" i="0" dirty="0" smtClean="0">
              <a:latin typeface="標楷體" pitchFamily="65" charset="-120"/>
              <a:ea typeface="標楷體" pitchFamily="65" charset="-120"/>
            </a:rPr>
            <a:t>別人的事</a:t>
          </a:r>
          <a:endParaRPr lang="zh-TW" altLang="en-US" sz="3600" b="1" i="0" dirty="0">
            <a:latin typeface="標楷體" pitchFamily="65" charset="-120"/>
            <a:ea typeface="標楷體" pitchFamily="65" charset="-120"/>
          </a:endParaRPr>
        </a:p>
      </dgm:t>
    </dgm:pt>
    <dgm:pt modelId="{F41D1650-7060-45C8-9ECF-E54427887D75}" type="parTrans" cxnId="{F8515C64-8047-402D-93FD-CEE6400DF711}">
      <dgm:prSet/>
      <dgm:spPr/>
      <dgm:t>
        <a:bodyPr/>
        <a:lstStyle/>
        <a:p>
          <a:endParaRPr lang="zh-TW" altLang="en-US"/>
        </a:p>
      </dgm:t>
    </dgm:pt>
    <dgm:pt modelId="{BFCACAE3-BAA5-4F2C-9293-E9CBFF7CE505}" type="sibTrans" cxnId="{F8515C64-8047-402D-93FD-CEE6400DF711}">
      <dgm:prSet/>
      <dgm:spPr/>
      <dgm:t>
        <a:bodyPr/>
        <a:lstStyle/>
        <a:p>
          <a:endParaRPr lang="zh-TW" altLang="en-US"/>
        </a:p>
      </dgm:t>
    </dgm:pt>
    <dgm:pt modelId="{CFE6667E-7B7C-4249-95CC-18E833165E69}">
      <dgm:prSet custT="1"/>
      <dgm:spPr/>
      <dgm:t>
        <a:bodyPr/>
        <a:lstStyle/>
        <a:p>
          <a:pPr algn="l"/>
          <a:r>
            <a:rPr lang="en-US" altLang="en-US" sz="3600" b="1" i="0" dirty="0" smtClean="0">
              <a:latin typeface="標楷體" pitchFamily="65" charset="-120"/>
              <a:ea typeface="標楷體" pitchFamily="65" charset="-120"/>
            </a:rPr>
            <a:t>9.</a:t>
          </a:r>
          <a:r>
            <a:rPr lang="zh-TW" altLang="en-US" sz="3600" b="1" i="0" dirty="0" smtClean="0">
              <a:latin typeface="標楷體" pitchFamily="65" charset="-120"/>
              <a:ea typeface="標楷體" pitchFamily="65" charset="-120"/>
            </a:rPr>
            <a:t>自己的事</a:t>
          </a:r>
          <a:endParaRPr lang="zh-TW" altLang="en-US" sz="3600" b="1" i="0" dirty="0">
            <a:latin typeface="標楷體" pitchFamily="65" charset="-120"/>
            <a:ea typeface="標楷體" pitchFamily="65" charset="-120"/>
          </a:endParaRPr>
        </a:p>
      </dgm:t>
    </dgm:pt>
    <dgm:pt modelId="{7483A881-FCCF-4FB2-A703-500CE1CD3F56}" type="parTrans" cxnId="{70CAB86F-21BC-422C-9FBD-BE307D309309}">
      <dgm:prSet/>
      <dgm:spPr/>
      <dgm:t>
        <a:bodyPr/>
        <a:lstStyle/>
        <a:p>
          <a:endParaRPr lang="zh-TW" altLang="en-US"/>
        </a:p>
      </dgm:t>
    </dgm:pt>
    <dgm:pt modelId="{AB2C99BB-9CD8-4A3D-BC76-69702537134E}" type="sibTrans" cxnId="{70CAB86F-21BC-422C-9FBD-BE307D309309}">
      <dgm:prSet/>
      <dgm:spPr/>
      <dgm:t>
        <a:bodyPr/>
        <a:lstStyle/>
        <a:p>
          <a:endParaRPr lang="zh-TW" altLang="en-US"/>
        </a:p>
      </dgm:t>
    </dgm:pt>
    <dgm:pt modelId="{AF41F359-C02E-478C-8999-A550024734A8}">
      <dgm:prSet custT="1"/>
      <dgm:spPr/>
      <dgm:t>
        <a:bodyPr/>
        <a:lstStyle/>
        <a:p>
          <a:pPr algn="l"/>
          <a:r>
            <a:rPr lang="en-US" altLang="en-US" sz="3600" b="1" i="0" dirty="0" smtClean="0">
              <a:latin typeface="標楷體" pitchFamily="65" charset="-120"/>
              <a:ea typeface="標楷體" pitchFamily="65" charset="-120"/>
            </a:rPr>
            <a:t>10.</a:t>
          </a:r>
          <a:r>
            <a:rPr lang="zh-TW" altLang="en-US" sz="3600" b="1" i="0" dirty="0" smtClean="0">
              <a:latin typeface="標楷體" pitchFamily="65" charset="-120"/>
              <a:ea typeface="標楷體" pitchFamily="65" charset="-120"/>
            </a:rPr>
            <a:t>尊長的事</a:t>
          </a:r>
          <a:endParaRPr lang="zh-TW" altLang="en-US" sz="3600" b="1" i="0" dirty="0">
            <a:latin typeface="標楷體" pitchFamily="65" charset="-120"/>
            <a:ea typeface="標楷體" pitchFamily="65" charset="-120"/>
          </a:endParaRPr>
        </a:p>
      </dgm:t>
    </dgm:pt>
    <dgm:pt modelId="{C9700F75-F5F4-4DBC-84A1-4DF541EB1903}" type="parTrans" cxnId="{2C144277-2475-4DD5-B697-BC3ED2B1A5F8}">
      <dgm:prSet/>
      <dgm:spPr/>
      <dgm:t>
        <a:bodyPr/>
        <a:lstStyle/>
        <a:p>
          <a:endParaRPr lang="zh-TW" altLang="en-US"/>
        </a:p>
      </dgm:t>
    </dgm:pt>
    <dgm:pt modelId="{A4088E32-3CAC-4F1C-A356-DDFF0F6539AB}" type="sibTrans" cxnId="{2C144277-2475-4DD5-B697-BC3ED2B1A5F8}">
      <dgm:prSet/>
      <dgm:spPr/>
      <dgm:t>
        <a:bodyPr/>
        <a:lstStyle/>
        <a:p>
          <a:endParaRPr lang="zh-TW" altLang="en-US"/>
        </a:p>
      </dgm:t>
    </dgm:pt>
    <dgm:pt modelId="{AF4BAF1B-B4F1-4B21-BD08-FF7029E932F1}">
      <dgm:prSet custT="1"/>
      <dgm:spPr/>
      <dgm:t>
        <a:bodyPr/>
        <a:lstStyle/>
        <a:p>
          <a:pPr algn="l"/>
          <a:r>
            <a:rPr lang="zh-TW" altLang="en-US" sz="2400" b="1" i="0" dirty="0" smtClean="0">
              <a:latin typeface="標楷體" pitchFamily="65" charset="-120"/>
              <a:ea typeface="標楷體" pitchFamily="65" charset="-120"/>
            </a:rPr>
            <a:t>幽默地說</a:t>
          </a:r>
          <a:endParaRPr lang="zh-TW" altLang="en-US" sz="2400" b="1" i="0" dirty="0">
            <a:latin typeface="標楷體" pitchFamily="65" charset="-120"/>
            <a:ea typeface="標楷體" pitchFamily="65" charset="-120"/>
          </a:endParaRPr>
        </a:p>
      </dgm:t>
    </dgm:pt>
    <dgm:pt modelId="{4DEB96A7-3865-475F-82DA-B86AAAC78B39}" type="parTrans" cxnId="{A32E6797-F4AF-4F75-AF9D-4D0EE58ACEEE}">
      <dgm:prSet/>
      <dgm:spPr/>
      <dgm:t>
        <a:bodyPr/>
        <a:lstStyle/>
        <a:p>
          <a:endParaRPr lang="zh-TW" altLang="en-US"/>
        </a:p>
      </dgm:t>
    </dgm:pt>
    <dgm:pt modelId="{5751F123-DDA9-42CA-9DAE-7178198A7FEB}" type="sibTrans" cxnId="{A32E6797-F4AF-4F75-AF9D-4D0EE58ACEEE}">
      <dgm:prSet/>
      <dgm:spPr/>
      <dgm:t>
        <a:bodyPr/>
        <a:lstStyle/>
        <a:p>
          <a:endParaRPr lang="zh-TW" altLang="en-US"/>
        </a:p>
      </dgm:t>
    </dgm:pt>
    <dgm:pt modelId="{A2D29AF8-F1C9-4BD4-B57E-10564DD666A6}">
      <dgm:prSet custT="1"/>
      <dgm:spPr/>
      <dgm:t>
        <a:bodyPr/>
        <a:lstStyle/>
        <a:p>
          <a:pPr algn="l"/>
          <a:r>
            <a:rPr lang="zh-TW" altLang="en-US" sz="2400" b="1" i="0" dirty="0" smtClean="0">
              <a:latin typeface="標楷體" pitchFamily="65" charset="-120"/>
              <a:ea typeface="標楷體" pitchFamily="65" charset="-120"/>
            </a:rPr>
            <a:t>謹慎地說</a:t>
          </a:r>
          <a:endParaRPr lang="zh-TW" altLang="en-US" sz="2400" b="1" i="0" dirty="0">
            <a:latin typeface="標楷體" pitchFamily="65" charset="-120"/>
            <a:ea typeface="標楷體" pitchFamily="65" charset="-120"/>
          </a:endParaRPr>
        </a:p>
      </dgm:t>
    </dgm:pt>
    <dgm:pt modelId="{7493EDFB-9B58-4AF5-BB6E-5198A95118DB}" type="parTrans" cxnId="{920273CB-D58E-4280-BFE1-7BDCE3C0174D}">
      <dgm:prSet/>
      <dgm:spPr/>
      <dgm:t>
        <a:bodyPr/>
        <a:lstStyle/>
        <a:p>
          <a:endParaRPr lang="zh-TW" altLang="en-US"/>
        </a:p>
      </dgm:t>
    </dgm:pt>
    <dgm:pt modelId="{0B165DCA-CDBD-44C5-B5B9-61F162456511}" type="sibTrans" cxnId="{920273CB-D58E-4280-BFE1-7BDCE3C0174D}">
      <dgm:prSet/>
      <dgm:spPr/>
      <dgm:t>
        <a:bodyPr/>
        <a:lstStyle/>
        <a:p>
          <a:endParaRPr lang="zh-TW" altLang="en-US"/>
        </a:p>
      </dgm:t>
    </dgm:pt>
    <dgm:pt modelId="{1C63481C-41F7-4052-9281-CC286297AA4F}">
      <dgm:prSet custT="1"/>
      <dgm:spPr/>
      <dgm:t>
        <a:bodyPr/>
        <a:lstStyle/>
        <a:p>
          <a:pPr algn="l"/>
          <a:r>
            <a:rPr lang="zh-TW" altLang="en-US" sz="2400" b="1" i="0" dirty="0" smtClean="0">
              <a:latin typeface="標楷體" pitchFamily="65" charset="-120"/>
              <a:ea typeface="標楷體" pitchFamily="65" charset="-120"/>
            </a:rPr>
            <a:t>別亂說</a:t>
          </a:r>
          <a:endParaRPr lang="zh-TW" altLang="en-US" sz="2400" b="1" i="0" dirty="0">
            <a:latin typeface="標楷體" pitchFamily="65" charset="-120"/>
            <a:ea typeface="標楷體" pitchFamily="65" charset="-120"/>
          </a:endParaRPr>
        </a:p>
      </dgm:t>
    </dgm:pt>
    <dgm:pt modelId="{1B301255-00FD-4ADC-8EB0-9F0FA30DC789}" type="parTrans" cxnId="{8D47C658-A0DE-496F-82D1-EEE4197CAC30}">
      <dgm:prSet/>
      <dgm:spPr/>
      <dgm:t>
        <a:bodyPr/>
        <a:lstStyle/>
        <a:p>
          <a:endParaRPr lang="zh-TW" altLang="en-US"/>
        </a:p>
      </dgm:t>
    </dgm:pt>
    <dgm:pt modelId="{CD1F3009-BCC2-4140-9552-E2F5D7D70E86}" type="sibTrans" cxnId="{8D47C658-A0DE-496F-82D1-EEE4197CAC30}">
      <dgm:prSet/>
      <dgm:spPr/>
      <dgm:t>
        <a:bodyPr/>
        <a:lstStyle/>
        <a:p>
          <a:endParaRPr lang="zh-TW" altLang="en-US"/>
        </a:p>
      </dgm:t>
    </dgm:pt>
    <dgm:pt modelId="{C3532160-C2B5-4563-AD68-8CBEE7EEC1DE}">
      <dgm:prSet custT="1"/>
      <dgm:spPr/>
      <dgm:t>
        <a:bodyPr/>
        <a:lstStyle/>
        <a:p>
          <a:pPr algn="l"/>
          <a:r>
            <a:rPr lang="zh-TW" altLang="en-US" sz="2400" b="1" i="0" dirty="0" smtClean="0">
              <a:latin typeface="標楷體" pitchFamily="65" charset="-120"/>
              <a:ea typeface="標楷體" pitchFamily="65" charset="-120"/>
            </a:rPr>
            <a:t>不能說</a:t>
          </a:r>
          <a:endParaRPr lang="zh-TW" altLang="en-US" sz="2400" b="1" i="0" dirty="0">
            <a:latin typeface="標楷體" pitchFamily="65" charset="-120"/>
            <a:ea typeface="標楷體" pitchFamily="65" charset="-120"/>
          </a:endParaRPr>
        </a:p>
      </dgm:t>
    </dgm:pt>
    <dgm:pt modelId="{A0E0DA10-5330-4E13-9C6D-F0DBCC9C6D90}" type="parTrans" cxnId="{4C4B4857-D6F6-409D-BDF0-76F5703157C2}">
      <dgm:prSet/>
      <dgm:spPr/>
      <dgm:t>
        <a:bodyPr/>
        <a:lstStyle/>
        <a:p>
          <a:endParaRPr lang="zh-TW" altLang="en-US"/>
        </a:p>
      </dgm:t>
    </dgm:pt>
    <dgm:pt modelId="{EE04D8AD-0A96-4B50-8B08-3B669501970C}" type="sibTrans" cxnId="{4C4B4857-D6F6-409D-BDF0-76F5703157C2}">
      <dgm:prSet/>
      <dgm:spPr/>
      <dgm:t>
        <a:bodyPr/>
        <a:lstStyle/>
        <a:p>
          <a:endParaRPr lang="zh-TW" altLang="en-US"/>
        </a:p>
      </dgm:t>
    </dgm:pt>
    <dgm:pt modelId="{EFE6CF59-E92C-45F8-A7C3-153D06129C0C}">
      <dgm:prSet custT="1"/>
      <dgm:spPr/>
      <dgm:t>
        <a:bodyPr/>
        <a:lstStyle/>
        <a:p>
          <a:pPr algn="l"/>
          <a:r>
            <a:rPr lang="zh-TW" altLang="en-US" sz="2400" b="1" i="0" dirty="0" smtClean="0">
              <a:latin typeface="標楷體" pitchFamily="65" charset="-120"/>
              <a:ea typeface="標楷體" pitchFamily="65" charset="-120"/>
            </a:rPr>
            <a:t>不要見人就說</a:t>
          </a:r>
          <a:endParaRPr lang="zh-TW" altLang="en-US" sz="2400" b="1" i="0" dirty="0">
            <a:latin typeface="標楷體" pitchFamily="65" charset="-120"/>
            <a:ea typeface="標楷體" pitchFamily="65" charset="-120"/>
          </a:endParaRPr>
        </a:p>
      </dgm:t>
    </dgm:pt>
    <dgm:pt modelId="{62BA1AEF-7C22-4EE0-81B5-340D74E8D3A9}" type="parTrans" cxnId="{A7130BCB-ACA7-4C27-97B4-71EC5E05FBA5}">
      <dgm:prSet/>
      <dgm:spPr/>
      <dgm:t>
        <a:bodyPr/>
        <a:lstStyle/>
        <a:p>
          <a:endParaRPr lang="zh-TW" altLang="en-US"/>
        </a:p>
      </dgm:t>
    </dgm:pt>
    <dgm:pt modelId="{DD8FF8CC-12B4-4ECF-A6BC-468E04C83672}" type="sibTrans" cxnId="{A7130BCB-ACA7-4C27-97B4-71EC5E05FBA5}">
      <dgm:prSet/>
      <dgm:spPr/>
      <dgm:t>
        <a:bodyPr/>
        <a:lstStyle/>
        <a:p>
          <a:endParaRPr lang="zh-TW" altLang="en-US"/>
        </a:p>
      </dgm:t>
    </dgm:pt>
    <dgm:pt modelId="{F05969B3-482B-46FB-8094-049F04FDABA4}">
      <dgm:prSet custT="1"/>
      <dgm:spPr/>
      <dgm:t>
        <a:bodyPr/>
        <a:lstStyle/>
        <a:p>
          <a:pPr algn="l"/>
          <a:r>
            <a:rPr lang="zh-TW" altLang="en-US" sz="2400" b="1" i="0" dirty="0" smtClean="0">
              <a:latin typeface="標楷體" pitchFamily="65" charset="-120"/>
              <a:ea typeface="標楷體" pitchFamily="65" charset="-120"/>
            </a:rPr>
            <a:t>小心地說</a:t>
          </a:r>
          <a:endParaRPr lang="zh-TW" altLang="en-US" sz="2400" b="1" i="0" dirty="0">
            <a:latin typeface="標楷體" pitchFamily="65" charset="-120"/>
            <a:ea typeface="標楷體" pitchFamily="65" charset="-120"/>
          </a:endParaRPr>
        </a:p>
      </dgm:t>
    </dgm:pt>
    <dgm:pt modelId="{91CF39ED-82DD-470C-B3BD-9BFB6A3E3AD6}" type="parTrans" cxnId="{BAC051F3-745C-49F6-A0B4-2AB3502A4643}">
      <dgm:prSet/>
      <dgm:spPr/>
      <dgm:t>
        <a:bodyPr/>
        <a:lstStyle/>
        <a:p>
          <a:endParaRPr lang="zh-TW" altLang="en-US"/>
        </a:p>
      </dgm:t>
    </dgm:pt>
    <dgm:pt modelId="{3C14399D-C62B-46CC-8AB5-DC25064A8A94}" type="sibTrans" cxnId="{BAC051F3-745C-49F6-A0B4-2AB3502A4643}">
      <dgm:prSet/>
      <dgm:spPr/>
      <dgm:t>
        <a:bodyPr/>
        <a:lstStyle/>
        <a:p>
          <a:endParaRPr lang="zh-TW" altLang="en-US"/>
        </a:p>
      </dgm:t>
    </dgm:pt>
    <dgm:pt modelId="{B737FDBB-649C-4A73-B356-FA6B0728778C}">
      <dgm:prSet custT="1"/>
      <dgm:spPr/>
      <dgm:t>
        <a:bodyPr/>
        <a:lstStyle/>
        <a:p>
          <a:pPr algn="l"/>
          <a:r>
            <a:rPr lang="zh-TW" altLang="en-US" sz="2400" b="1" i="0" dirty="0" smtClean="0">
              <a:latin typeface="標楷體" pitchFamily="65" charset="-120"/>
              <a:ea typeface="標楷體" pitchFamily="65" charset="-120"/>
            </a:rPr>
            <a:t>聽別人怎麼說</a:t>
          </a:r>
          <a:endParaRPr lang="zh-TW" altLang="en-US" sz="2400" b="1" i="0" dirty="0">
            <a:latin typeface="標楷體" pitchFamily="65" charset="-120"/>
            <a:ea typeface="標楷體" pitchFamily="65" charset="-120"/>
          </a:endParaRPr>
        </a:p>
      </dgm:t>
    </dgm:pt>
    <dgm:pt modelId="{1C388F9C-69B4-4C18-8C94-BEDE380FB840}" type="parTrans" cxnId="{B493DD65-9130-4296-B08F-31A83C47B839}">
      <dgm:prSet/>
      <dgm:spPr/>
      <dgm:t>
        <a:bodyPr/>
        <a:lstStyle/>
        <a:p>
          <a:endParaRPr lang="zh-TW" altLang="en-US"/>
        </a:p>
      </dgm:t>
    </dgm:pt>
    <dgm:pt modelId="{AEF3D92C-7E7D-4DD7-9BFF-FE38201BE382}" type="sibTrans" cxnId="{B493DD65-9130-4296-B08F-31A83C47B839}">
      <dgm:prSet/>
      <dgm:spPr/>
      <dgm:t>
        <a:bodyPr/>
        <a:lstStyle/>
        <a:p>
          <a:endParaRPr lang="zh-TW" altLang="en-US"/>
        </a:p>
      </dgm:t>
    </dgm:pt>
    <dgm:pt modelId="{3C13A55B-51F1-441F-A39A-431D00B84C70}">
      <dgm:prSet custT="1"/>
      <dgm:spPr/>
      <dgm:t>
        <a:bodyPr/>
        <a:lstStyle/>
        <a:p>
          <a:pPr algn="l"/>
          <a:r>
            <a:rPr lang="zh-TW" altLang="en-US" sz="2400" b="1" i="0" dirty="0" smtClean="0">
              <a:latin typeface="標楷體" pitchFamily="65" charset="-120"/>
              <a:ea typeface="標楷體" pitchFamily="65" charset="-120"/>
            </a:rPr>
            <a:t>多聽少說</a:t>
          </a:r>
          <a:endParaRPr lang="zh-TW" altLang="en-US" sz="2400" b="1" i="0" dirty="0">
            <a:latin typeface="標楷體" pitchFamily="65" charset="-120"/>
            <a:ea typeface="標楷體" pitchFamily="65" charset="-120"/>
          </a:endParaRPr>
        </a:p>
      </dgm:t>
    </dgm:pt>
    <dgm:pt modelId="{6CC1B09C-7066-479F-A09D-179C2CF9D629}" type="parTrans" cxnId="{9A0EF5FB-26F1-42D2-8BAC-D0B803418DEA}">
      <dgm:prSet/>
      <dgm:spPr/>
      <dgm:t>
        <a:bodyPr/>
        <a:lstStyle/>
        <a:p>
          <a:endParaRPr lang="zh-TW" altLang="en-US"/>
        </a:p>
      </dgm:t>
    </dgm:pt>
    <dgm:pt modelId="{3950B911-BB33-4942-86B2-8679ECC70471}" type="sibTrans" cxnId="{9A0EF5FB-26F1-42D2-8BAC-D0B803418DEA}">
      <dgm:prSet/>
      <dgm:spPr/>
      <dgm:t>
        <a:bodyPr/>
        <a:lstStyle/>
        <a:p>
          <a:endParaRPr lang="zh-TW" altLang="en-US"/>
        </a:p>
      </dgm:t>
    </dgm:pt>
    <dgm:pt modelId="{A5213073-65E1-4E29-8F8D-CF7E88530FB9}">
      <dgm:prSet phldrT="[文字]" custT="1"/>
      <dgm:spPr/>
      <dgm:t>
        <a:bodyPr/>
        <a:lstStyle/>
        <a:p>
          <a:pPr algn="l"/>
          <a:r>
            <a:rPr lang="zh-TW" altLang="en-US" sz="2400" b="1" i="0" dirty="0" smtClean="0">
              <a:latin typeface="標楷體" pitchFamily="65" charset="-120"/>
              <a:ea typeface="標楷體" pitchFamily="65" charset="-120"/>
            </a:rPr>
            <a:t>慢慢地說</a:t>
          </a:r>
          <a:endParaRPr lang="zh-TW" altLang="en-US" sz="2400" b="1" i="0" dirty="0">
            <a:latin typeface="標楷體" pitchFamily="65" charset="-120"/>
            <a:ea typeface="標楷體" pitchFamily="65" charset="-120"/>
          </a:endParaRPr>
        </a:p>
      </dgm:t>
    </dgm:pt>
    <dgm:pt modelId="{0AD6A2E9-9FF2-4B41-A8F2-25650C1262C8}" type="parTrans" cxnId="{319BA60C-C5E9-478C-8296-2B406CC6BAC0}">
      <dgm:prSet/>
      <dgm:spPr/>
      <dgm:t>
        <a:bodyPr/>
        <a:lstStyle/>
        <a:p>
          <a:endParaRPr lang="zh-TW" altLang="en-US"/>
        </a:p>
      </dgm:t>
    </dgm:pt>
    <dgm:pt modelId="{F8D0B5A5-6969-47F2-A0C5-F5BB0BE63EC6}" type="sibTrans" cxnId="{319BA60C-C5E9-478C-8296-2B406CC6BAC0}">
      <dgm:prSet/>
      <dgm:spPr/>
      <dgm:t>
        <a:bodyPr/>
        <a:lstStyle/>
        <a:p>
          <a:endParaRPr lang="zh-TW" altLang="en-US"/>
        </a:p>
      </dgm:t>
    </dgm:pt>
    <dgm:pt modelId="{A1CCEDD3-A93A-4F7F-8526-FED93F209640}">
      <dgm:prSet custT="1"/>
      <dgm:spPr/>
      <dgm:t>
        <a:bodyPr/>
        <a:lstStyle/>
        <a:p>
          <a:pPr algn="l"/>
          <a:r>
            <a:rPr lang="zh-TW" altLang="en-US" sz="2400" b="1" i="0" dirty="0" smtClean="0">
              <a:latin typeface="標楷體" pitchFamily="65" charset="-120"/>
              <a:ea typeface="標楷體" pitchFamily="65" charset="-120"/>
            </a:rPr>
            <a:t>不要胡說</a:t>
          </a:r>
          <a:endParaRPr lang="zh-TW" altLang="en-US" sz="2400" b="1" i="0" dirty="0">
            <a:latin typeface="標楷體" pitchFamily="65" charset="-120"/>
            <a:ea typeface="標楷體" pitchFamily="65" charset="-120"/>
          </a:endParaRPr>
        </a:p>
      </dgm:t>
    </dgm:pt>
    <dgm:pt modelId="{F755D297-3746-416A-827B-F9863909571B}" type="parTrans" cxnId="{9ACE0805-EB5B-40CF-94B9-C0A4ED7AE06B}">
      <dgm:prSet/>
      <dgm:spPr/>
      <dgm:t>
        <a:bodyPr/>
        <a:lstStyle/>
        <a:p>
          <a:endParaRPr lang="zh-TW" altLang="en-US"/>
        </a:p>
      </dgm:t>
    </dgm:pt>
    <dgm:pt modelId="{BAE45E91-DDBF-4569-A14F-87E278AC2B38}" type="sibTrans" cxnId="{9ACE0805-EB5B-40CF-94B9-C0A4ED7AE06B}">
      <dgm:prSet/>
      <dgm:spPr/>
      <dgm:t>
        <a:bodyPr/>
        <a:lstStyle/>
        <a:p>
          <a:endParaRPr lang="zh-TW" altLang="en-US"/>
        </a:p>
      </dgm:t>
    </dgm:pt>
    <dgm:pt modelId="{99EEE899-7536-4A11-98A6-E0050FE3998D}" type="pres">
      <dgm:prSet presAssocID="{89C814FD-B588-48FD-AB41-A672C807DC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705FFE-EB43-49AB-8BC8-BF4157D798DD}" type="pres">
      <dgm:prSet presAssocID="{548B893E-F4C3-4E19-B181-4CC8797A4992}" presName="linNode" presStyleCnt="0"/>
      <dgm:spPr/>
    </dgm:pt>
    <dgm:pt modelId="{69FF5C69-92FC-4406-A0E6-44EDA5FE1EFB}" type="pres">
      <dgm:prSet presAssocID="{548B893E-F4C3-4E19-B181-4CC8797A4992}" presName="parentText" presStyleLbl="node1" presStyleIdx="0" presStyleCnt="10" custScaleX="1158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EF8D81-88D7-4453-A06C-33CC4EBE2AA2}" type="pres">
      <dgm:prSet presAssocID="{548B893E-F4C3-4E19-B181-4CC8797A4992}" presName="descendantText" presStyleLbl="align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E356A1-C1BF-487D-A550-CADCC73D35C8}" type="pres">
      <dgm:prSet presAssocID="{E08C4AB2-BBB5-4F78-8102-6D0EFCDF924C}" presName="sp" presStyleCnt="0"/>
      <dgm:spPr/>
    </dgm:pt>
    <dgm:pt modelId="{130A0924-60B5-4942-90C1-2EC795FF7816}" type="pres">
      <dgm:prSet presAssocID="{6AC27CE2-6BAF-45FA-95F3-5380271A298A}" presName="linNode" presStyleCnt="0"/>
      <dgm:spPr/>
    </dgm:pt>
    <dgm:pt modelId="{EDDFE323-5EEF-4482-AFE6-80396D154D0F}" type="pres">
      <dgm:prSet presAssocID="{6AC27CE2-6BAF-45FA-95F3-5380271A298A}" presName="parentText" presStyleLbl="node1" presStyleIdx="1" presStyleCnt="10" custScaleX="1158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68A3C3-11C2-44D1-9BBD-556F1BF2B980}" type="pres">
      <dgm:prSet presAssocID="{6AC27CE2-6BAF-45FA-95F3-5380271A298A}" presName="descendantText" presStyleLbl="align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190B16-4F79-4CF5-A4D8-EEAB2561FAB0}" type="pres">
      <dgm:prSet presAssocID="{FC832BA5-DC02-49B9-AA97-1F18FCFC5DD2}" presName="sp" presStyleCnt="0"/>
      <dgm:spPr/>
    </dgm:pt>
    <dgm:pt modelId="{7199E00E-FB4D-46D2-9297-E595F9B9A22D}" type="pres">
      <dgm:prSet presAssocID="{C2287EC8-10FF-44F3-A275-6B02230BB648}" presName="linNode" presStyleCnt="0"/>
      <dgm:spPr/>
    </dgm:pt>
    <dgm:pt modelId="{8CE25A7E-82D0-4807-9C78-4663DD6329A8}" type="pres">
      <dgm:prSet presAssocID="{C2287EC8-10FF-44F3-A275-6B02230BB648}" presName="parentText" presStyleLbl="node1" presStyleIdx="2" presStyleCnt="10" custScaleX="1158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92F47F-64F3-41D8-BA7D-B62456CCA431}" type="pres">
      <dgm:prSet presAssocID="{C2287EC8-10FF-44F3-A275-6B02230BB648}" presName="descendantText" presStyleLbl="align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7C11A1-892A-4502-8CCE-86F523A5F5D3}" type="pres">
      <dgm:prSet presAssocID="{28B63E7B-D489-48D2-B4C1-0E134F8755F3}" presName="sp" presStyleCnt="0"/>
      <dgm:spPr/>
    </dgm:pt>
    <dgm:pt modelId="{C969192A-D3B5-4B49-8752-397991B7A090}" type="pres">
      <dgm:prSet presAssocID="{0F5D360A-EC35-4259-99BC-F6655910DBDE}" presName="linNode" presStyleCnt="0"/>
      <dgm:spPr/>
    </dgm:pt>
    <dgm:pt modelId="{B9D22D0E-8585-44F4-BA3D-45F76492DADD}" type="pres">
      <dgm:prSet presAssocID="{0F5D360A-EC35-4259-99BC-F6655910DBDE}" presName="parentText" presStyleLbl="node1" presStyleIdx="3" presStyleCnt="10" custScaleX="1158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603EBA-07A5-462F-B5F7-B7B5DAD0AF5B}" type="pres">
      <dgm:prSet presAssocID="{0F5D360A-EC35-4259-99BC-F6655910DBDE}" presName="descendantText" presStyleLbl="align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223645-A23C-4A8E-874A-AB3921D74781}" type="pres">
      <dgm:prSet presAssocID="{3F756C3B-A757-4E1F-AB5E-65F7FAD778B8}" presName="sp" presStyleCnt="0"/>
      <dgm:spPr/>
    </dgm:pt>
    <dgm:pt modelId="{7975C1D7-0BCB-46BC-BE0E-AD72935ADA2D}" type="pres">
      <dgm:prSet presAssocID="{FE0100BF-F922-4E34-8F7F-FAB1DA2B2F20}" presName="linNode" presStyleCnt="0"/>
      <dgm:spPr/>
    </dgm:pt>
    <dgm:pt modelId="{F4C72D03-8EE0-4878-A953-51EB4DE148CF}" type="pres">
      <dgm:prSet presAssocID="{FE0100BF-F922-4E34-8F7F-FAB1DA2B2F20}" presName="parentText" presStyleLbl="node1" presStyleIdx="4" presStyleCnt="10" custScaleX="1158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7F7E4E-90EA-4D90-94A8-6F0F41AC8760}" type="pres">
      <dgm:prSet presAssocID="{FE0100BF-F922-4E34-8F7F-FAB1DA2B2F20}" presName="descendantText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B78D9D-C316-4A9E-919A-2657568CAEDD}" type="pres">
      <dgm:prSet presAssocID="{B2D8F482-47D3-4E80-B9D5-9075BBE14114}" presName="sp" presStyleCnt="0"/>
      <dgm:spPr/>
    </dgm:pt>
    <dgm:pt modelId="{D72D8804-3AFC-43BD-B55E-6B5A5963F855}" type="pres">
      <dgm:prSet presAssocID="{3626AFD1-BB55-489A-AC55-E5E195A95989}" presName="linNode" presStyleCnt="0"/>
      <dgm:spPr/>
    </dgm:pt>
    <dgm:pt modelId="{90FF3CBE-67CE-4ABE-8687-11746BC0F1DF}" type="pres">
      <dgm:prSet presAssocID="{3626AFD1-BB55-489A-AC55-E5E195A95989}" presName="parentText" presStyleLbl="node1" presStyleIdx="5" presStyleCnt="10" custScaleX="1158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5576B4-3940-4D32-B923-CDBFC50FCF2E}" type="pres">
      <dgm:prSet presAssocID="{3626AFD1-BB55-489A-AC55-E5E195A95989}" presName="descendantText" presStyleLbl="align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C6FA91-2FBC-4561-AB5A-D3416E688604}" type="pres">
      <dgm:prSet presAssocID="{06A25A16-6DC5-43F8-B7AE-F636953293BA}" presName="sp" presStyleCnt="0"/>
      <dgm:spPr/>
    </dgm:pt>
    <dgm:pt modelId="{7F355AED-5E35-49F0-8228-9E172F886693}" type="pres">
      <dgm:prSet presAssocID="{6B7E3355-C461-4C45-BE21-48E308D39A35}" presName="linNode" presStyleCnt="0"/>
      <dgm:spPr/>
    </dgm:pt>
    <dgm:pt modelId="{D092C831-7957-4110-86B8-192C3AF225D7}" type="pres">
      <dgm:prSet presAssocID="{6B7E3355-C461-4C45-BE21-48E308D39A35}" presName="parentText" presStyleLbl="node1" presStyleIdx="6" presStyleCnt="10" custScaleX="1158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2A213F-5442-4C98-9103-9D7FB9260AEB}" type="pres">
      <dgm:prSet presAssocID="{6B7E3355-C461-4C45-BE21-48E308D39A35}" presName="descendantText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394432-0BCA-468D-8593-F4B2814F9E7B}" type="pres">
      <dgm:prSet presAssocID="{E57B835A-4DC8-429F-817F-71DA787197C1}" presName="sp" presStyleCnt="0"/>
      <dgm:spPr/>
    </dgm:pt>
    <dgm:pt modelId="{EABDE283-B50B-4DEF-A797-395EC2DBCF7E}" type="pres">
      <dgm:prSet presAssocID="{18F40558-1EBF-4B94-984D-D704F4B7C1A2}" presName="linNode" presStyleCnt="0"/>
      <dgm:spPr/>
    </dgm:pt>
    <dgm:pt modelId="{1C4652E6-9C0B-43A6-8EBC-53CB3F190A78}" type="pres">
      <dgm:prSet presAssocID="{18F40558-1EBF-4B94-984D-D704F4B7C1A2}" presName="parentText" presStyleLbl="node1" presStyleIdx="7" presStyleCnt="10" custScaleX="1158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EEEE1C-A0BC-4D3B-8F91-35480CD550DF}" type="pres">
      <dgm:prSet presAssocID="{18F40558-1EBF-4B94-984D-D704F4B7C1A2}" presName="descendantText" presStyleLbl="align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271133-071B-4F39-9FB0-EF8EB4E0067E}" type="pres">
      <dgm:prSet presAssocID="{BFCACAE3-BAA5-4F2C-9293-E9CBFF7CE505}" presName="sp" presStyleCnt="0"/>
      <dgm:spPr/>
    </dgm:pt>
    <dgm:pt modelId="{CF6D831C-DE16-4774-9EFA-825B9224790B}" type="pres">
      <dgm:prSet presAssocID="{CFE6667E-7B7C-4249-95CC-18E833165E69}" presName="linNode" presStyleCnt="0"/>
      <dgm:spPr/>
    </dgm:pt>
    <dgm:pt modelId="{42C33801-3397-42E0-A740-863F64B7E8E0}" type="pres">
      <dgm:prSet presAssocID="{CFE6667E-7B7C-4249-95CC-18E833165E69}" presName="parentText" presStyleLbl="node1" presStyleIdx="8" presStyleCnt="10" custScaleX="1158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77D61C-4DE0-4F91-9156-1A0379DB296B}" type="pres">
      <dgm:prSet presAssocID="{CFE6667E-7B7C-4249-95CC-18E833165E69}" presName="descendantText" presStyleLbl="align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A44AC2-B37A-470A-B249-0FD62ED95E94}" type="pres">
      <dgm:prSet presAssocID="{AB2C99BB-9CD8-4A3D-BC76-69702537134E}" presName="sp" presStyleCnt="0"/>
      <dgm:spPr/>
    </dgm:pt>
    <dgm:pt modelId="{09C0FBA9-FAA2-4FFB-9D7B-5E88416B491A}" type="pres">
      <dgm:prSet presAssocID="{AF41F359-C02E-478C-8999-A550024734A8}" presName="linNode" presStyleCnt="0"/>
      <dgm:spPr/>
    </dgm:pt>
    <dgm:pt modelId="{F5A62965-DEA8-4779-A768-C3A02B36983D}" type="pres">
      <dgm:prSet presAssocID="{AF41F359-C02E-478C-8999-A550024734A8}" presName="parentText" presStyleLbl="node1" presStyleIdx="9" presStyleCnt="10" custScaleX="1158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4EDBF9-2063-4AE5-9D08-320590043FF0}" type="pres">
      <dgm:prSet presAssocID="{AF41F359-C02E-478C-8999-A550024734A8}" presName="descendantText" presStyleLbl="align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334FBC9-F72A-4D84-B78E-734EE42FF593}" type="presOf" srcId="{A2D29AF8-F1C9-4BD4-B57E-10564DD666A6}" destId="{D392F47F-64F3-41D8-BA7D-B62456CCA431}" srcOrd="0" destOrd="0" presId="urn:microsoft.com/office/officeart/2005/8/layout/vList5"/>
    <dgm:cxn modelId="{8D47C658-A0DE-496F-82D1-EEE4197CAC30}" srcId="{FE0100BF-F922-4E34-8F7F-FAB1DA2B2F20}" destId="{1C63481C-41F7-4052-9281-CC286297AA4F}" srcOrd="0" destOrd="0" parTransId="{1B301255-00FD-4ADC-8EB0-9F0FA30DC789}" sibTransId="{CD1F3009-BCC2-4140-9552-E2F5D7D70E86}"/>
    <dgm:cxn modelId="{01ED6C06-A7AD-40E3-9886-3B799C59D8DF}" type="presOf" srcId="{18F40558-1EBF-4B94-984D-D704F4B7C1A2}" destId="{1C4652E6-9C0B-43A6-8EBC-53CB3F190A78}" srcOrd="0" destOrd="0" presId="urn:microsoft.com/office/officeart/2005/8/layout/vList5"/>
    <dgm:cxn modelId="{920273CB-D58E-4280-BFE1-7BDCE3C0174D}" srcId="{C2287EC8-10FF-44F3-A275-6B02230BB648}" destId="{A2D29AF8-F1C9-4BD4-B57E-10564DD666A6}" srcOrd="0" destOrd="0" parTransId="{7493EDFB-9B58-4AF5-BB6E-5198A95118DB}" sibTransId="{0B165DCA-CDBD-44C5-B5B9-61F162456511}"/>
    <dgm:cxn modelId="{A7130BCB-ACA7-4C27-97B4-71EC5E05FBA5}" srcId="{6B7E3355-C461-4C45-BE21-48E308D39A35}" destId="{EFE6CF59-E92C-45F8-A7C3-153D06129C0C}" srcOrd="0" destOrd="0" parTransId="{62BA1AEF-7C22-4EE0-81B5-340D74E8D3A9}" sibTransId="{DD8FF8CC-12B4-4ECF-A6BC-468E04C83672}"/>
    <dgm:cxn modelId="{DFB15935-6702-4F21-A882-0B66D57A6474}" type="presOf" srcId="{FE0100BF-F922-4E34-8F7F-FAB1DA2B2F20}" destId="{F4C72D03-8EE0-4878-A953-51EB4DE148CF}" srcOrd="0" destOrd="0" presId="urn:microsoft.com/office/officeart/2005/8/layout/vList5"/>
    <dgm:cxn modelId="{9C96FF6C-6516-4813-A75F-9349FE4C9EFC}" type="presOf" srcId="{3626AFD1-BB55-489A-AC55-E5E195A95989}" destId="{90FF3CBE-67CE-4ABE-8687-11746BC0F1DF}" srcOrd="0" destOrd="0" presId="urn:microsoft.com/office/officeart/2005/8/layout/vList5"/>
    <dgm:cxn modelId="{B493DD65-9130-4296-B08F-31A83C47B839}" srcId="{CFE6667E-7B7C-4249-95CC-18E833165E69}" destId="{B737FDBB-649C-4A73-B356-FA6B0728778C}" srcOrd="0" destOrd="0" parTransId="{1C388F9C-69B4-4C18-8C94-BEDE380FB840}" sibTransId="{AEF3D92C-7E7D-4DD7-9BFF-FE38201BE382}"/>
    <dgm:cxn modelId="{D4D6386E-80F8-468F-946F-94E8A3D076C3}" type="presOf" srcId="{EFE6CF59-E92C-45F8-A7C3-153D06129C0C}" destId="{272A213F-5442-4C98-9103-9D7FB9260AEB}" srcOrd="0" destOrd="0" presId="urn:microsoft.com/office/officeart/2005/8/layout/vList5"/>
    <dgm:cxn modelId="{A32E6797-F4AF-4F75-AF9D-4D0EE58ACEEE}" srcId="{6AC27CE2-6BAF-45FA-95F3-5380271A298A}" destId="{AF4BAF1B-B4F1-4B21-BD08-FF7029E932F1}" srcOrd="0" destOrd="0" parTransId="{4DEB96A7-3865-475F-82DA-B86AAAC78B39}" sibTransId="{5751F123-DDA9-42CA-9DAE-7178198A7FEB}"/>
    <dgm:cxn modelId="{4E0B63D6-24E2-4C78-A1F9-9AB9A0A13504}" srcId="{89C814FD-B588-48FD-AB41-A672C807DC8B}" destId="{6AC27CE2-6BAF-45FA-95F3-5380271A298A}" srcOrd="1" destOrd="0" parTransId="{6660BD03-DB06-4F64-83B7-306C2864ACF3}" sibTransId="{FC832BA5-DC02-49B9-AA97-1F18FCFC5DD2}"/>
    <dgm:cxn modelId="{B653870F-F01C-48FB-9DF2-3AF80FAA1F04}" type="presOf" srcId="{1C63481C-41F7-4052-9281-CC286297AA4F}" destId="{E57F7E4E-90EA-4D90-94A8-6F0F41AC8760}" srcOrd="0" destOrd="0" presId="urn:microsoft.com/office/officeart/2005/8/layout/vList5"/>
    <dgm:cxn modelId="{8B5EE903-652B-44BB-9670-AF5FC2673282}" type="presOf" srcId="{B737FDBB-649C-4A73-B356-FA6B0728778C}" destId="{2E77D61C-4DE0-4F91-9156-1A0379DB296B}" srcOrd="0" destOrd="0" presId="urn:microsoft.com/office/officeart/2005/8/layout/vList5"/>
    <dgm:cxn modelId="{79AF572B-25C0-49CB-A8F4-560B31B0530D}" type="presOf" srcId="{C2287EC8-10FF-44F3-A275-6B02230BB648}" destId="{8CE25A7E-82D0-4807-9C78-4663DD6329A8}" srcOrd="0" destOrd="0" presId="urn:microsoft.com/office/officeart/2005/8/layout/vList5"/>
    <dgm:cxn modelId="{0B512B41-6600-4564-8BF7-7CDAC299986F}" srcId="{89C814FD-B588-48FD-AB41-A672C807DC8B}" destId="{548B893E-F4C3-4E19-B181-4CC8797A4992}" srcOrd="0" destOrd="0" parTransId="{C2ED768D-A373-4167-855E-F3BE8F886D41}" sibTransId="{E08C4AB2-BBB5-4F78-8102-6D0EFCDF924C}"/>
    <dgm:cxn modelId="{F8515C64-8047-402D-93FD-CEE6400DF711}" srcId="{89C814FD-B588-48FD-AB41-A672C807DC8B}" destId="{18F40558-1EBF-4B94-984D-D704F4B7C1A2}" srcOrd="7" destOrd="0" parTransId="{F41D1650-7060-45C8-9ECF-E54427887D75}" sibTransId="{BFCACAE3-BAA5-4F2C-9293-E9CBFF7CE505}"/>
    <dgm:cxn modelId="{B3019A60-565A-405D-A445-DA15919DE01D}" srcId="{89C814FD-B588-48FD-AB41-A672C807DC8B}" destId="{3626AFD1-BB55-489A-AC55-E5E195A95989}" srcOrd="5" destOrd="0" parTransId="{470A1576-5B94-40BC-9E31-93EC424FF377}" sibTransId="{06A25A16-6DC5-43F8-B7AE-F636953293BA}"/>
    <dgm:cxn modelId="{70CAB86F-21BC-422C-9FBD-BE307D309309}" srcId="{89C814FD-B588-48FD-AB41-A672C807DC8B}" destId="{CFE6667E-7B7C-4249-95CC-18E833165E69}" srcOrd="8" destOrd="0" parTransId="{7483A881-FCCF-4FB2-A703-500CE1CD3F56}" sibTransId="{AB2C99BB-9CD8-4A3D-BC76-69702537134E}"/>
    <dgm:cxn modelId="{327D0584-72C5-4C57-B944-064A92BFC955}" type="presOf" srcId="{3C13A55B-51F1-441F-A39A-431D00B84C70}" destId="{FA4EDBF9-2063-4AE5-9D08-320590043FF0}" srcOrd="0" destOrd="0" presId="urn:microsoft.com/office/officeart/2005/8/layout/vList5"/>
    <dgm:cxn modelId="{A8050EA3-FEB0-44B1-B85A-28A3F7B7A4FD}" srcId="{89C814FD-B588-48FD-AB41-A672C807DC8B}" destId="{0F5D360A-EC35-4259-99BC-F6655910DBDE}" srcOrd="3" destOrd="0" parTransId="{D4C5F1A4-EE15-4D6B-966E-C2DB45BB34E3}" sibTransId="{3F756C3B-A757-4E1F-AB5E-65F7FAD778B8}"/>
    <dgm:cxn modelId="{614D899C-6636-4A19-9268-471FE5B71B7E}" type="presOf" srcId="{F05969B3-482B-46FB-8094-049F04FDABA4}" destId="{DFEEEE1C-A0BC-4D3B-8F91-35480CD550DF}" srcOrd="0" destOrd="0" presId="urn:microsoft.com/office/officeart/2005/8/layout/vList5"/>
    <dgm:cxn modelId="{F1E8824B-FA7E-4D52-9B81-C74AB2EAE78A}" type="presOf" srcId="{A5213073-65E1-4E29-8F8D-CF7E88530FB9}" destId="{97EF8D81-88D7-4453-A06C-33CC4EBE2AA2}" srcOrd="0" destOrd="0" presId="urn:microsoft.com/office/officeart/2005/8/layout/vList5"/>
    <dgm:cxn modelId="{9ACE0805-EB5B-40CF-94B9-C0A4ED7AE06B}" srcId="{0F5D360A-EC35-4259-99BC-F6655910DBDE}" destId="{A1CCEDD3-A93A-4F7F-8526-FED93F209640}" srcOrd="0" destOrd="0" parTransId="{F755D297-3746-416A-827B-F9863909571B}" sibTransId="{BAE45E91-DDBF-4569-A14F-87E278AC2B38}"/>
    <dgm:cxn modelId="{EFD1C16D-5E86-4885-BB67-E4A3E70D2105}" type="presOf" srcId="{548B893E-F4C3-4E19-B181-4CC8797A4992}" destId="{69FF5C69-92FC-4406-A0E6-44EDA5FE1EFB}" srcOrd="0" destOrd="0" presId="urn:microsoft.com/office/officeart/2005/8/layout/vList5"/>
    <dgm:cxn modelId="{BFF22DC4-3768-45BB-BE9B-ACC730432AD8}" type="presOf" srcId="{CFE6667E-7B7C-4249-95CC-18E833165E69}" destId="{42C33801-3397-42E0-A740-863F64B7E8E0}" srcOrd="0" destOrd="0" presId="urn:microsoft.com/office/officeart/2005/8/layout/vList5"/>
    <dgm:cxn modelId="{9A0EF5FB-26F1-42D2-8BAC-D0B803418DEA}" srcId="{AF41F359-C02E-478C-8999-A550024734A8}" destId="{3C13A55B-51F1-441F-A39A-431D00B84C70}" srcOrd="0" destOrd="0" parTransId="{6CC1B09C-7066-479F-A09D-179C2CF9D629}" sibTransId="{3950B911-BB33-4942-86B2-8679ECC70471}"/>
    <dgm:cxn modelId="{E002347D-6D8E-44F7-B926-64428E810B4E}" srcId="{89C814FD-B588-48FD-AB41-A672C807DC8B}" destId="{FE0100BF-F922-4E34-8F7F-FAB1DA2B2F20}" srcOrd="4" destOrd="0" parTransId="{97E97917-298B-40EC-B9DC-7688D721C141}" sibTransId="{B2D8F482-47D3-4E80-B9D5-9075BBE14114}"/>
    <dgm:cxn modelId="{3161BD82-3AB0-4D6B-9A77-DAA86069CA7E}" type="presOf" srcId="{AF41F359-C02E-478C-8999-A550024734A8}" destId="{F5A62965-DEA8-4779-A768-C3A02B36983D}" srcOrd="0" destOrd="0" presId="urn:microsoft.com/office/officeart/2005/8/layout/vList5"/>
    <dgm:cxn modelId="{0B0A6EE5-E884-4884-92D6-856069161D99}" type="presOf" srcId="{89C814FD-B588-48FD-AB41-A672C807DC8B}" destId="{99EEE899-7536-4A11-98A6-E0050FE3998D}" srcOrd="0" destOrd="0" presId="urn:microsoft.com/office/officeart/2005/8/layout/vList5"/>
    <dgm:cxn modelId="{319BA60C-C5E9-478C-8296-2B406CC6BAC0}" srcId="{548B893E-F4C3-4E19-B181-4CC8797A4992}" destId="{A5213073-65E1-4E29-8F8D-CF7E88530FB9}" srcOrd="0" destOrd="0" parTransId="{0AD6A2E9-9FF2-4B41-A8F2-25650C1262C8}" sibTransId="{F8D0B5A5-6969-47F2-A0C5-F5BB0BE63EC6}"/>
    <dgm:cxn modelId="{B201EDDB-E073-4893-A958-92B6F8C57FAE}" type="presOf" srcId="{A1CCEDD3-A93A-4F7F-8526-FED93F209640}" destId="{15603EBA-07A5-462F-B5F7-B7B5DAD0AF5B}" srcOrd="0" destOrd="0" presId="urn:microsoft.com/office/officeart/2005/8/layout/vList5"/>
    <dgm:cxn modelId="{4C4B4857-D6F6-409D-BDF0-76F5703157C2}" srcId="{3626AFD1-BB55-489A-AC55-E5E195A95989}" destId="{C3532160-C2B5-4563-AD68-8CBEE7EEC1DE}" srcOrd="0" destOrd="0" parTransId="{A0E0DA10-5330-4E13-9C6D-F0DBCC9C6D90}" sibTransId="{EE04D8AD-0A96-4B50-8B08-3B669501970C}"/>
    <dgm:cxn modelId="{107E2ECE-55CA-4F1F-9DBA-D6B3D89D20F5}" type="presOf" srcId="{6B7E3355-C461-4C45-BE21-48E308D39A35}" destId="{D092C831-7957-4110-86B8-192C3AF225D7}" srcOrd="0" destOrd="0" presId="urn:microsoft.com/office/officeart/2005/8/layout/vList5"/>
    <dgm:cxn modelId="{F93C7BD2-51DD-4DA9-96D6-E2EFBE80B7B5}" srcId="{89C814FD-B588-48FD-AB41-A672C807DC8B}" destId="{C2287EC8-10FF-44F3-A275-6B02230BB648}" srcOrd="2" destOrd="0" parTransId="{225086C7-E7D8-46C3-AB92-8150268E3454}" sibTransId="{28B63E7B-D489-48D2-B4C1-0E134F8755F3}"/>
    <dgm:cxn modelId="{2C144277-2475-4DD5-B697-BC3ED2B1A5F8}" srcId="{89C814FD-B588-48FD-AB41-A672C807DC8B}" destId="{AF41F359-C02E-478C-8999-A550024734A8}" srcOrd="9" destOrd="0" parTransId="{C9700F75-F5F4-4DBC-84A1-4DF541EB1903}" sibTransId="{A4088E32-3CAC-4F1C-A356-DDFF0F6539AB}"/>
    <dgm:cxn modelId="{BAC051F3-745C-49F6-A0B4-2AB3502A4643}" srcId="{18F40558-1EBF-4B94-984D-D704F4B7C1A2}" destId="{F05969B3-482B-46FB-8094-049F04FDABA4}" srcOrd="0" destOrd="0" parTransId="{91CF39ED-82DD-470C-B3BD-9BFB6A3E3AD6}" sibTransId="{3C14399D-C62B-46CC-8AB5-DC25064A8A94}"/>
    <dgm:cxn modelId="{7BBB2D50-D490-4666-B968-2DB4EF1E6ED3}" type="presOf" srcId="{6AC27CE2-6BAF-45FA-95F3-5380271A298A}" destId="{EDDFE323-5EEF-4482-AFE6-80396D154D0F}" srcOrd="0" destOrd="0" presId="urn:microsoft.com/office/officeart/2005/8/layout/vList5"/>
    <dgm:cxn modelId="{F561259E-8991-4577-862E-F655CD47AF9E}" type="presOf" srcId="{C3532160-C2B5-4563-AD68-8CBEE7EEC1DE}" destId="{685576B4-3940-4D32-B923-CDBFC50FCF2E}" srcOrd="0" destOrd="0" presId="urn:microsoft.com/office/officeart/2005/8/layout/vList5"/>
    <dgm:cxn modelId="{E4A3804B-68F5-407C-A193-7E072640CDFF}" type="presOf" srcId="{0F5D360A-EC35-4259-99BC-F6655910DBDE}" destId="{B9D22D0E-8585-44F4-BA3D-45F76492DADD}" srcOrd="0" destOrd="0" presId="urn:microsoft.com/office/officeart/2005/8/layout/vList5"/>
    <dgm:cxn modelId="{B78A6210-0841-45A7-9140-B2588297C6DF}" type="presOf" srcId="{AF4BAF1B-B4F1-4B21-BD08-FF7029E932F1}" destId="{B368A3C3-11C2-44D1-9BBD-556F1BF2B980}" srcOrd="0" destOrd="0" presId="urn:microsoft.com/office/officeart/2005/8/layout/vList5"/>
    <dgm:cxn modelId="{76B9A918-7B81-4AF6-BB28-F80AC735214A}" srcId="{89C814FD-B588-48FD-AB41-A672C807DC8B}" destId="{6B7E3355-C461-4C45-BE21-48E308D39A35}" srcOrd="6" destOrd="0" parTransId="{3940F373-764A-45FF-86EC-DD126CD97103}" sibTransId="{E57B835A-4DC8-429F-817F-71DA787197C1}"/>
    <dgm:cxn modelId="{43D1236F-8A7B-4195-9EB0-BEFD061C4035}" type="presParOf" srcId="{99EEE899-7536-4A11-98A6-E0050FE3998D}" destId="{C8705FFE-EB43-49AB-8BC8-BF4157D798DD}" srcOrd="0" destOrd="0" presId="urn:microsoft.com/office/officeart/2005/8/layout/vList5"/>
    <dgm:cxn modelId="{F8335DBD-FDFA-44B1-83EF-1B0D2F3B0CC9}" type="presParOf" srcId="{C8705FFE-EB43-49AB-8BC8-BF4157D798DD}" destId="{69FF5C69-92FC-4406-A0E6-44EDA5FE1EFB}" srcOrd="0" destOrd="0" presId="urn:microsoft.com/office/officeart/2005/8/layout/vList5"/>
    <dgm:cxn modelId="{939E5615-6E6B-4A44-8D8C-561082A9BA96}" type="presParOf" srcId="{C8705FFE-EB43-49AB-8BC8-BF4157D798DD}" destId="{97EF8D81-88D7-4453-A06C-33CC4EBE2AA2}" srcOrd="1" destOrd="0" presId="urn:microsoft.com/office/officeart/2005/8/layout/vList5"/>
    <dgm:cxn modelId="{0E1CB5F5-A8B1-430F-B517-B10BB0E4E90D}" type="presParOf" srcId="{99EEE899-7536-4A11-98A6-E0050FE3998D}" destId="{B3E356A1-C1BF-487D-A550-CADCC73D35C8}" srcOrd="1" destOrd="0" presId="urn:microsoft.com/office/officeart/2005/8/layout/vList5"/>
    <dgm:cxn modelId="{0D431817-6D40-4DD8-BE15-D791E7D7DAF6}" type="presParOf" srcId="{99EEE899-7536-4A11-98A6-E0050FE3998D}" destId="{130A0924-60B5-4942-90C1-2EC795FF7816}" srcOrd="2" destOrd="0" presId="urn:microsoft.com/office/officeart/2005/8/layout/vList5"/>
    <dgm:cxn modelId="{30018A4B-4519-47AD-BE9E-3CB0D08A6754}" type="presParOf" srcId="{130A0924-60B5-4942-90C1-2EC795FF7816}" destId="{EDDFE323-5EEF-4482-AFE6-80396D154D0F}" srcOrd="0" destOrd="0" presId="urn:microsoft.com/office/officeart/2005/8/layout/vList5"/>
    <dgm:cxn modelId="{75AB05D3-6825-412D-BCAA-64FFD63875FE}" type="presParOf" srcId="{130A0924-60B5-4942-90C1-2EC795FF7816}" destId="{B368A3C3-11C2-44D1-9BBD-556F1BF2B980}" srcOrd="1" destOrd="0" presId="urn:microsoft.com/office/officeart/2005/8/layout/vList5"/>
    <dgm:cxn modelId="{C22D7320-FB2F-4DEF-B78F-96C47125C62B}" type="presParOf" srcId="{99EEE899-7536-4A11-98A6-E0050FE3998D}" destId="{DD190B16-4F79-4CF5-A4D8-EEAB2561FAB0}" srcOrd="3" destOrd="0" presId="urn:microsoft.com/office/officeart/2005/8/layout/vList5"/>
    <dgm:cxn modelId="{588A5C1F-2A0E-4AE3-A2B6-8558B8B89A38}" type="presParOf" srcId="{99EEE899-7536-4A11-98A6-E0050FE3998D}" destId="{7199E00E-FB4D-46D2-9297-E595F9B9A22D}" srcOrd="4" destOrd="0" presId="urn:microsoft.com/office/officeart/2005/8/layout/vList5"/>
    <dgm:cxn modelId="{0F6D8403-D918-4917-AC6D-2B3C4D821405}" type="presParOf" srcId="{7199E00E-FB4D-46D2-9297-E595F9B9A22D}" destId="{8CE25A7E-82D0-4807-9C78-4663DD6329A8}" srcOrd="0" destOrd="0" presId="urn:microsoft.com/office/officeart/2005/8/layout/vList5"/>
    <dgm:cxn modelId="{AB18FB0F-7D1D-4A29-9680-E2D7A9EE214D}" type="presParOf" srcId="{7199E00E-FB4D-46D2-9297-E595F9B9A22D}" destId="{D392F47F-64F3-41D8-BA7D-B62456CCA431}" srcOrd="1" destOrd="0" presId="urn:microsoft.com/office/officeart/2005/8/layout/vList5"/>
    <dgm:cxn modelId="{CB37690F-82EA-4A31-A0AB-F9049489275A}" type="presParOf" srcId="{99EEE899-7536-4A11-98A6-E0050FE3998D}" destId="{9A7C11A1-892A-4502-8CCE-86F523A5F5D3}" srcOrd="5" destOrd="0" presId="urn:microsoft.com/office/officeart/2005/8/layout/vList5"/>
    <dgm:cxn modelId="{CBDD4BFF-551C-433C-B907-02749FB6C0EF}" type="presParOf" srcId="{99EEE899-7536-4A11-98A6-E0050FE3998D}" destId="{C969192A-D3B5-4B49-8752-397991B7A090}" srcOrd="6" destOrd="0" presId="urn:microsoft.com/office/officeart/2005/8/layout/vList5"/>
    <dgm:cxn modelId="{A9228DFC-E7E6-4A31-9D09-437836A76ACB}" type="presParOf" srcId="{C969192A-D3B5-4B49-8752-397991B7A090}" destId="{B9D22D0E-8585-44F4-BA3D-45F76492DADD}" srcOrd="0" destOrd="0" presId="urn:microsoft.com/office/officeart/2005/8/layout/vList5"/>
    <dgm:cxn modelId="{6550A18C-2860-4142-8EA1-DD13B4DD6162}" type="presParOf" srcId="{C969192A-D3B5-4B49-8752-397991B7A090}" destId="{15603EBA-07A5-462F-B5F7-B7B5DAD0AF5B}" srcOrd="1" destOrd="0" presId="urn:microsoft.com/office/officeart/2005/8/layout/vList5"/>
    <dgm:cxn modelId="{8713DC46-223D-4C66-AB6A-8B64EBBB816B}" type="presParOf" srcId="{99EEE899-7536-4A11-98A6-E0050FE3998D}" destId="{38223645-A23C-4A8E-874A-AB3921D74781}" srcOrd="7" destOrd="0" presId="urn:microsoft.com/office/officeart/2005/8/layout/vList5"/>
    <dgm:cxn modelId="{E05A4532-F34A-498B-A6EF-09144478D9E7}" type="presParOf" srcId="{99EEE899-7536-4A11-98A6-E0050FE3998D}" destId="{7975C1D7-0BCB-46BC-BE0E-AD72935ADA2D}" srcOrd="8" destOrd="0" presId="urn:microsoft.com/office/officeart/2005/8/layout/vList5"/>
    <dgm:cxn modelId="{65A73362-4A70-46AF-AFD2-5508C69A72D9}" type="presParOf" srcId="{7975C1D7-0BCB-46BC-BE0E-AD72935ADA2D}" destId="{F4C72D03-8EE0-4878-A953-51EB4DE148CF}" srcOrd="0" destOrd="0" presId="urn:microsoft.com/office/officeart/2005/8/layout/vList5"/>
    <dgm:cxn modelId="{44833B30-5C08-4CCD-ACAD-171DD4784E6F}" type="presParOf" srcId="{7975C1D7-0BCB-46BC-BE0E-AD72935ADA2D}" destId="{E57F7E4E-90EA-4D90-94A8-6F0F41AC8760}" srcOrd="1" destOrd="0" presId="urn:microsoft.com/office/officeart/2005/8/layout/vList5"/>
    <dgm:cxn modelId="{84139CBD-2DD9-41E9-98C1-3AD9E109850A}" type="presParOf" srcId="{99EEE899-7536-4A11-98A6-E0050FE3998D}" destId="{39B78D9D-C316-4A9E-919A-2657568CAEDD}" srcOrd="9" destOrd="0" presId="urn:microsoft.com/office/officeart/2005/8/layout/vList5"/>
    <dgm:cxn modelId="{BC607377-D99E-498A-AE74-C4F7FBE55444}" type="presParOf" srcId="{99EEE899-7536-4A11-98A6-E0050FE3998D}" destId="{D72D8804-3AFC-43BD-B55E-6B5A5963F855}" srcOrd="10" destOrd="0" presId="urn:microsoft.com/office/officeart/2005/8/layout/vList5"/>
    <dgm:cxn modelId="{35DBD52B-98B0-41FB-A6A7-65E65259E5A0}" type="presParOf" srcId="{D72D8804-3AFC-43BD-B55E-6B5A5963F855}" destId="{90FF3CBE-67CE-4ABE-8687-11746BC0F1DF}" srcOrd="0" destOrd="0" presId="urn:microsoft.com/office/officeart/2005/8/layout/vList5"/>
    <dgm:cxn modelId="{8DA6C7F4-517B-4811-9D24-DF98E36B320A}" type="presParOf" srcId="{D72D8804-3AFC-43BD-B55E-6B5A5963F855}" destId="{685576B4-3940-4D32-B923-CDBFC50FCF2E}" srcOrd="1" destOrd="0" presId="urn:microsoft.com/office/officeart/2005/8/layout/vList5"/>
    <dgm:cxn modelId="{5C0AF949-99DE-49B6-BF49-0082C88BBABB}" type="presParOf" srcId="{99EEE899-7536-4A11-98A6-E0050FE3998D}" destId="{C6C6FA91-2FBC-4561-AB5A-D3416E688604}" srcOrd="11" destOrd="0" presId="urn:microsoft.com/office/officeart/2005/8/layout/vList5"/>
    <dgm:cxn modelId="{8E67C4BA-9040-44DD-9734-27697560E3B2}" type="presParOf" srcId="{99EEE899-7536-4A11-98A6-E0050FE3998D}" destId="{7F355AED-5E35-49F0-8228-9E172F886693}" srcOrd="12" destOrd="0" presId="urn:microsoft.com/office/officeart/2005/8/layout/vList5"/>
    <dgm:cxn modelId="{CFA108AB-B367-472D-B2BD-E96EA3EDB5A7}" type="presParOf" srcId="{7F355AED-5E35-49F0-8228-9E172F886693}" destId="{D092C831-7957-4110-86B8-192C3AF225D7}" srcOrd="0" destOrd="0" presId="urn:microsoft.com/office/officeart/2005/8/layout/vList5"/>
    <dgm:cxn modelId="{766A39BB-AD3F-46B1-A7CC-EC256005735E}" type="presParOf" srcId="{7F355AED-5E35-49F0-8228-9E172F886693}" destId="{272A213F-5442-4C98-9103-9D7FB9260AEB}" srcOrd="1" destOrd="0" presId="urn:microsoft.com/office/officeart/2005/8/layout/vList5"/>
    <dgm:cxn modelId="{B1C61903-9304-4A8B-8071-0656B1860022}" type="presParOf" srcId="{99EEE899-7536-4A11-98A6-E0050FE3998D}" destId="{81394432-0BCA-468D-8593-F4B2814F9E7B}" srcOrd="13" destOrd="0" presId="urn:microsoft.com/office/officeart/2005/8/layout/vList5"/>
    <dgm:cxn modelId="{4C5121BA-A96B-47E1-A202-1D58D0B496C9}" type="presParOf" srcId="{99EEE899-7536-4A11-98A6-E0050FE3998D}" destId="{EABDE283-B50B-4DEF-A797-395EC2DBCF7E}" srcOrd="14" destOrd="0" presId="urn:microsoft.com/office/officeart/2005/8/layout/vList5"/>
    <dgm:cxn modelId="{5CC9FAD8-82DA-4D25-8B99-22A8FC4F770C}" type="presParOf" srcId="{EABDE283-B50B-4DEF-A797-395EC2DBCF7E}" destId="{1C4652E6-9C0B-43A6-8EBC-53CB3F190A78}" srcOrd="0" destOrd="0" presId="urn:microsoft.com/office/officeart/2005/8/layout/vList5"/>
    <dgm:cxn modelId="{9F146A52-D543-4F52-BDF5-5F92736DB114}" type="presParOf" srcId="{EABDE283-B50B-4DEF-A797-395EC2DBCF7E}" destId="{DFEEEE1C-A0BC-4D3B-8F91-35480CD550DF}" srcOrd="1" destOrd="0" presId="urn:microsoft.com/office/officeart/2005/8/layout/vList5"/>
    <dgm:cxn modelId="{38CC77E4-4521-49C7-BE62-9F88B7B603F3}" type="presParOf" srcId="{99EEE899-7536-4A11-98A6-E0050FE3998D}" destId="{AF271133-071B-4F39-9FB0-EF8EB4E0067E}" srcOrd="15" destOrd="0" presId="urn:microsoft.com/office/officeart/2005/8/layout/vList5"/>
    <dgm:cxn modelId="{33039F39-6568-4819-8AA8-22C8928648C2}" type="presParOf" srcId="{99EEE899-7536-4A11-98A6-E0050FE3998D}" destId="{CF6D831C-DE16-4774-9EFA-825B9224790B}" srcOrd="16" destOrd="0" presId="urn:microsoft.com/office/officeart/2005/8/layout/vList5"/>
    <dgm:cxn modelId="{81B9D8AC-6548-4D98-9236-E3F43302F9E7}" type="presParOf" srcId="{CF6D831C-DE16-4774-9EFA-825B9224790B}" destId="{42C33801-3397-42E0-A740-863F64B7E8E0}" srcOrd="0" destOrd="0" presId="urn:microsoft.com/office/officeart/2005/8/layout/vList5"/>
    <dgm:cxn modelId="{235BA164-0F17-465C-A54C-A5B4623017A9}" type="presParOf" srcId="{CF6D831C-DE16-4774-9EFA-825B9224790B}" destId="{2E77D61C-4DE0-4F91-9156-1A0379DB296B}" srcOrd="1" destOrd="0" presId="urn:microsoft.com/office/officeart/2005/8/layout/vList5"/>
    <dgm:cxn modelId="{139E2FB6-D340-422F-8469-9729CF7620C7}" type="presParOf" srcId="{99EEE899-7536-4A11-98A6-E0050FE3998D}" destId="{39A44AC2-B37A-470A-B249-0FD62ED95E94}" srcOrd="17" destOrd="0" presId="urn:microsoft.com/office/officeart/2005/8/layout/vList5"/>
    <dgm:cxn modelId="{8EF171DC-DB3A-442C-BB0A-AAAA98C99270}" type="presParOf" srcId="{99EEE899-7536-4A11-98A6-E0050FE3998D}" destId="{09C0FBA9-FAA2-4FFB-9D7B-5E88416B491A}" srcOrd="18" destOrd="0" presId="urn:microsoft.com/office/officeart/2005/8/layout/vList5"/>
    <dgm:cxn modelId="{169E495A-E02F-4CA8-8F45-CB568A53DA56}" type="presParOf" srcId="{09C0FBA9-FAA2-4FFB-9D7B-5E88416B491A}" destId="{F5A62965-DEA8-4779-A768-C3A02B36983D}" srcOrd="0" destOrd="0" presId="urn:microsoft.com/office/officeart/2005/8/layout/vList5"/>
    <dgm:cxn modelId="{5084D08A-2F66-40CE-A891-481AD483EF9D}" type="presParOf" srcId="{09C0FBA9-FAA2-4FFB-9D7B-5E88416B491A}" destId="{FA4EDBF9-2063-4AE5-9D08-320590043F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E86D-BDBF-410A-91B4-F5F7DEF55BF4}">
      <dsp:nvSpPr>
        <dsp:cNvPr id="0" name=""/>
        <dsp:cNvSpPr/>
      </dsp:nvSpPr>
      <dsp:spPr>
        <a:xfrm rot="5400000">
          <a:off x="5239559" y="-2185856"/>
          <a:ext cx="713136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標楷體" pitchFamily="65" charset="-120"/>
              <a:ea typeface="標楷體" pitchFamily="65" charset="-120"/>
            </a:rPr>
            <a:t>與</a:t>
          </a:r>
          <a:r>
            <a:rPr lang="zh-TW" sz="2000" b="0" kern="1200" dirty="0" smtClean="0">
              <a:latin typeface="標楷體" pitchFamily="65" charset="-120"/>
              <a:ea typeface="標楷體" pitchFamily="65" charset="-120"/>
            </a:rPr>
            <a:t>不同的對象對話，應使用不同的聲音表情</a:t>
          </a:r>
          <a:r>
            <a:rPr lang="zh-TW" altLang="en-US" sz="2000" b="0" kern="1200" dirty="0" smtClean="0">
              <a:latin typeface="標楷體" pitchFamily="65" charset="-120"/>
              <a:ea typeface="標楷體" pitchFamily="65" charset="-120"/>
            </a:rPr>
            <a:t>，以及說話的詞彙。</a:t>
          </a:r>
          <a:endParaRPr lang="zh-TW" altLang="en-US" sz="2000" b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2962655" y="125860"/>
        <a:ext cx="5232132" cy="643512"/>
      </dsp:txXfrm>
    </dsp:sp>
    <dsp:sp modelId="{86E13711-7341-42B9-A042-F7DD4390C35C}">
      <dsp:nvSpPr>
        <dsp:cNvPr id="0" name=""/>
        <dsp:cNvSpPr/>
      </dsp:nvSpPr>
      <dsp:spPr>
        <a:xfrm>
          <a:off x="0" y="1905"/>
          <a:ext cx="2962656" cy="8914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標楷體" pitchFamily="65" charset="-120"/>
              <a:ea typeface="標楷體" pitchFamily="65" charset="-120"/>
            </a:rPr>
            <a:t> </a:t>
          </a:r>
          <a:r>
            <a:rPr lang="zh-TW" sz="2400" b="0" kern="1200" dirty="0" smtClean="0">
              <a:latin typeface="標楷體" pitchFamily="65" charset="-120"/>
              <a:ea typeface="標楷體" pitchFamily="65" charset="-120"/>
            </a:rPr>
            <a:t>開口前先思考</a:t>
          </a:r>
          <a:r>
            <a:rPr lang="en-US" altLang="zh-TW" sz="2400" b="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0" kern="1200" dirty="0" smtClean="0">
              <a:latin typeface="標楷體" pitchFamily="65" charset="-120"/>
              <a:ea typeface="標楷體" pitchFamily="65" charset="-120"/>
            </a:rPr>
          </a:br>
          <a:r>
            <a:rPr lang="zh-TW" sz="2400" b="0" kern="1200" dirty="0" smtClean="0">
              <a:latin typeface="標楷體" pitchFamily="65" charset="-120"/>
              <a:ea typeface="標楷體" pitchFamily="65" charset="-120"/>
            </a:rPr>
            <a:t>「為了誰」</a:t>
          </a:r>
          <a:endParaRPr lang="zh-TW" altLang="en-US" sz="24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43516" y="45421"/>
        <a:ext cx="2875624" cy="804388"/>
      </dsp:txXfrm>
    </dsp:sp>
    <dsp:sp modelId="{CD514C30-4A04-4C81-8C38-C28FA3F27491}">
      <dsp:nvSpPr>
        <dsp:cNvPr id="0" name=""/>
        <dsp:cNvSpPr/>
      </dsp:nvSpPr>
      <dsp:spPr>
        <a:xfrm rot="5400000">
          <a:off x="5074388" y="-1176728"/>
          <a:ext cx="1032549" cy="526180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altLang="zh-TW" sz="2000" b="0" kern="1200" dirty="0" smtClean="0">
              <a:latin typeface="標楷體" pitchFamily="65" charset="-120"/>
              <a:ea typeface="標楷體" pitchFamily="65" charset="-120"/>
            </a:rPr>
            <a:t>T</a:t>
          </a:r>
          <a:r>
            <a:rPr lang="zh-TW" sz="2000" b="0" kern="1200" dirty="0" smtClean="0">
              <a:latin typeface="標楷體" pitchFamily="65" charset="-120"/>
              <a:ea typeface="標楷體" pitchFamily="65" charset="-120"/>
            </a:rPr>
            <a:t>「時間（</a:t>
          </a:r>
          <a:r>
            <a:rPr lang="en-US" sz="2000" b="0" kern="1200" dirty="0" smtClean="0">
              <a:latin typeface="標楷體" pitchFamily="65" charset="-120"/>
              <a:ea typeface="標楷體" pitchFamily="65" charset="-120"/>
            </a:rPr>
            <a:t>Time</a:t>
          </a:r>
          <a:r>
            <a:rPr lang="zh-TW" sz="2000" b="0" kern="1200" dirty="0" smtClean="0">
              <a:latin typeface="標楷體" pitchFamily="65" charset="-120"/>
              <a:ea typeface="標楷體" pitchFamily="65" charset="-120"/>
            </a:rPr>
            <a:t>）</a:t>
          </a:r>
          <a:r>
            <a:rPr lang="en-US" altLang="zh-TW" sz="2000" b="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b="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b="0" kern="1200" dirty="0" smtClean="0">
              <a:latin typeface="標楷體" pitchFamily="65" charset="-120"/>
              <a:ea typeface="標楷體" pitchFamily="65" charset="-120"/>
            </a:rPr>
            <a:t>  </a:t>
          </a:r>
          <a:r>
            <a:rPr lang="en-US" altLang="zh-TW" sz="2000" b="0" kern="1200" dirty="0" smtClean="0">
              <a:latin typeface="標楷體" pitchFamily="65" charset="-120"/>
              <a:ea typeface="標楷體" pitchFamily="65" charset="-120"/>
            </a:rPr>
            <a:t>O</a:t>
          </a:r>
          <a:r>
            <a:rPr lang="zh-TW" altLang="zh-TW" sz="2000" b="0" kern="1200" dirty="0" smtClean="0">
              <a:latin typeface="標楷體" pitchFamily="65" charset="-120"/>
              <a:ea typeface="標楷體" pitchFamily="65" charset="-120"/>
            </a:rPr>
            <a:t>符合說話對象的聲音（</a:t>
          </a:r>
          <a:r>
            <a:rPr lang="en-US" altLang="zh-TW" sz="2000" b="0" kern="1200" dirty="0" smtClean="0">
              <a:latin typeface="標楷體" pitchFamily="65" charset="-120"/>
              <a:ea typeface="標楷體" pitchFamily="65" charset="-120"/>
            </a:rPr>
            <a:t>Occasion)</a:t>
          </a:r>
          <a:br>
            <a:rPr lang="en-US" altLang="zh-TW" sz="2000" b="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b="0" kern="1200" dirty="0" smtClean="0">
              <a:latin typeface="標楷體" pitchFamily="65" charset="-120"/>
              <a:ea typeface="標楷體" pitchFamily="65" charset="-120"/>
            </a:rPr>
            <a:t>  </a:t>
          </a:r>
          <a:r>
            <a:rPr lang="en-US" altLang="zh-TW" sz="2000" b="0" kern="1200" dirty="0" smtClean="0">
              <a:latin typeface="標楷體" pitchFamily="65" charset="-120"/>
              <a:ea typeface="標楷體" pitchFamily="65" charset="-120"/>
            </a:rPr>
            <a:t>P</a:t>
          </a:r>
          <a:r>
            <a:rPr lang="zh-TW" sz="2000" b="0" kern="1200" dirty="0" smtClean="0">
              <a:latin typeface="標楷體" pitchFamily="65" charset="-120"/>
              <a:ea typeface="標楷體" pitchFamily="65" charset="-120"/>
            </a:rPr>
            <a:t>場所（</a:t>
          </a:r>
          <a:r>
            <a:rPr lang="en-US" sz="2000" b="0" kern="1200" dirty="0" smtClean="0">
              <a:latin typeface="標楷體" pitchFamily="65" charset="-120"/>
              <a:ea typeface="標楷體" pitchFamily="65" charset="-120"/>
            </a:rPr>
            <a:t>Place</a:t>
          </a:r>
          <a:r>
            <a:rPr lang="zh-TW" sz="2000" b="0" kern="1200" dirty="0" smtClean="0">
              <a:latin typeface="標楷體" pitchFamily="65" charset="-120"/>
              <a:ea typeface="標楷體" pitchFamily="65" charset="-120"/>
            </a:rPr>
            <a:t>）</a:t>
          </a:r>
          <a:endParaRPr lang="zh-TW" sz="2000" b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2959763" y="988302"/>
        <a:ext cx="5211395" cy="931739"/>
      </dsp:txXfrm>
    </dsp:sp>
    <dsp:sp modelId="{D020D32C-FCC1-496C-99F6-FC7EAE395A6F}">
      <dsp:nvSpPr>
        <dsp:cNvPr id="0" name=""/>
        <dsp:cNvSpPr/>
      </dsp:nvSpPr>
      <dsp:spPr>
        <a:xfrm>
          <a:off x="0" y="1008461"/>
          <a:ext cx="2959762" cy="8914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標楷體" pitchFamily="65" charset="-120"/>
              <a:ea typeface="標楷體" pitchFamily="65" charset="-120"/>
            </a:rPr>
            <a:t> </a:t>
          </a:r>
          <a:r>
            <a:rPr lang="zh-TW" sz="2400" b="0" kern="1200" dirty="0" smtClean="0">
              <a:latin typeface="標楷體" pitchFamily="65" charset="-120"/>
              <a:ea typeface="標楷體" pitchFamily="65" charset="-120"/>
            </a:rPr>
            <a:t>聲音應隨機應變</a:t>
          </a:r>
          <a:r>
            <a:rPr lang="en-US" altLang="zh-TW" sz="2400" b="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0" kern="1200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400" b="0" kern="1200" dirty="0" smtClean="0">
              <a:latin typeface="標楷體" pitchFamily="65" charset="-120"/>
              <a:ea typeface="標楷體" pitchFamily="65" charset="-120"/>
            </a:rPr>
            <a:t>TOP</a:t>
          </a:r>
          <a:endParaRPr lang="zh-TW" sz="24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43516" y="1051977"/>
        <a:ext cx="2872730" cy="804388"/>
      </dsp:txXfrm>
    </dsp:sp>
    <dsp:sp modelId="{A277027D-7BF3-48F2-B01E-8009844AB90E}">
      <dsp:nvSpPr>
        <dsp:cNvPr id="0" name=""/>
        <dsp:cNvSpPr/>
      </dsp:nvSpPr>
      <dsp:spPr>
        <a:xfrm rot="5400000">
          <a:off x="5239559" y="-172744"/>
          <a:ext cx="713136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標楷體" pitchFamily="65" charset="-120"/>
              <a:ea typeface="標楷體" pitchFamily="65" charset="-120"/>
            </a:rPr>
            <a:t>「放感情」才能呈現真摯與誠意</a:t>
          </a:r>
          <a:endParaRPr lang="zh-TW" sz="2000" b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2962655" y="2138972"/>
        <a:ext cx="5232132" cy="643512"/>
      </dsp:txXfrm>
    </dsp:sp>
    <dsp:sp modelId="{768271BB-4191-4F42-B309-85B671A65802}">
      <dsp:nvSpPr>
        <dsp:cNvPr id="0" name=""/>
        <dsp:cNvSpPr/>
      </dsp:nvSpPr>
      <dsp:spPr>
        <a:xfrm>
          <a:off x="0" y="2015017"/>
          <a:ext cx="2962656" cy="8914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標楷體" pitchFamily="65" charset="-120"/>
              <a:ea typeface="標楷體" pitchFamily="65" charset="-120"/>
            </a:rPr>
            <a:t> </a:t>
          </a:r>
          <a:r>
            <a:rPr lang="zh-TW" sz="2400" b="0" kern="1200" dirty="0" smtClean="0">
              <a:latin typeface="標楷體" pitchFamily="65" charset="-120"/>
              <a:ea typeface="標楷體" pitchFamily="65" charset="-120"/>
            </a:rPr>
            <a:t>感情多</a:t>
          </a:r>
          <a:r>
            <a:rPr lang="en-US" sz="2400" b="0" kern="12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sz="2400" b="0" kern="1200" dirty="0" smtClean="0">
              <a:latin typeface="標楷體" pitchFamily="65" charset="-120"/>
              <a:ea typeface="標楷體" pitchFamily="65" charset="-120"/>
            </a:rPr>
            <a:t>成</a:t>
          </a:r>
          <a:r>
            <a:rPr lang="en-US" altLang="zh-TW" sz="2400" b="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0" kern="1200" dirty="0" smtClean="0">
              <a:latin typeface="標楷體" pitchFamily="65" charset="-120"/>
              <a:ea typeface="標楷體" pitchFamily="65" charset="-120"/>
            </a:rPr>
          </a:br>
          <a:r>
            <a:rPr lang="zh-TW" sz="2400" b="0" kern="1200" dirty="0" smtClean="0">
              <a:latin typeface="標楷體" pitchFamily="65" charset="-120"/>
              <a:ea typeface="標楷體" pitchFamily="65" charset="-120"/>
            </a:rPr>
            <a:t>好感度增加</a:t>
          </a:r>
          <a:r>
            <a:rPr lang="en-US" sz="2400" b="0" kern="120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sz="2400" b="0" kern="1200" dirty="0" smtClean="0">
              <a:latin typeface="標楷體" pitchFamily="65" charset="-120"/>
              <a:ea typeface="標楷體" pitchFamily="65" charset="-120"/>
            </a:rPr>
            <a:t>倍</a:t>
          </a:r>
          <a:endParaRPr lang="zh-TW" sz="24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43516" y="2058533"/>
        <a:ext cx="2875624" cy="804388"/>
      </dsp:txXfrm>
    </dsp:sp>
    <dsp:sp modelId="{9D8A77F4-4BD0-4D67-82EF-146C7EA9729B}">
      <dsp:nvSpPr>
        <dsp:cNvPr id="0" name=""/>
        <dsp:cNvSpPr/>
      </dsp:nvSpPr>
      <dsp:spPr>
        <a:xfrm rot="5400000">
          <a:off x="5142417" y="768353"/>
          <a:ext cx="896490" cy="526180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標楷體" pitchFamily="65" charset="-120"/>
              <a:ea typeface="標楷體" pitchFamily="65" charset="-120"/>
            </a:rPr>
            <a:t>併用「推」與「拉」的聲音，以及</a:t>
          </a:r>
          <a:r>
            <a:rPr lang="zh-TW" sz="2000" b="0" kern="1200" dirty="0" smtClean="0">
              <a:latin typeface="標楷體" pitchFamily="65" charset="-120"/>
              <a:ea typeface="標楷體" pitchFamily="65" charset="-120"/>
            </a:rPr>
            <a:t>注意「對方說了什麼</a:t>
          </a:r>
          <a:r>
            <a:rPr lang="zh-TW" altLang="en-US" sz="2000" b="0" kern="1200" dirty="0" smtClean="0">
              <a:latin typeface="標楷體" pitchFamily="65" charset="-120"/>
              <a:ea typeface="標楷體" pitchFamily="65" charset="-120"/>
            </a:rPr>
            <a:t>、</a:t>
          </a:r>
          <a:r>
            <a:rPr lang="zh-TW" sz="2000" b="0" kern="1200" dirty="0" smtClean="0">
              <a:latin typeface="標楷體" pitchFamily="65" charset="-120"/>
              <a:ea typeface="標楷體" pitchFamily="65" charset="-120"/>
            </a:rPr>
            <a:t>沒說什麼」，再用同理心的語調回應</a:t>
          </a:r>
          <a:endParaRPr lang="zh-TW" altLang="en-US" sz="2000" b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2959763" y="2994771"/>
        <a:ext cx="5218037" cy="808964"/>
      </dsp:txXfrm>
    </dsp:sp>
    <dsp:sp modelId="{1EE8E1B9-7355-494A-AE4C-CBB82FEDB5C5}">
      <dsp:nvSpPr>
        <dsp:cNvPr id="0" name=""/>
        <dsp:cNvSpPr/>
      </dsp:nvSpPr>
      <dsp:spPr>
        <a:xfrm>
          <a:off x="0" y="2953543"/>
          <a:ext cx="2959762" cy="8914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latin typeface="標楷體" pitchFamily="65" charset="-120"/>
              <a:ea typeface="標楷體" pitchFamily="65" charset="-120"/>
            </a:rPr>
            <a:t>用「推拉技巧」</a:t>
          </a:r>
          <a:r>
            <a:rPr lang="en-US" altLang="zh-TW" sz="2400" b="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400" b="0" kern="1200" dirty="0" smtClean="0">
              <a:latin typeface="標楷體" pitchFamily="65" charset="-120"/>
              <a:ea typeface="標楷體" pitchFamily="65" charset="-120"/>
            </a:rPr>
            <a:t>達「欲擒故縱」</a:t>
          </a:r>
          <a:endParaRPr lang="zh-TW" altLang="en-US" sz="24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43516" y="2997059"/>
        <a:ext cx="2872730" cy="804388"/>
      </dsp:txXfrm>
    </dsp:sp>
    <dsp:sp modelId="{25BC21CF-41CD-4133-A771-120F6B561402}">
      <dsp:nvSpPr>
        <dsp:cNvPr id="0" name=""/>
        <dsp:cNvSpPr/>
      </dsp:nvSpPr>
      <dsp:spPr>
        <a:xfrm rot="5400000">
          <a:off x="5239559" y="1704307"/>
          <a:ext cx="713136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0" kern="1200" dirty="0" smtClean="0">
              <a:latin typeface="標楷體" pitchFamily="65" charset="-120"/>
              <a:ea typeface="標楷體" pitchFamily="65" charset="-120"/>
            </a:rPr>
            <a:t>誠摯的笑容不但能緩解人際的矛盾與衝突，也能使我們的聲音更有力量</a:t>
          </a:r>
          <a:endParaRPr lang="zh-TW" altLang="en-US" sz="2000" b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2962655" y="4016023"/>
        <a:ext cx="5232132" cy="643512"/>
      </dsp:txXfrm>
    </dsp:sp>
    <dsp:sp modelId="{6260A9E7-4B5D-4764-9678-36161276F634}">
      <dsp:nvSpPr>
        <dsp:cNvPr id="0" name=""/>
        <dsp:cNvSpPr/>
      </dsp:nvSpPr>
      <dsp:spPr>
        <a:xfrm>
          <a:off x="0" y="3892069"/>
          <a:ext cx="2962656" cy="8914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latin typeface="標楷體" pitchFamily="65" charset="-120"/>
              <a:ea typeface="標楷體" pitchFamily="65" charset="-120"/>
            </a:rPr>
            <a:t>「笑容」</a:t>
          </a:r>
          <a:r>
            <a:rPr lang="en-US" altLang="zh-TW" sz="2400" b="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400" b="0" kern="1200" dirty="0" smtClean="0">
              <a:latin typeface="標楷體" pitchFamily="65" charset="-120"/>
              <a:ea typeface="標楷體" pitchFamily="65" charset="-120"/>
            </a:rPr>
            <a:t>提升聲音的宏亮度</a:t>
          </a:r>
          <a:endParaRPr lang="zh-TW" altLang="en-US" sz="24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43516" y="3935585"/>
        <a:ext cx="2875624" cy="804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FDD35-4593-499F-B05E-CBF01CE1802E}">
      <dsp:nvSpPr>
        <dsp:cNvPr id="0" name=""/>
        <dsp:cNvSpPr/>
      </dsp:nvSpPr>
      <dsp:spPr>
        <a:xfrm>
          <a:off x="4493299" y="1984"/>
          <a:ext cx="5054961" cy="13096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1. </a:t>
          </a:r>
          <a:r>
            <a:rPr lang="zh-TW" altLang="zh-TW" sz="2400" kern="1200" dirty="0" smtClean="0">
              <a:latin typeface="標楷體" pitchFamily="65" charset="-120"/>
              <a:ea typeface="標楷體" pitchFamily="65" charset="-120"/>
            </a:rPr>
            <a:t>感受說話的節奏與拍子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zh-TW" sz="2400" kern="1200" dirty="0" smtClean="0">
              <a:latin typeface="標楷體" pitchFamily="65" charset="-120"/>
              <a:ea typeface="標楷體" pitchFamily="65" charset="-120"/>
            </a:rPr>
            <a:t>→放鬆擺動身體。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557233" y="65918"/>
        <a:ext cx="4927093" cy="1181819"/>
      </dsp:txXfrm>
    </dsp:sp>
    <dsp:sp modelId="{B71AF0CE-6873-4EC4-9429-722050FFAB9A}">
      <dsp:nvSpPr>
        <dsp:cNvPr id="0" name=""/>
        <dsp:cNvSpPr/>
      </dsp:nvSpPr>
      <dsp:spPr>
        <a:xfrm>
          <a:off x="4493299" y="1377156"/>
          <a:ext cx="5054961" cy="1309687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2. </a:t>
          </a:r>
          <a:r>
            <a:rPr lang="zh-TW" altLang="zh-TW" sz="2400" kern="1200" dirty="0" smtClean="0">
              <a:latin typeface="標楷體" pitchFamily="65" charset="-120"/>
              <a:ea typeface="標楷體" pitchFamily="65" charset="-120"/>
            </a:rPr>
            <a:t>感受對方的節奏與拍子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zh-TW" sz="2400" kern="1200" dirty="0" smtClean="0">
              <a:latin typeface="標楷體" pitchFamily="65" charset="-120"/>
              <a:ea typeface="標楷體" pitchFamily="65" charset="-120"/>
            </a:rPr>
            <a:t>→觀察表情和動作。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557233" y="1441090"/>
        <a:ext cx="4927093" cy="1181819"/>
      </dsp:txXfrm>
    </dsp:sp>
    <dsp:sp modelId="{40B17656-27F1-4985-9FBF-B364C0A958FE}">
      <dsp:nvSpPr>
        <dsp:cNvPr id="0" name=""/>
        <dsp:cNvSpPr/>
      </dsp:nvSpPr>
      <dsp:spPr>
        <a:xfrm>
          <a:off x="4493299" y="2752328"/>
          <a:ext cx="5054961" cy="1309687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>3. </a:t>
          </a:r>
          <a:r>
            <a:rPr lang="zh-TW" altLang="zh-TW" sz="2400" kern="1200" dirty="0" smtClean="0">
              <a:latin typeface="標楷體" pitchFamily="65" charset="-120"/>
              <a:ea typeface="標楷體" pitchFamily="65" charset="-120"/>
            </a:rPr>
            <a:t>與對方的節奏同調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zh-TW" sz="2400" kern="1200" dirty="0" smtClean="0">
              <a:latin typeface="標楷體" pitchFamily="65" charset="-120"/>
              <a:ea typeface="標楷體" pitchFamily="65" charset="-120"/>
            </a:rPr>
            <a:t>→在對方說話的停頓處「點頭」。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557233" y="2816262"/>
        <a:ext cx="4927093" cy="1181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FAA4C-D904-4E69-B542-628EF35CA45E}">
      <dsp:nvSpPr>
        <dsp:cNvPr id="0" name=""/>
        <dsp:cNvSpPr/>
      </dsp:nvSpPr>
      <dsp:spPr>
        <a:xfrm>
          <a:off x="2698" y="2269765"/>
          <a:ext cx="994543" cy="994543"/>
        </a:xfrm>
        <a:prstGeom prst="round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內容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1248" y="2318315"/>
        <a:ext cx="897443" cy="897443"/>
      </dsp:txXfrm>
    </dsp:sp>
    <dsp:sp modelId="{DCF3FB17-9E73-4BAA-817A-529072BAF915}">
      <dsp:nvSpPr>
        <dsp:cNvPr id="0" name=""/>
        <dsp:cNvSpPr/>
      </dsp:nvSpPr>
      <dsp:spPr>
        <a:xfrm>
          <a:off x="1077999" y="2478619"/>
          <a:ext cx="576835" cy="57683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154458" y="2699201"/>
        <a:ext cx="423917" cy="135671"/>
      </dsp:txXfrm>
    </dsp:sp>
    <dsp:sp modelId="{F13F4980-0335-440C-BBE4-E8551AE8C712}">
      <dsp:nvSpPr>
        <dsp:cNvPr id="0" name=""/>
        <dsp:cNvSpPr/>
      </dsp:nvSpPr>
      <dsp:spPr>
        <a:xfrm>
          <a:off x="1735592" y="2269765"/>
          <a:ext cx="994543" cy="994543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音量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784142" y="2318315"/>
        <a:ext cx="897443" cy="897443"/>
      </dsp:txXfrm>
    </dsp:sp>
    <dsp:sp modelId="{E76BD94C-DFFE-4843-AF34-AD06D212BD8D}">
      <dsp:nvSpPr>
        <dsp:cNvPr id="0" name=""/>
        <dsp:cNvSpPr/>
      </dsp:nvSpPr>
      <dsp:spPr>
        <a:xfrm>
          <a:off x="2810893" y="2478619"/>
          <a:ext cx="576835" cy="57683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2887352" y="2699201"/>
        <a:ext cx="423917" cy="135671"/>
      </dsp:txXfrm>
    </dsp:sp>
    <dsp:sp modelId="{2EE4FA9F-11DF-4764-B081-7694C0D30D0C}">
      <dsp:nvSpPr>
        <dsp:cNvPr id="0" name=""/>
        <dsp:cNvSpPr/>
      </dsp:nvSpPr>
      <dsp:spPr>
        <a:xfrm>
          <a:off x="3468485" y="2269765"/>
          <a:ext cx="994543" cy="994543"/>
        </a:xfrm>
        <a:prstGeom prst="round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姿勢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517035" y="2318315"/>
        <a:ext cx="897443" cy="897443"/>
      </dsp:txXfrm>
    </dsp:sp>
    <dsp:sp modelId="{E4CA9027-F903-4424-90D1-2B0BE62F9125}">
      <dsp:nvSpPr>
        <dsp:cNvPr id="0" name=""/>
        <dsp:cNvSpPr/>
      </dsp:nvSpPr>
      <dsp:spPr>
        <a:xfrm>
          <a:off x="4543786" y="2478619"/>
          <a:ext cx="576835" cy="576835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4620245" y="2699201"/>
        <a:ext cx="423917" cy="135671"/>
      </dsp:txXfrm>
    </dsp:sp>
    <dsp:sp modelId="{A7C7C118-AB11-4CB8-A7A2-48E2DAB28E30}">
      <dsp:nvSpPr>
        <dsp:cNvPr id="0" name=""/>
        <dsp:cNvSpPr/>
      </dsp:nvSpPr>
      <dsp:spPr>
        <a:xfrm>
          <a:off x="5201379" y="2269765"/>
          <a:ext cx="994543" cy="994543"/>
        </a:xfrm>
        <a:prstGeom prst="round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表情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249929" y="2318315"/>
        <a:ext cx="897443" cy="897443"/>
      </dsp:txXfrm>
    </dsp:sp>
    <dsp:sp modelId="{E71E23AA-81E4-4223-89B2-C6BA0C77856F}">
      <dsp:nvSpPr>
        <dsp:cNvPr id="0" name=""/>
        <dsp:cNvSpPr/>
      </dsp:nvSpPr>
      <dsp:spPr>
        <a:xfrm>
          <a:off x="6276679" y="2478619"/>
          <a:ext cx="576835" cy="576835"/>
        </a:xfrm>
        <a:prstGeom prst="mathEqua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6353138" y="2597447"/>
        <a:ext cx="423917" cy="339179"/>
      </dsp:txXfrm>
    </dsp:sp>
    <dsp:sp modelId="{10F39ED7-787C-4F0E-A94E-69707DDCFF3F}">
      <dsp:nvSpPr>
        <dsp:cNvPr id="0" name=""/>
        <dsp:cNvSpPr/>
      </dsp:nvSpPr>
      <dsp:spPr>
        <a:xfrm>
          <a:off x="6934272" y="1501624"/>
          <a:ext cx="1292628" cy="25308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談話過程給人的印象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997373" y="1564725"/>
        <a:ext cx="1166426" cy="2404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F8D81-88D7-4453-A06C-33CC4EBE2AA2}">
      <dsp:nvSpPr>
        <dsp:cNvPr id="0" name=""/>
        <dsp:cNvSpPr/>
      </dsp:nvSpPr>
      <dsp:spPr>
        <a:xfrm rot="5400000">
          <a:off x="5542106" y="-2242110"/>
          <a:ext cx="390931" cy="49789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i="0" kern="1200" dirty="0" smtClean="0">
              <a:latin typeface="標楷體" pitchFamily="65" charset="-120"/>
              <a:ea typeface="標楷體" pitchFamily="65" charset="-120"/>
            </a:rPr>
            <a:t>慢慢地說</a:t>
          </a:r>
          <a:endParaRPr lang="zh-TW" altLang="en-US" sz="2400" b="1" i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248118" y="70962"/>
        <a:ext cx="4959824" cy="352763"/>
      </dsp:txXfrm>
    </dsp:sp>
    <dsp:sp modelId="{69FF5C69-92FC-4406-A0E6-44EDA5FE1EFB}">
      <dsp:nvSpPr>
        <dsp:cNvPr id="0" name=""/>
        <dsp:cNvSpPr/>
      </dsp:nvSpPr>
      <dsp:spPr>
        <a:xfrm>
          <a:off x="2573" y="3011"/>
          <a:ext cx="3245544" cy="4886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i="0" kern="1200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altLang="en-US" sz="3600" b="1" i="0" kern="1200" dirty="0" smtClean="0">
              <a:latin typeface="標楷體" pitchFamily="65" charset="-120"/>
              <a:ea typeface="標楷體" pitchFamily="65" charset="-120"/>
            </a:rPr>
            <a:t>緊急的事</a:t>
          </a:r>
          <a:endParaRPr lang="zh-TW" altLang="en-US" sz="3600" b="1" i="0" kern="1200" dirty="0">
            <a:latin typeface="標楷體" pitchFamily="65" charset="-120"/>
            <a:ea typeface="標楷體" pitchFamily="65" charset="-120"/>
          </a:endParaRPr>
        </a:p>
      </dsp:txBody>
      <dsp:txXfrm>
        <a:off x="26428" y="26866"/>
        <a:ext cx="3197834" cy="440954"/>
      </dsp:txXfrm>
    </dsp:sp>
    <dsp:sp modelId="{B368A3C3-11C2-44D1-9BBD-556F1BF2B980}">
      <dsp:nvSpPr>
        <dsp:cNvPr id="0" name=""/>
        <dsp:cNvSpPr/>
      </dsp:nvSpPr>
      <dsp:spPr>
        <a:xfrm rot="5400000">
          <a:off x="5542106" y="-1729012"/>
          <a:ext cx="390931" cy="49789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i="0" kern="1200" dirty="0" smtClean="0">
              <a:latin typeface="標楷體" pitchFamily="65" charset="-120"/>
              <a:ea typeface="標楷體" pitchFamily="65" charset="-120"/>
            </a:rPr>
            <a:t>幽默地說</a:t>
          </a:r>
          <a:endParaRPr lang="zh-TW" altLang="en-US" sz="2400" b="1" i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248118" y="584060"/>
        <a:ext cx="4959824" cy="352763"/>
      </dsp:txXfrm>
    </dsp:sp>
    <dsp:sp modelId="{EDDFE323-5EEF-4482-AFE6-80396D154D0F}">
      <dsp:nvSpPr>
        <dsp:cNvPr id="0" name=""/>
        <dsp:cNvSpPr/>
      </dsp:nvSpPr>
      <dsp:spPr>
        <a:xfrm>
          <a:off x="2573" y="516109"/>
          <a:ext cx="3245544" cy="4886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i="0" kern="1200" dirty="0" smtClean="0">
              <a:latin typeface="標楷體" pitchFamily="65" charset="-120"/>
              <a:ea typeface="標楷體" pitchFamily="65" charset="-120"/>
            </a:rPr>
            <a:t>2.</a:t>
          </a:r>
          <a:r>
            <a:rPr lang="zh-TW" altLang="en-US" sz="3600" b="1" i="0" kern="1200" dirty="0" smtClean="0">
              <a:latin typeface="標楷體" pitchFamily="65" charset="-120"/>
              <a:ea typeface="標楷體" pitchFamily="65" charset="-120"/>
            </a:rPr>
            <a:t>芝麻小事</a:t>
          </a:r>
          <a:endParaRPr lang="zh-TW" altLang="en-US" sz="3600" b="1" i="0" kern="1200" dirty="0">
            <a:latin typeface="標楷體" pitchFamily="65" charset="-120"/>
            <a:ea typeface="標楷體" pitchFamily="65" charset="-120"/>
          </a:endParaRPr>
        </a:p>
      </dsp:txBody>
      <dsp:txXfrm>
        <a:off x="26428" y="539964"/>
        <a:ext cx="3197834" cy="440954"/>
      </dsp:txXfrm>
    </dsp:sp>
    <dsp:sp modelId="{D392F47F-64F3-41D8-BA7D-B62456CCA431}">
      <dsp:nvSpPr>
        <dsp:cNvPr id="0" name=""/>
        <dsp:cNvSpPr/>
      </dsp:nvSpPr>
      <dsp:spPr>
        <a:xfrm rot="5400000">
          <a:off x="5542106" y="-1215914"/>
          <a:ext cx="390931" cy="497890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i="0" kern="1200" dirty="0" smtClean="0">
              <a:latin typeface="標楷體" pitchFamily="65" charset="-120"/>
              <a:ea typeface="標楷體" pitchFamily="65" charset="-120"/>
            </a:rPr>
            <a:t>謹慎地說</a:t>
          </a:r>
          <a:endParaRPr lang="zh-TW" altLang="en-US" sz="2400" b="1" i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248118" y="1097158"/>
        <a:ext cx="4959824" cy="352763"/>
      </dsp:txXfrm>
    </dsp:sp>
    <dsp:sp modelId="{8CE25A7E-82D0-4807-9C78-4663DD6329A8}">
      <dsp:nvSpPr>
        <dsp:cNvPr id="0" name=""/>
        <dsp:cNvSpPr/>
      </dsp:nvSpPr>
      <dsp:spPr>
        <a:xfrm>
          <a:off x="2573" y="1029206"/>
          <a:ext cx="3245544" cy="4886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i="0" kern="1200" dirty="0" smtClean="0">
              <a:latin typeface="標楷體" pitchFamily="65" charset="-120"/>
              <a:ea typeface="標楷體" pitchFamily="65" charset="-120"/>
            </a:rPr>
            <a:t>3.</a:t>
          </a:r>
          <a:r>
            <a:rPr lang="zh-TW" altLang="en-US" sz="3600" b="1" i="0" kern="1200" dirty="0" smtClean="0">
              <a:latin typeface="標楷體" pitchFamily="65" charset="-120"/>
              <a:ea typeface="標楷體" pitchFamily="65" charset="-120"/>
            </a:rPr>
            <a:t>沒把握的事</a:t>
          </a:r>
          <a:endParaRPr lang="zh-TW" altLang="en-US" sz="3600" b="1" i="0" kern="1200" dirty="0">
            <a:latin typeface="標楷體" pitchFamily="65" charset="-120"/>
            <a:ea typeface="標楷體" pitchFamily="65" charset="-120"/>
          </a:endParaRPr>
        </a:p>
      </dsp:txBody>
      <dsp:txXfrm>
        <a:off x="26428" y="1053061"/>
        <a:ext cx="3197834" cy="440954"/>
      </dsp:txXfrm>
    </dsp:sp>
    <dsp:sp modelId="{15603EBA-07A5-462F-B5F7-B7B5DAD0AF5B}">
      <dsp:nvSpPr>
        <dsp:cNvPr id="0" name=""/>
        <dsp:cNvSpPr/>
      </dsp:nvSpPr>
      <dsp:spPr>
        <a:xfrm rot="5400000">
          <a:off x="5542106" y="-702816"/>
          <a:ext cx="390931" cy="497890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i="0" kern="1200" dirty="0" smtClean="0">
              <a:latin typeface="標楷體" pitchFamily="65" charset="-120"/>
              <a:ea typeface="標楷體" pitchFamily="65" charset="-120"/>
            </a:rPr>
            <a:t>不要胡說</a:t>
          </a:r>
          <a:endParaRPr lang="zh-TW" altLang="en-US" sz="2400" b="1" i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248118" y="1610256"/>
        <a:ext cx="4959824" cy="352763"/>
      </dsp:txXfrm>
    </dsp:sp>
    <dsp:sp modelId="{B9D22D0E-8585-44F4-BA3D-45F76492DADD}">
      <dsp:nvSpPr>
        <dsp:cNvPr id="0" name=""/>
        <dsp:cNvSpPr/>
      </dsp:nvSpPr>
      <dsp:spPr>
        <a:xfrm>
          <a:off x="2573" y="1542304"/>
          <a:ext cx="3245544" cy="4886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i="0" kern="1200" dirty="0" smtClean="0">
              <a:latin typeface="標楷體" pitchFamily="65" charset="-120"/>
              <a:ea typeface="標楷體" pitchFamily="65" charset="-120"/>
            </a:rPr>
            <a:t>4.</a:t>
          </a:r>
          <a:r>
            <a:rPr lang="zh-TW" altLang="en-US" sz="3600" b="1" i="0" kern="1200" dirty="0" smtClean="0">
              <a:latin typeface="標楷體" pitchFamily="65" charset="-120"/>
              <a:ea typeface="標楷體" pitchFamily="65" charset="-120"/>
            </a:rPr>
            <a:t>沒發生的事</a:t>
          </a:r>
          <a:endParaRPr lang="zh-TW" altLang="en-US" sz="3600" b="1" i="0" kern="1200" dirty="0">
            <a:latin typeface="標楷體" pitchFamily="65" charset="-120"/>
            <a:ea typeface="標楷體" pitchFamily="65" charset="-120"/>
          </a:endParaRPr>
        </a:p>
      </dsp:txBody>
      <dsp:txXfrm>
        <a:off x="26428" y="1566159"/>
        <a:ext cx="3197834" cy="440954"/>
      </dsp:txXfrm>
    </dsp:sp>
    <dsp:sp modelId="{E57F7E4E-90EA-4D90-94A8-6F0F41AC8760}">
      <dsp:nvSpPr>
        <dsp:cNvPr id="0" name=""/>
        <dsp:cNvSpPr/>
      </dsp:nvSpPr>
      <dsp:spPr>
        <a:xfrm rot="5400000">
          <a:off x="5542106" y="-189718"/>
          <a:ext cx="390931" cy="497890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i="0" kern="1200" dirty="0" smtClean="0">
              <a:latin typeface="標楷體" pitchFamily="65" charset="-120"/>
              <a:ea typeface="標楷體" pitchFamily="65" charset="-120"/>
            </a:rPr>
            <a:t>別亂說</a:t>
          </a:r>
          <a:endParaRPr lang="zh-TW" altLang="en-US" sz="2400" b="1" i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248118" y="2123354"/>
        <a:ext cx="4959824" cy="352763"/>
      </dsp:txXfrm>
    </dsp:sp>
    <dsp:sp modelId="{F4C72D03-8EE0-4878-A953-51EB4DE148CF}">
      <dsp:nvSpPr>
        <dsp:cNvPr id="0" name=""/>
        <dsp:cNvSpPr/>
      </dsp:nvSpPr>
      <dsp:spPr>
        <a:xfrm>
          <a:off x="2573" y="2055402"/>
          <a:ext cx="3245544" cy="48866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i="0" kern="1200" dirty="0" smtClean="0">
              <a:latin typeface="標楷體" pitchFamily="65" charset="-120"/>
              <a:ea typeface="標楷體" pitchFamily="65" charset="-120"/>
            </a:rPr>
            <a:t>5.</a:t>
          </a:r>
          <a:r>
            <a:rPr lang="zh-TW" altLang="en-US" sz="3600" b="1" i="0" kern="1200" dirty="0" smtClean="0">
              <a:latin typeface="標楷體" pitchFamily="65" charset="-120"/>
              <a:ea typeface="標楷體" pitchFamily="65" charset="-120"/>
            </a:rPr>
            <a:t>做不到的事</a:t>
          </a:r>
          <a:endParaRPr lang="zh-TW" altLang="en-US" sz="3600" b="1" i="0" kern="1200" dirty="0">
            <a:latin typeface="標楷體" pitchFamily="65" charset="-120"/>
            <a:ea typeface="標楷體" pitchFamily="65" charset="-120"/>
          </a:endParaRPr>
        </a:p>
      </dsp:txBody>
      <dsp:txXfrm>
        <a:off x="26428" y="2079257"/>
        <a:ext cx="3197834" cy="440954"/>
      </dsp:txXfrm>
    </dsp:sp>
    <dsp:sp modelId="{685576B4-3940-4D32-B923-CDBFC50FCF2E}">
      <dsp:nvSpPr>
        <dsp:cNvPr id="0" name=""/>
        <dsp:cNvSpPr/>
      </dsp:nvSpPr>
      <dsp:spPr>
        <a:xfrm rot="5400000">
          <a:off x="5542106" y="323378"/>
          <a:ext cx="390931" cy="49789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i="0" kern="1200" dirty="0" smtClean="0">
              <a:latin typeface="標楷體" pitchFamily="65" charset="-120"/>
              <a:ea typeface="標楷體" pitchFamily="65" charset="-120"/>
            </a:rPr>
            <a:t>不能說</a:t>
          </a:r>
          <a:endParaRPr lang="zh-TW" altLang="en-US" sz="2400" b="1" i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248118" y="2636450"/>
        <a:ext cx="4959824" cy="352763"/>
      </dsp:txXfrm>
    </dsp:sp>
    <dsp:sp modelId="{90FF3CBE-67CE-4ABE-8687-11746BC0F1DF}">
      <dsp:nvSpPr>
        <dsp:cNvPr id="0" name=""/>
        <dsp:cNvSpPr/>
      </dsp:nvSpPr>
      <dsp:spPr>
        <a:xfrm>
          <a:off x="2573" y="2568500"/>
          <a:ext cx="3245544" cy="4886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i="0" kern="1200" dirty="0" smtClean="0">
              <a:latin typeface="標楷體" pitchFamily="65" charset="-120"/>
              <a:ea typeface="標楷體" pitchFamily="65" charset="-120"/>
            </a:rPr>
            <a:t>6.</a:t>
          </a:r>
          <a:r>
            <a:rPr lang="zh-TW" altLang="en-US" sz="3600" b="1" i="0" kern="1200" dirty="0" smtClean="0">
              <a:latin typeface="標楷體" pitchFamily="65" charset="-120"/>
              <a:ea typeface="標楷體" pitchFamily="65" charset="-120"/>
            </a:rPr>
            <a:t>傷害人的事</a:t>
          </a:r>
          <a:endParaRPr lang="zh-TW" altLang="en-US" sz="3600" b="1" i="0" kern="1200" dirty="0">
            <a:latin typeface="標楷體" pitchFamily="65" charset="-120"/>
            <a:ea typeface="標楷體" pitchFamily="65" charset="-120"/>
          </a:endParaRPr>
        </a:p>
      </dsp:txBody>
      <dsp:txXfrm>
        <a:off x="26428" y="2592355"/>
        <a:ext cx="3197834" cy="440954"/>
      </dsp:txXfrm>
    </dsp:sp>
    <dsp:sp modelId="{272A213F-5442-4C98-9103-9D7FB9260AEB}">
      <dsp:nvSpPr>
        <dsp:cNvPr id="0" name=""/>
        <dsp:cNvSpPr/>
      </dsp:nvSpPr>
      <dsp:spPr>
        <a:xfrm rot="5400000">
          <a:off x="5542106" y="836476"/>
          <a:ext cx="390931" cy="49789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i="0" kern="1200" dirty="0" smtClean="0">
              <a:latin typeface="標楷體" pitchFamily="65" charset="-120"/>
              <a:ea typeface="標楷體" pitchFamily="65" charset="-120"/>
            </a:rPr>
            <a:t>不要見人就說</a:t>
          </a:r>
          <a:endParaRPr lang="zh-TW" altLang="en-US" sz="2400" b="1" i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248118" y="3149548"/>
        <a:ext cx="4959824" cy="352763"/>
      </dsp:txXfrm>
    </dsp:sp>
    <dsp:sp modelId="{D092C831-7957-4110-86B8-192C3AF225D7}">
      <dsp:nvSpPr>
        <dsp:cNvPr id="0" name=""/>
        <dsp:cNvSpPr/>
      </dsp:nvSpPr>
      <dsp:spPr>
        <a:xfrm>
          <a:off x="2573" y="3081598"/>
          <a:ext cx="3245544" cy="4886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i="0" kern="1200" dirty="0" smtClean="0">
              <a:latin typeface="標楷體" pitchFamily="65" charset="-120"/>
              <a:ea typeface="標楷體" pitchFamily="65" charset="-120"/>
            </a:rPr>
            <a:t>7.</a:t>
          </a:r>
          <a:r>
            <a:rPr lang="zh-TW" altLang="en-US" sz="3600" b="1" i="0" kern="1200" dirty="0" smtClean="0">
              <a:latin typeface="標楷體" pitchFamily="65" charset="-120"/>
              <a:ea typeface="標楷體" pitchFamily="65" charset="-120"/>
            </a:rPr>
            <a:t>傷心的事</a:t>
          </a:r>
          <a:endParaRPr lang="zh-TW" altLang="en-US" sz="3600" b="1" i="0" kern="1200" dirty="0">
            <a:latin typeface="標楷體" pitchFamily="65" charset="-120"/>
            <a:ea typeface="標楷體" pitchFamily="65" charset="-120"/>
          </a:endParaRPr>
        </a:p>
      </dsp:txBody>
      <dsp:txXfrm>
        <a:off x="26428" y="3105453"/>
        <a:ext cx="3197834" cy="440954"/>
      </dsp:txXfrm>
    </dsp:sp>
    <dsp:sp modelId="{DFEEEE1C-A0BC-4D3B-8F91-35480CD550DF}">
      <dsp:nvSpPr>
        <dsp:cNvPr id="0" name=""/>
        <dsp:cNvSpPr/>
      </dsp:nvSpPr>
      <dsp:spPr>
        <a:xfrm rot="5400000">
          <a:off x="5542106" y="1349574"/>
          <a:ext cx="390931" cy="497890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i="0" kern="1200" dirty="0" smtClean="0">
              <a:latin typeface="標楷體" pitchFamily="65" charset="-120"/>
              <a:ea typeface="標楷體" pitchFamily="65" charset="-120"/>
            </a:rPr>
            <a:t>小心地說</a:t>
          </a:r>
          <a:endParaRPr lang="zh-TW" altLang="en-US" sz="2400" b="1" i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248118" y="3662646"/>
        <a:ext cx="4959824" cy="352763"/>
      </dsp:txXfrm>
    </dsp:sp>
    <dsp:sp modelId="{1C4652E6-9C0B-43A6-8EBC-53CB3F190A78}">
      <dsp:nvSpPr>
        <dsp:cNvPr id="0" name=""/>
        <dsp:cNvSpPr/>
      </dsp:nvSpPr>
      <dsp:spPr>
        <a:xfrm>
          <a:off x="2573" y="3594696"/>
          <a:ext cx="3245544" cy="4886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i="0" kern="1200" dirty="0" smtClean="0">
              <a:latin typeface="標楷體" pitchFamily="65" charset="-120"/>
              <a:ea typeface="標楷體" pitchFamily="65" charset="-120"/>
            </a:rPr>
            <a:t>8.</a:t>
          </a:r>
          <a:r>
            <a:rPr lang="zh-TW" altLang="en-US" sz="3600" b="1" i="0" kern="1200" dirty="0" smtClean="0">
              <a:latin typeface="標楷體" pitchFamily="65" charset="-120"/>
              <a:ea typeface="標楷體" pitchFamily="65" charset="-120"/>
            </a:rPr>
            <a:t>別人的事</a:t>
          </a:r>
          <a:endParaRPr lang="zh-TW" altLang="en-US" sz="3600" b="1" i="0" kern="1200" dirty="0">
            <a:latin typeface="標楷體" pitchFamily="65" charset="-120"/>
            <a:ea typeface="標楷體" pitchFamily="65" charset="-120"/>
          </a:endParaRPr>
        </a:p>
      </dsp:txBody>
      <dsp:txXfrm>
        <a:off x="26428" y="3618551"/>
        <a:ext cx="3197834" cy="440954"/>
      </dsp:txXfrm>
    </dsp:sp>
    <dsp:sp modelId="{2E77D61C-4DE0-4F91-9156-1A0379DB296B}">
      <dsp:nvSpPr>
        <dsp:cNvPr id="0" name=""/>
        <dsp:cNvSpPr/>
      </dsp:nvSpPr>
      <dsp:spPr>
        <a:xfrm rot="5400000">
          <a:off x="5542106" y="1862672"/>
          <a:ext cx="390931" cy="497890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i="0" kern="1200" dirty="0" smtClean="0">
              <a:latin typeface="標楷體" pitchFamily="65" charset="-120"/>
              <a:ea typeface="標楷體" pitchFamily="65" charset="-120"/>
            </a:rPr>
            <a:t>聽別人怎麼說</a:t>
          </a:r>
          <a:endParaRPr lang="zh-TW" altLang="en-US" sz="2400" b="1" i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248118" y="4175744"/>
        <a:ext cx="4959824" cy="352763"/>
      </dsp:txXfrm>
    </dsp:sp>
    <dsp:sp modelId="{42C33801-3397-42E0-A740-863F64B7E8E0}">
      <dsp:nvSpPr>
        <dsp:cNvPr id="0" name=""/>
        <dsp:cNvSpPr/>
      </dsp:nvSpPr>
      <dsp:spPr>
        <a:xfrm>
          <a:off x="2573" y="4107794"/>
          <a:ext cx="3245544" cy="4886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i="0" kern="1200" dirty="0" smtClean="0">
              <a:latin typeface="標楷體" pitchFamily="65" charset="-120"/>
              <a:ea typeface="標楷體" pitchFamily="65" charset="-120"/>
            </a:rPr>
            <a:t>9.</a:t>
          </a:r>
          <a:r>
            <a:rPr lang="zh-TW" altLang="en-US" sz="3600" b="1" i="0" kern="1200" dirty="0" smtClean="0">
              <a:latin typeface="標楷體" pitchFamily="65" charset="-120"/>
              <a:ea typeface="標楷體" pitchFamily="65" charset="-120"/>
            </a:rPr>
            <a:t>自己的事</a:t>
          </a:r>
          <a:endParaRPr lang="zh-TW" altLang="en-US" sz="3600" b="1" i="0" kern="1200" dirty="0">
            <a:latin typeface="標楷體" pitchFamily="65" charset="-120"/>
            <a:ea typeface="標楷體" pitchFamily="65" charset="-120"/>
          </a:endParaRPr>
        </a:p>
      </dsp:txBody>
      <dsp:txXfrm>
        <a:off x="26428" y="4131649"/>
        <a:ext cx="3197834" cy="440954"/>
      </dsp:txXfrm>
    </dsp:sp>
    <dsp:sp modelId="{FA4EDBF9-2063-4AE5-9D08-320590043FF0}">
      <dsp:nvSpPr>
        <dsp:cNvPr id="0" name=""/>
        <dsp:cNvSpPr/>
      </dsp:nvSpPr>
      <dsp:spPr>
        <a:xfrm rot="5400000">
          <a:off x="5542106" y="2375770"/>
          <a:ext cx="390931" cy="497890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i="0" kern="1200" dirty="0" smtClean="0">
              <a:latin typeface="標楷體" pitchFamily="65" charset="-120"/>
              <a:ea typeface="標楷體" pitchFamily="65" charset="-120"/>
            </a:rPr>
            <a:t>多聽少說</a:t>
          </a:r>
          <a:endParaRPr lang="zh-TW" altLang="en-US" sz="2400" b="1" i="0" kern="1200" dirty="0">
            <a:latin typeface="標楷體" pitchFamily="65" charset="-120"/>
            <a:ea typeface="標楷體" pitchFamily="65" charset="-120"/>
          </a:endParaRPr>
        </a:p>
      </dsp:txBody>
      <dsp:txXfrm rot="-5400000">
        <a:off x="3248118" y="4688842"/>
        <a:ext cx="4959824" cy="352763"/>
      </dsp:txXfrm>
    </dsp:sp>
    <dsp:sp modelId="{F5A62965-DEA8-4779-A768-C3A02B36983D}">
      <dsp:nvSpPr>
        <dsp:cNvPr id="0" name=""/>
        <dsp:cNvSpPr/>
      </dsp:nvSpPr>
      <dsp:spPr>
        <a:xfrm>
          <a:off x="2573" y="4620892"/>
          <a:ext cx="3245544" cy="48866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i="0" kern="1200" dirty="0" smtClean="0">
              <a:latin typeface="標楷體" pitchFamily="65" charset="-120"/>
              <a:ea typeface="標楷體" pitchFamily="65" charset="-120"/>
            </a:rPr>
            <a:t>10.</a:t>
          </a:r>
          <a:r>
            <a:rPr lang="zh-TW" altLang="en-US" sz="3600" b="1" i="0" kern="1200" dirty="0" smtClean="0">
              <a:latin typeface="標楷體" pitchFamily="65" charset="-120"/>
              <a:ea typeface="標楷體" pitchFamily="65" charset="-120"/>
            </a:rPr>
            <a:t>尊長的事</a:t>
          </a:r>
          <a:endParaRPr lang="zh-TW" altLang="en-US" sz="3600" b="1" i="0" kern="1200" dirty="0">
            <a:latin typeface="標楷體" pitchFamily="65" charset="-120"/>
            <a:ea typeface="標楷體" pitchFamily="65" charset="-120"/>
          </a:endParaRPr>
        </a:p>
      </dsp:txBody>
      <dsp:txXfrm>
        <a:off x="26428" y="4644747"/>
        <a:ext cx="3197834" cy="44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D1F3A-416F-4946-B258-C5D253E5CBE7}" type="datetimeFigureOut">
              <a:rPr lang="zh-TW" altLang="en-US" smtClean="0"/>
              <a:t>2018/4/15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FC6F6-B1B4-4533-90BA-821200AB0B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56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 smtClean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請把有禮又有力的用語學起來</a:t>
            </a:r>
            <a:endParaRPr lang="en-US" altLang="zh-TW" sz="1200" b="0" dirty="0" smtClean="0">
              <a:solidFill>
                <a:srgbClr val="FF0000"/>
              </a:solidFill>
              <a:latin typeface="標楷體" pitchFamily="65"/>
              <a:ea typeface="標楷體" pitchFamily="65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如果你在溝通時用「你」來當開場白，是讓別人感覺你有攻擊性，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而非有禮又有力的最大原因。然而，不用「你」，而用「我」為開頭的句子，會讓你的話聽起來好太多。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C6F6-B1B4-4533-90BA-821200AB0B0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00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077161-7AD6-4978-9425-5E508CE5868B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FA08DD-9ED0-4F6A-8D6A-FD34276327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ED4C6-44DD-4F63-A954-107375526E7F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F5FB5F-2933-4773-A893-82AAD4E3B9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25A7F-198D-4228-ADDF-EB962634DA3D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79CD7-3B4C-4251-B837-91F602CD23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2FFF2F-B95B-4F7E-9C48-F45A88FA9881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FEE61-8D68-4D7D-88C0-ADFFBEF16E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5B3C4-8F0C-4FC6-AB1B-92D4017B7559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9CBC6F-5EE8-4A8F-8ABB-D30526DFD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918B8-4D52-4924-9A83-1E53BCA06531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7D0BC-6D0D-4C58-936B-7C8DD7A2D7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CD553-7F43-4F68-8C6C-6E6053EC51EB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B8485-B365-4379-BA86-C4B53A9DA1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AEDC2-E767-48D9-8378-4B451D96A7BE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68028-077D-442D-AE88-99BC5F948E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85008C-BC9C-4387-B5E1-453A653DF1D8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8043FF-28B8-477E-88BD-EA28736853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32428-46EF-4D94-A905-95060DD8E4E7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35979-B55C-44F1-9AB0-7BF8EB9F17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773C61-8C78-4FFA-9F23-AE857D1AC62C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C2B51-D192-4ACA-B5A3-7528D5BB83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C28A6C4-B726-4BF9-B660-4D7625451C1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/>
              <a:t>聲音表情與口說</a:t>
            </a:r>
            <a:r>
              <a:rPr lang="zh-TW" altLang="en-US" dirty="0" smtClean="0"/>
              <a:t>能力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tx1"/>
                </a:solidFill>
              </a:rPr>
              <a:t>陳伯儀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33670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萬事如何說？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50" b="96375" l="13000" r="94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64323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圖說文字 3"/>
          <p:cNvSpPr/>
          <p:nvPr/>
        </p:nvSpPr>
        <p:spPr>
          <a:xfrm>
            <a:off x="179512" y="3955751"/>
            <a:ext cx="2944993" cy="1944216"/>
          </a:xfrm>
          <a:prstGeom prst="wedgeRectCallout">
            <a:avLst>
              <a:gd name="adj1" fmla="val 56882"/>
              <a:gd name="adj2" fmla="val -392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負責的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話語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自己承擔責任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卸責的話語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企圖將責任推給他人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012160" y="2065211"/>
            <a:ext cx="2944993" cy="1944216"/>
          </a:xfrm>
          <a:prstGeom prst="wedgeRectCallout">
            <a:avLst>
              <a:gd name="adj1" fmla="val -58289"/>
              <a:gd name="adj2" fmla="val 422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負責的話語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提供較多的敘述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卸責的話語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傾向抽象指責他人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46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53" r="95965">
                        <a14:foregroundMark x1="12807" y1="54211" x2="12807" y2="54211"/>
                        <a14:backgroundMark x1="53158" y1="59123" x2="53158" y2="59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2" y="548680"/>
            <a:ext cx="5429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03" y="1247392"/>
            <a:ext cx="6330131" cy="47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68" y="2852936"/>
            <a:ext cx="4143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聲音決定說服力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說話速度</a:t>
            </a:r>
            <a:r>
              <a:rPr lang="zh-TW" altLang="en-US" dirty="0">
                <a:solidFill>
                  <a:schemeClr val="tx1"/>
                </a:solidFill>
              </a:rPr>
              <a:t>與</a:t>
            </a:r>
            <a:r>
              <a:rPr lang="zh-TW" altLang="en-US" dirty="0" smtClean="0">
                <a:solidFill>
                  <a:schemeClr val="tx1"/>
                </a:solidFill>
              </a:rPr>
              <a:t>時機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講得多不如講得</a:t>
            </a:r>
            <a:r>
              <a:rPr lang="zh-TW" altLang="en-US" dirty="0" smtClean="0">
                <a:solidFill>
                  <a:schemeClr val="tx1"/>
                </a:solidFill>
              </a:rPr>
              <a:t>巧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萬事如何說</a:t>
            </a:r>
            <a:r>
              <a:rPr lang="en-US" altLang="zh-TW" dirty="0">
                <a:solidFill>
                  <a:schemeClr val="tx1"/>
                </a:solidFill>
              </a:rPr>
              <a:t>?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98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聲音決定</a:t>
            </a:r>
            <a:r>
              <a:rPr lang="zh-TW" altLang="en-US" dirty="0" smtClean="0"/>
              <a:t>說服力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無論任何工作、場合，我們都必須與溝通和說服力打交道</a:t>
            </a:r>
            <a:r>
              <a:rPr lang="en-US" altLang="zh-TW" dirty="0" smtClean="0">
                <a:solidFill>
                  <a:schemeClr val="tx1"/>
                </a:solidFill>
              </a:rPr>
              <a:t>…</a:t>
            </a:r>
            <a:r>
              <a:rPr lang="zh-TW" altLang="en-US" dirty="0" smtClean="0">
                <a:solidFill>
                  <a:schemeClr val="tx1"/>
                </a:solidFill>
              </a:rPr>
              <a:t>，因此聲音的表情會決定你給人家的態度。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因此怎麼樣</a:t>
            </a:r>
            <a:r>
              <a:rPr lang="zh-TW" altLang="en-US" dirty="0">
                <a:solidFill>
                  <a:schemeClr val="tx1"/>
                </a:solidFill>
              </a:rPr>
              <a:t>的聲音，才能打動</a:t>
            </a:r>
            <a:r>
              <a:rPr lang="zh-TW" altLang="en-US" dirty="0" smtClean="0">
                <a:solidFill>
                  <a:schemeClr val="tx1"/>
                </a:solidFill>
              </a:rPr>
              <a:t>人心呢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掌握以下五點說話的原則：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844" y1="5287" x2="25938" y2="94253"/>
                        <a14:foregroundMark x1="16875" y1="12184" x2="6563" y2="33333"/>
                        <a14:foregroundMark x1="37344" y1="17471" x2="39375" y2="20460"/>
                        <a14:foregroundMark x1="12188" y1="63218" x2="19531" y2="75402"/>
                        <a14:foregroundMark x1="25625" y1="87586" x2="36875" y2="94253"/>
                        <a14:foregroundMark x1="31094" y1="80690" x2="22031" y2="42299"/>
                        <a14:foregroundMark x1="8594" y1="40690" x2="3906" y2="40690"/>
                        <a14:foregroundMark x1="25938" y1="41149" x2="24844" y2="44368"/>
                        <a14:foregroundMark x1="35313" y1="40230" x2="38594" y2="42989"/>
                        <a14:foregroundMark x1="9844" y1="35632" x2="9688" y2="59770"/>
                        <a14:foregroundMark x1="69375" y1="8276" x2="94688" y2="43448"/>
                        <a14:foregroundMark x1="87188" y1="58851" x2="70156" y2="74253"/>
                        <a14:foregroundMark x1="65469" y1="73793" x2="69375" y2="96552"/>
                        <a14:foregroundMark x1="54375" y1="74253" x2="61406" y2="76782"/>
                        <a14:foregroundMark x1="7813" y1="21379" x2="7813" y2="26897"/>
                        <a14:foregroundMark x1="58750" y1="28506" x2="58750" y2="28506"/>
                        <a14:foregroundMark x1="73594" y1="28966" x2="73594" y2="28966"/>
                        <a14:foregroundMark x1="70625" y1="37931" x2="70625" y2="37931"/>
                        <a14:foregroundMark x1="73281" y1="37701" x2="73281" y2="37701"/>
                        <a14:foregroundMark x1="72188" y1="39540" x2="72188" y2="39540"/>
                        <a14:foregroundMark x1="59688" y1="36322" x2="59688" y2="36322"/>
                        <a14:foregroundMark x1="60156" y1="35862" x2="60469" y2="36092"/>
                        <a14:foregroundMark x1="59219" y1="35172" x2="58125" y2="37011"/>
                        <a14:foregroundMark x1="57500" y1="37931" x2="57344" y2="39310"/>
                        <a14:foregroundMark x1="19375" y1="17931" x2="10313" y2="40690"/>
                        <a14:foregroundMark x1="37656" y1="32644" x2="37656" y2="32644"/>
                        <a14:foregroundMark x1="37344" y1="39540" x2="38125" y2="40000"/>
                        <a14:foregroundMark x1="38594" y1="40690" x2="38906" y2="41149"/>
                        <a14:foregroundMark x1="38906" y1="41609" x2="39063" y2="42069"/>
                        <a14:foregroundMark x1="71875" y1="68276" x2="76094" y2="68276"/>
                        <a14:foregroundMark x1="66875" y1="70575" x2="70156" y2="74943"/>
                        <a14:foregroundMark x1="63125" y1="68046" x2="64219" y2="83448"/>
                        <a14:foregroundMark x1="69375" y1="77241" x2="75469" y2="69885"/>
                        <a14:foregroundMark x1="61094" y1="80460" x2="61250" y2="94483"/>
                        <a14:foregroundMark x1="60313" y1="97011" x2="76875" y2="91264"/>
                        <a14:foregroundMark x1="77344" y1="92184" x2="79844" y2="9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81394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1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聲音決定說服力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612019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91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說話速度與時機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chemeClr val="tx1"/>
                </a:solidFill>
              </a:rPr>
              <a:t>說話</a:t>
            </a:r>
            <a:r>
              <a:rPr lang="zh-TW" altLang="zh-TW" dirty="0">
                <a:solidFill>
                  <a:schemeClr val="tx1"/>
                </a:solidFill>
              </a:rPr>
              <a:t>時「時機</a:t>
            </a:r>
            <a:r>
              <a:rPr lang="zh-TW" altLang="zh-TW" dirty="0" smtClean="0">
                <a:solidFill>
                  <a:schemeClr val="tx1"/>
                </a:solidFill>
              </a:rPr>
              <a:t>」</a:t>
            </a:r>
            <a:r>
              <a:rPr lang="zh-TW" altLang="en-US" dirty="0" smtClean="0">
                <a:solidFill>
                  <a:schemeClr val="tx1"/>
                </a:solidFill>
              </a:rPr>
              <a:t>與</a:t>
            </a:r>
            <a:r>
              <a:rPr lang="zh-TW" altLang="zh-TW" dirty="0" smtClean="0">
                <a:solidFill>
                  <a:schemeClr val="tx1"/>
                </a:solidFill>
              </a:rPr>
              <a:t>「</a:t>
            </a:r>
            <a:r>
              <a:rPr lang="zh-TW" altLang="zh-TW" dirty="0">
                <a:solidFill>
                  <a:schemeClr val="tx1"/>
                </a:solidFill>
              </a:rPr>
              <a:t>速度</a:t>
            </a:r>
            <a:r>
              <a:rPr lang="zh-TW" altLang="zh-TW" dirty="0" smtClean="0">
                <a:solidFill>
                  <a:schemeClr val="tx1"/>
                </a:solidFill>
              </a:rPr>
              <a:t>」</a:t>
            </a:r>
            <a:r>
              <a:rPr lang="zh-TW" altLang="en-US" dirty="0" smtClean="0">
                <a:solidFill>
                  <a:schemeClr val="tx1"/>
                </a:solidFill>
              </a:rPr>
              <a:t>具有一定的</a:t>
            </a:r>
            <a:r>
              <a:rPr lang="zh-TW" altLang="zh-TW" dirty="0" smtClean="0">
                <a:solidFill>
                  <a:schemeClr val="tx1"/>
                </a:solidFill>
              </a:rPr>
              <a:t>重要性，</a:t>
            </a:r>
            <a:r>
              <a:rPr lang="zh-TW" altLang="en-US" dirty="0" smtClean="0">
                <a:solidFill>
                  <a:schemeClr val="tx1"/>
                </a:solidFill>
              </a:rPr>
              <a:t>同時，事實的停頓，可以使得對方給予適時的回應，而達到雙向溝通之目的。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zh-TW" dirty="0" smtClean="0">
                <a:solidFill>
                  <a:schemeClr val="tx1"/>
                </a:solidFill>
              </a:rPr>
              <a:t>吸引人</a:t>
            </a:r>
            <a:r>
              <a:rPr lang="zh-TW" altLang="zh-TW" dirty="0">
                <a:solidFill>
                  <a:schemeClr val="tx1"/>
                </a:solidFill>
              </a:rPr>
              <a:t>的說話聲須注意「強弱」</a:t>
            </a:r>
            <a:r>
              <a:rPr lang="zh-TW" altLang="zh-TW" dirty="0" smtClean="0">
                <a:solidFill>
                  <a:schemeClr val="tx1"/>
                </a:solidFill>
              </a:rPr>
              <a:t>、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zh-TW" dirty="0" smtClean="0">
                <a:solidFill>
                  <a:schemeClr val="tx1"/>
                </a:solidFill>
              </a:rPr>
              <a:t>「</a:t>
            </a:r>
            <a:r>
              <a:rPr lang="zh-TW" altLang="zh-TW" dirty="0">
                <a:solidFill>
                  <a:schemeClr val="tx1"/>
                </a:solidFill>
              </a:rPr>
              <a:t>高低」、「音色」、「節奏</a:t>
            </a:r>
            <a:r>
              <a:rPr lang="zh-TW" altLang="zh-TW" dirty="0" smtClean="0">
                <a:solidFill>
                  <a:schemeClr val="tx1"/>
                </a:solidFill>
              </a:rPr>
              <a:t>」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以上這四</a:t>
            </a:r>
            <a:r>
              <a:rPr lang="zh-TW" altLang="zh-TW" dirty="0" smtClean="0">
                <a:solidFill>
                  <a:schemeClr val="tx1"/>
                </a:solidFill>
              </a:rPr>
              <a:t>個</a:t>
            </a:r>
            <a:r>
              <a:rPr lang="zh-TW" altLang="zh-TW" dirty="0">
                <a:solidFill>
                  <a:schemeClr val="tx1"/>
                </a:solidFill>
              </a:rPr>
              <a:t>要素的均衡。</a:t>
            </a: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ãèªªè©±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89" y="4325522"/>
            <a:ext cx="3023315" cy="291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說話速度與時機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98713945"/>
              </p:ext>
            </p:extLst>
          </p:nvPr>
        </p:nvGraphicFramePr>
        <p:xfrm>
          <a:off x="-2556792" y="1816851"/>
          <a:ext cx="14041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755576" y="1628800"/>
            <a:ext cx="861774" cy="46063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說話絕佳節奏感：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65" b="98464" l="3692" r="94154">
                        <a14:foregroundMark x1="17385" y1="27803" x2="23077" y2="31183"/>
                        <a14:foregroundMark x1="63538" y1="21045" x2="72769" y2="25346"/>
                        <a14:foregroundMark x1="63231" y1="14286" x2="69846" y2="20276"/>
                        <a14:foregroundMark x1="70769" y1="17204" x2="70769" y2="17204"/>
                        <a14:foregroundMark x1="58769" y1="63902" x2="64615" y2="86790"/>
                        <a14:foregroundMark x1="48308" y1="68971" x2="51231" y2="90169"/>
                        <a14:foregroundMark x1="58462" y1="76190" x2="58462" y2="76190"/>
                        <a14:foregroundMark x1="44000" y1="48387" x2="43692" y2="43625"/>
                        <a14:foregroundMark x1="42923" y1="48694" x2="42154" y2="45315"/>
                        <a14:foregroundMark x1="44154" y1="28264" x2="42000" y2="34869"/>
                        <a14:foregroundMark x1="51538" y1="16283" x2="43077" y2="28264"/>
                        <a14:foregroundMark x1="76000" y1="19201" x2="80769" y2="28725"/>
                        <a14:foregroundMark x1="80769" y1="31183" x2="77846" y2="46697"/>
                        <a14:foregroundMark x1="80462" y1="54378" x2="83538" y2="54224"/>
                        <a14:foregroundMark x1="81846" y1="57911" x2="73385" y2="62673"/>
                        <a14:foregroundMark x1="81846" y1="28879" x2="79692" y2="42857"/>
                        <a14:foregroundMark x1="63385" y1="88786" x2="63385" y2="88786"/>
                        <a14:foregroundMark x1="53538" y1="50384" x2="53538" y2="50384"/>
                        <a14:foregroundMark x1="59077" y1="52842" x2="59077" y2="52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2952328" cy="338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講得多不如</a:t>
            </a:r>
            <a:r>
              <a:rPr lang="zh-TW" altLang="en-US" dirty="0" smtClean="0"/>
              <a:t>講得巧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談話過程的印象好壞，關鍵來自於綜合能力的談話技巧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783483"/>
              </p:ext>
            </p:extLst>
          </p:nvPr>
        </p:nvGraphicFramePr>
        <p:xfrm>
          <a:off x="611560" y="1052736"/>
          <a:ext cx="8229600" cy="553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萬事如何說？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252646"/>
              </p:ext>
            </p:extLst>
          </p:nvPr>
        </p:nvGraphicFramePr>
        <p:xfrm>
          <a:off x="457200" y="134076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2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萬事如何</a:t>
            </a:r>
            <a:r>
              <a:rPr lang="zh-TW" altLang="en-US" dirty="0" smtClean="0"/>
              <a:t>說？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8378" y="1268760"/>
            <a:ext cx="8410086" cy="4525959"/>
          </a:xfrm>
        </p:spPr>
        <p:txBody>
          <a:bodyPr vert="horz"/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想要</a:t>
            </a:r>
            <a:r>
              <a:rPr lang="zh-TW" altLang="en-US" sz="3600" b="1" dirty="0">
                <a:solidFill>
                  <a:srgbClr val="FF0000"/>
                </a:solidFill>
              </a:rPr>
              <a:t>被別人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重視，</a:t>
            </a:r>
            <a:r>
              <a:rPr lang="zh-TW" altLang="en-US" sz="3600" b="1" dirty="0">
                <a:solidFill>
                  <a:srgbClr val="FF0000"/>
                </a:solidFill>
              </a:rPr>
              <a:t>你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可以換句話說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矩形 4"/>
          <p:cNvSpPr/>
          <p:nvPr/>
        </p:nvSpPr>
        <p:spPr>
          <a:xfrm>
            <a:off x="-1116632" y="-15360"/>
            <a:ext cx="629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  <a:buSzPct val="100000"/>
            </a:pPr>
            <a:endParaRPr lang="en-US" altLang="zh-TW" sz="3600" b="1" dirty="0">
              <a:solidFill>
                <a:srgbClr val="FF0000"/>
              </a:solidFill>
              <a:latin typeface="標楷體" pitchFamily="65"/>
              <a:ea typeface="標楷體" pitchFamily="65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41129"/>
              </p:ext>
            </p:extLst>
          </p:nvPr>
        </p:nvGraphicFramePr>
        <p:xfrm>
          <a:off x="539552" y="2060848"/>
          <a:ext cx="8208912" cy="368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5976664"/>
              </a:tblGrid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卸責的語言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負責的語言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724456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你羞辱我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我感覺到羞辱，因為你隨意提及我的私事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724456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你傷害我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我覺得受傷，因為你忽視我的感受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724456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你太自傲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我覺得你太自私了，因為你都不為他人著想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724456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你害我緊張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我有點緊張，因為你站在我旁邊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7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2933</TotalTime>
  <Words>498</Words>
  <Application>Microsoft Office PowerPoint</Application>
  <PresentationFormat>如螢幕大小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課程名稱</vt:lpstr>
      <vt:lpstr>聲音表情與口說能力</vt:lpstr>
      <vt:lpstr>前言</vt:lpstr>
      <vt:lpstr>聲音決定說服力</vt:lpstr>
      <vt:lpstr>聲音決定說服力</vt:lpstr>
      <vt:lpstr>說話速度與時機</vt:lpstr>
      <vt:lpstr>說話速度與時機</vt:lpstr>
      <vt:lpstr>講得多不如講得巧</vt:lpstr>
      <vt:lpstr>萬事如何說？</vt:lpstr>
      <vt:lpstr>萬事如何說？</vt:lpstr>
      <vt:lpstr>萬事如何說？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Student Activities</cp:lastModifiedBy>
  <cp:revision>133</cp:revision>
  <dcterms:created xsi:type="dcterms:W3CDTF">2017-11-07T02:54:43Z</dcterms:created>
  <dcterms:modified xsi:type="dcterms:W3CDTF">2018-04-15T14:09:53Z</dcterms:modified>
</cp:coreProperties>
</file>