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1" r:id="rId4"/>
    <p:sldId id="263" r:id="rId5"/>
    <p:sldId id="269" r:id="rId6"/>
    <p:sldId id="270" r:id="rId7"/>
    <p:sldId id="264" r:id="rId8"/>
    <p:sldId id="265" r:id="rId9"/>
    <p:sldId id="266" r:id="rId10"/>
    <p:sldId id="267" r:id="rId11"/>
    <p:sldId id="268" r:id="rId12"/>
    <p:sldId id="272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7" autoAdjust="0"/>
  </p:normalViewPr>
  <p:slideViewPr>
    <p:cSldViewPr>
      <p:cViewPr>
        <p:scale>
          <a:sx n="60" d="100"/>
          <a:sy n="60" d="100"/>
        </p:scale>
        <p:origin x="-15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EAB38-0B67-4997-B8D0-7656E14C386E}" type="doc">
      <dgm:prSet loTypeId="urn:microsoft.com/office/officeart/2005/8/layout/pList2" loCatId="list" qsTypeId="urn:microsoft.com/office/officeart/2005/8/quickstyle/simple3" qsCatId="simple" csTypeId="urn:microsoft.com/office/officeart/2005/8/colors/colorful5" csCatId="colorful" phldr="1"/>
      <dgm:spPr/>
    </dgm:pt>
    <dgm:pt modelId="{998883FC-7F72-4AFA-B9F3-699D95FA2577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自我溝通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1E3BB4-C633-4643-931E-943E7FB2E914}" type="parTrans" cxnId="{BA075DB6-5E2F-4095-8C6B-0B6BE6B07CC2}">
      <dgm:prSet/>
      <dgm:spPr/>
      <dgm:t>
        <a:bodyPr/>
        <a:lstStyle/>
        <a:p>
          <a:endParaRPr lang="zh-TW" altLang="en-US"/>
        </a:p>
      </dgm:t>
    </dgm:pt>
    <dgm:pt modelId="{7571953B-9BD2-40BC-B075-67EBC7866171}" type="sibTrans" cxnId="{BA075DB6-5E2F-4095-8C6B-0B6BE6B07CC2}">
      <dgm:prSet/>
      <dgm:spPr/>
      <dgm:t>
        <a:bodyPr/>
        <a:lstStyle/>
        <a:p>
          <a:endParaRPr lang="zh-TW" altLang="en-US"/>
        </a:p>
      </dgm:t>
    </dgm:pt>
    <dgm:pt modelId="{D76B7392-8FA7-45AC-96E6-25805FABB29A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一對一溝通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E4B62D-4064-46A1-A77A-25693A4D4DA9}" type="parTrans" cxnId="{E22ED953-59E2-4644-89AF-51114476E1EF}">
      <dgm:prSet/>
      <dgm:spPr/>
      <dgm:t>
        <a:bodyPr/>
        <a:lstStyle/>
        <a:p>
          <a:endParaRPr lang="zh-TW" altLang="en-US"/>
        </a:p>
      </dgm:t>
    </dgm:pt>
    <dgm:pt modelId="{A0D555F0-061B-410B-9580-6C1B5E008762}" type="sibTrans" cxnId="{E22ED953-59E2-4644-89AF-51114476E1EF}">
      <dgm:prSet/>
      <dgm:spPr/>
      <dgm:t>
        <a:bodyPr/>
        <a:lstStyle/>
        <a:p>
          <a:endParaRPr lang="zh-TW" altLang="en-US"/>
        </a:p>
      </dgm:t>
    </dgm:pt>
    <dgm:pt modelId="{12112984-AD97-4A3F-BE45-2D0B243F6D0D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小團體溝通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126DE0-52C5-4B88-B383-0A32B3EF0DE5}" type="parTrans" cxnId="{4CC08BF3-E290-4D33-9681-9B9E056F273A}">
      <dgm:prSet/>
      <dgm:spPr/>
      <dgm:t>
        <a:bodyPr/>
        <a:lstStyle/>
        <a:p>
          <a:endParaRPr lang="zh-TW" altLang="en-US"/>
        </a:p>
      </dgm:t>
    </dgm:pt>
    <dgm:pt modelId="{D1249BA1-69D3-40DE-B33E-BFC844D3FBD8}" type="sibTrans" cxnId="{4CC08BF3-E290-4D33-9681-9B9E056F273A}">
      <dgm:prSet/>
      <dgm:spPr/>
      <dgm:t>
        <a:bodyPr/>
        <a:lstStyle/>
        <a:p>
          <a:endParaRPr lang="zh-TW" altLang="en-US"/>
        </a:p>
      </dgm:t>
    </dgm:pt>
    <dgm:pt modelId="{64CA0650-383B-408C-A8EA-7D20CD21C319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大團體溝通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3DE66F-ECE3-48B6-9B63-662F75ADC378}" type="parTrans" cxnId="{26CD64D8-5BC2-4B18-9D84-E9DF5733C5F2}">
      <dgm:prSet/>
      <dgm:spPr/>
      <dgm:t>
        <a:bodyPr/>
        <a:lstStyle/>
        <a:p>
          <a:endParaRPr lang="zh-TW" altLang="en-US"/>
        </a:p>
      </dgm:t>
    </dgm:pt>
    <dgm:pt modelId="{755A81DE-FEC9-42EC-8088-178516B01875}" type="sibTrans" cxnId="{26CD64D8-5BC2-4B18-9D84-E9DF5733C5F2}">
      <dgm:prSet/>
      <dgm:spPr/>
      <dgm:t>
        <a:bodyPr/>
        <a:lstStyle/>
        <a:p>
          <a:endParaRPr lang="zh-TW" altLang="en-US"/>
        </a:p>
      </dgm:t>
    </dgm:pt>
    <dgm:pt modelId="{920BCA57-86F1-4983-AD4B-A3BB0A9EC44B}">
      <dgm:prSet/>
      <dgm:spPr/>
      <dgm:t>
        <a:bodyPr/>
        <a:lstStyle/>
        <a:p>
          <a:r>
            <a:rPr lang="zh-TW" altLang="en-US" b="1" smtClean="0">
              <a:latin typeface="標楷體" panose="03000509000000000000" pitchFamily="65" charset="-120"/>
              <a:ea typeface="標楷體" panose="03000509000000000000" pitchFamily="65" charset="-120"/>
            </a:rPr>
            <a:t>一對多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08C85A-323F-4C5F-B166-7FDD16B4364C}" type="parTrans" cxnId="{7C767BE6-09E5-4373-88CB-C5BF96A7B8E8}">
      <dgm:prSet/>
      <dgm:spPr/>
      <dgm:t>
        <a:bodyPr/>
        <a:lstStyle/>
        <a:p>
          <a:endParaRPr lang="zh-TW" altLang="en-US"/>
        </a:p>
      </dgm:t>
    </dgm:pt>
    <dgm:pt modelId="{FBB141B6-B4E9-4861-A469-E9DAF934C64C}" type="sibTrans" cxnId="{7C767BE6-09E5-4373-88CB-C5BF96A7B8E8}">
      <dgm:prSet/>
      <dgm:spPr/>
      <dgm:t>
        <a:bodyPr/>
        <a:lstStyle/>
        <a:p>
          <a:endParaRPr lang="zh-TW" altLang="en-US"/>
        </a:p>
      </dgm:t>
    </dgm:pt>
    <dgm:pt modelId="{B39F16A3-EB45-4FB4-80DB-16FDA264526E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多對一</a:t>
          </a:r>
          <a:endParaRPr lang="en-US" altLang="zh-TW" b="1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70AE42-9D39-432B-AB4A-0A4F895F0764}" type="parTrans" cxnId="{4F85E563-B691-414D-B7D9-A8DA380BFA2D}">
      <dgm:prSet/>
      <dgm:spPr/>
      <dgm:t>
        <a:bodyPr/>
        <a:lstStyle/>
        <a:p>
          <a:endParaRPr lang="zh-TW" altLang="en-US"/>
        </a:p>
      </dgm:t>
    </dgm:pt>
    <dgm:pt modelId="{89E4B080-83A4-4DB4-9293-D77E987BD832}" type="sibTrans" cxnId="{4F85E563-B691-414D-B7D9-A8DA380BFA2D}">
      <dgm:prSet/>
      <dgm:spPr/>
      <dgm:t>
        <a:bodyPr/>
        <a:lstStyle/>
        <a:p>
          <a:endParaRPr lang="zh-TW" altLang="en-US"/>
        </a:p>
      </dgm:t>
    </dgm:pt>
    <dgm:pt modelId="{3AF107C1-D7DD-41B0-A74F-7E38113DAFBD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多對多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7067BC-8D1A-4942-904F-E17C2332329F}" type="parTrans" cxnId="{240CDB1C-A59F-4AD9-9F13-6334CC469B3A}">
      <dgm:prSet/>
      <dgm:spPr/>
      <dgm:t>
        <a:bodyPr/>
        <a:lstStyle/>
        <a:p>
          <a:endParaRPr lang="zh-TW" altLang="en-US"/>
        </a:p>
      </dgm:t>
    </dgm:pt>
    <dgm:pt modelId="{11B960DF-DB29-4C6F-8B06-68762FC9453E}" type="sibTrans" cxnId="{240CDB1C-A59F-4AD9-9F13-6334CC469B3A}">
      <dgm:prSet/>
      <dgm:spPr/>
      <dgm:t>
        <a:bodyPr/>
        <a:lstStyle/>
        <a:p>
          <a:endParaRPr lang="zh-TW" altLang="en-US"/>
        </a:p>
      </dgm:t>
    </dgm:pt>
    <dgm:pt modelId="{0BAC42F2-1205-474D-923E-40AEA700A926}" type="pres">
      <dgm:prSet presAssocID="{411EAB38-0B67-4997-B8D0-7656E14C386E}" presName="Name0" presStyleCnt="0">
        <dgm:presLayoutVars>
          <dgm:dir/>
          <dgm:resizeHandles val="exact"/>
        </dgm:presLayoutVars>
      </dgm:prSet>
      <dgm:spPr/>
    </dgm:pt>
    <dgm:pt modelId="{AD3154B4-002D-44D9-BE76-A9E7E6F89A32}" type="pres">
      <dgm:prSet presAssocID="{411EAB38-0B67-4997-B8D0-7656E14C386E}" presName="bkgdShp" presStyleLbl="alignAccFollowNode1" presStyleIdx="0" presStyleCnt="1"/>
      <dgm:spPr/>
    </dgm:pt>
    <dgm:pt modelId="{B5DB129F-D556-48EB-970D-37F44C1FC706}" type="pres">
      <dgm:prSet presAssocID="{411EAB38-0B67-4997-B8D0-7656E14C386E}" presName="linComp" presStyleCnt="0"/>
      <dgm:spPr/>
    </dgm:pt>
    <dgm:pt modelId="{DCF40490-A870-4D63-8860-BFA163F59B9E}" type="pres">
      <dgm:prSet presAssocID="{998883FC-7F72-4AFA-B9F3-699D95FA2577}" presName="compNode" presStyleCnt="0"/>
      <dgm:spPr/>
    </dgm:pt>
    <dgm:pt modelId="{612894A7-95C3-4717-AD49-5C9B5A794B94}" type="pres">
      <dgm:prSet presAssocID="{998883FC-7F72-4AFA-B9F3-699D95FA2577}" presName="node" presStyleLbl="node1" presStyleIdx="0" presStyleCnt="7">
        <dgm:presLayoutVars>
          <dgm:bulletEnabled val="1"/>
        </dgm:presLayoutVars>
      </dgm:prSet>
      <dgm:spPr/>
    </dgm:pt>
    <dgm:pt modelId="{CC9A9FBD-87AA-4747-9B0D-9418B76C5CBA}" type="pres">
      <dgm:prSet presAssocID="{998883FC-7F72-4AFA-B9F3-699D95FA2577}" presName="invisiNode" presStyleLbl="node1" presStyleIdx="0" presStyleCnt="7"/>
      <dgm:spPr/>
    </dgm:pt>
    <dgm:pt modelId="{0CD81E87-6C5B-4972-A635-5E7D27411A5A}" type="pres">
      <dgm:prSet presAssocID="{998883FC-7F72-4AFA-B9F3-699D95FA2577}" presName="imagNode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4D5D0F-BF1E-4384-82C7-A1A0EA02E34B}" type="pres">
      <dgm:prSet presAssocID="{7571953B-9BD2-40BC-B075-67EBC7866171}" presName="sibTrans" presStyleLbl="sibTrans2D1" presStyleIdx="0" presStyleCnt="0"/>
      <dgm:spPr/>
    </dgm:pt>
    <dgm:pt modelId="{69886BA9-AEA4-4F54-909D-4A72BEA9CD29}" type="pres">
      <dgm:prSet presAssocID="{D76B7392-8FA7-45AC-96E6-25805FABB29A}" presName="compNode" presStyleCnt="0"/>
      <dgm:spPr/>
    </dgm:pt>
    <dgm:pt modelId="{42067FD7-905B-475D-A577-D10066042F88}" type="pres">
      <dgm:prSet presAssocID="{D76B7392-8FA7-45AC-96E6-25805FABB29A}" presName="node" presStyleLbl="node1" presStyleIdx="1" presStyleCnt="7">
        <dgm:presLayoutVars>
          <dgm:bulletEnabled val="1"/>
        </dgm:presLayoutVars>
      </dgm:prSet>
      <dgm:spPr/>
    </dgm:pt>
    <dgm:pt modelId="{EBF13127-E78D-4E46-8755-E428B1A5E69E}" type="pres">
      <dgm:prSet presAssocID="{D76B7392-8FA7-45AC-96E6-25805FABB29A}" presName="invisiNode" presStyleLbl="node1" presStyleIdx="1" presStyleCnt="7"/>
      <dgm:spPr/>
    </dgm:pt>
    <dgm:pt modelId="{BA9AD54B-636F-4BBC-B258-946D04180752}" type="pres">
      <dgm:prSet presAssocID="{D76B7392-8FA7-45AC-96E6-25805FABB29A}" presName="imagNode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F451C9-F392-480E-9122-560565981244}" type="pres">
      <dgm:prSet presAssocID="{A0D555F0-061B-410B-9580-6C1B5E008762}" presName="sibTrans" presStyleLbl="sibTrans2D1" presStyleIdx="0" presStyleCnt="0"/>
      <dgm:spPr/>
    </dgm:pt>
    <dgm:pt modelId="{BCBA2D25-273F-4F2B-9C12-3CBF9C78D8AA}" type="pres">
      <dgm:prSet presAssocID="{12112984-AD97-4A3F-BE45-2D0B243F6D0D}" presName="compNode" presStyleCnt="0"/>
      <dgm:spPr/>
    </dgm:pt>
    <dgm:pt modelId="{43E9E9D2-57EA-4E9D-A90D-4127FE5235B3}" type="pres">
      <dgm:prSet presAssocID="{12112984-AD97-4A3F-BE45-2D0B243F6D0D}" presName="node" presStyleLbl="node1" presStyleIdx="2" presStyleCnt="7">
        <dgm:presLayoutVars>
          <dgm:bulletEnabled val="1"/>
        </dgm:presLayoutVars>
      </dgm:prSet>
      <dgm:spPr/>
    </dgm:pt>
    <dgm:pt modelId="{D73E38EC-3F44-4446-8665-AF880CD60326}" type="pres">
      <dgm:prSet presAssocID="{12112984-AD97-4A3F-BE45-2D0B243F6D0D}" presName="invisiNode" presStyleLbl="node1" presStyleIdx="2" presStyleCnt="7"/>
      <dgm:spPr/>
    </dgm:pt>
    <dgm:pt modelId="{97222F04-74A6-4878-B8DC-A75B0967B90D}" type="pres">
      <dgm:prSet presAssocID="{12112984-AD97-4A3F-BE45-2D0B243F6D0D}" presName="imagNode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28CDD5F-AE0B-412E-B64F-67A59F4F4686}" type="pres">
      <dgm:prSet presAssocID="{D1249BA1-69D3-40DE-B33E-BFC844D3FBD8}" presName="sibTrans" presStyleLbl="sibTrans2D1" presStyleIdx="0" presStyleCnt="0"/>
      <dgm:spPr/>
    </dgm:pt>
    <dgm:pt modelId="{CA179F66-3D01-4823-B5C2-DA5B088246C5}" type="pres">
      <dgm:prSet presAssocID="{64CA0650-383B-408C-A8EA-7D20CD21C319}" presName="compNode" presStyleCnt="0"/>
      <dgm:spPr/>
    </dgm:pt>
    <dgm:pt modelId="{C5B61EC9-3899-4F98-8479-7E2ED7BD6282}" type="pres">
      <dgm:prSet presAssocID="{64CA0650-383B-408C-A8EA-7D20CD21C319}" presName="node" presStyleLbl="node1" presStyleIdx="3" presStyleCnt="7">
        <dgm:presLayoutVars>
          <dgm:bulletEnabled val="1"/>
        </dgm:presLayoutVars>
      </dgm:prSet>
      <dgm:spPr/>
    </dgm:pt>
    <dgm:pt modelId="{3DB67962-8F0C-4356-BA6D-C6E885303DB9}" type="pres">
      <dgm:prSet presAssocID="{64CA0650-383B-408C-A8EA-7D20CD21C319}" presName="invisiNode" presStyleLbl="node1" presStyleIdx="3" presStyleCnt="7"/>
      <dgm:spPr/>
    </dgm:pt>
    <dgm:pt modelId="{05A65900-B0D8-41FF-9C56-AA2080CA95E6}" type="pres">
      <dgm:prSet presAssocID="{64CA0650-383B-408C-A8EA-7D20CD21C319}" presName="imagNode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99962BE-2589-4EFF-A8F2-42466E46D6FD}" type="pres">
      <dgm:prSet presAssocID="{755A81DE-FEC9-42EC-8088-178516B01875}" presName="sibTrans" presStyleLbl="sibTrans2D1" presStyleIdx="0" presStyleCnt="0"/>
      <dgm:spPr/>
    </dgm:pt>
    <dgm:pt modelId="{0AAD3063-0B38-444D-B9BA-1C78E0642DFB}" type="pres">
      <dgm:prSet presAssocID="{920BCA57-86F1-4983-AD4B-A3BB0A9EC44B}" presName="compNode" presStyleCnt="0"/>
      <dgm:spPr/>
    </dgm:pt>
    <dgm:pt modelId="{4BE9ACB2-DE6F-4D18-AEDE-87A70DD406ED}" type="pres">
      <dgm:prSet presAssocID="{920BCA57-86F1-4983-AD4B-A3BB0A9EC44B}" presName="node" presStyleLbl="node1" presStyleIdx="4" presStyleCnt="7">
        <dgm:presLayoutVars>
          <dgm:bulletEnabled val="1"/>
        </dgm:presLayoutVars>
      </dgm:prSet>
      <dgm:spPr/>
    </dgm:pt>
    <dgm:pt modelId="{C699472A-7294-4D86-A934-F9538EFD3E43}" type="pres">
      <dgm:prSet presAssocID="{920BCA57-86F1-4983-AD4B-A3BB0A9EC44B}" presName="invisiNode" presStyleLbl="node1" presStyleIdx="4" presStyleCnt="7"/>
      <dgm:spPr/>
    </dgm:pt>
    <dgm:pt modelId="{E65D9E1E-3A66-4FF3-B429-21816FC9931A}" type="pres">
      <dgm:prSet presAssocID="{920BCA57-86F1-4983-AD4B-A3BB0A9EC44B}" presName="imagNode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B89D560-843F-4CE0-A702-05CEA2A65830}" type="pres">
      <dgm:prSet presAssocID="{FBB141B6-B4E9-4861-A469-E9DAF934C64C}" presName="sibTrans" presStyleLbl="sibTrans2D1" presStyleIdx="0" presStyleCnt="0"/>
      <dgm:spPr/>
    </dgm:pt>
    <dgm:pt modelId="{C5DDDEC9-8A98-400B-A320-F393486A8103}" type="pres">
      <dgm:prSet presAssocID="{B39F16A3-EB45-4FB4-80DB-16FDA264526E}" presName="compNode" presStyleCnt="0"/>
      <dgm:spPr/>
    </dgm:pt>
    <dgm:pt modelId="{2315EBCE-E9A7-43A6-A67E-981D77DE2061}" type="pres">
      <dgm:prSet presAssocID="{B39F16A3-EB45-4FB4-80DB-16FDA264526E}" presName="node" presStyleLbl="node1" presStyleIdx="5" presStyleCnt="7">
        <dgm:presLayoutVars>
          <dgm:bulletEnabled val="1"/>
        </dgm:presLayoutVars>
      </dgm:prSet>
      <dgm:spPr/>
    </dgm:pt>
    <dgm:pt modelId="{84A73CD1-23F5-4D62-B91B-B8655631A75A}" type="pres">
      <dgm:prSet presAssocID="{B39F16A3-EB45-4FB4-80DB-16FDA264526E}" presName="invisiNode" presStyleLbl="node1" presStyleIdx="5" presStyleCnt="7"/>
      <dgm:spPr/>
    </dgm:pt>
    <dgm:pt modelId="{8DDB4468-E768-41AE-BE0F-63D5482D03DD}" type="pres">
      <dgm:prSet presAssocID="{B39F16A3-EB45-4FB4-80DB-16FDA264526E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F0648E4-BD96-48F0-A08E-754D2B53BBDA}" type="pres">
      <dgm:prSet presAssocID="{89E4B080-83A4-4DB4-9293-D77E987BD832}" presName="sibTrans" presStyleLbl="sibTrans2D1" presStyleIdx="0" presStyleCnt="0"/>
      <dgm:spPr/>
    </dgm:pt>
    <dgm:pt modelId="{198CF048-F377-43E8-9E98-53F0C8C50E59}" type="pres">
      <dgm:prSet presAssocID="{3AF107C1-D7DD-41B0-A74F-7E38113DAFBD}" presName="compNode" presStyleCnt="0"/>
      <dgm:spPr/>
    </dgm:pt>
    <dgm:pt modelId="{7047E372-B2B3-494C-B34B-94A8AEDF7BE2}" type="pres">
      <dgm:prSet presAssocID="{3AF107C1-D7DD-41B0-A74F-7E38113DAFBD}" presName="node" presStyleLbl="node1" presStyleIdx="6" presStyleCnt="7">
        <dgm:presLayoutVars>
          <dgm:bulletEnabled val="1"/>
        </dgm:presLayoutVars>
      </dgm:prSet>
      <dgm:spPr/>
    </dgm:pt>
    <dgm:pt modelId="{73B512A3-AE23-4B68-94AB-7E7442A34496}" type="pres">
      <dgm:prSet presAssocID="{3AF107C1-D7DD-41B0-A74F-7E38113DAFBD}" presName="invisiNode" presStyleLbl="node1" presStyleIdx="6" presStyleCnt="7"/>
      <dgm:spPr/>
    </dgm:pt>
    <dgm:pt modelId="{682D838A-6C8B-4D92-B4E5-A0150C6E3BC0}" type="pres">
      <dgm:prSet presAssocID="{3AF107C1-D7DD-41B0-A74F-7E38113DAFBD}" presName="imagNode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4CC08BF3-E290-4D33-9681-9B9E056F273A}" srcId="{411EAB38-0B67-4997-B8D0-7656E14C386E}" destId="{12112984-AD97-4A3F-BE45-2D0B243F6D0D}" srcOrd="2" destOrd="0" parTransId="{D7126DE0-52C5-4B88-B383-0A32B3EF0DE5}" sibTransId="{D1249BA1-69D3-40DE-B33E-BFC844D3FBD8}"/>
    <dgm:cxn modelId="{E949E640-FE72-4851-B818-8DC0AFB7AB64}" type="presOf" srcId="{89E4B080-83A4-4DB4-9293-D77E987BD832}" destId="{AF0648E4-BD96-48F0-A08E-754D2B53BBDA}" srcOrd="0" destOrd="0" presId="urn:microsoft.com/office/officeart/2005/8/layout/pList2"/>
    <dgm:cxn modelId="{8F51F921-3D0E-4805-ADEB-8968A29EED04}" type="presOf" srcId="{D1249BA1-69D3-40DE-B33E-BFC844D3FBD8}" destId="{628CDD5F-AE0B-412E-B64F-67A59F4F4686}" srcOrd="0" destOrd="0" presId="urn:microsoft.com/office/officeart/2005/8/layout/pList2"/>
    <dgm:cxn modelId="{240CDB1C-A59F-4AD9-9F13-6334CC469B3A}" srcId="{411EAB38-0B67-4997-B8D0-7656E14C386E}" destId="{3AF107C1-D7DD-41B0-A74F-7E38113DAFBD}" srcOrd="6" destOrd="0" parTransId="{E67067BC-8D1A-4942-904F-E17C2332329F}" sibTransId="{11B960DF-DB29-4C6F-8B06-68762FC9453E}"/>
    <dgm:cxn modelId="{4F85E563-B691-414D-B7D9-A8DA380BFA2D}" srcId="{411EAB38-0B67-4997-B8D0-7656E14C386E}" destId="{B39F16A3-EB45-4FB4-80DB-16FDA264526E}" srcOrd="5" destOrd="0" parTransId="{DD70AE42-9D39-432B-AB4A-0A4F895F0764}" sibTransId="{89E4B080-83A4-4DB4-9293-D77E987BD832}"/>
    <dgm:cxn modelId="{4155CC53-53BB-44A7-B0EA-B1407BD75580}" type="presOf" srcId="{755A81DE-FEC9-42EC-8088-178516B01875}" destId="{C99962BE-2589-4EFF-A8F2-42466E46D6FD}" srcOrd="0" destOrd="0" presId="urn:microsoft.com/office/officeart/2005/8/layout/pList2"/>
    <dgm:cxn modelId="{93B9CFF7-AA4F-43C7-9679-CC93334286C6}" type="presOf" srcId="{A0D555F0-061B-410B-9580-6C1B5E008762}" destId="{10F451C9-F392-480E-9122-560565981244}" srcOrd="0" destOrd="0" presId="urn:microsoft.com/office/officeart/2005/8/layout/pList2"/>
    <dgm:cxn modelId="{BF97D9CD-42F9-424F-8B2D-849584EF1FC5}" type="presOf" srcId="{920BCA57-86F1-4983-AD4B-A3BB0A9EC44B}" destId="{4BE9ACB2-DE6F-4D18-AEDE-87A70DD406ED}" srcOrd="0" destOrd="0" presId="urn:microsoft.com/office/officeart/2005/8/layout/pList2"/>
    <dgm:cxn modelId="{7C767BE6-09E5-4373-88CB-C5BF96A7B8E8}" srcId="{411EAB38-0B67-4997-B8D0-7656E14C386E}" destId="{920BCA57-86F1-4983-AD4B-A3BB0A9EC44B}" srcOrd="4" destOrd="0" parTransId="{5808C85A-323F-4C5F-B166-7FDD16B4364C}" sibTransId="{FBB141B6-B4E9-4861-A469-E9DAF934C64C}"/>
    <dgm:cxn modelId="{BA075DB6-5E2F-4095-8C6B-0B6BE6B07CC2}" srcId="{411EAB38-0B67-4997-B8D0-7656E14C386E}" destId="{998883FC-7F72-4AFA-B9F3-699D95FA2577}" srcOrd="0" destOrd="0" parTransId="{051E3BB4-C633-4643-931E-943E7FB2E914}" sibTransId="{7571953B-9BD2-40BC-B075-67EBC7866171}"/>
    <dgm:cxn modelId="{26CD64D8-5BC2-4B18-9D84-E9DF5733C5F2}" srcId="{411EAB38-0B67-4997-B8D0-7656E14C386E}" destId="{64CA0650-383B-408C-A8EA-7D20CD21C319}" srcOrd="3" destOrd="0" parTransId="{143DE66F-ECE3-48B6-9B63-662F75ADC378}" sibTransId="{755A81DE-FEC9-42EC-8088-178516B01875}"/>
    <dgm:cxn modelId="{14DAD79F-29E7-44FF-8918-C8691DB7300D}" type="presOf" srcId="{64CA0650-383B-408C-A8EA-7D20CD21C319}" destId="{C5B61EC9-3899-4F98-8479-7E2ED7BD6282}" srcOrd="0" destOrd="0" presId="urn:microsoft.com/office/officeart/2005/8/layout/pList2"/>
    <dgm:cxn modelId="{DAB8382D-F6D6-450F-91FF-F9AC071E6289}" type="presOf" srcId="{411EAB38-0B67-4997-B8D0-7656E14C386E}" destId="{0BAC42F2-1205-474D-923E-40AEA700A926}" srcOrd="0" destOrd="0" presId="urn:microsoft.com/office/officeart/2005/8/layout/pList2"/>
    <dgm:cxn modelId="{F3E22129-20E3-48DD-BC37-FABC205B0887}" type="presOf" srcId="{7571953B-9BD2-40BC-B075-67EBC7866171}" destId="{834D5D0F-BF1E-4384-82C7-A1A0EA02E34B}" srcOrd="0" destOrd="0" presId="urn:microsoft.com/office/officeart/2005/8/layout/pList2"/>
    <dgm:cxn modelId="{7D7B2095-89B4-4537-BFAD-6B16E34CCE43}" type="presOf" srcId="{3AF107C1-D7DD-41B0-A74F-7E38113DAFBD}" destId="{7047E372-B2B3-494C-B34B-94A8AEDF7BE2}" srcOrd="0" destOrd="0" presId="urn:microsoft.com/office/officeart/2005/8/layout/pList2"/>
    <dgm:cxn modelId="{94425EA2-E5DD-4153-93F9-D9E0F2509737}" type="presOf" srcId="{FBB141B6-B4E9-4861-A469-E9DAF934C64C}" destId="{3B89D560-843F-4CE0-A702-05CEA2A65830}" srcOrd="0" destOrd="0" presId="urn:microsoft.com/office/officeart/2005/8/layout/pList2"/>
    <dgm:cxn modelId="{508BBF94-FD4B-4815-972D-9C6520C77788}" type="presOf" srcId="{D76B7392-8FA7-45AC-96E6-25805FABB29A}" destId="{42067FD7-905B-475D-A577-D10066042F88}" srcOrd="0" destOrd="0" presId="urn:microsoft.com/office/officeart/2005/8/layout/pList2"/>
    <dgm:cxn modelId="{C14F199A-5A0E-41D2-B471-FCCCB6B8F398}" type="presOf" srcId="{998883FC-7F72-4AFA-B9F3-699D95FA2577}" destId="{612894A7-95C3-4717-AD49-5C9B5A794B94}" srcOrd="0" destOrd="0" presId="urn:microsoft.com/office/officeart/2005/8/layout/pList2"/>
    <dgm:cxn modelId="{6614DFE1-B416-4B50-8ABF-E9230D3E084D}" type="presOf" srcId="{12112984-AD97-4A3F-BE45-2D0B243F6D0D}" destId="{43E9E9D2-57EA-4E9D-A90D-4127FE5235B3}" srcOrd="0" destOrd="0" presId="urn:microsoft.com/office/officeart/2005/8/layout/pList2"/>
    <dgm:cxn modelId="{F79FB9D3-516D-4986-9528-506C7326A6C7}" type="presOf" srcId="{B39F16A3-EB45-4FB4-80DB-16FDA264526E}" destId="{2315EBCE-E9A7-43A6-A67E-981D77DE2061}" srcOrd="0" destOrd="0" presId="urn:microsoft.com/office/officeart/2005/8/layout/pList2"/>
    <dgm:cxn modelId="{E22ED953-59E2-4644-89AF-51114476E1EF}" srcId="{411EAB38-0B67-4997-B8D0-7656E14C386E}" destId="{D76B7392-8FA7-45AC-96E6-25805FABB29A}" srcOrd="1" destOrd="0" parTransId="{3CE4B62D-4064-46A1-A77A-25693A4D4DA9}" sibTransId="{A0D555F0-061B-410B-9580-6C1B5E008762}"/>
    <dgm:cxn modelId="{D5F8C462-B8E1-4E6C-9997-0C91790CE65E}" type="presParOf" srcId="{0BAC42F2-1205-474D-923E-40AEA700A926}" destId="{AD3154B4-002D-44D9-BE76-A9E7E6F89A32}" srcOrd="0" destOrd="0" presId="urn:microsoft.com/office/officeart/2005/8/layout/pList2"/>
    <dgm:cxn modelId="{216E46D6-4904-4AEA-B7B7-691E3FB940C4}" type="presParOf" srcId="{0BAC42F2-1205-474D-923E-40AEA700A926}" destId="{B5DB129F-D556-48EB-970D-37F44C1FC706}" srcOrd="1" destOrd="0" presId="urn:microsoft.com/office/officeart/2005/8/layout/pList2"/>
    <dgm:cxn modelId="{9628B1E0-3535-48E7-8C35-BCA0D63175E3}" type="presParOf" srcId="{B5DB129F-D556-48EB-970D-37F44C1FC706}" destId="{DCF40490-A870-4D63-8860-BFA163F59B9E}" srcOrd="0" destOrd="0" presId="urn:microsoft.com/office/officeart/2005/8/layout/pList2"/>
    <dgm:cxn modelId="{9A740263-7E1B-4370-8C53-B847A972877F}" type="presParOf" srcId="{DCF40490-A870-4D63-8860-BFA163F59B9E}" destId="{612894A7-95C3-4717-AD49-5C9B5A794B94}" srcOrd="0" destOrd="0" presId="urn:microsoft.com/office/officeart/2005/8/layout/pList2"/>
    <dgm:cxn modelId="{9535439A-ED60-46DE-9117-A694510777E4}" type="presParOf" srcId="{DCF40490-A870-4D63-8860-BFA163F59B9E}" destId="{CC9A9FBD-87AA-4747-9B0D-9418B76C5CBA}" srcOrd="1" destOrd="0" presId="urn:microsoft.com/office/officeart/2005/8/layout/pList2"/>
    <dgm:cxn modelId="{84F0927C-D986-4FE6-89A6-9BA11C6B3AD1}" type="presParOf" srcId="{DCF40490-A870-4D63-8860-BFA163F59B9E}" destId="{0CD81E87-6C5B-4972-A635-5E7D27411A5A}" srcOrd="2" destOrd="0" presId="urn:microsoft.com/office/officeart/2005/8/layout/pList2"/>
    <dgm:cxn modelId="{7E454246-FF41-40ED-97E6-170AA7A61DD9}" type="presParOf" srcId="{B5DB129F-D556-48EB-970D-37F44C1FC706}" destId="{834D5D0F-BF1E-4384-82C7-A1A0EA02E34B}" srcOrd="1" destOrd="0" presId="urn:microsoft.com/office/officeart/2005/8/layout/pList2"/>
    <dgm:cxn modelId="{7EC9B048-5373-4311-B851-4F32C08D42DD}" type="presParOf" srcId="{B5DB129F-D556-48EB-970D-37F44C1FC706}" destId="{69886BA9-AEA4-4F54-909D-4A72BEA9CD29}" srcOrd="2" destOrd="0" presId="urn:microsoft.com/office/officeart/2005/8/layout/pList2"/>
    <dgm:cxn modelId="{82F04824-1F36-4B84-9DA1-5E553496EC08}" type="presParOf" srcId="{69886BA9-AEA4-4F54-909D-4A72BEA9CD29}" destId="{42067FD7-905B-475D-A577-D10066042F88}" srcOrd="0" destOrd="0" presId="urn:microsoft.com/office/officeart/2005/8/layout/pList2"/>
    <dgm:cxn modelId="{D6293478-17C2-4A34-9DA9-AC426C01F5E2}" type="presParOf" srcId="{69886BA9-AEA4-4F54-909D-4A72BEA9CD29}" destId="{EBF13127-E78D-4E46-8755-E428B1A5E69E}" srcOrd="1" destOrd="0" presId="urn:microsoft.com/office/officeart/2005/8/layout/pList2"/>
    <dgm:cxn modelId="{CAD43A07-A886-454E-910D-31CE7FDA6D39}" type="presParOf" srcId="{69886BA9-AEA4-4F54-909D-4A72BEA9CD29}" destId="{BA9AD54B-636F-4BBC-B258-946D04180752}" srcOrd="2" destOrd="0" presId="urn:microsoft.com/office/officeart/2005/8/layout/pList2"/>
    <dgm:cxn modelId="{6ACBBAD7-B66C-4377-8394-F0D40DDD7B86}" type="presParOf" srcId="{B5DB129F-D556-48EB-970D-37F44C1FC706}" destId="{10F451C9-F392-480E-9122-560565981244}" srcOrd="3" destOrd="0" presId="urn:microsoft.com/office/officeart/2005/8/layout/pList2"/>
    <dgm:cxn modelId="{3FD82B91-7831-408F-BA65-AFA226A04223}" type="presParOf" srcId="{B5DB129F-D556-48EB-970D-37F44C1FC706}" destId="{BCBA2D25-273F-4F2B-9C12-3CBF9C78D8AA}" srcOrd="4" destOrd="0" presId="urn:microsoft.com/office/officeart/2005/8/layout/pList2"/>
    <dgm:cxn modelId="{44FD53E6-B127-41FC-9A91-BB68C5C53763}" type="presParOf" srcId="{BCBA2D25-273F-4F2B-9C12-3CBF9C78D8AA}" destId="{43E9E9D2-57EA-4E9D-A90D-4127FE5235B3}" srcOrd="0" destOrd="0" presId="urn:microsoft.com/office/officeart/2005/8/layout/pList2"/>
    <dgm:cxn modelId="{CBEEBD9C-A717-423B-85FA-7F2A975D01E9}" type="presParOf" srcId="{BCBA2D25-273F-4F2B-9C12-3CBF9C78D8AA}" destId="{D73E38EC-3F44-4446-8665-AF880CD60326}" srcOrd="1" destOrd="0" presId="urn:microsoft.com/office/officeart/2005/8/layout/pList2"/>
    <dgm:cxn modelId="{84B483D9-561D-4AE3-8C39-49A737E6BA96}" type="presParOf" srcId="{BCBA2D25-273F-4F2B-9C12-3CBF9C78D8AA}" destId="{97222F04-74A6-4878-B8DC-A75B0967B90D}" srcOrd="2" destOrd="0" presId="urn:microsoft.com/office/officeart/2005/8/layout/pList2"/>
    <dgm:cxn modelId="{3D2ADB40-135E-4219-824F-818AAF816B1A}" type="presParOf" srcId="{B5DB129F-D556-48EB-970D-37F44C1FC706}" destId="{628CDD5F-AE0B-412E-B64F-67A59F4F4686}" srcOrd="5" destOrd="0" presId="urn:microsoft.com/office/officeart/2005/8/layout/pList2"/>
    <dgm:cxn modelId="{440C6DC5-BEC4-464B-BEAC-2CD7627ED423}" type="presParOf" srcId="{B5DB129F-D556-48EB-970D-37F44C1FC706}" destId="{CA179F66-3D01-4823-B5C2-DA5B088246C5}" srcOrd="6" destOrd="0" presId="urn:microsoft.com/office/officeart/2005/8/layout/pList2"/>
    <dgm:cxn modelId="{52CD6E4C-BCA9-4B25-B815-48B22D609DB0}" type="presParOf" srcId="{CA179F66-3D01-4823-B5C2-DA5B088246C5}" destId="{C5B61EC9-3899-4F98-8479-7E2ED7BD6282}" srcOrd="0" destOrd="0" presId="urn:microsoft.com/office/officeart/2005/8/layout/pList2"/>
    <dgm:cxn modelId="{77D4BE92-C743-4A9A-826E-32A51418ACBF}" type="presParOf" srcId="{CA179F66-3D01-4823-B5C2-DA5B088246C5}" destId="{3DB67962-8F0C-4356-BA6D-C6E885303DB9}" srcOrd="1" destOrd="0" presId="urn:microsoft.com/office/officeart/2005/8/layout/pList2"/>
    <dgm:cxn modelId="{4E1EE075-1952-4394-997C-DD32B0F1D9D9}" type="presParOf" srcId="{CA179F66-3D01-4823-B5C2-DA5B088246C5}" destId="{05A65900-B0D8-41FF-9C56-AA2080CA95E6}" srcOrd="2" destOrd="0" presId="urn:microsoft.com/office/officeart/2005/8/layout/pList2"/>
    <dgm:cxn modelId="{A1EDFBF8-AD60-46D7-B24E-2096E2445F4E}" type="presParOf" srcId="{B5DB129F-D556-48EB-970D-37F44C1FC706}" destId="{C99962BE-2589-4EFF-A8F2-42466E46D6FD}" srcOrd="7" destOrd="0" presId="urn:microsoft.com/office/officeart/2005/8/layout/pList2"/>
    <dgm:cxn modelId="{7CCABE47-BAE7-4FC5-B47F-5951C6380941}" type="presParOf" srcId="{B5DB129F-D556-48EB-970D-37F44C1FC706}" destId="{0AAD3063-0B38-444D-B9BA-1C78E0642DFB}" srcOrd="8" destOrd="0" presId="urn:microsoft.com/office/officeart/2005/8/layout/pList2"/>
    <dgm:cxn modelId="{C878B995-67E8-456D-BE50-CDFB1FBA3040}" type="presParOf" srcId="{0AAD3063-0B38-444D-B9BA-1C78E0642DFB}" destId="{4BE9ACB2-DE6F-4D18-AEDE-87A70DD406ED}" srcOrd="0" destOrd="0" presId="urn:microsoft.com/office/officeart/2005/8/layout/pList2"/>
    <dgm:cxn modelId="{1DD288DF-0E0B-44DF-BD60-A9E8B486FBAC}" type="presParOf" srcId="{0AAD3063-0B38-444D-B9BA-1C78E0642DFB}" destId="{C699472A-7294-4D86-A934-F9538EFD3E43}" srcOrd="1" destOrd="0" presId="urn:microsoft.com/office/officeart/2005/8/layout/pList2"/>
    <dgm:cxn modelId="{F848CB73-4F25-4237-9B1C-F95985900429}" type="presParOf" srcId="{0AAD3063-0B38-444D-B9BA-1C78E0642DFB}" destId="{E65D9E1E-3A66-4FF3-B429-21816FC9931A}" srcOrd="2" destOrd="0" presId="urn:microsoft.com/office/officeart/2005/8/layout/pList2"/>
    <dgm:cxn modelId="{AAC7CF9F-16F0-4520-877D-AA8643232EA2}" type="presParOf" srcId="{B5DB129F-D556-48EB-970D-37F44C1FC706}" destId="{3B89D560-843F-4CE0-A702-05CEA2A65830}" srcOrd="9" destOrd="0" presId="urn:microsoft.com/office/officeart/2005/8/layout/pList2"/>
    <dgm:cxn modelId="{DF5FA568-7940-421E-83D8-32FC5E2F76AF}" type="presParOf" srcId="{B5DB129F-D556-48EB-970D-37F44C1FC706}" destId="{C5DDDEC9-8A98-400B-A320-F393486A8103}" srcOrd="10" destOrd="0" presId="urn:microsoft.com/office/officeart/2005/8/layout/pList2"/>
    <dgm:cxn modelId="{7AA24A5C-9438-4DFB-B83A-726DCB771227}" type="presParOf" srcId="{C5DDDEC9-8A98-400B-A320-F393486A8103}" destId="{2315EBCE-E9A7-43A6-A67E-981D77DE2061}" srcOrd="0" destOrd="0" presId="urn:microsoft.com/office/officeart/2005/8/layout/pList2"/>
    <dgm:cxn modelId="{FF1A43C0-708F-4C47-91E0-23A8C882F68B}" type="presParOf" srcId="{C5DDDEC9-8A98-400B-A320-F393486A8103}" destId="{84A73CD1-23F5-4D62-B91B-B8655631A75A}" srcOrd="1" destOrd="0" presId="urn:microsoft.com/office/officeart/2005/8/layout/pList2"/>
    <dgm:cxn modelId="{E30F500F-C6D9-476A-9581-D97DBBB43576}" type="presParOf" srcId="{C5DDDEC9-8A98-400B-A320-F393486A8103}" destId="{8DDB4468-E768-41AE-BE0F-63D5482D03DD}" srcOrd="2" destOrd="0" presId="urn:microsoft.com/office/officeart/2005/8/layout/pList2"/>
    <dgm:cxn modelId="{3D9C11BF-6D71-4D9D-BC52-61B11B0D4232}" type="presParOf" srcId="{B5DB129F-D556-48EB-970D-37F44C1FC706}" destId="{AF0648E4-BD96-48F0-A08E-754D2B53BBDA}" srcOrd="11" destOrd="0" presId="urn:microsoft.com/office/officeart/2005/8/layout/pList2"/>
    <dgm:cxn modelId="{321B5FAB-7D15-4E0E-9850-0607C1DA7CBA}" type="presParOf" srcId="{B5DB129F-D556-48EB-970D-37F44C1FC706}" destId="{198CF048-F377-43E8-9E98-53F0C8C50E59}" srcOrd="12" destOrd="0" presId="urn:microsoft.com/office/officeart/2005/8/layout/pList2"/>
    <dgm:cxn modelId="{89BC8400-9A0D-48AF-BCF8-6CAB69ED4D2E}" type="presParOf" srcId="{198CF048-F377-43E8-9E98-53F0C8C50E59}" destId="{7047E372-B2B3-494C-B34B-94A8AEDF7BE2}" srcOrd="0" destOrd="0" presId="urn:microsoft.com/office/officeart/2005/8/layout/pList2"/>
    <dgm:cxn modelId="{1506F444-BC85-4DA4-A963-8845DCE44D94}" type="presParOf" srcId="{198CF048-F377-43E8-9E98-53F0C8C50E59}" destId="{73B512A3-AE23-4B68-94AB-7E7442A34496}" srcOrd="1" destOrd="0" presId="urn:microsoft.com/office/officeart/2005/8/layout/pList2"/>
    <dgm:cxn modelId="{6C38580B-13B9-4529-A810-B145695EDE37}" type="presParOf" srcId="{198CF048-F377-43E8-9E98-53F0C8C50E59}" destId="{682D838A-6C8B-4D92-B4E5-A0150C6E3BC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35107-E0A8-4FED-8C92-98AF8D64D966}" type="doc">
      <dgm:prSet loTypeId="urn:microsoft.com/office/officeart/2005/8/layout/arrow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43C44DCB-6075-4817-ADED-8C6FA0BD4ADF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語言溝通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A04E77-C94E-4A6D-89E6-7FDF1D35F977}" type="parTrans" cxnId="{FAAFFF27-C4AD-40A9-8660-B1FB2D9274C7}">
      <dgm:prSet/>
      <dgm:spPr/>
      <dgm:t>
        <a:bodyPr/>
        <a:lstStyle/>
        <a:p>
          <a:endParaRPr lang="zh-TW" altLang="en-US"/>
        </a:p>
      </dgm:t>
    </dgm:pt>
    <dgm:pt modelId="{18C51AB7-8560-486F-9180-A37D7A45E6A5}" type="sibTrans" cxnId="{FAAFFF27-C4AD-40A9-8660-B1FB2D9274C7}">
      <dgm:prSet/>
      <dgm:spPr/>
      <dgm:t>
        <a:bodyPr/>
        <a:lstStyle/>
        <a:p>
          <a:endParaRPr lang="zh-TW" altLang="en-US"/>
        </a:p>
      </dgm:t>
    </dgm:pt>
    <dgm:pt modelId="{CE074046-0C00-4704-BB6B-4FF86551BAF7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非語言溝通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8F7FD5-9DE5-4D26-8494-0A4FCB87AA00}" type="parTrans" cxnId="{2D68CE04-2614-482F-939B-9B8585BF4529}">
      <dgm:prSet/>
      <dgm:spPr/>
      <dgm:t>
        <a:bodyPr/>
        <a:lstStyle/>
        <a:p>
          <a:endParaRPr lang="zh-TW" altLang="en-US"/>
        </a:p>
      </dgm:t>
    </dgm:pt>
    <dgm:pt modelId="{D71DDD47-43F0-41BA-86E7-3E4007FE3DC8}" type="sibTrans" cxnId="{2D68CE04-2614-482F-939B-9B8585BF4529}">
      <dgm:prSet/>
      <dgm:spPr/>
      <dgm:t>
        <a:bodyPr/>
        <a:lstStyle/>
        <a:p>
          <a:endParaRPr lang="zh-TW" altLang="en-US"/>
        </a:p>
      </dgm:t>
    </dgm:pt>
    <dgm:pt modelId="{AA83CACA-9E33-4F72-83D0-DCD4374BC2D3}" type="pres">
      <dgm:prSet presAssocID="{D0035107-E0A8-4FED-8C92-98AF8D64D966}" presName="compositeShape" presStyleCnt="0">
        <dgm:presLayoutVars>
          <dgm:chMax val="2"/>
          <dgm:dir/>
          <dgm:resizeHandles val="exact"/>
        </dgm:presLayoutVars>
      </dgm:prSet>
      <dgm:spPr/>
    </dgm:pt>
    <dgm:pt modelId="{5412AA52-07E2-49CC-839C-5456B6ECF4FF}" type="pres">
      <dgm:prSet presAssocID="{D0035107-E0A8-4FED-8C92-98AF8D64D966}" presName="ribbon" presStyleLbl="node1" presStyleIdx="0" presStyleCnt="1" custLinFactNeighborY="-7909"/>
      <dgm:spPr/>
      <dgm:t>
        <a:bodyPr/>
        <a:lstStyle/>
        <a:p>
          <a:endParaRPr lang="zh-TW" altLang="en-US"/>
        </a:p>
      </dgm:t>
    </dgm:pt>
    <dgm:pt modelId="{6D1CA297-B711-4869-B981-9A38BA455B73}" type="pres">
      <dgm:prSet presAssocID="{D0035107-E0A8-4FED-8C92-98AF8D64D96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5A77C-97F0-40C0-A8D8-7C310FD8734C}" type="pres">
      <dgm:prSet presAssocID="{D0035107-E0A8-4FED-8C92-98AF8D64D96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AFFF27-C4AD-40A9-8660-B1FB2D9274C7}" srcId="{D0035107-E0A8-4FED-8C92-98AF8D64D966}" destId="{43C44DCB-6075-4817-ADED-8C6FA0BD4ADF}" srcOrd="0" destOrd="0" parTransId="{12A04E77-C94E-4A6D-89E6-7FDF1D35F977}" sibTransId="{18C51AB7-8560-486F-9180-A37D7A45E6A5}"/>
    <dgm:cxn modelId="{62642845-127B-4DB8-94CA-B9A199BF38F5}" type="presOf" srcId="{43C44DCB-6075-4817-ADED-8C6FA0BD4ADF}" destId="{6D1CA297-B711-4869-B981-9A38BA455B73}" srcOrd="0" destOrd="0" presId="urn:microsoft.com/office/officeart/2005/8/layout/arrow6"/>
    <dgm:cxn modelId="{C220A4B5-6064-46DB-BF91-95D84DF762B7}" type="presOf" srcId="{D0035107-E0A8-4FED-8C92-98AF8D64D966}" destId="{AA83CACA-9E33-4F72-83D0-DCD4374BC2D3}" srcOrd="0" destOrd="0" presId="urn:microsoft.com/office/officeart/2005/8/layout/arrow6"/>
    <dgm:cxn modelId="{3D2702E3-3B93-4A42-8273-950734216265}" type="presOf" srcId="{CE074046-0C00-4704-BB6B-4FF86551BAF7}" destId="{04F5A77C-97F0-40C0-A8D8-7C310FD8734C}" srcOrd="0" destOrd="0" presId="urn:microsoft.com/office/officeart/2005/8/layout/arrow6"/>
    <dgm:cxn modelId="{2D68CE04-2614-482F-939B-9B8585BF4529}" srcId="{D0035107-E0A8-4FED-8C92-98AF8D64D966}" destId="{CE074046-0C00-4704-BB6B-4FF86551BAF7}" srcOrd="1" destOrd="0" parTransId="{1B8F7FD5-9DE5-4D26-8494-0A4FCB87AA00}" sibTransId="{D71DDD47-43F0-41BA-86E7-3E4007FE3DC8}"/>
    <dgm:cxn modelId="{DA722CCE-52E8-4735-9FD5-87716656E74A}" type="presParOf" srcId="{AA83CACA-9E33-4F72-83D0-DCD4374BC2D3}" destId="{5412AA52-07E2-49CC-839C-5456B6ECF4FF}" srcOrd="0" destOrd="0" presId="urn:microsoft.com/office/officeart/2005/8/layout/arrow6"/>
    <dgm:cxn modelId="{75C9F3FA-8B9C-4A0F-A155-2E8FAAF5010C}" type="presParOf" srcId="{AA83CACA-9E33-4F72-83D0-DCD4374BC2D3}" destId="{6D1CA297-B711-4869-B981-9A38BA455B73}" srcOrd="1" destOrd="0" presId="urn:microsoft.com/office/officeart/2005/8/layout/arrow6"/>
    <dgm:cxn modelId="{127AF32F-16E5-48B9-A476-3DCEAE0A9583}" type="presParOf" srcId="{AA83CACA-9E33-4F72-83D0-DCD4374BC2D3}" destId="{04F5A77C-97F0-40C0-A8D8-7C310FD8734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35107-E0A8-4FED-8C92-98AF8D64D966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43C44DCB-6075-4817-ADED-8C6FA0BD4ADF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書面溝通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A04E77-C94E-4A6D-89E6-7FDF1D35F977}" type="parTrans" cxnId="{FAAFFF27-C4AD-40A9-8660-B1FB2D9274C7}">
      <dgm:prSet/>
      <dgm:spPr/>
      <dgm:t>
        <a:bodyPr/>
        <a:lstStyle/>
        <a:p>
          <a:endParaRPr lang="zh-TW" altLang="en-US"/>
        </a:p>
      </dgm:t>
    </dgm:pt>
    <dgm:pt modelId="{18C51AB7-8560-486F-9180-A37D7A45E6A5}" type="sibTrans" cxnId="{FAAFFF27-C4AD-40A9-8660-B1FB2D9274C7}">
      <dgm:prSet/>
      <dgm:spPr/>
      <dgm:t>
        <a:bodyPr/>
        <a:lstStyle/>
        <a:p>
          <a:endParaRPr lang="zh-TW" altLang="en-US"/>
        </a:p>
      </dgm:t>
    </dgm:pt>
    <dgm:pt modelId="{CE074046-0C00-4704-BB6B-4FF86551BAF7}">
      <dgm:prSet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口頭溝通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8F7FD5-9DE5-4D26-8494-0A4FCB87AA00}" type="parTrans" cxnId="{2D68CE04-2614-482F-939B-9B8585BF4529}">
      <dgm:prSet/>
      <dgm:spPr/>
      <dgm:t>
        <a:bodyPr/>
        <a:lstStyle/>
        <a:p>
          <a:endParaRPr lang="zh-TW" altLang="en-US"/>
        </a:p>
      </dgm:t>
    </dgm:pt>
    <dgm:pt modelId="{D71DDD47-43F0-41BA-86E7-3E4007FE3DC8}" type="sibTrans" cxnId="{2D68CE04-2614-482F-939B-9B8585BF4529}">
      <dgm:prSet/>
      <dgm:spPr/>
      <dgm:t>
        <a:bodyPr/>
        <a:lstStyle/>
        <a:p>
          <a:endParaRPr lang="zh-TW" altLang="en-US"/>
        </a:p>
      </dgm:t>
    </dgm:pt>
    <dgm:pt modelId="{AA83CACA-9E33-4F72-83D0-DCD4374BC2D3}" type="pres">
      <dgm:prSet presAssocID="{D0035107-E0A8-4FED-8C92-98AF8D64D966}" presName="compositeShape" presStyleCnt="0">
        <dgm:presLayoutVars>
          <dgm:chMax val="2"/>
          <dgm:dir/>
          <dgm:resizeHandles val="exact"/>
        </dgm:presLayoutVars>
      </dgm:prSet>
      <dgm:spPr/>
    </dgm:pt>
    <dgm:pt modelId="{5412AA52-07E2-49CC-839C-5456B6ECF4FF}" type="pres">
      <dgm:prSet presAssocID="{D0035107-E0A8-4FED-8C92-98AF8D64D966}" presName="ribbon" presStyleLbl="node1" presStyleIdx="0" presStyleCnt="1"/>
      <dgm:spPr/>
      <dgm:t>
        <a:bodyPr/>
        <a:lstStyle/>
        <a:p>
          <a:endParaRPr lang="zh-TW" altLang="en-US"/>
        </a:p>
      </dgm:t>
    </dgm:pt>
    <dgm:pt modelId="{6D1CA297-B711-4869-B981-9A38BA455B73}" type="pres">
      <dgm:prSet presAssocID="{D0035107-E0A8-4FED-8C92-98AF8D64D96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F5A77C-97F0-40C0-A8D8-7C310FD8734C}" type="pres">
      <dgm:prSet presAssocID="{D0035107-E0A8-4FED-8C92-98AF8D64D96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AFFF27-C4AD-40A9-8660-B1FB2D9274C7}" srcId="{D0035107-E0A8-4FED-8C92-98AF8D64D966}" destId="{43C44DCB-6075-4817-ADED-8C6FA0BD4ADF}" srcOrd="0" destOrd="0" parTransId="{12A04E77-C94E-4A6D-89E6-7FDF1D35F977}" sibTransId="{18C51AB7-8560-486F-9180-A37D7A45E6A5}"/>
    <dgm:cxn modelId="{21915F05-DCF5-40E8-A41E-9614C5C60CE0}" type="presOf" srcId="{43C44DCB-6075-4817-ADED-8C6FA0BD4ADF}" destId="{6D1CA297-B711-4869-B981-9A38BA455B73}" srcOrd="0" destOrd="0" presId="urn:microsoft.com/office/officeart/2005/8/layout/arrow6"/>
    <dgm:cxn modelId="{3B7D5685-A6BD-4047-8E23-AFC3E4500566}" type="presOf" srcId="{D0035107-E0A8-4FED-8C92-98AF8D64D966}" destId="{AA83CACA-9E33-4F72-83D0-DCD4374BC2D3}" srcOrd="0" destOrd="0" presId="urn:microsoft.com/office/officeart/2005/8/layout/arrow6"/>
    <dgm:cxn modelId="{2D68CE04-2614-482F-939B-9B8585BF4529}" srcId="{D0035107-E0A8-4FED-8C92-98AF8D64D966}" destId="{CE074046-0C00-4704-BB6B-4FF86551BAF7}" srcOrd="1" destOrd="0" parTransId="{1B8F7FD5-9DE5-4D26-8494-0A4FCB87AA00}" sibTransId="{D71DDD47-43F0-41BA-86E7-3E4007FE3DC8}"/>
    <dgm:cxn modelId="{8F7F903E-4197-4756-8F89-FF1C7A1F7C61}" type="presOf" srcId="{CE074046-0C00-4704-BB6B-4FF86551BAF7}" destId="{04F5A77C-97F0-40C0-A8D8-7C310FD8734C}" srcOrd="0" destOrd="0" presId="urn:microsoft.com/office/officeart/2005/8/layout/arrow6"/>
    <dgm:cxn modelId="{63D8BCC8-EC3F-4841-AD3F-04922CA20216}" type="presParOf" srcId="{AA83CACA-9E33-4F72-83D0-DCD4374BC2D3}" destId="{5412AA52-07E2-49CC-839C-5456B6ECF4FF}" srcOrd="0" destOrd="0" presId="urn:microsoft.com/office/officeart/2005/8/layout/arrow6"/>
    <dgm:cxn modelId="{8B9BA91C-1E91-4FEA-9A77-68952C7D47E6}" type="presParOf" srcId="{AA83CACA-9E33-4F72-83D0-DCD4374BC2D3}" destId="{6D1CA297-B711-4869-B981-9A38BA455B73}" srcOrd="1" destOrd="0" presId="urn:microsoft.com/office/officeart/2005/8/layout/arrow6"/>
    <dgm:cxn modelId="{3F36A0BF-08B9-478B-82F6-B6635838A19F}" type="presParOf" srcId="{AA83CACA-9E33-4F72-83D0-DCD4374BC2D3}" destId="{04F5A77C-97F0-40C0-A8D8-7C310FD8734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415A26-6990-4246-BF9D-21511A6BA84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91D9A84-69E9-40B6-8609-0B371FCEDAC7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溝通性質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D0C319-859D-46FC-8F8A-EABB12CC151D}" type="parTrans" cxnId="{9565D5C7-EB05-4407-977D-1C8167624BFA}">
      <dgm:prSet/>
      <dgm:spPr/>
      <dgm:t>
        <a:bodyPr/>
        <a:lstStyle/>
        <a:p>
          <a:endParaRPr lang="zh-TW" altLang="en-US"/>
        </a:p>
      </dgm:t>
    </dgm:pt>
    <dgm:pt modelId="{B14E722C-5729-40E7-A01F-C9D94E642C04}" type="sibTrans" cxnId="{9565D5C7-EB05-4407-977D-1C8167624BFA}">
      <dgm:prSet/>
      <dgm:spPr/>
      <dgm:t>
        <a:bodyPr/>
        <a:lstStyle/>
        <a:p>
          <a:endParaRPr lang="zh-TW" altLang="en-US"/>
        </a:p>
      </dgm:t>
    </dgm:pt>
    <dgm:pt modelId="{474690D8-A6FC-44E1-9E7E-F03177664288}">
      <dgm:prSet custT="1"/>
      <dgm:spPr/>
      <dgm:t>
        <a:bodyPr/>
        <a:lstStyle/>
        <a:p>
          <a:r>
            <a:rPr lang="zh-TW" altLang="en-US" sz="3600" b="1" smtClean="0">
              <a:latin typeface="標楷體" panose="03000509000000000000" pitchFamily="65" charset="-120"/>
              <a:ea typeface="標楷體" panose="03000509000000000000" pitchFamily="65" charset="-120"/>
            </a:rPr>
            <a:t>溝通時機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148248-1273-4303-81F7-0EE466D7494D}" type="parTrans" cxnId="{FB4C0B82-FAC5-43F8-B777-0D54A32D0319}">
      <dgm:prSet/>
      <dgm:spPr/>
      <dgm:t>
        <a:bodyPr/>
        <a:lstStyle/>
        <a:p>
          <a:endParaRPr lang="zh-TW" altLang="en-US"/>
        </a:p>
      </dgm:t>
    </dgm:pt>
    <dgm:pt modelId="{869F7DCC-81A8-43B2-8431-A1F55FD34AA5}" type="sibTrans" cxnId="{FB4C0B82-FAC5-43F8-B777-0D54A32D0319}">
      <dgm:prSet/>
      <dgm:spPr/>
      <dgm:t>
        <a:bodyPr/>
        <a:lstStyle/>
        <a:p>
          <a:endParaRPr lang="zh-TW" altLang="en-US"/>
        </a:p>
      </dgm:t>
    </dgm:pt>
    <dgm:pt modelId="{8495E44C-EB85-4735-AEBB-10379E244B05}">
      <dgm:prSet phldrT="[文字]" custT="1"/>
      <dgm:spPr/>
      <dgm:t>
        <a:bodyPr/>
        <a:lstStyle/>
        <a:p>
          <a:r>
            <a:rPr lang="zh-TW" altLang="en-US" sz="3600" b="1" smtClean="0">
              <a:latin typeface="標楷體" panose="03000509000000000000" pitchFamily="65" charset="-120"/>
              <a:ea typeface="標楷體" panose="03000509000000000000" pitchFamily="65" charset="-120"/>
            </a:rPr>
            <a:t>隸屬關係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D87BAD-2606-4584-8454-E309D2317A93}" type="parTrans" cxnId="{DD70B898-A1CC-4F65-B547-0EB4D012FC78}">
      <dgm:prSet/>
      <dgm:spPr/>
      <dgm:t>
        <a:bodyPr/>
        <a:lstStyle/>
        <a:p>
          <a:endParaRPr lang="zh-TW" altLang="en-US"/>
        </a:p>
      </dgm:t>
    </dgm:pt>
    <dgm:pt modelId="{0D9DB379-9D62-4AF4-A446-37970B5B41E1}" type="sibTrans" cxnId="{DD70B898-A1CC-4F65-B547-0EB4D012FC78}">
      <dgm:prSet/>
      <dgm:spPr/>
      <dgm:t>
        <a:bodyPr/>
        <a:lstStyle/>
        <a:p>
          <a:endParaRPr lang="zh-TW" altLang="en-US"/>
        </a:p>
      </dgm:t>
    </dgm:pt>
    <dgm:pt modelId="{804C670B-42D1-48F0-9568-2C83D320F34D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認知溝通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65D563-1992-42FF-B6A0-6814E1F29037}" type="parTrans" cxnId="{7FD4C002-5E6A-4AEC-B615-43062C108F26}">
      <dgm:prSet/>
      <dgm:spPr/>
      <dgm:t>
        <a:bodyPr/>
        <a:lstStyle/>
        <a:p>
          <a:endParaRPr lang="zh-TW" altLang="en-US"/>
        </a:p>
      </dgm:t>
    </dgm:pt>
    <dgm:pt modelId="{6256EA95-8CAA-42C6-BADC-C5AFCD2DBB0A}" type="sibTrans" cxnId="{7FD4C002-5E6A-4AEC-B615-43062C108F26}">
      <dgm:prSet/>
      <dgm:spPr/>
      <dgm:t>
        <a:bodyPr/>
        <a:lstStyle/>
        <a:p>
          <a:endParaRPr lang="zh-TW" altLang="en-US"/>
        </a:p>
      </dgm:t>
    </dgm:pt>
    <dgm:pt modelId="{EC47147B-AF4B-49BF-AA31-22FD1154A73E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情感溝通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5B7777-D78D-4955-8190-530548F4AA8F}" type="parTrans" cxnId="{7F121D0F-A12D-48BB-9951-83B953418867}">
      <dgm:prSet/>
      <dgm:spPr/>
      <dgm:t>
        <a:bodyPr/>
        <a:lstStyle/>
        <a:p>
          <a:endParaRPr lang="zh-TW" altLang="en-US"/>
        </a:p>
      </dgm:t>
    </dgm:pt>
    <dgm:pt modelId="{05EF01C8-C146-4575-8612-41A04C4B98E5}" type="sibTrans" cxnId="{7F121D0F-A12D-48BB-9951-83B953418867}">
      <dgm:prSet/>
      <dgm:spPr/>
      <dgm:t>
        <a:bodyPr/>
        <a:lstStyle/>
        <a:p>
          <a:endParaRPr lang="zh-TW" altLang="en-US"/>
        </a:p>
      </dgm:t>
    </dgm:pt>
    <dgm:pt modelId="{330EECB2-9B0F-4B29-8D67-0893FEBF3932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意向溝通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DE6C97-9680-445E-A578-96C86DCDC5D1}" type="parTrans" cxnId="{934285F6-B0EF-4102-B73F-8F884A5E403C}">
      <dgm:prSet/>
      <dgm:spPr/>
      <dgm:t>
        <a:bodyPr/>
        <a:lstStyle/>
        <a:p>
          <a:endParaRPr lang="zh-TW" altLang="en-US"/>
        </a:p>
      </dgm:t>
    </dgm:pt>
    <dgm:pt modelId="{728E8ABB-C522-4F2F-92B6-292B2036A9DE}" type="sibTrans" cxnId="{934285F6-B0EF-4102-B73F-8F884A5E403C}">
      <dgm:prSet/>
      <dgm:spPr/>
      <dgm:t>
        <a:bodyPr/>
        <a:lstStyle/>
        <a:p>
          <a:endParaRPr lang="zh-TW" altLang="en-US"/>
        </a:p>
      </dgm:t>
    </dgm:pt>
    <dgm:pt modelId="{4DBB9FD2-8F37-4804-9FC1-4DC9E04E6D3C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垂直溝通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8AD015-CEB1-49D9-B978-BF7CEEB45FD8}" type="parTrans" cxnId="{41737B31-9522-4014-99D6-6CED442C6965}">
      <dgm:prSet/>
      <dgm:spPr/>
      <dgm:t>
        <a:bodyPr/>
        <a:lstStyle/>
        <a:p>
          <a:endParaRPr lang="zh-TW" altLang="en-US"/>
        </a:p>
      </dgm:t>
    </dgm:pt>
    <dgm:pt modelId="{01476B89-ABE0-4B96-B81D-69821B007F7A}" type="sibTrans" cxnId="{41737B31-9522-4014-99D6-6CED442C6965}">
      <dgm:prSet/>
      <dgm:spPr/>
      <dgm:t>
        <a:bodyPr/>
        <a:lstStyle/>
        <a:p>
          <a:endParaRPr lang="zh-TW" altLang="en-US"/>
        </a:p>
      </dgm:t>
    </dgm:pt>
    <dgm:pt modelId="{18354C71-F487-4B63-899E-5D64E308B18C}">
      <dgm:prSet phldrT="[文字]" custT="1"/>
      <dgm:spPr/>
      <dgm:t>
        <a:bodyPr/>
        <a:lstStyle/>
        <a:p>
          <a:r>
            <a:rPr lang="zh-TW" altLang="en-US" sz="3200" smtClean="0">
              <a:latin typeface="標楷體" panose="03000509000000000000" pitchFamily="65" charset="-120"/>
              <a:ea typeface="標楷體" panose="03000509000000000000" pitchFamily="65" charset="-120"/>
            </a:rPr>
            <a:t>平行溝通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65F044-0805-4DD0-A5D4-A52695D1174E}" type="parTrans" cxnId="{C406F7A0-B216-4F2A-9856-3AFAE9D12676}">
      <dgm:prSet/>
      <dgm:spPr/>
      <dgm:t>
        <a:bodyPr/>
        <a:lstStyle/>
        <a:p>
          <a:endParaRPr lang="zh-TW" altLang="en-US"/>
        </a:p>
      </dgm:t>
    </dgm:pt>
    <dgm:pt modelId="{EFF2A0A6-9787-4D61-A65A-9DA6C9D89EA6}" type="sibTrans" cxnId="{C406F7A0-B216-4F2A-9856-3AFAE9D12676}">
      <dgm:prSet/>
      <dgm:spPr/>
      <dgm:t>
        <a:bodyPr/>
        <a:lstStyle/>
        <a:p>
          <a:endParaRPr lang="zh-TW" altLang="en-US"/>
        </a:p>
      </dgm:t>
    </dgm:pt>
    <dgm:pt modelId="{6E547390-BCED-43AA-9E37-F580D129326F}">
      <dgm:prSet custT="1"/>
      <dgm:spPr/>
      <dgm:t>
        <a:bodyPr/>
        <a:lstStyle/>
        <a:p>
          <a:pPr algn="l"/>
          <a:r>
            <a:rPr lang="zh-TW" altLang="en-US" sz="3200" spc="-150" smtClean="0">
              <a:latin typeface="標楷體" panose="03000509000000000000" pitchFamily="65" charset="-120"/>
              <a:ea typeface="標楷體" panose="03000509000000000000" pitchFamily="65" charset="-120"/>
            </a:rPr>
            <a:t>正式</a:t>
          </a:r>
          <a:endParaRPr lang="zh-TW" altLang="en-US" sz="3200" spc="-1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258472-C50B-47C7-8154-B4A8145E1C56}" type="parTrans" cxnId="{D1F98D29-0F67-41FB-B63E-8DEC826FDFD6}">
      <dgm:prSet/>
      <dgm:spPr/>
      <dgm:t>
        <a:bodyPr/>
        <a:lstStyle/>
        <a:p>
          <a:endParaRPr lang="zh-TW" altLang="en-US"/>
        </a:p>
      </dgm:t>
    </dgm:pt>
    <dgm:pt modelId="{B956DAC0-E773-47CB-987D-97F8EEB48F58}" type="sibTrans" cxnId="{D1F98D29-0F67-41FB-B63E-8DEC826FDFD6}">
      <dgm:prSet/>
      <dgm:spPr/>
      <dgm:t>
        <a:bodyPr/>
        <a:lstStyle/>
        <a:p>
          <a:endParaRPr lang="zh-TW" altLang="en-US"/>
        </a:p>
      </dgm:t>
    </dgm:pt>
    <dgm:pt modelId="{E5D45997-43D0-4E5F-905D-3A5467842E3A}">
      <dgm:prSet custT="1"/>
      <dgm:spPr/>
      <dgm:t>
        <a:bodyPr/>
        <a:lstStyle/>
        <a:p>
          <a:pPr algn="l"/>
          <a:r>
            <a:rPr lang="zh-TW" altLang="en-US" sz="3200" spc="-150" smtClean="0">
              <a:latin typeface="標楷體" panose="03000509000000000000" pitchFamily="65" charset="-120"/>
              <a:ea typeface="標楷體" panose="03000509000000000000" pitchFamily="65" charset="-120"/>
            </a:rPr>
            <a:t>非正式</a:t>
          </a:r>
          <a:endParaRPr lang="zh-TW" altLang="en-US" sz="3200" spc="-15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DB08F9-9629-4000-82D6-9AFFC1D4033F}" type="parTrans" cxnId="{490EBF23-F44C-4DA4-952D-CFD1394EBB6F}">
      <dgm:prSet/>
      <dgm:spPr/>
      <dgm:t>
        <a:bodyPr/>
        <a:lstStyle/>
        <a:p>
          <a:endParaRPr lang="zh-TW" altLang="en-US"/>
        </a:p>
      </dgm:t>
    </dgm:pt>
    <dgm:pt modelId="{2C063DE4-CEE9-4B06-AE71-36B97C185F21}" type="sibTrans" cxnId="{490EBF23-F44C-4DA4-952D-CFD1394EBB6F}">
      <dgm:prSet/>
      <dgm:spPr/>
      <dgm:t>
        <a:bodyPr/>
        <a:lstStyle/>
        <a:p>
          <a:endParaRPr lang="zh-TW" altLang="en-US"/>
        </a:p>
      </dgm:t>
    </dgm:pt>
    <dgm:pt modelId="{36401C3F-72AB-4789-B8BC-C0D8E2D88416}" type="pres">
      <dgm:prSet presAssocID="{35415A26-6990-4246-BF9D-21511A6BA842}" presName="Name0" presStyleCnt="0">
        <dgm:presLayoutVars>
          <dgm:dir/>
          <dgm:animLvl val="lvl"/>
          <dgm:resizeHandles val="exact"/>
        </dgm:presLayoutVars>
      </dgm:prSet>
      <dgm:spPr/>
    </dgm:pt>
    <dgm:pt modelId="{6757AEB7-01FD-4488-8DA3-186B359E11CD}" type="pres">
      <dgm:prSet presAssocID="{491D9A84-69E9-40B6-8609-0B371FCEDAC7}" presName="composite" presStyleCnt="0"/>
      <dgm:spPr/>
    </dgm:pt>
    <dgm:pt modelId="{117BCC4A-201D-436C-B91A-8DF321CC72CE}" type="pres">
      <dgm:prSet presAssocID="{491D9A84-69E9-40B6-8609-0B371FCEDA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7FEF2-00BB-41B5-A89C-26CA57555610}" type="pres">
      <dgm:prSet presAssocID="{491D9A84-69E9-40B6-8609-0B371FCEDAC7}" presName="desTx" presStyleLbl="alignAccFollowNode1" presStyleIdx="0" presStyleCnt="3">
        <dgm:presLayoutVars>
          <dgm:bulletEnabled val="1"/>
        </dgm:presLayoutVars>
      </dgm:prSet>
      <dgm:spPr/>
    </dgm:pt>
    <dgm:pt modelId="{9C56D039-75DE-4B74-BCDA-1D7B1657A92F}" type="pres">
      <dgm:prSet presAssocID="{B14E722C-5729-40E7-A01F-C9D94E642C04}" presName="space" presStyleCnt="0"/>
      <dgm:spPr/>
    </dgm:pt>
    <dgm:pt modelId="{72489720-56BF-41AD-8F67-274903C9F03D}" type="pres">
      <dgm:prSet presAssocID="{8495E44C-EB85-4735-AEBB-10379E244B05}" presName="composite" presStyleCnt="0"/>
      <dgm:spPr/>
    </dgm:pt>
    <dgm:pt modelId="{3F38337A-C1CE-4DFA-AC3F-C499B586FD0E}" type="pres">
      <dgm:prSet presAssocID="{8495E44C-EB85-4735-AEBB-10379E244B0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80CEC6B-F9A1-42CC-BC62-6EA443DFBC89}" type="pres">
      <dgm:prSet presAssocID="{8495E44C-EB85-4735-AEBB-10379E244B05}" presName="desTx" presStyleLbl="alignAccFollowNode1" presStyleIdx="1" presStyleCnt="3">
        <dgm:presLayoutVars>
          <dgm:bulletEnabled val="1"/>
        </dgm:presLayoutVars>
      </dgm:prSet>
      <dgm:spPr/>
    </dgm:pt>
    <dgm:pt modelId="{5AE3A44F-371D-4555-9A5A-688B4D7E268A}" type="pres">
      <dgm:prSet presAssocID="{0D9DB379-9D62-4AF4-A446-37970B5B41E1}" presName="space" presStyleCnt="0"/>
      <dgm:spPr/>
    </dgm:pt>
    <dgm:pt modelId="{D3EBC47C-E17A-4D92-B234-0D07A4321FEF}" type="pres">
      <dgm:prSet presAssocID="{474690D8-A6FC-44E1-9E7E-F03177664288}" presName="composite" presStyleCnt="0"/>
      <dgm:spPr/>
    </dgm:pt>
    <dgm:pt modelId="{ED77C8F6-3767-44D1-9AEA-11C4EBB8BA4D}" type="pres">
      <dgm:prSet presAssocID="{474690D8-A6FC-44E1-9E7E-F031776642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D5684B-7EA1-49C1-B4D1-F3D71042A495}" type="pres">
      <dgm:prSet presAssocID="{474690D8-A6FC-44E1-9E7E-F0317766428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70B898-A1CC-4F65-B547-0EB4D012FC78}" srcId="{35415A26-6990-4246-BF9D-21511A6BA842}" destId="{8495E44C-EB85-4735-AEBB-10379E244B05}" srcOrd="1" destOrd="0" parTransId="{65D87BAD-2606-4584-8454-E309D2317A93}" sibTransId="{0D9DB379-9D62-4AF4-A446-37970B5B41E1}"/>
    <dgm:cxn modelId="{7F121D0F-A12D-48BB-9951-83B953418867}" srcId="{491D9A84-69E9-40B6-8609-0B371FCEDAC7}" destId="{EC47147B-AF4B-49BF-AA31-22FD1154A73E}" srcOrd="1" destOrd="0" parTransId="{315B7777-D78D-4955-8190-530548F4AA8F}" sibTransId="{05EF01C8-C146-4575-8612-41A04C4B98E5}"/>
    <dgm:cxn modelId="{F23DBFD1-015F-4317-B50F-0B5757BED1B3}" type="presOf" srcId="{E5D45997-43D0-4E5F-905D-3A5467842E3A}" destId="{63D5684B-7EA1-49C1-B4D1-F3D71042A495}" srcOrd="0" destOrd="1" presId="urn:microsoft.com/office/officeart/2005/8/layout/hList1"/>
    <dgm:cxn modelId="{0AA7E083-F43A-49A7-90E6-18D818F466F6}" type="presOf" srcId="{804C670B-42D1-48F0-9568-2C83D320F34D}" destId="{CDA7FEF2-00BB-41B5-A89C-26CA57555610}" srcOrd="0" destOrd="0" presId="urn:microsoft.com/office/officeart/2005/8/layout/hList1"/>
    <dgm:cxn modelId="{EECE6B77-AD40-477B-88FF-8CFD6068456F}" type="presOf" srcId="{491D9A84-69E9-40B6-8609-0B371FCEDAC7}" destId="{117BCC4A-201D-436C-B91A-8DF321CC72CE}" srcOrd="0" destOrd="0" presId="urn:microsoft.com/office/officeart/2005/8/layout/hList1"/>
    <dgm:cxn modelId="{FB4C0B82-FAC5-43F8-B777-0D54A32D0319}" srcId="{35415A26-6990-4246-BF9D-21511A6BA842}" destId="{474690D8-A6FC-44E1-9E7E-F03177664288}" srcOrd="2" destOrd="0" parTransId="{47148248-1273-4303-81F7-0EE466D7494D}" sibTransId="{869F7DCC-81A8-43B2-8431-A1F55FD34AA5}"/>
    <dgm:cxn modelId="{C406F7A0-B216-4F2A-9856-3AFAE9D12676}" srcId="{8495E44C-EB85-4735-AEBB-10379E244B05}" destId="{18354C71-F487-4B63-899E-5D64E308B18C}" srcOrd="1" destOrd="0" parTransId="{1565F044-0805-4DD0-A5D4-A52695D1174E}" sibTransId="{EFF2A0A6-9787-4D61-A65A-9DA6C9D89EA6}"/>
    <dgm:cxn modelId="{46034295-754E-4AF9-9721-9A0166AEF9FE}" type="presOf" srcId="{35415A26-6990-4246-BF9D-21511A6BA842}" destId="{36401C3F-72AB-4789-B8BC-C0D8E2D88416}" srcOrd="0" destOrd="0" presId="urn:microsoft.com/office/officeart/2005/8/layout/hList1"/>
    <dgm:cxn modelId="{59E1B08E-7AD0-48D5-B815-E4C07BBD6972}" type="presOf" srcId="{330EECB2-9B0F-4B29-8D67-0893FEBF3932}" destId="{CDA7FEF2-00BB-41B5-A89C-26CA57555610}" srcOrd="0" destOrd="2" presId="urn:microsoft.com/office/officeart/2005/8/layout/hList1"/>
    <dgm:cxn modelId="{9565D5C7-EB05-4407-977D-1C8167624BFA}" srcId="{35415A26-6990-4246-BF9D-21511A6BA842}" destId="{491D9A84-69E9-40B6-8609-0B371FCEDAC7}" srcOrd="0" destOrd="0" parTransId="{90D0C319-859D-46FC-8F8A-EABB12CC151D}" sibTransId="{B14E722C-5729-40E7-A01F-C9D94E642C04}"/>
    <dgm:cxn modelId="{0C48BF32-8BB4-4EDE-B27A-24B5E7CA3711}" type="presOf" srcId="{EC47147B-AF4B-49BF-AA31-22FD1154A73E}" destId="{CDA7FEF2-00BB-41B5-A89C-26CA57555610}" srcOrd="0" destOrd="1" presId="urn:microsoft.com/office/officeart/2005/8/layout/hList1"/>
    <dgm:cxn modelId="{490EBF23-F44C-4DA4-952D-CFD1394EBB6F}" srcId="{474690D8-A6FC-44E1-9E7E-F03177664288}" destId="{E5D45997-43D0-4E5F-905D-3A5467842E3A}" srcOrd="1" destOrd="0" parTransId="{8ADB08F9-9629-4000-82D6-9AFFC1D4033F}" sibTransId="{2C063DE4-CEE9-4B06-AE71-36B97C185F21}"/>
    <dgm:cxn modelId="{7FD4C002-5E6A-4AEC-B615-43062C108F26}" srcId="{491D9A84-69E9-40B6-8609-0B371FCEDAC7}" destId="{804C670B-42D1-48F0-9568-2C83D320F34D}" srcOrd="0" destOrd="0" parTransId="{6F65D563-1992-42FF-B6A0-6814E1F29037}" sibTransId="{6256EA95-8CAA-42C6-BADC-C5AFCD2DBB0A}"/>
    <dgm:cxn modelId="{440A3E73-216D-4E85-8FA5-CF4A12E12E30}" type="presOf" srcId="{18354C71-F487-4B63-899E-5D64E308B18C}" destId="{980CEC6B-F9A1-42CC-BC62-6EA443DFBC89}" srcOrd="0" destOrd="1" presId="urn:microsoft.com/office/officeart/2005/8/layout/hList1"/>
    <dgm:cxn modelId="{57C0EEE3-7A3A-4B12-8671-BC5586DF6066}" type="presOf" srcId="{6E547390-BCED-43AA-9E37-F580D129326F}" destId="{63D5684B-7EA1-49C1-B4D1-F3D71042A495}" srcOrd="0" destOrd="0" presId="urn:microsoft.com/office/officeart/2005/8/layout/hList1"/>
    <dgm:cxn modelId="{D1F98D29-0F67-41FB-B63E-8DEC826FDFD6}" srcId="{474690D8-A6FC-44E1-9E7E-F03177664288}" destId="{6E547390-BCED-43AA-9E37-F580D129326F}" srcOrd="0" destOrd="0" parTransId="{85258472-C50B-47C7-8154-B4A8145E1C56}" sibTransId="{B956DAC0-E773-47CB-987D-97F8EEB48F58}"/>
    <dgm:cxn modelId="{0B41CB3A-D854-4BB9-9059-8C0B745478A0}" type="presOf" srcId="{474690D8-A6FC-44E1-9E7E-F03177664288}" destId="{ED77C8F6-3767-44D1-9AEA-11C4EBB8BA4D}" srcOrd="0" destOrd="0" presId="urn:microsoft.com/office/officeart/2005/8/layout/hList1"/>
    <dgm:cxn modelId="{8B2F95A4-721E-4469-BA02-BDCB7D87B895}" type="presOf" srcId="{4DBB9FD2-8F37-4804-9FC1-4DC9E04E6D3C}" destId="{980CEC6B-F9A1-42CC-BC62-6EA443DFBC89}" srcOrd="0" destOrd="0" presId="urn:microsoft.com/office/officeart/2005/8/layout/hList1"/>
    <dgm:cxn modelId="{41737B31-9522-4014-99D6-6CED442C6965}" srcId="{8495E44C-EB85-4735-AEBB-10379E244B05}" destId="{4DBB9FD2-8F37-4804-9FC1-4DC9E04E6D3C}" srcOrd="0" destOrd="0" parTransId="{128AD015-CEB1-49D9-B978-BF7CEEB45FD8}" sibTransId="{01476B89-ABE0-4B96-B81D-69821B007F7A}"/>
    <dgm:cxn modelId="{06729203-5783-48B8-9EA3-90E08FBF04F2}" type="presOf" srcId="{8495E44C-EB85-4735-AEBB-10379E244B05}" destId="{3F38337A-C1CE-4DFA-AC3F-C499B586FD0E}" srcOrd="0" destOrd="0" presId="urn:microsoft.com/office/officeart/2005/8/layout/hList1"/>
    <dgm:cxn modelId="{934285F6-B0EF-4102-B73F-8F884A5E403C}" srcId="{491D9A84-69E9-40B6-8609-0B371FCEDAC7}" destId="{330EECB2-9B0F-4B29-8D67-0893FEBF3932}" srcOrd="2" destOrd="0" parTransId="{85DE6C97-9680-445E-A578-96C86DCDC5D1}" sibTransId="{728E8ABB-C522-4F2F-92B6-292B2036A9DE}"/>
    <dgm:cxn modelId="{5D20FD1F-ABF3-4A0A-A610-B234A8C38A1A}" type="presParOf" srcId="{36401C3F-72AB-4789-B8BC-C0D8E2D88416}" destId="{6757AEB7-01FD-4488-8DA3-186B359E11CD}" srcOrd="0" destOrd="0" presId="urn:microsoft.com/office/officeart/2005/8/layout/hList1"/>
    <dgm:cxn modelId="{60ED1992-8555-4EB8-9A93-999DAE7FC1B6}" type="presParOf" srcId="{6757AEB7-01FD-4488-8DA3-186B359E11CD}" destId="{117BCC4A-201D-436C-B91A-8DF321CC72CE}" srcOrd="0" destOrd="0" presId="urn:microsoft.com/office/officeart/2005/8/layout/hList1"/>
    <dgm:cxn modelId="{ED7F889F-2BFF-440E-A003-1A940903A82F}" type="presParOf" srcId="{6757AEB7-01FD-4488-8DA3-186B359E11CD}" destId="{CDA7FEF2-00BB-41B5-A89C-26CA57555610}" srcOrd="1" destOrd="0" presId="urn:microsoft.com/office/officeart/2005/8/layout/hList1"/>
    <dgm:cxn modelId="{620793CE-6054-4A09-B39D-9AA7954170E9}" type="presParOf" srcId="{36401C3F-72AB-4789-B8BC-C0D8E2D88416}" destId="{9C56D039-75DE-4B74-BCDA-1D7B1657A92F}" srcOrd="1" destOrd="0" presId="urn:microsoft.com/office/officeart/2005/8/layout/hList1"/>
    <dgm:cxn modelId="{2936A3BC-1A84-46DA-AFC0-A1D29543B7CD}" type="presParOf" srcId="{36401C3F-72AB-4789-B8BC-C0D8E2D88416}" destId="{72489720-56BF-41AD-8F67-274903C9F03D}" srcOrd="2" destOrd="0" presId="urn:microsoft.com/office/officeart/2005/8/layout/hList1"/>
    <dgm:cxn modelId="{CA9FAA59-A29E-4073-961B-58CE0FCFBA7F}" type="presParOf" srcId="{72489720-56BF-41AD-8F67-274903C9F03D}" destId="{3F38337A-C1CE-4DFA-AC3F-C499B586FD0E}" srcOrd="0" destOrd="0" presId="urn:microsoft.com/office/officeart/2005/8/layout/hList1"/>
    <dgm:cxn modelId="{D5D3F466-A6AD-405B-B794-4E738482DEE6}" type="presParOf" srcId="{72489720-56BF-41AD-8F67-274903C9F03D}" destId="{980CEC6B-F9A1-42CC-BC62-6EA443DFBC89}" srcOrd="1" destOrd="0" presId="urn:microsoft.com/office/officeart/2005/8/layout/hList1"/>
    <dgm:cxn modelId="{19F9B93A-68F8-4103-972B-DFC963193619}" type="presParOf" srcId="{36401C3F-72AB-4789-B8BC-C0D8E2D88416}" destId="{5AE3A44F-371D-4555-9A5A-688B4D7E268A}" srcOrd="3" destOrd="0" presId="urn:microsoft.com/office/officeart/2005/8/layout/hList1"/>
    <dgm:cxn modelId="{3472534F-7BB5-47EA-96A2-D58B01D8395C}" type="presParOf" srcId="{36401C3F-72AB-4789-B8BC-C0D8E2D88416}" destId="{D3EBC47C-E17A-4D92-B234-0D07A4321FEF}" srcOrd="4" destOrd="0" presId="urn:microsoft.com/office/officeart/2005/8/layout/hList1"/>
    <dgm:cxn modelId="{A409E1A1-C2A6-457D-9EAC-40C395F7CD73}" type="presParOf" srcId="{D3EBC47C-E17A-4D92-B234-0D07A4321FEF}" destId="{ED77C8F6-3767-44D1-9AEA-11C4EBB8BA4D}" srcOrd="0" destOrd="0" presId="urn:microsoft.com/office/officeart/2005/8/layout/hList1"/>
    <dgm:cxn modelId="{025FFBC7-3DD8-4FD0-81AD-8E5894BF535F}" type="presParOf" srcId="{D3EBC47C-E17A-4D92-B234-0D07A4321FEF}" destId="{63D5684B-7EA1-49C1-B4D1-F3D71042A4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50015D-3075-4976-8D3D-7E5E7F765DE3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DCB3FEE-03C9-4684-BA94-95DFE26187A1}">
      <dgm:prSet phldrT="[文字]"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利用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回饋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FB8272-CEEC-41F8-BB58-10B1F37097FC}" type="parTrans" cxnId="{1838B9B8-DC5B-4017-BC99-E798E5E2E49C}">
      <dgm:prSet/>
      <dgm:spPr/>
      <dgm:t>
        <a:bodyPr/>
        <a:lstStyle/>
        <a:p>
          <a:endParaRPr lang="zh-TW" altLang="en-US"/>
        </a:p>
      </dgm:t>
    </dgm:pt>
    <dgm:pt modelId="{392CB491-16B0-49AA-9D4C-AD8ED66E9425}" type="sibTrans" cxnId="{1838B9B8-DC5B-4017-BC99-E798E5E2E49C}">
      <dgm:prSet/>
      <dgm:spPr>
        <a:ln w="38100"/>
      </dgm:spPr>
      <dgm:t>
        <a:bodyPr/>
        <a:lstStyle/>
        <a:p>
          <a:endParaRPr lang="zh-TW" altLang="en-US"/>
        </a:p>
      </dgm:t>
    </dgm:pt>
    <dgm:pt modelId="{74CCE180-10D6-47B7-B860-D5451CA8159C}">
      <dgm:prSet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簡化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語言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AFB31D-8EC4-43D5-A146-70DF84A67859}" type="parTrans" cxnId="{77505335-A5C3-4DF2-82F1-929765B11779}">
      <dgm:prSet/>
      <dgm:spPr/>
      <dgm:t>
        <a:bodyPr/>
        <a:lstStyle/>
        <a:p>
          <a:endParaRPr lang="zh-TW" altLang="en-US"/>
        </a:p>
      </dgm:t>
    </dgm:pt>
    <dgm:pt modelId="{9783BCB7-795B-4861-8D76-E25F0944764B}" type="sibTrans" cxnId="{77505335-A5C3-4DF2-82F1-929765B11779}">
      <dgm:prSet/>
      <dgm:spPr>
        <a:ln w="38100"/>
      </dgm:spPr>
      <dgm:t>
        <a:bodyPr/>
        <a:lstStyle/>
        <a:p>
          <a:endParaRPr lang="zh-TW" altLang="en-US"/>
        </a:p>
      </dgm:t>
    </dgm:pt>
    <dgm:pt modelId="{46F3456D-2432-403D-A623-46330BB41F26}">
      <dgm:prSet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控制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情緒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12120D-B8CE-4E14-84DD-31441F09FD12}" type="parTrans" cxnId="{E5ABDC2B-8636-4EC5-A326-F5974B859F5E}">
      <dgm:prSet/>
      <dgm:spPr/>
      <dgm:t>
        <a:bodyPr/>
        <a:lstStyle/>
        <a:p>
          <a:endParaRPr lang="zh-TW" altLang="en-US"/>
        </a:p>
      </dgm:t>
    </dgm:pt>
    <dgm:pt modelId="{A1C4B1F8-FAA6-437E-80F3-713B3EE6F0B4}" type="sibTrans" cxnId="{E5ABDC2B-8636-4EC5-A326-F5974B859F5E}">
      <dgm:prSet/>
      <dgm:spPr>
        <a:ln w="38100"/>
      </dgm:spPr>
      <dgm:t>
        <a:bodyPr/>
        <a:lstStyle/>
        <a:p>
          <a:endParaRPr lang="zh-TW" altLang="en-US"/>
        </a:p>
      </dgm:t>
    </dgm:pt>
    <dgm:pt modelId="{567D2467-6A3D-4B59-9658-C068C2E696C4}">
      <dgm:prSet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非口語的線索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FE5119-77FC-4A46-9051-00F49A5DD7BB}" type="parTrans" cxnId="{014BEDA1-DCA1-4A73-82F3-0A5D7CA5C723}">
      <dgm:prSet/>
      <dgm:spPr/>
      <dgm:t>
        <a:bodyPr/>
        <a:lstStyle/>
        <a:p>
          <a:endParaRPr lang="zh-TW" altLang="en-US"/>
        </a:p>
      </dgm:t>
    </dgm:pt>
    <dgm:pt modelId="{5BFCCC56-51F0-497E-A504-078D4310C7AE}" type="sibTrans" cxnId="{014BEDA1-DCA1-4A73-82F3-0A5D7CA5C723}">
      <dgm:prSet/>
      <dgm:spPr>
        <a:ln w="38100"/>
      </dgm:spPr>
      <dgm:t>
        <a:bodyPr/>
        <a:lstStyle/>
        <a:p>
          <a:endParaRPr lang="zh-TW" altLang="en-US"/>
        </a:p>
      </dgm:t>
    </dgm:pt>
    <dgm:pt modelId="{01B78970-FF17-4B1A-9AD9-A1F5A7E0730F}">
      <dgm:prSet custT="1"/>
      <dgm:spPr/>
      <dgm:t>
        <a:bodyPr/>
        <a:lstStyle/>
        <a:p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主動</a:t>
          </a:r>
          <a: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傾聽</a:t>
          </a:r>
          <a:endParaRPr lang="zh-TW" altLang="en-US" sz="2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34D3A68-0FA1-4C5A-A45D-625E82F4972D}" type="parTrans" cxnId="{B5ED5FE3-2519-45A5-BA18-F543CA02299C}">
      <dgm:prSet/>
      <dgm:spPr/>
      <dgm:t>
        <a:bodyPr/>
        <a:lstStyle/>
        <a:p>
          <a:endParaRPr lang="zh-TW" altLang="en-US"/>
        </a:p>
      </dgm:t>
    </dgm:pt>
    <dgm:pt modelId="{786BC048-7F28-4FDC-85F0-A66D04D46BA5}" type="sibTrans" cxnId="{B5ED5FE3-2519-45A5-BA18-F543CA02299C}">
      <dgm:prSet/>
      <dgm:spPr>
        <a:ln w="38100"/>
      </dgm:spPr>
      <dgm:t>
        <a:bodyPr/>
        <a:lstStyle/>
        <a:p>
          <a:endParaRPr lang="zh-TW" altLang="en-US"/>
        </a:p>
      </dgm:t>
    </dgm:pt>
    <dgm:pt modelId="{EF55FB2E-E5EB-4DE1-A1C3-82A93ED5BE57}" type="pres">
      <dgm:prSet presAssocID="{0750015D-3075-4976-8D3D-7E5E7F765D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EF02DA-FECB-4F81-B2AD-E5E7B9877AE2}" type="pres">
      <dgm:prSet presAssocID="{2DCB3FEE-03C9-4684-BA94-95DFE26187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C3711A-B0F1-496F-A5A0-09F6FFA223D6}" type="pres">
      <dgm:prSet presAssocID="{2DCB3FEE-03C9-4684-BA94-95DFE26187A1}" presName="spNode" presStyleCnt="0"/>
      <dgm:spPr/>
    </dgm:pt>
    <dgm:pt modelId="{2989E10F-6642-4C85-97B9-949B14A7D0BF}" type="pres">
      <dgm:prSet presAssocID="{392CB491-16B0-49AA-9D4C-AD8ED66E9425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A6902E53-DC4F-41C1-90F4-9C56992C2B60}" type="pres">
      <dgm:prSet presAssocID="{74CCE180-10D6-47B7-B860-D5451CA815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D1E262-C3DB-49F6-AB94-ADAF5A27DBFF}" type="pres">
      <dgm:prSet presAssocID="{74CCE180-10D6-47B7-B860-D5451CA8159C}" presName="spNode" presStyleCnt="0"/>
      <dgm:spPr/>
    </dgm:pt>
    <dgm:pt modelId="{04B0516E-EB11-459A-90E1-4E8520838ABA}" type="pres">
      <dgm:prSet presAssocID="{9783BCB7-795B-4861-8D76-E25F0944764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04A5E5A8-C727-4F09-986F-965A1468F6CA}" type="pres">
      <dgm:prSet presAssocID="{01B78970-FF17-4B1A-9AD9-A1F5A7E073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DC7CAC-8EB3-4F5F-AB4D-0E978DF2873B}" type="pres">
      <dgm:prSet presAssocID="{01B78970-FF17-4B1A-9AD9-A1F5A7E0730F}" presName="spNode" presStyleCnt="0"/>
      <dgm:spPr/>
    </dgm:pt>
    <dgm:pt modelId="{63761B93-3066-4DE8-A693-A0398ACBC568}" type="pres">
      <dgm:prSet presAssocID="{786BC048-7F28-4FDC-85F0-A66D04D46BA5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BD4355B4-7387-4D3F-910C-6CA99B9A0BF0}" type="pres">
      <dgm:prSet presAssocID="{46F3456D-2432-403D-A623-46330BB41F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66E19-9532-4770-85FD-1EDBAD5C6DB9}" type="pres">
      <dgm:prSet presAssocID="{46F3456D-2432-403D-A623-46330BB41F26}" presName="spNode" presStyleCnt="0"/>
      <dgm:spPr/>
    </dgm:pt>
    <dgm:pt modelId="{55C4B297-9B79-40B3-B81F-CC2BBC8B0B12}" type="pres">
      <dgm:prSet presAssocID="{A1C4B1F8-FAA6-437E-80F3-713B3EE6F0B4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19ECB80C-9EB7-425D-9F63-20D3EBD8D07B}" type="pres">
      <dgm:prSet presAssocID="{567D2467-6A3D-4B59-9658-C068C2E696C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17980F-9E58-42D6-A95D-2C927A2AA123}" type="pres">
      <dgm:prSet presAssocID="{567D2467-6A3D-4B59-9658-C068C2E696C4}" presName="spNode" presStyleCnt="0"/>
      <dgm:spPr/>
    </dgm:pt>
    <dgm:pt modelId="{DD8B3D81-0A6B-4504-9610-1F903A2B04AF}" type="pres">
      <dgm:prSet presAssocID="{5BFCCC56-51F0-497E-A504-078D4310C7AE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E5ABDC2B-8636-4EC5-A326-F5974B859F5E}" srcId="{0750015D-3075-4976-8D3D-7E5E7F765DE3}" destId="{46F3456D-2432-403D-A623-46330BB41F26}" srcOrd="3" destOrd="0" parTransId="{D712120D-B8CE-4E14-84DD-31441F09FD12}" sibTransId="{A1C4B1F8-FAA6-437E-80F3-713B3EE6F0B4}"/>
    <dgm:cxn modelId="{DB61C1CF-902C-48D4-A68C-68E29C8D82D1}" type="presOf" srcId="{9783BCB7-795B-4861-8D76-E25F0944764B}" destId="{04B0516E-EB11-459A-90E1-4E8520838ABA}" srcOrd="0" destOrd="0" presId="urn:microsoft.com/office/officeart/2005/8/layout/cycle6"/>
    <dgm:cxn modelId="{CFCA6269-54CB-4ECA-B737-D20F32A89CB2}" type="presOf" srcId="{392CB491-16B0-49AA-9D4C-AD8ED66E9425}" destId="{2989E10F-6642-4C85-97B9-949B14A7D0BF}" srcOrd="0" destOrd="0" presId="urn:microsoft.com/office/officeart/2005/8/layout/cycle6"/>
    <dgm:cxn modelId="{CFECEAF2-5528-45D2-800B-19DBF2A67A74}" type="presOf" srcId="{74CCE180-10D6-47B7-B860-D5451CA8159C}" destId="{A6902E53-DC4F-41C1-90F4-9C56992C2B60}" srcOrd="0" destOrd="0" presId="urn:microsoft.com/office/officeart/2005/8/layout/cycle6"/>
    <dgm:cxn modelId="{FC280977-FB1A-483B-B4B8-5FDF86C636C8}" type="presOf" srcId="{46F3456D-2432-403D-A623-46330BB41F26}" destId="{BD4355B4-7387-4D3F-910C-6CA99B9A0BF0}" srcOrd="0" destOrd="0" presId="urn:microsoft.com/office/officeart/2005/8/layout/cycle6"/>
    <dgm:cxn modelId="{B5ED5FE3-2519-45A5-BA18-F543CA02299C}" srcId="{0750015D-3075-4976-8D3D-7E5E7F765DE3}" destId="{01B78970-FF17-4B1A-9AD9-A1F5A7E0730F}" srcOrd="2" destOrd="0" parTransId="{F34D3A68-0FA1-4C5A-A45D-625E82F4972D}" sibTransId="{786BC048-7F28-4FDC-85F0-A66D04D46BA5}"/>
    <dgm:cxn modelId="{2F6179F1-9A31-4A7B-93CA-6271385FE849}" type="presOf" srcId="{0750015D-3075-4976-8D3D-7E5E7F765DE3}" destId="{EF55FB2E-E5EB-4DE1-A1C3-82A93ED5BE57}" srcOrd="0" destOrd="0" presId="urn:microsoft.com/office/officeart/2005/8/layout/cycle6"/>
    <dgm:cxn modelId="{257F01BE-6495-4A94-9745-F6B595F6C0CA}" type="presOf" srcId="{567D2467-6A3D-4B59-9658-C068C2E696C4}" destId="{19ECB80C-9EB7-425D-9F63-20D3EBD8D07B}" srcOrd="0" destOrd="0" presId="urn:microsoft.com/office/officeart/2005/8/layout/cycle6"/>
    <dgm:cxn modelId="{A75EF078-037A-4543-8064-EBFE8FB3DFC9}" type="presOf" srcId="{A1C4B1F8-FAA6-437E-80F3-713B3EE6F0B4}" destId="{55C4B297-9B79-40B3-B81F-CC2BBC8B0B12}" srcOrd="0" destOrd="0" presId="urn:microsoft.com/office/officeart/2005/8/layout/cycle6"/>
    <dgm:cxn modelId="{944231AC-AE84-46C2-9010-1D0D66AC2E60}" type="presOf" srcId="{786BC048-7F28-4FDC-85F0-A66D04D46BA5}" destId="{63761B93-3066-4DE8-A693-A0398ACBC568}" srcOrd="0" destOrd="0" presId="urn:microsoft.com/office/officeart/2005/8/layout/cycle6"/>
    <dgm:cxn modelId="{1838B9B8-DC5B-4017-BC99-E798E5E2E49C}" srcId="{0750015D-3075-4976-8D3D-7E5E7F765DE3}" destId="{2DCB3FEE-03C9-4684-BA94-95DFE26187A1}" srcOrd="0" destOrd="0" parTransId="{93FB8272-CEEC-41F8-BB58-10B1F37097FC}" sibTransId="{392CB491-16B0-49AA-9D4C-AD8ED66E9425}"/>
    <dgm:cxn modelId="{014BEDA1-DCA1-4A73-82F3-0A5D7CA5C723}" srcId="{0750015D-3075-4976-8D3D-7E5E7F765DE3}" destId="{567D2467-6A3D-4B59-9658-C068C2E696C4}" srcOrd="4" destOrd="0" parTransId="{DDFE5119-77FC-4A46-9051-00F49A5DD7BB}" sibTransId="{5BFCCC56-51F0-497E-A504-078D4310C7AE}"/>
    <dgm:cxn modelId="{77505335-A5C3-4DF2-82F1-929765B11779}" srcId="{0750015D-3075-4976-8D3D-7E5E7F765DE3}" destId="{74CCE180-10D6-47B7-B860-D5451CA8159C}" srcOrd="1" destOrd="0" parTransId="{41AFB31D-8EC4-43D5-A146-70DF84A67859}" sibTransId="{9783BCB7-795B-4861-8D76-E25F0944764B}"/>
    <dgm:cxn modelId="{01A760FB-833A-4FE2-97DB-66EC40D18117}" type="presOf" srcId="{01B78970-FF17-4B1A-9AD9-A1F5A7E0730F}" destId="{04A5E5A8-C727-4F09-986F-965A1468F6CA}" srcOrd="0" destOrd="0" presId="urn:microsoft.com/office/officeart/2005/8/layout/cycle6"/>
    <dgm:cxn modelId="{AA27D954-3C1F-4AEE-93F2-F703BE33E133}" type="presOf" srcId="{5BFCCC56-51F0-497E-A504-078D4310C7AE}" destId="{DD8B3D81-0A6B-4504-9610-1F903A2B04AF}" srcOrd="0" destOrd="0" presId="urn:microsoft.com/office/officeart/2005/8/layout/cycle6"/>
    <dgm:cxn modelId="{0BCAE0C6-7234-4E12-A83B-C9E06324A971}" type="presOf" srcId="{2DCB3FEE-03C9-4684-BA94-95DFE26187A1}" destId="{4EEF02DA-FECB-4F81-B2AD-E5E7B9877AE2}" srcOrd="0" destOrd="0" presId="urn:microsoft.com/office/officeart/2005/8/layout/cycle6"/>
    <dgm:cxn modelId="{D0168D64-4B38-4FA8-AED3-85274415F14B}" type="presParOf" srcId="{EF55FB2E-E5EB-4DE1-A1C3-82A93ED5BE57}" destId="{4EEF02DA-FECB-4F81-B2AD-E5E7B9877AE2}" srcOrd="0" destOrd="0" presId="urn:microsoft.com/office/officeart/2005/8/layout/cycle6"/>
    <dgm:cxn modelId="{D01458C6-005E-4B35-A004-00436F8A0A54}" type="presParOf" srcId="{EF55FB2E-E5EB-4DE1-A1C3-82A93ED5BE57}" destId="{C2C3711A-B0F1-496F-A5A0-09F6FFA223D6}" srcOrd="1" destOrd="0" presId="urn:microsoft.com/office/officeart/2005/8/layout/cycle6"/>
    <dgm:cxn modelId="{FE70C6A8-909C-4668-AA93-360C0056DC46}" type="presParOf" srcId="{EF55FB2E-E5EB-4DE1-A1C3-82A93ED5BE57}" destId="{2989E10F-6642-4C85-97B9-949B14A7D0BF}" srcOrd="2" destOrd="0" presId="urn:microsoft.com/office/officeart/2005/8/layout/cycle6"/>
    <dgm:cxn modelId="{17695F18-C566-4A2E-B3E6-3698E69C9510}" type="presParOf" srcId="{EF55FB2E-E5EB-4DE1-A1C3-82A93ED5BE57}" destId="{A6902E53-DC4F-41C1-90F4-9C56992C2B60}" srcOrd="3" destOrd="0" presId="urn:microsoft.com/office/officeart/2005/8/layout/cycle6"/>
    <dgm:cxn modelId="{79829A09-E0E0-40DF-AE68-44C11044A290}" type="presParOf" srcId="{EF55FB2E-E5EB-4DE1-A1C3-82A93ED5BE57}" destId="{24D1E262-C3DB-49F6-AB94-ADAF5A27DBFF}" srcOrd="4" destOrd="0" presId="urn:microsoft.com/office/officeart/2005/8/layout/cycle6"/>
    <dgm:cxn modelId="{83F3295E-22C1-40C0-846F-DCB24C819355}" type="presParOf" srcId="{EF55FB2E-E5EB-4DE1-A1C3-82A93ED5BE57}" destId="{04B0516E-EB11-459A-90E1-4E8520838ABA}" srcOrd="5" destOrd="0" presId="urn:microsoft.com/office/officeart/2005/8/layout/cycle6"/>
    <dgm:cxn modelId="{9F3E9188-0399-4CCB-B615-C700BB685B88}" type="presParOf" srcId="{EF55FB2E-E5EB-4DE1-A1C3-82A93ED5BE57}" destId="{04A5E5A8-C727-4F09-986F-965A1468F6CA}" srcOrd="6" destOrd="0" presId="urn:microsoft.com/office/officeart/2005/8/layout/cycle6"/>
    <dgm:cxn modelId="{595A0F97-2BF2-4CF2-8309-7045CBEAA15A}" type="presParOf" srcId="{EF55FB2E-E5EB-4DE1-A1C3-82A93ED5BE57}" destId="{22DC7CAC-8EB3-4F5F-AB4D-0E978DF2873B}" srcOrd="7" destOrd="0" presId="urn:microsoft.com/office/officeart/2005/8/layout/cycle6"/>
    <dgm:cxn modelId="{21EDBA79-1E76-4588-A2F8-2E797851E9CB}" type="presParOf" srcId="{EF55FB2E-E5EB-4DE1-A1C3-82A93ED5BE57}" destId="{63761B93-3066-4DE8-A693-A0398ACBC568}" srcOrd="8" destOrd="0" presId="urn:microsoft.com/office/officeart/2005/8/layout/cycle6"/>
    <dgm:cxn modelId="{538D1C13-76B3-4F30-A3AE-CD8738A313D6}" type="presParOf" srcId="{EF55FB2E-E5EB-4DE1-A1C3-82A93ED5BE57}" destId="{BD4355B4-7387-4D3F-910C-6CA99B9A0BF0}" srcOrd="9" destOrd="0" presId="urn:microsoft.com/office/officeart/2005/8/layout/cycle6"/>
    <dgm:cxn modelId="{F070B8DF-69E5-4E61-B91C-0708186FBA02}" type="presParOf" srcId="{EF55FB2E-E5EB-4DE1-A1C3-82A93ED5BE57}" destId="{A1166E19-9532-4770-85FD-1EDBAD5C6DB9}" srcOrd="10" destOrd="0" presId="urn:microsoft.com/office/officeart/2005/8/layout/cycle6"/>
    <dgm:cxn modelId="{4E99DDAF-940F-44CC-B0D6-293341ED51FE}" type="presParOf" srcId="{EF55FB2E-E5EB-4DE1-A1C3-82A93ED5BE57}" destId="{55C4B297-9B79-40B3-B81F-CC2BBC8B0B12}" srcOrd="11" destOrd="0" presId="urn:microsoft.com/office/officeart/2005/8/layout/cycle6"/>
    <dgm:cxn modelId="{695C0FF5-9172-4C67-B1CE-B6FA502B4D42}" type="presParOf" srcId="{EF55FB2E-E5EB-4DE1-A1C3-82A93ED5BE57}" destId="{19ECB80C-9EB7-425D-9F63-20D3EBD8D07B}" srcOrd="12" destOrd="0" presId="urn:microsoft.com/office/officeart/2005/8/layout/cycle6"/>
    <dgm:cxn modelId="{73AC21DF-D186-45DB-98BD-D9A8854A01A6}" type="presParOf" srcId="{EF55FB2E-E5EB-4DE1-A1C3-82A93ED5BE57}" destId="{1417980F-9E58-42D6-A95D-2C927A2AA123}" srcOrd="13" destOrd="0" presId="urn:microsoft.com/office/officeart/2005/8/layout/cycle6"/>
    <dgm:cxn modelId="{BADBAC4B-5F53-4FC5-949F-0F7E745412B8}" type="presParOf" srcId="{EF55FB2E-E5EB-4DE1-A1C3-82A93ED5BE57}" destId="{DD8B3D81-0A6B-4504-9610-1F903A2B04A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54B4-002D-44D9-BE76-A9E7E6F89A32}">
      <dsp:nvSpPr>
        <dsp:cNvPr id="0" name=""/>
        <dsp:cNvSpPr/>
      </dsp:nvSpPr>
      <dsp:spPr>
        <a:xfrm>
          <a:off x="0" y="0"/>
          <a:ext cx="8748464" cy="226825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81E87-6C5B-4972-A635-5E7D27411A5A}">
      <dsp:nvSpPr>
        <dsp:cNvPr id="0" name=""/>
        <dsp:cNvSpPr/>
      </dsp:nvSpPr>
      <dsp:spPr>
        <a:xfrm>
          <a:off x="269681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2894A7-95C3-4717-AD49-5C9B5A794B94}">
      <dsp:nvSpPr>
        <dsp:cNvPr id="0" name=""/>
        <dsp:cNvSpPr/>
      </dsp:nvSpPr>
      <dsp:spPr>
        <a:xfrm rot="10800000">
          <a:off x="269681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自我溝通</a:t>
          </a:r>
          <a:endParaRPr lang="zh-TW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02899" y="2268251"/>
        <a:ext cx="1013708" cy="2739090"/>
      </dsp:txXfrm>
    </dsp:sp>
    <dsp:sp modelId="{BA9AD54B-636F-4BBC-B258-946D04180752}">
      <dsp:nvSpPr>
        <dsp:cNvPr id="0" name=""/>
        <dsp:cNvSpPr/>
      </dsp:nvSpPr>
      <dsp:spPr>
        <a:xfrm>
          <a:off x="1457840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067FD7-905B-475D-A577-D10066042F88}">
      <dsp:nvSpPr>
        <dsp:cNvPr id="0" name=""/>
        <dsp:cNvSpPr/>
      </dsp:nvSpPr>
      <dsp:spPr>
        <a:xfrm rot="10800000">
          <a:off x="1457840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一對一溝通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1491058" y="2268251"/>
        <a:ext cx="1013708" cy="2739090"/>
      </dsp:txXfrm>
    </dsp:sp>
    <dsp:sp modelId="{97222F04-74A6-4878-B8DC-A75B0967B90D}">
      <dsp:nvSpPr>
        <dsp:cNvPr id="0" name=""/>
        <dsp:cNvSpPr/>
      </dsp:nvSpPr>
      <dsp:spPr>
        <a:xfrm>
          <a:off x="2646000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E9E9D2-57EA-4E9D-A90D-4127FE5235B3}">
      <dsp:nvSpPr>
        <dsp:cNvPr id="0" name=""/>
        <dsp:cNvSpPr/>
      </dsp:nvSpPr>
      <dsp:spPr>
        <a:xfrm rot="10800000">
          <a:off x="2646000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小團體溝通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2679218" y="2268251"/>
        <a:ext cx="1013708" cy="2739090"/>
      </dsp:txXfrm>
    </dsp:sp>
    <dsp:sp modelId="{05A65900-B0D8-41FF-9C56-AA2080CA95E6}">
      <dsp:nvSpPr>
        <dsp:cNvPr id="0" name=""/>
        <dsp:cNvSpPr/>
      </dsp:nvSpPr>
      <dsp:spPr>
        <a:xfrm>
          <a:off x="3834159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B61EC9-3899-4F98-8479-7E2ED7BD6282}">
      <dsp:nvSpPr>
        <dsp:cNvPr id="0" name=""/>
        <dsp:cNvSpPr/>
      </dsp:nvSpPr>
      <dsp:spPr>
        <a:xfrm rot="10800000">
          <a:off x="3834159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大團體溝通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867377" y="2268251"/>
        <a:ext cx="1013708" cy="2739090"/>
      </dsp:txXfrm>
    </dsp:sp>
    <dsp:sp modelId="{E65D9E1E-3A66-4FF3-B429-21816FC9931A}">
      <dsp:nvSpPr>
        <dsp:cNvPr id="0" name=""/>
        <dsp:cNvSpPr/>
      </dsp:nvSpPr>
      <dsp:spPr>
        <a:xfrm>
          <a:off x="5022318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9ACB2-DE6F-4D18-AEDE-87A70DD406ED}">
      <dsp:nvSpPr>
        <dsp:cNvPr id="0" name=""/>
        <dsp:cNvSpPr/>
      </dsp:nvSpPr>
      <dsp:spPr>
        <a:xfrm rot="10800000">
          <a:off x="5022318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一對多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5055536" y="2268251"/>
        <a:ext cx="1013708" cy="2739090"/>
      </dsp:txXfrm>
    </dsp:sp>
    <dsp:sp modelId="{8DDB4468-E768-41AE-BE0F-63D5482D03DD}">
      <dsp:nvSpPr>
        <dsp:cNvPr id="0" name=""/>
        <dsp:cNvSpPr/>
      </dsp:nvSpPr>
      <dsp:spPr>
        <a:xfrm>
          <a:off x="6210478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15EBCE-E9A7-43A6-A67E-981D77DE2061}">
      <dsp:nvSpPr>
        <dsp:cNvPr id="0" name=""/>
        <dsp:cNvSpPr/>
      </dsp:nvSpPr>
      <dsp:spPr>
        <a:xfrm rot="10800000">
          <a:off x="6210478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多對一</a:t>
          </a:r>
          <a:endParaRPr lang="en-US" altLang="zh-TW" sz="3000" b="1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6243696" y="2268251"/>
        <a:ext cx="1013708" cy="2739090"/>
      </dsp:txXfrm>
    </dsp:sp>
    <dsp:sp modelId="{682D838A-6C8B-4D92-B4E5-A0150C6E3BC0}">
      <dsp:nvSpPr>
        <dsp:cNvPr id="0" name=""/>
        <dsp:cNvSpPr/>
      </dsp:nvSpPr>
      <dsp:spPr>
        <a:xfrm>
          <a:off x="7398637" y="302433"/>
          <a:ext cx="1080144" cy="166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47E372-B2B3-494C-B34B-94A8AEDF7BE2}">
      <dsp:nvSpPr>
        <dsp:cNvPr id="0" name=""/>
        <dsp:cNvSpPr/>
      </dsp:nvSpPr>
      <dsp:spPr>
        <a:xfrm rot="10800000">
          <a:off x="7398637" y="2268251"/>
          <a:ext cx="1080144" cy="27723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多對多</a:t>
          </a:r>
          <a:endParaRPr lang="zh-TW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7431855" y="2268251"/>
        <a:ext cx="1013708" cy="2739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AA52-07E2-49CC-839C-5456B6ECF4FF}">
      <dsp:nvSpPr>
        <dsp:cNvPr id="0" name=""/>
        <dsp:cNvSpPr/>
      </dsp:nvSpPr>
      <dsp:spPr>
        <a:xfrm>
          <a:off x="0" y="0"/>
          <a:ext cx="6096000" cy="2438400"/>
        </a:xfrm>
        <a:prstGeom prst="leftRightRibb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CA297-B711-4869-B981-9A38BA455B73}">
      <dsp:nvSpPr>
        <dsp:cNvPr id="0" name=""/>
        <dsp:cNvSpPr/>
      </dsp:nvSpPr>
      <dsp:spPr>
        <a:xfrm>
          <a:off x="731520" y="619564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語言溝通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1520" y="619564"/>
        <a:ext cx="2011680" cy="1194816"/>
      </dsp:txXfrm>
    </dsp:sp>
    <dsp:sp modelId="{04F5A77C-97F0-40C0-A8D8-7C310FD8734C}">
      <dsp:nvSpPr>
        <dsp:cNvPr id="0" name=""/>
        <dsp:cNvSpPr/>
      </dsp:nvSpPr>
      <dsp:spPr>
        <a:xfrm>
          <a:off x="3048000" y="1009708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非語言溝通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000" y="1009708"/>
        <a:ext cx="2377440" cy="1194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2AA52-07E2-49CC-839C-5456B6ECF4FF}">
      <dsp:nvSpPr>
        <dsp:cNvPr id="0" name=""/>
        <dsp:cNvSpPr/>
      </dsp:nvSpPr>
      <dsp:spPr>
        <a:xfrm>
          <a:off x="0" y="192844"/>
          <a:ext cx="6096000" cy="243840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CA297-B711-4869-B981-9A38BA455B73}">
      <dsp:nvSpPr>
        <dsp:cNvPr id="0" name=""/>
        <dsp:cNvSpPr/>
      </dsp:nvSpPr>
      <dsp:spPr>
        <a:xfrm>
          <a:off x="731520" y="619564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書面溝通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31520" y="619564"/>
        <a:ext cx="2011680" cy="1194816"/>
      </dsp:txXfrm>
    </dsp:sp>
    <dsp:sp modelId="{04F5A77C-97F0-40C0-A8D8-7C310FD8734C}">
      <dsp:nvSpPr>
        <dsp:cNvPr id="0" name=""/>
        <dsp:cNvSpPr/>
      </dsp:nvSpPr>
      <dsp:spPr>
        <a:xfrm>
          <a:off x="3048000" y="1009708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口頭溝通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000" y="1009708"/>
        <a:ext cx="2377440" cy="119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BCC4A-201D-436C-B91A-8DF321CC72CE}">
      <dsp:nvSpPr>
        <dsp:cNvPr id="0" name=""/>
        <dsp:cNvSpPr/>
      </dsp:nvSpPr>
      <dsp:spPr>
        <a:xfrm>
          <a:off x="2700" y="78041"/>
          <a:ext cx="2632792" cy="1053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溝通性質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00" y="78041"/>
        <a:ext cx="2632792" cy="1053117"/>
      </dsp:txXfrm>
    </dsp:sp>
    <dsp:sp modelId="{CDA7FEF2-00BB-41B5-A89C-26CA57555610}">
      <dsp:nvSpPr>
        <dsp:cNvPr id="0" name=""/>
        <dsp:cNvSpPr/>
      </dsp:nvSpPr>
      <dsp:spPr>
        <a:xfrm>
          <a:off x="2700" y="1131158"/>
          <a:ext cx="2632792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認知溝通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情感溝通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意向溝通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00" y="1131158"/>
        <a:ext cx="2632792" cy="2854800"/>
      </dsp:txXfrm>
    </dsp:sp>
    <dsp:sp modelId="{3F38337A-C1CE-4DFA-AC3F-C499B586FD0E}">
      <dsp:nvSpPr>
        <dsp:cNvPr id="0" name=""/>
        <dsp:cNvSpPr/>
      </dsp:nvSpPr>
      <dsp:spPr>
        <a:xfrm>
          <a:off x="3004083" y="78041"/>
          <a:ext cx="2632792" cy="105311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隸屬關係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04083" y="78041"/>
        <a:ext cx="2632792" cy="1053117"/>
      </dsp:txXfrm>
    </dsp:sp>
    <dsp:sp modelId="{980CEC6B-F9A1-42CC-BC62-6EA443DFBC89}">
      <dsp:nvSpPr>
        <dsp:cNvPr id="0" name=""/>
        <dsp:cNvSpPr/>
      </dsp:nvSpPr>
      <dsp:spPr>
        <a:xfrm>
          <a:off x="3004083" y="1131158"/>
          <a:ext cx="2632792" cy="285480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垂直溝通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平行溝通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04083" y="1131158"/>
        <a:ext cx="2632792" cy="2854800"/>
      </dsp:txXfrm>
    </dsp:sp>
    <dsp:sp modelId="{ED77C8F6-3767-44D1-9AEA-11C4EBB8BA4D}">
      <dsp:nvSpPr>
        <dsp:cNvPr id="0" name=""/>
        <dsp:cNvSpPr/>
      </dsp:nvSpPr>
      <dsp:spPr>
        <a:xfrm>
          <a:off x="6005467" y="78041"/>
          <a:ext cx="2632792" cy="105311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溝通時機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05467" y="78041"/>
        <a:ext cx="2632792" cy="1053117"/>
      </dsp:txXfrm>
    </dsp:sp>
    <dsp:sp modelId="{63D5684B-7EA1-49C1-B4D1-F3D71042A495}">
      <dsp:nvSpPr>
        <dsp:cNvPr id="0" name=""/>
        <dsp:cNvSpPr/>
      </dsp:nvSpPr>
      <dsp:spPr>
        <a:xfrm>
          <a:off x="6005467" y="1131158"/>
          <a:ext cx="2632792" cy="2854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pc="-150" smtClean="0">
              <a:latin typeface="標楷體" panose="03000509000000000000" pitchFamily="65" charset="-120"/>
              <a:ea typeface="標楷體" panose="03000509000000000000" pitchFamily="65" charset="-120"/>
            </a:rPr>
            <a:t>正式</a:t>
          </a:r>
          <a:endParaRPr lang="zh-TW" altLang="en-US" sz="3200" kern="1200" spc="-15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spc="-150" smtClean="0">
              <a:latin typeface="標楷體" panose="03000509000000000000" pitchFamily="65" charset="-120"/>
              <a:ea typeface="標楷體" panose="03000509000000000000" pitchFamily="65" charset="-120"/>
            </a:rPr>
            <a:t>非正式</a:t>
          </a:r>
          <a:endParaRPr lang="zh-TW" altLang="en-US" sz="3200" kern="1200" spc="-15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005467" y="1131158"/>
        <a:ext cx="2632792" cy="285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F02DA-FECB-4F81-B2AD-E5E7B9877AE2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利用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回饋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8579" y="47912"/>
        <a:ext cx="1392440" cy="872063"/>
      </dsp:txXfrm>
    </dsp:sp>
    <dsp:sp modelId="{2989E10F-6642-4C85-97B9-949B14A7D0B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02E53-DC4F-41C1-90F4-9C56992C2B60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簡化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語言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55482" y="1382500"/>
        <a:ext cx="1392440" cy="872063"/>
      </dsp:txXfrm>
    </dsp:sp>
    <dsp:sp modelId="{04B0516E-EB11-459A-90E1-4E8520838ABA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5E5A8-C727-4F09-986F-965A1468F6CA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主動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傾聽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553847" y="3541909"/>
        <a:ext cx="1392440" cy="872063"/>
      </dsp:txXfrm>
    </dsp:sp>
    <dsp:sp modelId="{63761B93-3066-4DE8-A693-A0398ACBC56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355B4-7387-4D3F-910C-6CA99B9A0BF0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控制</a:t>
          </a:r>
          <a: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情緒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83311" y="3541909"/>
        <a:ext cx="1392440" cy="872063"/>
      </dsp:txXfrm>
    </dsp:sp>
    <dsp:sp modelId="{55C4B297-9B79-40B3-B81F-CC2BBC8B0B1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CB80C-9EB7-425D-9F63-20D3EBD8D07B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非口語的線索</a:t>
          </a:r>
          <a:endParaRPr lang="zh-TW" altLang="en-US" sz="2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581676" y="1382500"/>
        <a:ext cx="1392440" cy="872063"/>
      </dsp:txXfrm>
    </dsp:sp>
    <dsp:sp modelId="{DD8B3D81-0A6B-4504-9610-1F903A2B04A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1A99C-3AA4-4991-AF0E-98655E49DD9F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2D638-E8C5-4EC1-A9AF-68B21E54BC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人與人之間，個體或團體的內外在環境、其他個體或團體之間訊息的傳遞、交換與相互影響的過程。</a:t>
            </a:r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）溝通經常發生在二人或二人以上的團體之間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）溝通內含訊息的傳送、交換</a:t>
            </a:r>
            <a:endParaRPr lang="en-US" altLang="zh-TW" dirty="0" smtClean="0"/>
          </a:p>
          <a:p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）溝通經常有其動機與目的</a:t>
            </a:r>
          </a:p>
          <a:p>
            <a:r>
              <a:rPr lang="zh-TW" altLang="en-US" dirty="0" smtClean="0"/>
              <a:t>溝通過程中的訊息，不一定是指語言、文字或符號，也可能是手勢、動作、表情或眼神。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19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溝通訊息</a:t>
            </a:r>
            <a:r>
              <a:rPr lang="zh-TW" altLang="zh-TW" sz="1200" dirty="0" smtClean="0">
                <a:solidFill>
                  <a:schemeClr val="tx1"/>
                </a:solidFill>
              </a:rPr>
              <a:t>：語言溝通與非語言溝通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zh-TW" altLang="zh-TW" dirty="0" smtClean="0">
                <a:solidFill>
                  <a:schemeClr val="tx1"/>
                </a:solidFill>
              </a:rPr>
              <a:t>溝通方式</a:t>
            </a:r>
            <a:r>
              <a:rPr lang="zh-TW" altLang="zh-TW" sz="1200" dirty="0" smtClean="0">
                <a:solidFill>
                  <a:schemeClr val="tx1"/>
                </a:solidFill>
              </a:rPr>
              <a:t>：書面溝通與口頭溝通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6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溝通心法濃縮成三個英文字 </a:t>
            </a:r>
            <a:r>
              <a:rPr lang="en-US" altLang="zh-TW" dirty="0" smtClean="0"/>
              <a:t>--- EAT</a:t>
            </a:r>
          </a:p>
          <a:p>
            <a:r>
              <a:rPr lang="zh-TW" altLang="en-US" dirty="0" smtClean="0"/>
              <a:t>無論你是發話者，或是訊息接收者，都能夠用這三個英文字來幫助自己成為一個更好的溝通者。</a:t>
            </a:r>
            <a:endParaRPr lang="en-US" altLang="zh-TW" dirty="0" smtClean="0"/>
          </a:p>
          <a:p>
            <a:r>
              <a:rPr lang="zh-TW" altLang="en-US" dirty="0" smtClean="0"/>
              <a:t>無論你讀了任何溝通技巧或是建議，都不會離開這三個英文字。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2D638-E8C5-4EC1-A9AF-68B21E54BCC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71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1.png"/><Relationship Id="rId1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708920"/>
            <a:ext cx="6179093" cy="34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/>
              <a:t>溝通與表達自我概念的形成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克服</a:t>
            </a:r>
            <a:r>
              <a:rPr lang="zh-TW" altLang="en-US" dirty="0"/>
              <a:t>溝通</a:t>
            </a:r>
            <a:r>
              <a:rPr lang="zh-TW" altLang="en-US" dirty="0" smtClean="0"/>
              <a:t>障礙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945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5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溝通心法</a:t>
            </a:r>
          </a:p>
        </p:txBody>
      </p:sp>
      <p:pic>
        <p:nvPicPr>
          <p:cNvPr id="6148" name="Picture 4" descr="https://castle.womany.net/images/content/pictures/55436/content_womany_chart_tri_1488516749-23437-89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7238"/>
            <a:ext cx="6157421" cy="52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pc="600" dirty="0">
                <a:solidFill>
                  <a:schemeClr val="tx1"/>
                </a:solidFill>
              </a:rPr>
              <a:t>溝通</a:t>
            </a:r>
            <a:r>
              <a:rPr lang="en-US" altLang="zh-TW" b="1" spc="600" dirty="0">
                <a:solidFill>
                  <a:schemeClr val="tx1"/>
                </a:solidFill>
                <a:latin typeface="+mj-lt"/>
              </a:rPr>
              <a:t>7W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溝通的基本概念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溝通</a:t>
            </a:r>
            <a:r>
              <a:rPr lang="zh-TW" altLang="en-US" dirty="0">
                <a:solidFill>
                  <a:schemeClr val="tx1"/>
                </a:solidFill>
              </a:rPr>
              <a:t>的盲點與障礙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克服溝通障礙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溝通心</a:t>
            </a:r>
            <a:r>
              <a:rPr lang="zh-TW" altLang="en-US" dirty="0" smtClean="0">
                <a:solidFill>
                  <a:schemeClr val="tx1"/>
                </a:solidFill>
              </a:rPr>
              <a:t>法</a:t>
            </a:r>
            <a:r>
              <a:rPr lang="en-US" altLang="zh-TW" b="1" dirty="0" smtClean="0">
                <a:solidFill>
                  <a:schemeClr val="tx1"/>
                </a:solidFill>
              </a:rPr>
              <a:t>-</a:t>
            </a:r>
            <a:r>
              <a:rPr lang="en-US" altLang="zh-TW" b="1" spc="600" dirty="0" smtClean="0">
                <a:solidFill>
                  <a:schemeClr val="tx1"/>
                </a:solidFill>
                <a:latin typeface="+mj-lt"/>
              </a:rPr>
              <a:t>EAT</a:t>
            </a:r>
            <a:endParaRPr lang="zh-TW" altLang="en-US" b="1" spc="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800"/>
              </a:spcBef>
            </a:pPr>
            <a:r>
              <a:rPr lang="zh-TW" altLang="en-US" spc="600" dirty="0">
                <a:solidFill>
                  <a:prstClr val="black"/>
                </a:solidFill>
                <a:latin typeface="Calibri"/>
              </a:rPr>
              <a:t>溝通</a:t>
            </a:r>
            <a:r>
              <a:rPr lang="en-US" altLang="zh-TW" spc="600" dirty="0">
                <a:solidFill>
                  <a:prstClr val="black"/>
                </a:solidFill>
                <a:latin typeface="Calibri"/>
              </a:rPr>
              <a:t>7W</a:t>
            </a:r>
          </a:p>
        </p:txBody>
      </p:sp>
      <p:pic>
        <p:nvPicPr>
          <p:cNvPr id="2052" name="Picture 4" descr="ãäººpng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64" y="3861048"/>
            <a:ext cx="2715041" cy="27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雲朵形圖說文字 4"/>
          <p:cNvSpPr/>
          <p:nvPr/>
        </p:nvSpPr>
        <p:spPr>
          <a:xfrm rot="20569886">
            <a:off x="627308" y="2545376"/>
            <a:ext cx="1913049" cy="1371258"/>
          </a:xfrm>
          <a:prstGeom prst="cloudCallout">
            <a:avLst>
              <a:gd name="adj1" fmla="val 81429"/>
              <a:gd name="adj2" fmla="val 1159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WHO</a:t>
            </a:r>
            <a:endParaRPr lang="zh-TW" altLang="en-US" sz="3200" b="1" dirty="0"/>
          </a:p>
        </p:txBody>
      </p:sp>
      <p:sp>
        <p:nvSpPr>
          <p:cNvPr id="8" name="雲朵形圖說文字 7"/>
          <p:cNvSpPr/>
          <p:nvPr/>
        </p:nvSpPr>
        <p:spPr>
          <a:xfrm>
            <a:off x="2051720" y="1446185"/>
            <a:ext cx="2376264" cy="1694783"/>
          </a:xfrm>
          <a:prstGeom prst="cloudCallout">
            <a:avLst>
              <a:gd name="adj1" fmla="val 22293"/>
              <a:gd name="adj2" fmla="val 708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WHOM</a:t>
            </a:r>
            <a:endParaRPr lang="zh-TW" altLang="en-US" sz="3200" b="1" dirty="0"/>
          </a:p>
        </p:txBody>
      </p:sp>
      <p:sp>
        <p:nvSpPr>
          <p:cNvPr id="9" name="雲朵形圖說文字 8"/>
          <p:cNvSpPr/>
          <p:nvPr/>
        </p:nvSpPr>
        <p:spPr>
          <a:xfrm>
            <a:off x="3923928" y="1988840"/>
            <a:ext cx="1913049" cy="1371258"/>
          </a:xfrm>
          <a:prstGeom prst="cloudCallout">
            <a:avLst>
              <a:gd name="adj1" fmla="val -5001"/>
              <a:gd name="adj2" fmla="val 878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WHAT</a:t>
            </a:r>
            <a:endParaRPr lang="zh-TW" altLang="en-US" sz="3200" b="1" dirty="0"/>
          </a:p>
        </p:txBody>
      </p:sp>
      <p:sp>
        <p:nvSpPr>
          <p:cNvPr id="10" name="雲朵形圖說文字 9"/>
          <p:cNvSpPr/>
          <p:nvPr/>
        </p:nvSpPr>
        <p:spPr>
          <a:xfrm>
            <a:off x="5292080" y="1127605"/>
            <a:ext cx="2403027" cy="1722470"/>
          </a:xfrm>
          <a:prstGeom prst="cloudCallout">
            <a:avLst>
              <a:gd name="adj1" fmla="val -18122"/>
              <a:gd name="adj2" fmla="val 961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WHEN</a:t>
            </a:r>
            <a:endParaRPr lang="zh-TW" altLang="en-US" sz="3200" b="1" dirty="0"/>
          </a:p>
        </p:txBody>
      </p:sp>
      <p:sp>
        <p:nvSpPr>
          <p:cNvPr id="11" name="雲朵形圖說文字 10"/>
          <p:cNvSpPr/>
          <p:nvPr/>
        </p:nvSpPr>
        <p:spPr>
          <a:xfrm rot="865246">
            <a:off x="6791149" y="2542737"/>
            <a:ext cx="2195736" cy="1539554"/>
          </a:xfrm>
          <a:prstGeom prst="cloudCallout">
            <a:avLst>
              <a:gd name="adj1" fmla="val -55979"/>
              <a:gd name="adj2" fmla="val 878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WHERE</a:t>
            </a:r>
            <a:endParaRPr lang="zh-TW" altLang="en-US" sz="3200" b="1" dirty="0"/>
          </a:p>
        </p:txBody>
      </p:sp>
      <p:sp>
        <p:nvSpPr>
          <p:cNvPr id="12" name="雲朵形圖說文字 11"/>
          <p:cNvSpPr/>
          <p:nvPr/>
        </p:nvSpPr>
        <p:spPr>
          <a:xfrm>
            <a:off x="1310673" y="3847310"/>
            <a:ext cx="1913049" cy="1371258"/>
          </a:xfrm>
          <a:prstGeom prst="cloudCallout">
            <a:avLst>
              <a:gd name="adj1" fmla="val 79882"/>
              <a:gd name="adj2" fmla="val 764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WHY</a:t>
            </a:r>
            <a:endParaRPr lang="zh-TW" altLang="en-US" sz="3200" b="1" dirty="0"/>
          </a:p>
        </p:txBody>
      </p:sp>
      <p:sp>
        <p:nvSpPr>
          <p:cNvPr id="13" name="雲朵形圖說文字 12"/>
          <p:cNvSpPr/>
          <p:nvPr/>
        </p:nvSpPr>
        <p:spPr>
          <a:xfrm>
            <a:off x="6300192" y="4073774"/>
            <a:ext cx="1913049" cy="1371258"/>
          </a:xfrm>
          <a:prstGeom prst="cloudCallout">
            <a:avLst>
              <a:gd name="adj1" fmla="val -101421"/>
              <a:gd name="adj2" fmla="val 557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HOW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8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溝通的基本概念</a:t>
            </a:r>
            <a:endParaRPr lang="zh-TW" altLang="en-US" dirty="0"/>
          </a:p>
        </p:txBody>
      </p:sp>
      <p:pic>
        <p:nvPicPr>
          <p:cNvPr id="2050" name="Picture 2" descr="ãæºéPNG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2216"/>
            <a:ext cx="8857501" cy="49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39035" y="3455778"/>
            <a:ext cx="12618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傳遞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encoder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24328" y="3473108"/>
            <a:ext cx="126188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受訊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decoder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2" name="Picture 4" descr="ãæºé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8273"/>
            <a:ext cx="4769252" cy="31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597535" y="4165629"/>
            <a:ext cx="187743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endParaRPr lang="en-US" altLang="zh-TW" sz="24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Information</a:t>
            </a:r>
            <a:endParaRPr lang="zh-TW" altLang="en-US" sz="24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溝通模式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71351822"/>
              </p:ext>
            </p:extLst>
          </p:nvPr>
        </p:nvGraphicFramePr>
        <p:xfrm>
          <a:off x="107504" y="1340768"/>
          <a:ext cx="87484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4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溝通訊息的方式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8667709"/>
              </p:ext>
            </p:extLst>
          </p:nvPr>
        </p:nvGraphicFramePr>
        <p:xfrm>
          <a:off x="467544" y="1700808"/>
          <a:ext cx="609600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047191208"/>
              </p:ext>
            </p:extLst>
          </p:nvPr>
        </p:nvGraphicFramePr>
        <p:xfrm>
          <a:off x="2843808" y="3861048"/>
          <a:ext cx="609600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8" name="Picture 4" descr="ãtalkingãçåçæå°çµæ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145">
            <a:off x="6596814" y="2515445"/>
            <a:ext cx="2328234" cy="20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2" y="3912380"/>
            <a:ext cx="2637448" cy="232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45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溝通的基本概念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863155893"/>
              </p:ext>
            </p:extLst>
          </p:nvPr>
        </p:nvGraphicFramePr>
        <p:xfrm>
          <a:off x="323528" y="1916832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4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溝通的原則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611560" y="1700808"/>
            <a:ext cx="7951970" cy="4507526"/>
            <a:chOff x="719064" y="1813216"/>
            <a:chExt cx="7951970" cy="45075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8209" y1="75750" x2="17612" y2="96000"/>
                          <a14:foregroundMark x1="19104" y1="75750" x2="20299" y2="73500"/>
                          <a14:foregroundMark x1="13881" y1="97750" x2="22537" y2="96500"/>
                          <a14:foregroundMark x1="28060" y1="97750" x2="86418" y2="98000"/>
                          <a14:foregroundMark x1="20448" y1="82500" x2="19403" y2="91000"/>
                          <a14:foregroundMark x1="34328" y1="80750" x2="34478" y2="86500"/>
                          <a14:foregroundMark x1="34030" y1="79250" x2="34030" y2="79250"/>
                          <a14:foregroundMark x1="35075" y1="78750" x2="35075" y2="78750"/>
                          <a14:foregroundMark x1="35373" y1="78750" x2="35373" y2="78750"/>
                          <a14:foregroundMark x1="34328" y1="91000" x2="34328" y2="91000"/>
                          <a14:foregroundMark x1="50149" y1="84000" x2="49552" y2="94250"/>
                          <a14:foregroundMark x1="48806" y1="84000" x2="48806" y2="84000"/>
                          <a14:foregroundMark x1="48806" y1="84000" x2="48806" y2="84000"/>
                          <a14:foregroundMark x1="50299" y1="82000" x2="50299" y2="82000"/>
                          <a14:foregroundMark x1="50746" y1="81500" x2="50746" y2="81500"/>
                          <a14:foregroundMark x1="65821" y1="79250" x2="65821" y2="91000"/>
                          <a14:foregroundMark x1="62836" y1="93500" x2="62836" y2="93500"/>
                          <a14:foregroundMark x1="58507" y1="97000" x2="68657" y2="94500"/>
                          <a14:foregroundMark x1="64776" y1="71000" x2="64328" y2="81250"/>
                          <a14:foregroundMark x1="81194" y1="82250" x2="81343" y2="92000"/>
                          <a14:foregroundMark x1="80746" y1="94250" x2="83284" y2="94750"/>
                          <a14:foregroundMark x1="22388" y1="95500" x2="25075" y2="9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9" t="14694" r="5345"/>
            <a:stretch/>
          </p:blipFill>
          <p:spPr bwMode="auto">
            <a:xfrm>
              <a:off x="719064" y="1813216"/>
              <a:ext cx="7951970" cy="450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264402" y="3337025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簡單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843808" y="2492896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單純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4141051" y="3559147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有力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580112" y="3420648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真切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308304" y="2690694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系統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溝通的盲點與障礙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997730" y="4124054"/>
            <a:ext cx="2698175" cy="2136449"/>
            <a:chOff x="1475656" y="4172871"/>
            <a:chExt cx="2698175" cy="2136449"/>
          </a:xfrm>
        </p:grpSpPr>
        <p:pic>
          <p:nvPicPr>
            <p:cNvPr id="5125" name="Picture 5" descr="ãç¥è­ã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289" y="4172871"/>
              <a:ext cx="1571660" cy="1571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475656" y="5786100"/>
              <a:ext cx="2698175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知</a:t>
              </a:r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識經驗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的差距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803039" y="4330993"/>
            <a:ext cx="2453415" cy="2338367"/>
            <a:chOff x="3203848" y="1268760"/>
            <a:chExt cx="2453415" cy="2338367"/>
          </a:xfrm>
        </p:grpSpPr>
        <p:pic>
          <p:nvPicPr>
            <p:cNvPr id="5127" name="Picture 7" descr="ãäººç«å ´ã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0" b="94833" l="0" r="95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268760"/>
              <a:ext cx="2453415" cy="184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671123" y="3083907"/>
              <a:ext cx="162095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立</a:t>
              </a:r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場不</a:t>
              </a: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同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63384" y="1497724"/>
            <a:ext cx="2410694" cy="2490479"/>
            <a:chOff x="295734" y="1440255"/>
            <a:chExt cx="2410694" cy="24904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4" b="89859" l="1183" r="97312">
                          <a14:foregroundMark x1="21828" y1="27471" x2="20108" y2="34146"/>
                          <a14:foregroundMark x1="50323" y1="24390" x2="51290" y2="34660"/>
                          <a14:foregroundMark x1="84516" y1="5905" x2="83763" y2="16303"/>
                          <a14:foregroundMark x1="84731" y1="36072" x2="80645" y2="49936"/>
                          <a14:foregroundMark x1="60108" y1="53915" x2="47312" y2="78819"/>
                          <a14:foregroundMark x1="65692" y1="69669" x2="58154" y2="7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34" y="1440255"/>
              <a:ext cx="2410694" cy="201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643549" y="3407514"/>
              <a:ext cx="162095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時空阻隔</a:t>
              </a:r>
              <a:endPara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397444" y="307944"/>
            <a:ext cx="2137735" cy="3808204"/>
            <a:chOff x="4481601" y="2880320"/>
            <a:chExt cx="2137735" cy="3808204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8056" l="12500" r="47167">
                          <a14:foregroundMark x1="24667" y1="36389" x2="26833" y2="67222"/>
                          <a14:foregroundMark x1="32833" y1="45556" x2="42000" y2="41389"/>
                          <a14:foregroundMark x1="28000" y1="51944" x2="28000" y2="51944"/>
                          <a14:foregroundMark x1="28000" y1="51944" x2="28000" y2="51944"/>
                          <a14:foregroundMark x1="39500" y1="49444" x2="42833" y2="46944"/>
                          <a14:foregroundMark x1="43167" y1="46667" x2="45333" y2="43333"/>
                          <a14:foregroundMark x1="21667" y1="60000" x2="23833" y2="68611"/>
                          <a14:foregroundMark x1="35667" y1="55278" x2="23000" y2="60000"/>
                          <a14:foregroundMark x1="35167" y1="55833" x2="24000" y2="68056"/>
                          <a14:foregroundMark x1="28167" y1="66389" x2="28833" y2="75000"/>
                          <a14:foregroundMark x1="24333" y1="68611" x2="23000" y2="81389"/>
                          <a14:foregroundMark x1="21000" y1="49722" x2="21000" y2="49722"/>
                          <a14:foregroundMark x1="23500" y1="58889" x2="21667" y2="90278"/>
                          <a14:foregroundMark x1="26167" y1="79722" x2="28167" y2="86111"/>
                          <a14:foregroundMark x1="29667" y1="79167" x2="27000" y2="91111"/>
                          <a14:foregroundMark x1="29667" y1="47500" x2="29667" y2="47500"/>
                          <a14:foregroundMark x1="26667" y1="53056" x2="26667" y2="53056"/>
                          <a14:foregroundMark x1="27000" y1="53611" x2="26667" y2="51111"/>
                          <a14:foregroundMark x1="26500" y1="50278" x2="26500" y2="50278"/>
                          <a14:foregroundMark x1="26500" y1="50278" x2="26500" y2="50278"/>
                          <a14:foregroundMark x1="26500" y1="49444" x2="26500" y2="49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r="51215"/>
            <a:stretch/>
          </p:blipFill>
          <p:spPr bwMode="auto">
            <a:xfrm>
              <a:off x="4481601" y="2880320"/>
              <a:ext cx="2137735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499992" y="6165304"/>
              <a:ext cx="198002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主觀的態度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555776" y="1609820"/>
            <a:ext cx="1620957" cy="2035204"/>
            <a:chOff x="6695459" y="3669124"/>
            <a:chExt cx="1620957" cy="2035204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100000" l="10000" r="95156">
                          <a14:foregroundMark x1="50156" y1="73750" x2="50234" y2="97639"/>
                          <a14:foregroundMark x1="48672" y1="98333" x2="47969" y2="9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10" t="66999" r="42471"/>
            <a:stretch/>
          </p:blipFill>
          <p:spPr bwMode="auto">
            <a:xfrm>
              <a:off x="6854918" y="3669124"/>
              <a:ext cx="1224136" cy="1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6695459" y="5181108"/>
              <a:ext cx="162095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面子問題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279905" y="1229045"/>
            <a:ext cx="3044623" cy="2235239"/>
            <a:chOff x="6313195" y="1247379"/>
            <a:chExt cx="3044623" cy="2235239"/>
          </a:xfrm>
        </p:grpSpPr>
        <p:sp>
          <p:nvSpPr>
            <p:cNvPr id="16" name="矩形 15"/>
            <p:cNvSpPr/>
            <p:nvPr/>
          </p:nvSpPr>
          <p:spPr>
            <a:xfrm>
              <a:off x="7025030" y="2959398"/>
              <a:ext cx="162095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利害衝突</a:t>
              </a:r>
            </a:p>
          </p:txBody>
        </p:sp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50" b="96500" l="3043" r="98261">
                          <a14:foregroundMark x1="65362" y1="20750" x2="78986" y2="8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195" y="1247379"/>
              <a:ext cx="3044623" cy="176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6428928" y="4003148"/>
            <a:ext cx="2515733" cy="2416488"/>
            <a:chOff x="6417492" y="1509813"/>
            <a:chExt cx="2515733" cy="2416488"/>
          </a:xfrm>
        </p:grpSpPr>
        <p:pic>
          <p:nvPicPr>
            <p:cNvPr id="5134" name="Picture 1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62" b="100000" l="0" r="90500">
                          <a14:foregroundMark x1="30167" y1="30184" x2="11667" y2="57218"/>
                          <a14:foregroundMark x1="31833" y1="33596" x2="23500" y2="68766"/>
                          <a14:foregroundMark x1="3333" y1="60630" x2="28167" y2="79003"/>
                          <a14:foregroundMark x1="30167" y1="18373" x2="30167" y2="22047"/>
                          <a14:foregroundMark x1="40833" y1="44882" x2="40667" y2="47244"/>
                          <a14:foregroundMark x1="17167" y1="87664" x2="16000" y2="92913"/>
                          <a14:foregroundMark x1="22333" y1="87927" x2="23000" y2="93963"/>
                          <a14:foregroundMark x1="68833" y1="85302" x2="66500" y2="93701"/>
                          <a14:foregroundMark x1="74333" y1="85039" x2="77667" y2="94488"/>
                          <a14:foregroundMark x1="73667" y1="97900" x2="89500" y2="95276"/>
                          <a14:foregroundMark x1="64333" y1="96325" x2="67667" y2="97113"/>
                          <a14:foregroundMark x1="82333" y1="93701" x2="90500" y2="96588"/>
                          <a14:foregroundMark x1="80000" y1="92388" x2="80000" y2="92388"/>
                          <a14:foregroundMark x1="5833" y1="95013" x2="37833" y2="95013"/>
                          <a14:foregroundMark x1="43167" y1="95013" x2="39833" y2="96325"/>
                          <a14:foregroundMark x1="26333" y1="28084" x2="26333" y2="28084"/>
                          <a14:foregroundMark x1="34000" y1="33596" x2="31500" y2="60630"/>
                          <a14:foregroundMark x1="33667" y1="74016" x2="3667" y2="51444"/>
                          <a14:foregroundMark x1="20000" y1="55381" x2="6167" y2="75853"/>
                          <a14:foregroundMark x1="20833" y1="82415" x2="13833" y2="76640"/>
                          <a14:foregroundMark x1="57500" y1="41995" x2="59167" y2="44882"/>
                          <a14:foregroundMark x1="74000" y1="4987" x2="74000" y2="4987"/>
                          <a14:foregroundMark x1="21333" y1="1575" x2="21333" y2="1575"/>
                          <a14:foregroundMark x1="3667" y1="12073" x2="3667" y2="12073"/>
                          <a14:backgroundMark x1="85000" y1="9449" x2="87833" y2="223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48"/>
            <a:stretch/>
          </p:blipFill>
          <p:spPr bwMode="auto">
            <a:xfrm>
              <a:off x="6417492" y="1509813"/>
              <a:ext cx="2515733" cy="176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7020272" y="3403081"/>
              <a:ext cx="162095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sz="28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溝通不良</a:t>
              </a:r>
              <a:endPara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5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2214</TotalTime>
  <Words>329</Words>
  <Application>Microsoft Office PowerPoint</Application>
  <PresentationFormat>如螢幕大小 (4:3)</PresentationFormat>
  <Paragraphs>82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課程名稱</vt:lpstr>
      <vt:lpstr>溝通與表達自我概念的形成</vt:lpstr>
      <vt:lpstr>前言</vt:lpstr>
      <vt:lpstr>溝通7W</vt:lpstr>
      <vt:lpstr>溝通的基本概念</vt:lpstr>
      <vt:lpstr>溝通模式</vt:lpstr>
      <vt:lpstr>溝通訊息的方式</vt:lpstr>
      <vt:lpstr>溝通的基本概念</vt:lpstr>
      <vt:lpstr>溝通的原則</vt:lpstr>
      <vt:lpstr>溝通的盲點與障礙</vt:lpstr>
      <vt:lpstr>克服溝通障礙</vt:lpstr>
      <vt:lpstr>溝通心法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winnie</cp:lastModifiedBy>
  <cp:revision>213</cp:revision>
  <dcterms:created xsi:type="dcterms:W3CDTF">2017-11-07T02:54:43Z</dcterms:created>
  <dcterms:modified xsi:type="dcterms:W3CDTF">2018-04-09T15:10:50Z</dcterms:modified>
</cp:coreProperties>
</file>