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79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2018/9/4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耐力訓練</a:t>
            </a:r>
            <a:r>
              <a:rPr lang="en-US" sz="3200" b="0" i="0" u="none" strike="noStrike" kern="1200" cap="none" spc="0" baseline="0" dirty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62569D-F38B-2E41-BA93-EF6CF4A2D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有氧耐力訓練的特殊議題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BBD107-EE3F-9B43-BE52-3F9FEF6F3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交叉訓練</a:t>
            </a:r>
            <a:endParaRPr lang="en-US" altLang="zh-TW" dirty="0"/>
          </a:p>
          <a:p>
            <a:pPr lvl="1"/>
            <a:r>
              <a:rPr lang="zh-TW" altLang="en-US" dirty="0"/>
              <a:t>交叉訓練（</a:t>
            </a:r>
            <a:r>
              <a:rPr lang="en-US" altLang="zh-TW" dirty="0"/>
              <a:t>cross-training</a:t>
            </a:r>
            <a:r>
              <a:rPr lang="zh-TW" altLang="en-US" dirty="0"/>
              <a:t>），是一種可用於因為受傷而訓練減量，或是從訓練週期後恢復維持運動員良好體能的一種訓練模式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673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71CA6D-D7F4-C740-9DE5-55855BF51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81A3DD-3622-3B41-A76F-D1B874022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停止訓練</a:t>
            </a:r>
            <a:endParaRPr lang="en-US" altLang="zh-TW" dirty="0"/>
          </a:p>
          <a:p>
            <a:pPr lvl="1"/>
            <a:r>
              <a:rPr lang="zh-TW" altLang="en-US" dirty="0"/>
              <a:t>當運動員由於傷害或疾病而必須減少訓練時間或強度，又或需要完全終止訓練時，訓練計畫必須中斷，這時候停止訓練（</a:t>
            </a:r>
            <a:r>
              <a:rPr lang="en-US" altLang="zh-TW" dirty="0"/>
              <a:t>detraining</a:t>
            </a:r>
            <a:r>
              <a:rPr lang="zh-TW" altLang="en-US" dirty="0"/>
              <a:t>）就會發生</a:t>
            </a:r>
          </a:p>
          <a:p>
            <a:r>
              <a:rPr lang="zh-TW" altLang="en-US" dirty="0"/>
              <a:t>在缺乏適當訓練刺激的情況下，運動員會</a:t>
            </a:r>
            <a:r>
              <a:rPr lang="zh-TW" altLang="en-US" dirty="0">
                <a:solidFill>
                  <a:srgbClr val="FF0000"/>
                </a:solidFill>
              </a:rPr>
              <a:t>損失</a:t>
            </a:r>
            <a:r>
              <a:rPr lang="zh-TW" altLang="en-US" dirty="0"/>
              <a:t>由過往訓練所帶來的生理適應性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2025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7405C3-9F10-694F-B41B-BC9DBE588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91940F-F4AD-0047-9571-010BC8098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賽前減量</a:t>
            </a:r>
            <a:endParaRPr lang="en-US" altLang="zh-TW" dirty="0"/>
          </a:p>
          <a:p>
            <a:pPr lvl="1"/>
            <a:r>
              <a:rPr lang="zh-TW" altLang="en-US" dirty="0"/>
              <a:t>賽前減量包括系統地減少訓練時間和強度，加上強調改善運動技術和良好的營養介入</a:t>
            </a:r>
            <a:endParaRPr lang="en-US" altLang="zh-TW" dirty="0"/>
          </a:p>
          <a:p>
            <a:pPr lvl="1"/>
            <a:endParaRPr lang="en-US" altLang="zh-TW" dirty="0"/>
          </a:p>
          <a:p>
            <a:pPr lvl="1"/>
            <a:r>
              <a:rPr lang="zh-TW" altLang="en-US" dirty="0"/>
              <a:t>賽前減量的目的是在比賽時達到最佳狀態表現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7430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D38594-17A8-6443-96B4-74F110E0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B65F51-99E2-0F41-B988-95CAEA288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阻力訓練</a:t>
            </a:r>
            <a:endParaRPr lang="en-US" altLang="zh-TW" dirty="0"/>
          </a:p>
          <a:p>
            <a:pPr lvl="1"/>
            <a:r>
              <a:rPr lang="zh-TW" altLang="en-US" dirty="0"/>
              <a:t>耐力訓練對有氧耐力運動員的訓練表現的影響研究是有限的</a:t>
            </a:r>
            <a:endParaRPr lang="en-US" altLang="zh-TW" dirty="0"/>
          </a:p>
          <a:p>
            <a:pPr lvl="1"/>
            <a:r>
              <a:rPr lang="zh-TW" altLang="en-US" dirty="0"/>
              <a:t>然而，一些數據顯示在有氧耐力訓練期間進行阻力訓練可獲得益處</a:t>
            </a:r>
          </a:p>
          <a:p>
            <a:r>
              <a:rPr lang="zh-TW" altLang="en-US" dirty="0"/>
              <a:t>有氧耐力運動員從事阻力訓練可以獲得很多好處，其中包括從傷害中更快的恢復，預防過度訓練導致的傷害，和減少肌肉不平衡等等</a:t>
            </a:r>
            <a:endParaRPr lang="en-US" altLang="zh-TW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7510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38CCB9-B876-6741-ABCE-A56D038F2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9FAB6C-921E-764E-BE66-1D5D36106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增加肌力對於從事有氧耐力競賽的各個方面都很重要，包括登山，從群體中脫離競爭對手並讓競爭對手們之間的差距縮小，以及最後的衝刺等</a:t>
            </a:r>
          </a:p>
          <a:p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60EB1CD-1932-D94E-BC90-CC2BDC786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953" y="3646075"/>
            <a:ext cx="5459376" cy="29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51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8E0EFE-B713-8440-95A2-FAA6B64FB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9ECDB1-A2B4-DE41-84C2-A920D8033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高地</a:t>
            </a:r>
            <a:endParaRPr lang="en-US" altLang="zh-TW" dirty="0"/>
          </a:p>
          <a:p>
            <a:pPr lvl="1"/>
            <a:r>
              <a:rPr lang="zh-TW" altLang="en-US" dirty="0"/>
              <a:t>高地分為幾類，從海平面（＞</a:t>
            </a:r>
            <a:r>
              <a:rPr lang="en-US" altLang="zh-TW" dirty="0"/>
              <a:t>500</a:t>
            </a:r>
            <a:r>
              <a:rPr lang="zh-TW" altLang="en-US" dirty="0"/>
              <a:t>公尺）到低（＞</a:t>
            </a:r>
            <a:r>
              <a:rPr lang="en-US" altLang="zh-TW" dirty="0"/>
              <a:t>500</a:t>
            </a:r>
            <a:r>
              <a:rPr lang="zh-TW" altLang="en-US" dirty="0"/>
              <a:t>～</a:t>
            </a:r>
            <a:r>
              <a:rPr lang="en-US" altLang="zh-TW" dirty="0"/>
              <a:t>2,000</a:t>
            </a:r>
            <a:r>
              <a:rPr lang="zh-TW" altLang="en-US" dirty="0"/>
              <a:t>公尺）</a:t>
            </a:r>
            <a:endParaRPr lang="en-US" altLang="zh-TW" dirty="0"/>
          </a:p>
          <a:p>
            <a:pPr lvl="1"/>
            <a:r>
              <a:rPr lang="zh-TW" altLang="en-US" dirty="0"/>
              <a:t>在高達</a:t>
            </a:r>
            <a:r>
              <a:rPr lang="en-US" altLang="zh-TW" dirty="0"/>
              <a:t>2,300</a:t>
            </a:r>
            <a:r>
              <a:rPr lang="zh-TW" altLang="en-US" dirty="0"/>
              <a:t>公尺的中等高地，高地適應期可能需時約</a:t>
            </a:r>
            <a:r>
              <a:rPr lang="en-US" altLang="zh-TW" dirty="0"/>
              <a:t>12</a:t>
            </a:r>
            <a:r>
              <a:rPr lang="zh-TW" altLang="en-US" dirty="0"/>
              <a:t>到</a:t>
            </a:r>
            <a:r>
              <a:rPr lang="en-US" altLang="zh-TW" dirty="0"/>
              <a:t>14</a:t>
            </a:r>
            <a:r>
              <a:rPr lang="zh-TW" altLang="en-US" dirty="0"/>
              <a:t>天之間；然而，研究發現，該適應過程也有可能需要長達幾個月</a:t>
            </a:r>
          </a:p>
          <a:p>
            <a:r>
              <a:rPr lang="zh-TW" altLang="en-US" dirty="0"/>
              <a:t>為了體驗這種訓練類型的好處，運動員必須在中等高地（大約</a:t>
            </a:r>
            <a:r>
              <a:rPr lang="en-US" altLang="zh-TW" dirty="0"/>
              <a:t>2,100</a:t>
            </a:r>
            <a:r>
              <a:rPr lang="zh-TW" altLang="en-US" dirty="0"/>
              <a:t>～</a:t>
            </a:r>
            <a:r>
              <a:rPr lang="en-US" altLang="zh-TW" dirty="0"/>
              <a:t>2,500</a:t>
            </a:r>
            <a:r>
              <a:rPr lang="zh-TW" altLang="en-US" dirty="0"/>
              <a:t>公尺）接受為期至少三個星期，每天 ≥ </a:t>
            </a:r>
            <a:r>
              <a:rPr lang="en-US" altLang="zh-TW" dirty="0"/>
              <a:t>12</a:t>
            </a:r>
            <a:r>
              <a:rPr lang="zh-TW" altLang="en-US" dirty="0"/>
              <a:t>小時的低氧訓練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0146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174</TotalTime>
  <Words>452</Words>
  <Application>Microsoft Macintosh PowerPoint</Application>
  <PresentationFormat>如螢幕大小 (4:3)</PresentationFormat>
  <Paragraphs>28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有氧耐力訓練的特殊議題</vt:lpstr>
      <vt:lpstr>PowerPoint 簡報</vt:lpstr>
      <vt:lpstr>PowerPoint 簡報</vt:lpstr>
      <vt:lpstr>PowerPoint 簡報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14</cp:revision>
  <dcterms:created xsi:type="dcterms:W3CDTF">2017-11-07T02:54:43Z</dcterms:created>
  <dcterms:modified xsi:type="dcterms:W3CDTF">2018-09-03T20:23:25Z</dcterms:modified>
</cp:coreProperties>
</file>