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79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1B262-C101-A547-A3EC-F24FD5882134}" type="datetimeFigureOut">
              <a:rPr kumimoji="1" lang="zh-TW" altLang="en-US" smtClean="0"/>
              <a:t>2018/9/4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D75CF-6F71-4041-A4C0-E31DC2E4FEC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6274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D75CF-6F71-4041-A4C0-E31DC2E4FECA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2361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430FE-92AB-2243-9F77-DD896B2F5B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DDC21B-8869-074E-8270-78ABC8073B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8D4BE0-26B4-4247-BBE3-13B20754DB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2FDC7-E7E2-CC49-B4C6-B47C67403114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DC804C-4913-2A45-970F-3139535AFB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2D3E42-43EA-5542-9866-0B97131C3D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0C868F-B4F1-7342-B31F-E3E75257ED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78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A3F718-D18D-E74D-AF8A-FA76377DEE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A69B85-B82A-5C44-B02A-D347179DEF2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DBDE9A-6DA4-6748-AEFB-94195D12D7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F868AD-D8BD-0C47-BBB0-598B73D0600C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5C30BC-70D5-B943-931D-FDA26D48BA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6092B9-257F-D74E-8A2B-DCB9017A33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560AF3-8B71-D249-B88A-FB45D406FE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6FD3FEB-44D0-B741-BD81-E2BCEAED454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CA8074-CCC1-F740-9A11-DD8E43F257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63BA14-1A66-A544-A13F-D29126AC46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736B42-917F-4B42-97CB-20ADF610B5A4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35234D-5880-CC4F-B5E1-DFD19F3C60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10D510-BFCE-4046-B70B-146ED84D1C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DAA72B-7DCD-A547-AB56-50FF7CB20F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170D9-2673-4A4C-8845-36666A3F0D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4B6671-F775-8341-81D2-28C1B330953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102F14-851D-9840-A553-76766FB779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8D8A3F-7F18-944C-BD84-20CED7861548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3F4329-3DF8-534B-B2AB-05AFC8B473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640E16-9ED2-8D43-B1DB-F18EDEEF5A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9A7CB9-BAD7-6A46-867A-F0A6450632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52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80802D-6576-D64D-8046-22BDD3C0C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F4DEC7-9847-6E41-A197-1A24DDD5C0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947B46-A3BB-6640-BE4D-E784A346E8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4CA0D-B094-8447-9097-B33F3505D7B3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90D150-CE32-4A4A-896C-8FB438213D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84F3B-C4E9-F546-A46A-FE1F48F526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9DA6D3-854A-B841-9AEF-2F5E45D161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E27C5B-16AB-424E-8FAE-1DDBB8B604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1AEDFA-8E02-5C41-8A81-DA55F00B44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53C61B-279D-9D43-A459-B2B8378F565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1AAABFD-8478-2D43-9ADB-D82CA25575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93B137-E5A1-1446-985C-6BD657C2B69B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C844F7-F5AF-6C47-90BA-379200A32D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8B187EB-A364-4043-9115-99D493C0D8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8FA28C-4952-874E-BCF3-E0886037CC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0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9BD3E-4B98-BB4A-93C9-EB9E249C93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C98546-D63E-7A43-B2A0-F4CFABDDDD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724DB3F-DD2E-C541-836D-C3719866296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0EA5711-FA85-AC4F-B211-330B85A8FD9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089477B-9427-6745-8AA9-07D2E91AF6D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209130E-3991-6B42-946B-8CDA137F63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B792C1-C8EC-0043-BAA9-257099D8F339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5B0E542-C163-F04B-9010-AC202A30A9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A19DFE6-0625-2A45-9858-DD238C536E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F5CF9B-40FB-134F-9C0A-5681E6C3E8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8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87A020-2B4E-4244-A53A-E50396E94C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65B9D75-C4A1-AB46-B916-A8A96EFA4D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EE5D7B-DFDE-5749-AD40-9080B5E4A513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14CB69-B913-074E-9D68-BEDE7866AA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A03CD2-6CFC-564C-95CB-6E50E2286A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D13948-2737-FC4E-A019-265803295B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1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7C52FEC-168F-7A4C-996B-4BF22699C8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9E6E9D-95F8-6742-BCD2-89E688C89DAD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1DABDDF-407F-FC4F-B4C3-2FF1D40D71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5E55E8-96E4-CF4F-84C3-A161F7B33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13E7F-3281-5849-9B52-D7F4D17786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9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0FD861-DAB8-9846-A245-69E312FF7B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F293E-C4F9-A74E-AF9D-12794257D3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9C400A-445C-844A-833C-1E631A7133C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E2DB39-C416-D24A-BF5C-CF2C0B7BDB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BA577-6578-2848-B781-6D85479886FF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18C818-E6D6-4143-A03C-FEB4074AE4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735A37-A0C7-604E-A792-7BFCE21496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920CB0-1BBE-C64F-A603-F20582F27D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918525-37C3-9B4D-AEB8-363BC7CA41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3523BC3-FC9C-464D-9623-2A008F70F0E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071F0CF-3D95-3141-A04B-5F16E0FF26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332F08-2DCE-9144-BA08-92E4DB22BC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126336-7EBF-B54F-98C6-1B481D0C3A37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6B52F7-9D25-BA40-8B91-E774B58730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49D2F8-0032-EF44-AC11-4C57E918B8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6B2D2C-B1E6-1544-AAD6-24C8F7F36E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ECF10F5-388A-044B-ABF8-D647E63098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B5B144-B395-2247-8DBC-B7EEB00253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6B3691-60F1-EB49-A1AB-FD36D0C1BDF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9E342F-EA1D-FE49-91B0-6563B65709C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D2395F-9C53-124A-A9D2-E9E31A5FFF8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8338B350-F7D5-D84D-A7C7-DD38D4CDB4D1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F28A2B30-6B69-C247-9B14-FCEA1B235DD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7BF9CD98-00C1-784C-AE49-5133725B699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5CA5C2-108D-0845-AFBD-5A881C68EDF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CN" altLang="en-US" dirty="0"/>
              <a:t>運動訓練學</a:t>
            </a:r>
            <a:endParaRPr 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284485-6D9A-B14A-BEEC-075D51EDAC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李恆儒</a:t>
            </a:r>
            <a:endParaRPr lang="en-US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5F3A6109-74DE-4846-888C-484F10A6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5E392BB4-2C8D-6B4B-8545-657C3E1436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2299577A-3256-694C-ADB8-11B34CD0C064}"/>
              </a:ext>
            </a:extLst>
          </p:cNvPr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</a:rPr>
              <a:t>耐力訓練</a:t>
            </a:r>
            <a:r>
              <a:rPr lang="en-US" sz="3200" b="0" i="0" u="none" strike="noStrike" kern="1200" cap="none" spc="0" baseline="0" dirty="0">
                <a:solidFill>
                  <a:schemeClr val="bg1">
                    <a:lumMod val="50000"/>
                  </a:schemeClr>
                </a:solidFill>
                <a:uFillTx/>
                <a:latin typeface="Calibri"/>
                <a:ea typeface="新細明體"/>
                <a:cs typeface=""/>
              </a:rPr>
              <a:t>06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62569D-F38B-2E41-BA93-EF6CF4A2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有氧耐力訓練的特殊議題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BBD107-EE3F-9B43-BE52-3F9FEF6F3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交叉訓練</a:t>
            </a:r>
            <a:endParaRPr lang="en-US" altLang="zh-TW" dirty="0"/>
          </a:p>
          <a:p>
            <a:pPr lvl="1"/>
            <a:r>
              <a:rPr lang="zh-TW" altLang="en-US" dirty="0"/>
              <a:t>交叉訓練（</a:t>
            </a:r>
            <a:r>
              <a:rPr lang="en-US" altLang="zh-TW" dirty="0"/>
              <a:t>cross-training</a:t>
            </a:r>
            <a:r>
              <a:rPr lang="zh-TW" altLang="en-US" dirty="0"/>
              <a:t>），是一種可用於因為受傷而訓練減量，或是從訓練週期後恢復維持運動員良好體能的一種訓練模式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67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71CA6D-D7F4-C740-9DE5-55855BF5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81A3DD-3622-3B41-A76F-D1B874022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停止訓練</a:t>
            </a:r>
            <a:endParaRPr lang="en-US" altLang="zh-TW" dirty="0"/>
          </a:p>
          <a:p>
            <a:pPr lvl="1"/>
            <a:r>
              <a:rPr lang="zh-TW" altLang="en-US" dirty="0"/>
              <a:t>當運動員由於傷害或疾病而必須減少訓練時間或強度，又或需要完全終止訓練時，訓練計畫必須中斷，這時候停止訓練（</a:t>
            </a:r>
            <a:r>
              <a:rPr lang="en-US" altLang="zh-TW" dirty="0"/>
              <a:t>detraining</a:t>
            </a:r>
            <a:r>
              <a:rPr lang="zh-TW" altLang="en-US" dirty="0"/>
              <a:t>）就會發生</a:t>
            </a:r>
          </a:p>
          <a:p>
            <a:r>
              <a:rPr lang="zh-TW" altLang="en-US" dirty="0"/>
              <a:t>在缺乏適當訓練刺激的情況下，運動員會</a:t>
            </a:r>
            <a:r>
              <a:rPr lang="zh-TW" altLang="en-US" dirty="0">
                <a:solidFill>
                  <a:srgbClr val="FF0000"/>
                </a:solidFill>
              </a:rPr>
              <a:t>損失</a:t>
            </a:r>
            <a:r>
              <a:rPr lang="zh-TW" altLang="en-US" dirty="0"/>
              <a:t>由過往訓練所帶來的生理適應性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202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7405C3-9F10-694F-B41B-BC9DBE58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91940F-F4AD-0047-9571-010BC809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賽前減量</a:t>
            </a:r>
            <a:endParaRPr lang="en-US" altLang="zh-TW" dirty="0"/>
          </a:p>
          <a:p>
            <a:pPr lvl="1"/>
            <a:r>
              <a:rPr lang="zh-TW" altLang="en-US" dirty="0"/>
              <a:t>賽前減量包括系統地減少訓練時間和強度，加上強調改善運動技術和良好的營養介入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zh-TW" altLang="en-US" dirty="0"/>
              <a:t>賽前減量的目的是在比賽時達到最佳狀態表現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743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D38594-17A8-6443-96B4-74F110E0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B65F51-99E2-0F41-B988-95CAEA288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阻力訓練</a:t>
            </a:r>
            <a:endParaRPr lang="en-US" altLang="zh-TW" dirty="0"/>
          </a:p>
          <a:p>
            <a:pPr lvl="1"/>
            <a:r>
              <a:rPr lang="zh-TW" altLang="en-US" dirty="0"/>
              <a:t>耐力訓練對有氧耐力運動員的訓練表現的影響研究是有限的</a:t>
            </a:r>
            <a:endParaRPr lang="en-US" altLang="zh-TW" dirty="0"/>
          </a:p>
          <a:p>
            <a:pPr lvl="1"/>
            <a:r>
              <a:rPr lang="zh-TW" altLang="en-US" dirty="0"/>
              <a:t>然而，一些數據顯示在有氧耐力訓練期間進行阻力訓練可獲得益處</a:t>
            </a:r>
          </a:p>
          <a:p>
            <a:r>
              <a:rPr lang="zh-TW" altLang="en-US" dirty="0"/>
              <a:t>有氧耐力運動員從事阻力訓練可以獲得很多好處，其中包括從傷害中更快的恢復，預防過度訓練導致的傷害，和減少肌肉不平衡等等</a:t>
            </a:r>
            <a:endParaRPr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751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38CCB9-B876-6741-ABCE-A56D038F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9FAB6C-921E-764E-BE66-1D5D36106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增加肌力對於從事有氧耐力競賽的各個方面都很重要，包括登山，從群體中脫離競爭對手並讓競爭對手們之間的差距縮小，以及最後的衝刺等</a:t>
            </a:r>
          </a:p>
          <a:p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60EB1CD-1932-D94E-BC90-CC2BDC786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953" y="3646075"/>
            <a:ext cx="5459376" cy="29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5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8E0EFE-B713-8440-95A2-FAA6B64F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9ECDB1-A2B4-DE41-84C2-A920D8033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高地</a:t>
            </a:r>
            <a:endParaRPr lang="en-US" altLang="zh-TW" dirty="0"/>
          </a:p>
          <a:p>
            <a:pPr lvl="1"/>
            <a:r>
              <a:rPr lang="zh-TW" altLang="en-US" dirty="0"/>
              <a:t>高地分為幾類，從海平面（＞</a:t>
            </a:r>
            <a:r>
              <a:rPr lang="en-US" altLang="zh-TW" dirty="0"/>
              <a:t>500</a:t>
            </a:r>
            <a:r>
              <a:rPr lang="zh-TW" altLang="en-US" dirty="0"/>
              <a:t>公尺）到低（＞</a:t>
            </a:r>
            <a:r>
              <a:rPr lang="en-US" altLang="zh-TW" dirty="0"/>
              <a:t>500</a:t>
            </a:r>
            <a:r>
              <a:rPr lang="zh-TW" altLang="en-US" dirty="0"/>
              <a:t>～</a:t>
            </a:r>
            <a:r>
              <a:rPr lang="en-US" altLang="zh-TW" dirty="0"/>
              <a:t>2,000</a:t>
            </a:r>
            <a:r>
              <a:rPr lang="zh-TW" altLang="en-US" dirty="0"/>
              <a:t>公尺）</a:t>
            </a:r>
            <a:endParaRPr lang="en-US" altLang="zh-TW" dirty="0"/>
          </a:p>
          <a:p>
            <a:pPr lvl="1"/>
            <a:r>
              <a:rPr lang="zh-TW" altLang="en-US" dirty="0"/>
              <a:t>在高達</a:t>
            </a:r>
            <a:r>
              <a:rPr lang="en-US" altLang="zh-TW" dirty="0"/>
              <a:t>2,300</a:t>
            </a:r>
            <a:r>
              <a:rPr lang="zh-TW" altLang="en-US" dirty="0"/>
              <a:t>公尺的中等高地，高地適應期可能需時約</a:t>
            </a:r>
            <a:r>
              <a:rPr lang="en-US" altLang="zh-TW" dirty="0"/>
              <a:t>12</a:t>
            </a:r>
            <a:r>
              <a:rPr lang="zh-TW" altLang="en-US" dirty="0"/>
              <a:t>到</a:t>
            </a:r>
            <a:r>
              <a:rPr lang="en-US" altLang="zh-TW" dirty="0"/>
              <a:t>14</a:t>
            </a:r>
            <a:r>
              <a:rPr lang="zh-TW" altLang="en-US" dirty="0"/>
              <a:t>天之間；然而，研究發現，該適應過程也有可能需要長達幾個月</a:t>
            </a:r>
          </a:p>
          <a:p>
            <a:r>
              <a:rPr lang="zh-TW" altLang="en-US" dirty="0"/>
              <a:t>為了體驗這種訓練類型的好處，運動員必須在中等高地（大約</a:t>
            </a:r>
            <a:r>
              <a:rPr lang="en-US" altLang="zh-TW" dirty="0"/>
              <a:t>2,100</a:t>
            </a:r>
            <a:r>
              <a:rPr lang="zh-TW" altLang="en-US" dirty="0"/>
              <a:t>～</a:t>
            </a:r>
            <a:r>
              <a:rPr lang="en-US" altLang="zh-TW" dirty="0"/>
              <a:t>2,500</a:t>
            </a:r>
            <a:r>
              <a:rPr lang="zh-TW" altLang="en-US" dirty="0"/>
              <a:t>公尺）接受為期至少三個星期，每天 ≥ </a:t>
            </a:r>
            <a:r>
              <a:rPr lang="en-US" altLang="zh-TW" dirty="0"/>
              <a:t>12</a:t>
            </a:r>
            <a:r>
              <a:rPr lang="zh-TW" altLang="en-US" dirty="0"/>
              <a:t>小時的低氧訓練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014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林正常等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鄭景峰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(2013)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。高強度間歇訓練與運動員有氧能力。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中華體育季刊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27(3)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203-211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Kovacs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S.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(2007).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Tennis physiology: training the competitive athlete. 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Med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37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189-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98. 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Sharkey, B. J., &amp; 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Gaskill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S. E. (2006). 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 physiology for coaches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Champaign, IL, Human Kinetics.</a:t>
            </a:r>
            <a:endParaRPr lang="zh-TW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174</TotalTime>
  <Words>452</Words>
  <Application>Microsoft Macintosh PowerPoint</Application>
  <PresentationFormat>如螢幕大小 (4:3)</PresentationFormat>
  <Paragraphs>28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新細明體</vt:lpstr>
      <vt:lpstr>標楷體</vt:lpstr>
      <vt:lpstr>等线</vt:lpstr>
      <vt:lpstr>Arial</vt:lpstr>
      <vt:lpstr>Calibri</vt:lpstr>
      <vt:lpstr>Times New Roman</vt:lpstr>
      <vt:lpstr>課程名稱</vt:lpstr>
      <vt:lpstr>運動訓練學</vt:lpstr>
      <vt:lpstr>有氧耐力訓練的特殊議題</vt:lpstr>
      <vt:lpstr>PowerPoint 簡報</vt:lpstr>
      <vt:lpstr>PowerPoint 簡報</vt:lpstr>
      <vt:lpstr>PowerPoint 簡報</vt:lpstr>
      <vt:lpstr>PowerPoint 簡報</vt:lpstr>
      <vt:lpstr>PowerPoint 簡報</vt:lpstr>
      <vt:lpstr>參考文獻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Microsoft Office User</cp:lastModifiedBy>
  <cp:revision>14</cp:revision>
  <dcterms:created xsi:type="dcterms:W3CDTF">2017-11-07T02:54:43Z</dcterms:created>
  <dcterms:modified xsi:type="dcterms:W3CDTF">2018-09-03T20:23:25Z</dcterms:modified>
</cp:coreProperties>
</file>