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97" r:id="rId2"/>
    <p:sldId id="256" r:id="rId3"/>
    <p:sldId id="333" r:id="rId4"/>
    <p:sldId id="353" r:id="rId5"/>
    <p:sldId id="516" r:id="rId6"/>
    <p:sldId id="517" r:id="rId7"/>
    <p:sldId id="521" r:id="rId8"/>
    <p:sldId id="518" r:id="rId9"/>
    <p:sldId id="522" r:id="rId10"/>
    <p:sldId id="519" r:id="rId11"/>
    <p:sldId id="524" r:id="rId12"/>
    <p:sldId id="354" r:id="rId13"/>
    <p:sldId id="531" r:id="rId14"/>
    <p:sldId id="525" r:id="rId15"/>
    <p:sldId id="532" r:id="rId16"/>
    <p:sldId id="527" r:id="rId17"/>
    <p:sldId id="533" r:id="rId18"/>
    <p:sldId id="355" r:id="rId19"/>
    <p:sldId id="540" r:id="rId20"/>
    <p:sldId id="539" r:id="rId21"/>
    <p:sldId id="544" r:id="rId22"/>
    <p:sldId id="541" r:id="rId23"/>
    <p:sldId id="545" r:id="rId24"/>
    <p:sldId id="542" r:id="rId25"/>
    <p:sldId id="546" r:id="rId26"/>
    <p:sldId id="356" r:id="rId27"/>
    <p:sldId id="550" r:id="rId28"/>
    <p:sldId id="547" r:id="rId29"/>
    <p:sldId id="551" r:id="rId30"/>
    <p:sldId id="549" r:id="rId31"/>
    <p:sldId id="552" r:id="rId32"/>
    <p:sldId id="553" r:id="rId33"/>
    <p:sldId id="51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89BD5-4414-44A7-8598-58F7C17D0D75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CA40F-0B99-408B-88DF-14F7FE86E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12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CA40F-0B99-408B-88DF-14F7FE86E8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7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E503E1-AD2E-4846-B9BC-FE1D03EC3B0C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096BA1-68E4-44A9-ACF8-A6DA4E75F11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0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DA2A49-0085-4440-BF14-6B0720C63287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9765C4-F4AD-45E9-A13A-794C4AAB37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8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2788B9-35F2-4B55-A2AD-4B5DC19C043B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64F5F4-B8B3-4F61-B18E-DEB55AAE9B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8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6C5CC5-A493-4EAA-9B38-FA102F044B09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5A5FC8-5FFC-46A0-812F-265D287538E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3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8F517B-61C0-4F0D-AB8E-65BE4AFAAAA9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AEA942-EC85-455B-9E7D-07C87AA95B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0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1DB465-41B2-4E19-8623-B6561C6AFD85}" type="datetime1">
              <a:rPr lang="en-US" smtClean="0"/>
              <a:t>6/25/2018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09AFCB-98C2-4B0E-B463-EC1E930290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6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FF96D4-0F5E-4103-A0F6-2443F4BAA0B1}" type="datetime1">
              <a:rPr lang="en-US" smtClean="0"/>
              <a:t>6/25/2018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74FD8D-B23A-47C5-8D75-4D23316D106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52714D-995F-4B15-B8AC-CC668DAB8014}" type="datetime1">
              <a:rPr lang="en-US" smtClean="0"/>
              <a:t>6/25/2018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2E60E4-C8BB-4F3D-8F81-8C45B55318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7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7995E1-A951-43CE-BBE4-62DD50192961}" type="datetime1">
              <a:rPr lang="en-US" smtClean="0"/>
              <a:t>6/25/2018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52165B-AE59-46C2-BC2E-DB736467C1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6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418ACF-F6F3-4730-950A-537B5772E8EB}" type="datetime1">
              <a:rPr lang="en-US" smtClean="0"/>
              <a:t>6/25/2018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AE9A4E-5534-4E8B-A283-683530DBB09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4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56E0AD-0359-4D6C-809D-9747228A6C9E}" type="datetime1">
              <a:rPr lang="en-US" smtClean="0"/>
              <a:t>6/25/2018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7036BC-8799-425F-886A-3197137827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5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559C76A2-1679-4E37-AB09-C0DD0AF542AA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31430B59-5D2C-437A-A645-78E8C53CC8B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endParaRPr lang="en-US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46242"/>
            <a:ext cx="8406883" cy="4767937"/>
          </a:xfrm>
        </p:spPr>
        <p:txBody>
          <a:bodyPr/>
          <a:lstStyle/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/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運動專業英語</a:t>
            </a:r>
            <a:endParaRPr lang="en-US" sz="8000" dirty="0">
              <a:solidFill>
                <a:schemeClr val="tx1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6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for Athletes</a:t>
            </a:r>
            <a:endParaRPr lang="en-US" sz="6000" dirty="0">
              <a:solidFill>
                <a:schemeClr val="tx1"/>
              </a:solidFill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08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doctor said Ivy needed to get an _____ </a:t>
            </a:r>
            <a:r>
              <a:rPr lang="en-US" sz="30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(x-</a:t>
            </a:r>
            <a:r>
              <a:rPr lang="zh-TW" altLang="en-US" sz="30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光</a:t>
            </a:r>
            <a:r>
              <a:rPr lang="en-US" sz="30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8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28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doctor said Ivy needed to get an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x-ray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(x-</a:t>
            </a:r>
            <a:r>
              <a:rPr lang="zh-TW" altLang="en-US" sz="30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光</a:t>
            </a:r>
            <a:r>
              <a:rPr lang="en-US" sz="30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27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Ivy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is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lucky.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She didn’t break her ankle.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It is just a bad _____ 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使扭傷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3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:.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Ivy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is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lucky.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She didn’t break her ankle.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It is just a bad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sprain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使扭傷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3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When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Ivy goes to the _____              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自助餐廳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), she needs someone to help her.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1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When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Ivy goes to the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cafeteria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         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自助餐廳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), she needs someone to help her.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54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Ivy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can’t carry her _____ 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托盤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 because she is using crutches. 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6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Ivy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can’t carry her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tray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托盤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 because she is using crutches. 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7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Sophie plays on the _____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壘球隊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57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Sophie plays on the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softball team</a:t>
            </a:r>
            <a:endParaRPr lang="en-US" sz="3000" dirty="0" smtClean="0">
              <a:solidFill>
                <a:srgbClr val="FF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壘球隊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3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292608"/>
            <a:ext cx="7772400" cy="1198569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Lesson 2: What Happened</a:t>
            </a:r>
            <a:br>
              <a:rPr lang="en-US" sz="40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           to Your Leg?</a:t>
            </a:r>
            <a:endParaRPr lang="zh-TW" sz="4000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558210"/>
            <a:ext cx="6400800" cy="648071"/>
          </a:xfrm>
        </p:spPr>
        <p:txBody>
          <a:bodyPr/>
          <a:lstStyle/>
          <a:p>
            <a:pPr lvl="0"/>
            <a:endParaRPr lang="en-US" dirty="0"/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468880"/>
            <a:ext cx="6400800" cy="37033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/>
              <a:cs typeface="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886" y="1574589"/>
            <a:ext cx="3700321" cy="4933762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Sophie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hurt her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elbow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during the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softball _____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比賽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 </a:t>
            </a:r>
          </a:p>
          <a:p>
            <a:pPr marL="514350" indent="-514350" algn="l">
              <a:buFont typeface="+mj-lt"/>
              <a:buAutoNum type="arabicPeriod" startAt="8"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91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Sophie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hurt her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elbow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during the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softball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tournament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比賽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 </a:t>
            </a:r>
          </a:p>
          <a:p>
            <a:pPr marL="514350" indent="-514350" algn="l">
              <a:buFont typeface="+mj-lt"/>
              <a:buAutoNum type="arabicPeriod" startAt="8"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0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Sophie is a _____  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投手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0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Sophie is a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pitcher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投手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61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She is also a good _____ 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打擊者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9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She is also a good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hitter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打擊者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33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best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Sophie’s elbow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was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very _____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酸痛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 so her coach took Sophie to the doctor.  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7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Sophie’s elbow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was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very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sore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酸痛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 so her coach took Sophie to the doctor.   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2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best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doctor said Sophie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has been ________________ 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訓練過於激烈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2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doctor said Sophie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has been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training too hard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訓練過於激烈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6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2:</a:t>
            </a: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Happened to Your Leg?</a:t>
            </a: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 3: 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Practice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12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best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doctor said Sophie needs to  _____ 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休息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93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doctor said Sophie needs to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rest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休息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3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endParaRPr lang="en-US" sz="28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28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4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Now practice all the sentences on your own.</a:t>
            </a:r>
            <a:endParaRPr lang="en-US" sz="4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3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FBD70A-ECA8-4B91-980C-636A99FD6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325560"/>
          </a:xfrm>
        </p:spPr>
        <p:txBody>
          <a:bodyPr/>
          <a:lstStyle/>
          <a:p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運動專業英語</a:t>
            </a:r>
            <a:r>
              <a:rPr lang="en-US" sz="48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48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for Athletes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48E303F-DCBD-4C96-8653-08F01870F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8131"/>
            <a:ext cx="8229600" cy="4288028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 </a:t>
            </a: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Happened to Your Leg?</a:t>
            </a: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the end of Lesson 2, Part 3.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9E84A50-926D-4301-9B0C-50CF4A1A3EF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fld id="{E35A5FC8-5FFC-46A0-812F-265D287538EC}" type="slidenum">
              <a:rPr smtClean="0"/>
              <a:pPr/>
              <a:t>33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787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Ivy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slipped on the wet floor and sprained her  _____ 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腳踝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6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the sentence after the speaker. </a:t>
            </a:r>
            <a:endParaRPr lang="en-US" sz="28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Ivy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slipped on the wet floor and sprained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her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ankle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腳踝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7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coach put _____ 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冰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 on the injury.  </a:t>
            </a:r>
          </a:p>
          <a:p>
            <a:pPr algn="l"/>
            <a:r>
              <a:rPr lang="en-US" sz="3000" dirty="0" smtClean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endParaRPr lang="en-US" sz="3000" dirty="0">
              <a:solidFill>
                <a:schemeClr val="tx1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endParaRPr lang="en-US" sz="28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endParaRPr lang="en-US" sz="28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coach put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ice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冰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 on the injury.  </a:t>
            </a:r>
          </a:p>
          <a:p>
            <a:pPr algn="l"/>
            <a:r>
              <a:rPr lang="en-US" sz="3000" dirty="0" smtClean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endParaRPr lang="en-US" sz="3000" dirty="0">
              <a:solidFill>
                <a:schemeClr val="tx1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9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</a:t>
            </a:r>
            <a:r>
              <a:rPr lang="en-US" sz="4000" dirty="0" smtClean="0">
                <a:latin typeface="Verdana" pitchFamily="34"/>
                <a:ea typeface="Verdana" pitchFamily="34"/>
                <a:cs typeface="Verdana" pitchFamily="34"/>
              </a:rPr>
              <a:t>Practice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lvl="0" algn="l"/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Fill in the blanks with the correct word.</a:t>
            </a: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coach took Ivy to the _____  </a:t>
            </a:r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醫院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2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547461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Vocabulary Practice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endParaRPr lang="en-US" sz="3600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94360" y="1097280"/>
            <a:ext cx="7598665" cy="5144331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28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Repeat </a:t>
            </a:r>
            <a:r>
              <a:rPr lang="en-US" sz="28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sentence after the speaker. </a:t>
            </a: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coach took Ivy to the </a:t>
            </a:r>
            <a:r>
              <a:rPr lang="en-US" sz="3000" u="sng" dirty="0" smtClean="0">
                <a:solidFill>
                  <a:srgbClr val="FF0000"/>
                </a:solidFill>
                <a:latin typeface="Verdana" pitchFamily="34"/>
                <a:ea typeface="Verdana" pitchFamily="34"/>
                <a:cs typeface="Verdana" pitchFamily="34"/>
              </a:rPr>
              <a:t>hospital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</a:p>
          <a:p>
            <a:pPr algn="l"/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zh-TW" alt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醫院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). </a:t>
            </a: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1526</TotalTime>
  <Words>729</Words>
  <Application>Microsoft Office PowerPoint</Application>
  <PresentationFormat>On-screen Show (4:3)</PresentationFormat>
  <Paragraphs>176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標楷體</vt:lpstr>
      <vt:lpstr>新細明體</vt:lpstr>
      <vt:lpstr>Arial</vt:lpstr>
      <vt:lpstr>Calibri</vt:lpstr>
      <vt:lpstr>Verdana</vt:lpstr>
      <vt:lpstr>課程名稱</vt:lpstr>
      <vt:lpstr>PowerPoint Presentation</vt:lpstr>
      <vt:lpstr>Lesson 2: What Happened            to Your Leg?</vt:lpstr>
      <vt:lpstr>PowerPoint Presentation</vt:lpstr>
      <vt:lpstr> Vocabulary Practice  </vt:lpstr>
      <vt:lpstr> Vocabulary Practice  </vt:lpstr>
      <vt:lpstr> Vocabulary Practice  </vt:lpstr>
      <vt:lpstr> Vocabulary Practice  </vt:lpstr>
      <vt:lpstr> Vocabulary Practice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 Vocabulary Practice  </vt:lpstr>
      <vt:lpstr>運動專業英語 English for Athletes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Jean Curran</cp:lastModifiedBy>
  <cp:revision>214</cp:revision>
  <dcterms:created xsi:type="dcterms:W3CDTF">2017-11-07T02:54:43Z</dcterms:created>
  <dcterms:modified xsi:type="dcterms:W3CDTF">2018-06-25T07:05:22Z</dcterms:modified>
</cp:coreProperties>
</file>