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 id="2147483763" r:id="rId2"/>
  </p:sldMasterIdLst>
  <p:notesMasterIdLst>
    <p:notesMasterId r:id="rId22"/>
  </p:notesMasterIdLst>
  <p:sldIdLst>
    <p:sldId id="309" r:id="rId3"/>
    <p:sldId id="267" r:id="rId4"/>
    <p:sldId id="435" r:id="rId5"/>
    <p:sldId id="306" r:id="rId6"/>
    <p:sldId id="279" r:id="rId7"/>
    <p:sldId id="280" r:id="rId8"/>
    <p:sldId id="310" r:id="rId9"/>
    <p:sldId id="328" r:id="rId10"/>
    <p:sldId id="326" r:id="rId11"/>
    <p:sldId id="376" r:id="rId12"/>
    <p:sldId id="329" r:id="rId13"/>
    <p:sldId id="282" r:id="rId14"/>
    <p:sldId id="276" r:id="rId15"/>
    <p:sldId id="264" r:id="rId16"/>
    <p:sldId id="312" r:id="rId17"/>
    <p:sldId id="313" r:id="rId18"/>
    <p:sldId id="434" r:id="rId19"/>
    <p:sldId id="437" r:id="rId20"/>
    <p:sldId id="438" r:id="rId2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Verdana" charset="0"/>
        <a:ea typeface="新細明體" charset="0"/>
        <a:cs typeface="新細明體" charset="0"/>
      </a:defRPr>
    </a:lvl1pPr>
    <a:lvl2pPr marL="457200" algn="l" rtl="0" fontAlgn="base">
      <a:spcBef>
        <a:spcPct val="0"/>
      </a:spcBef>
      <a:spcAft>
        <a:spcPct val="0"/>
      </a:spcAft>
      <a:defRPr kumimoji="1" kern="1200">
        <a:solidFill>
          <a:schemeClr val="tx1"/>
        </a:solidFill>
        <a:latin typeface="Verdana" charset="0"/>
        <a:ea typeface="新細明體" charset="0"/>
        <a:cs typeface="新細明體" charset="0"/>
      </a:defRPr>
    </a:lvl2pPr>
    <a:lvl3pPr marL="914400" algn="l" rtl="0" fontAlgn="base">
      <a:spcBef>
        <a:spcPct val="0"/>
      </a:spcBef>
      <a:spcAft>
        <a:spcPct val="0"/>
      </a:spcAft>
      <a:defRPr kumimoji="1" kern="1200">
        <a:solidFill>
          <a:schemeClr val="tx1"/>
        </a:solidFill>
        <a:latin typeface="Verdana" charset="0"/>
        <a:ea typeface="新細明體" charset="0"/>
        <a:cs typeface="新細明體" charset="0"/>
      </a:defRPr>
    </a:lvl3pPr>
    <a:lvl4pPr marL="1371600" algn="l" rtl="0" fontAlgn="base">
      <a:spcBef>
        <a:spcPct val="0"/>
      </a:spcBef>
      <a:spcAft>
        <a:spcPct val="0"/>
      </a:spcAft>
      <a:defRPr kumimoji="1" kern="1200">
        <a:solidFill>
          <a:schemeClr val="tx1"/>
        </a:solidFill>
        <a:latin typeface="Verdana" charset="0"/>
        <a:ea typeface="新細明體" charset="0"/>
        <a:cs typeface="新細明體" charset="0"/>
      </a:defRPr>
    </a:lvl4pPr>
    <a:lvl5pPr marL="1828800" algn="l" rtl="0" fontAlgn="base">
      <a:spcBef>
        <a:spcPct val="0"/>
      </a:spcBef>
      <a:spcAft>
        <a:spcPct val="0"/>
      </a:spcAft>
      <a:defRPr kumimoji="1" kern="1200">
        <a:solidFill>
          <a:schemeClr val="tx1"/>
        </a:solidFill>
        <a:latin typeface="Verdana" charset="0"/>
        <a:ea typeface="新細明體" charset="0"/>
        <a:cs typeface="新細明體" charset="0"/>
      </a:defRPr>
    </a:lvl5pPr>
    <a:lvl6pPr marL="2286000" algn="l" defTabSz="457200" rtl="0" eaLnBrk="1" latinLnBrk="0" hangingPunct="1">
      <a:defRPr kumimoji="1" kern="1200">
        <a:solidFill>
          <a:schemeClr val="tx1"/>
        </a:solidFill>
        <a:latin typeface="Verdana" charset="0"/>
        <a:ea typeface="新細明體" charset="0"/>
        <a:cs typeface="新細明體" charset="0"/>
      </a:defRPr>
    </a:lvl6pPr>
    <a:lvl7pPr marL="2743200" algn="l" defTabSz="457200" rtl="0" eaLnBrk="1" latinLnBrk="0" hangingPunct="1">
      <a:defRPr kumimoji="1" kern="1200">
        <a:solidFill>
          <a:schemeClr val="tx1"/>
        </a:solidFill>
        <a:latin typeface="Verdana" charset="0"/>
        <a:ea typeface="新細明體" charset="0"/>
        <a:cs typeface="新細明體" charset="0"/>
      </a:defRPr>
    </a:lvl7pPr>
    <a:lvl8pPr marL="3200400" algn="l" defTabSz="457200" rtl="0" eaLnBrk="1" latinLnBrk="0" hangingPunct="1">
      <a:defRPr kumimoji="1" kern="1200">
        <a:solidFill>
          <a:schemeClr val="tx1"/>
        </a:solidFill>
        <a:latin typeface="Verdana" charset="0"/>
        <a:ea typeface="新細明體" charset="0"/>
        <a:cs typeface="新細明體" charset="0"/>
      </a:defRPr>
    </a:lvl8pPr>
    <a:lvl9pPr marL="3657600" algn="l" defTabSz="457200" rtl="0" eaLnBrk="1" latinLnBrk="0" hangingPunct="1">
      <a:defRPr kumimoji="1" kern="1200">
        <a:solidFill>
          <a:schemeClr val="tx1"/>
        </a:solidFill>
        <a:latin typeface="Verdana" charset="0"/>
        <a:ea typeface="新細明體" charset="0"/>
        <a:cs typeface="新細明體"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03" autoAdjust="0"/>
    <p:restoredTop sz="83270" autoAdjust="0"/>
  </p:normalViewPr>
  <p:slideViewPr>
    <p:cSldViewPr>
      <p:cViewPr varScale="1">
        <p:scale>
          <a:sx n="77" d="100"/>
          <a:sy n="77" d="100"/>
        </p:scale>
        <p:origin x="78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6A13C-DE99-BC4B-8753-44AF0546B826}"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zh-TW" altLang="en-US"/>
        </a:p>
      </dgm:t>
    </dgm:pt>
    <dgm:pt modelId="{93D93EE8-46F7-994B-A78E-7D82B854ECC9}">
      <dgm:prSet/>
      <dgm:spPr/>
      <dgm:t>
        <a:bodyPr/>
        <a:lstStyle/>
        <a:p>
          <a:r>
            <a:rPr kumimoji="1" lang="zh-TW" dirty="0"/>
            <a:t>是社會的特質，不僅是反映個人差異。</a:t>
          </a:r>
          <a:endParaRPr lang="zh-TW" dirty="0"/>
        </a:p>
      </dgm:t>
    </dgm:pt>
    <dgm:pt modelId="{D9447444-665B-C44F-BF55-89F7A1CFB988}" type="parTrans" cxnId="{CD9D24A6-3B73-DE4A-A014-36D150B6B887}">
      <dgm:prSet/>
      <dgm:spPr/>
      <dgm:t>
        <a:bodyPr/>
        <a:lstStyle/>
        <a:p>
          <a:endParaRPr lang="zh-TW" altLang="en-US"/>
        </a:p>
      </dgm:t>
    </dgm:pt>
    <dgm:pt modelId="{A89425B0-F197-2D48-9C94-2893588312EB}" type="sibTrans" cxnId="{CD9D24A6-3B73-DE4A-A014-36D150B6B887}">
      <dgm:prSet/>
      <dgm:spPr/>
      <dgm:t>
        <a:bodyPr/>
        <a:lstStyle/>
        <a:p>
          <a:endParaRPr lang="zh-TW" altLang="en-US"/>
        </a:p>
      </dgm:t>
    </dgm:pt>
    <dgm:pt modelId="{0A456E59-9AA4-2043-9573-3E961211EFF5}">
      <dgm:prSet/>
      <dgm:spPr/>
      <dgm:t>
        <a:bodyPr/>
        <a:lstStyle/>
        <a:p>
          <a:r>
            <a:rPr kumimoji="1" lang="zh-TW" dirty="0"/>
            <a:t>雖然社會變化，但社會階層持續存在</a:t>
          </a:r>
          <a:endParaRPr lang="zh-TW" dirty="0"/>
        </a:p>
      </dgm:t>
    </dgm:pt>
    <dgm:pt modelId="{CC4BEB7C-D0FB-3747-815E-D34915C220A4}" type="parTrans" cxnId="{E9B882D9-9F51-264E-8E34-B4694CBADDDB}">
      <dgm:prSet/>
      <dgm:spPr/>
      <dgm:t>
        <a:bodyPr/>
        <a:lstStyle/>
        <a:p>
          <a:endParaRPr lang="zh-TW" altLang="en-US"/>
        </a:p>
      </dgm:t>
    </dgm:pt>
    <dgm:pt modelId="{5AD911C0-6024-DA49-8CAC-F02838EF2892}" type="sibTrans" cxnId="{E9B882D9-9F51-264E-8E34-B4694CBADDDB}">
      <dgm:prSet/>
      <dgm:spPr/>
      <dgm:t>
        <a:bodyPr/>
        <a:lstStyle/>
        <a:p>
          <a:endParaRPr lang="zh-TW" altLang="en-US"/>
        </a:p>
      </dgm:t>
    </dgm:pt>
    <dgm:pt modelId="{C81C9A26-CC14-644F-92F5-CDB860BB45E8}">
      <dgm:prSet/>
      <dgm:spPr/>
      <dgm:t>
        <a:bodyPr/>
        <a:lstStyle/>
        <a:p>
          <a:r>
            <a:rPr kumimoji="1" lang="zh-TW" dirty="0"/>
            <a:t>是個世界性的現象，但依據社會文化不同會有差異。</a:t>
          </a:r>
          <a:endParaRPr lang="zh-TW" dirty="0"/>
        </a:p>
      </dgm:t>
    </dgm:pt>
    <dgm:pt modelId="{AF37E288-C3F7-C140-A0B2-5267BAB73B10}" type="parTrans" cxnId="{1D7C01D1-06E1-AD41-93D1-8CD407C701AF}">
      <dgm:prSet/>
      <dgm:spPr/>
      <dgm:t>
        <a:bodyPr/>
        <a:lstStyle/>
        <a:p>
          <a:endParaRPr lang="zh-TW" altLang="en-US"/>
        </a:p>
      </dgm:t>
    </dgm:pt>
    <dgm:pt modelId="{2D0CAB62-7765-AF42-BCEE-ADE6070F4F9F}" type="sibTrans" cxnId="{1D7C01D1-06E1-AD41-93D1-8CD407C701AF}">
      <dgm:prSet/>
      <dgm:spPr/>
      <dgm:t>
        <a:bodyPr/>
        <a:lstStyle/>
        <a:p>
          <a:endParaRPr lang="zh-TW" altLang="en-US"/>
        </a:p>
      </dgm:t>
    </dgm:pt>
    <dgm:pt modelId="{4D1D3B5D-9147-4542-A9BD-661342600BA2}">
      <dgm:prSet/>
      <dgm:spPr/>
      <dgm:t>
        <a:bodyPr/>
        <a:lstStyle/>
        <a:p>
          <a:r>
            <a:rPr kumimoji="1" lang="zh-TW" dirty="0"/>
            <a:t>與「不平等」及「信念」「價值觀」息息相關。</a:t>
          </a:r>
          <a:endParaRPr lang="zh-TW" dirty="0"/>
        </a:p>
      </dgm:t>
    </dgm:pt>
    <dgm:pt modelId="{B645E43C-7C61-B749-9036-E1540C19AC39}" type="parTrans" cxnId="{19A09605-5FF2-BD4F-9780-812691724586}">
      <dgm:prSet/>
      <dgm:spPr/>
      <dgm:t>
        <a:bodyPr/>
        <a:lstStyle/>
        <a:p>
          <a:endParaRPr lang="zh-TW" altLang="en-US"/>
        </a:p>
      </dgm:t>
    </dgm:pt>
    <dgm:pt modelId="{30745F29-080A-CC48-AA51-1119ED000CB0}" type="sibTrans" cxnId="{19A09605-5FF2-BD4F-9780-812691724586}">
      <dgm:prSet/>
      <dgm:spPr/>
      <dgm:t>
        <a:bodyPr/>
        <a:lstStyle/>
        <a:p>
          <a:endParaRPr lang="zh-TW" altLang="en-US"/>
        </a:p>
      </dgm:t>
    </dgm:pt>
    <dgm:pt modelId="{D5ABCBF9-C4CF-4046-9EDC-0F17964C8AA1}">
      <dgm:prSet/>
      <dgm:spPr/>
      <dgm:t>
        <a:bodyPr/>
        <a:lstStyle/>
        <a:p>
          <a:r>
            <a:rPr lang="en-US" altLang="zh-TW" dirty="0"/>
            <a:t>Trait</a:t>
          </a:r>
          <a:r>
            <a:rPr lang="zh-TW" altLang="en-US" dirty="0"/>
            <a:t>  </a:t>
          </a:r>
          <a:r>
            <a:rPr lang="en-US" altLang="zh-TW" dirty="0"/>
            <a:t>of</a:t>
          </a:r>
          <a:r>
            <a:rPr lang="zh-TW" altLang="en-US" dirty="0"/>
            <a:t> </a:t>
          </a:r>
          <a:r>
            <a:rPr lang="en-US" altLang="zh-TW" dirty="0"/>
            <a:t>society:</a:t>
          </a:r>
          <a:endParaRPr lang="zh-TW" dirty="0"/>
        </a:p>
      </dgm:t>
    </dgm:pt>
    <dgm:pt modelId="{2128AD3A-CB6B-244B-B574-81F46551B953}" type="parTrans" cxnId="{288147D6-40FD-5646-99C6-3A950EA390B9}">
      <dgm:prSet/>
      <dgm:spPr/>
      <dgm:t>
        <a:bodyPr/>
        <a:lstStyle/>
        <a:p>
          <a:endParaRPr lang="zh-TW" altLang="en-US"/>
        </a:p>
      </dgm:t>
    </dgm:pt>
    <dgm:pt modelId="{E5A64C9D-CF62-4743-AD7B-16910A84E212}" type="sibTrans" cxnId="{288147D6-40FD-5646-99C6-3A950EA390B9}">
      <dgm:prSet/>
      <dgm:spPr/>
      <dgm:t>
        <a:bodyPr/>
        <a:lstStyle/>
        <a:p>
          <a:endParaRPr lang="zh-TW" altLang="en-US"/>
        </a:p>
      </dgm:t>
    </dgm:pt>
    <dgm:pt modelId="{78CDCF85-B006-F94E-BDC3-E693E1224D84}">
      <dgm:prSet/>
      <dgm:spPr/>
      <dgm:t>
        <a:bodyPr/>
        <a:lstStyle/>
        <a:p>
          <a:r>
            <a:rPr lang="en-US" altLang="zh-TW" dirty="0"/>
            <a:t>Exists</a:t>
          </a:r>
          <a:r>
            <a:rPr lang="zh-TW" altLang="en-US" dirty="0"/>
            <a:t> </a:t>
          </a:r>
          <a:r>
            <a:rPr lang="en-US" altLang="zh-TW" dirty="0"/>
            <a:t>among</a:t>
          </a:r>
          <a:r>
            <a:rPr lang="zh-TW" altLang="en-US" dirty="0"/>
            <a:t> </a:t>
          </a:r>
          <a:r>
            <a:rPr lang="en-US" altLang="zh-TW" dirty="0"/>
            <a:t>generations</a:t>
          </a:r>
          <a:endParaRPr lang="zh-TW" dirty="0"/>
        </a:p>
      </dgm:t>
    </dgm:pt>
    <dgm:pt modelId="{9069E7F5-BED9-1A45-AA84-C8C15BCB4C0C}" type="parTrans" cxnId="{FDF9B201-1D7F-6E49-BEE2-5FD402610EA2}">
      <dgm:prSet/>
      <dgm:spPr/>
      <dgm:t>
        <a:bodyPr/>
        <a:lstStyle/>
        <a:p>
          <a:endParaRPr lang="zh-TW" altLang="en-US"/>
        </a:p>
      </dgm:t>
    </dgm:pt>
    <dgm:pt modelId="{A5F279F0-0E4D-0E4B-BE20-F1AB7D88907C}" type="sibTrans" cxnId="{FDF9B201-1D7F-6E49-BEE2-5FD402610EA2}">
      <dgm:prSet/>
      <dgm:spPr/>
      <dgm:t>
        <a:bodyPr/>
        <a:lstStyle/>
        <a:p>
          <a:endParaRPr lang="zh-TW" altLang="en-US"/>
        </a:p>
      </dgm:t>
    </dgm:pt>
    <dgm:pt modelId="{96A1379B-32EF-A441-A7BE-9774033ECF9D}">
      <dgm:prSet/>
      <dgm:spPr/>
      <dgm:t>
        <a:bodyPr/>
        <a:lstStyle/>
        <a:p>
          <a:r>
            <a:rPr lang="en-US" altLang="zh-TW" dirty="0"/>
            <a:t>Universal</a:t>
          </a:r>
          <a:r>
            <a:rPr lang="zh-TW" altLang="en-US" dirty="0"/>
            <a:t> </a:t>
          </a:r>
          <a:r>
            <a:rPr lang="en-US" altLang="zh-TW" dirty="0"/>
            <a:t>but</a:t>
          </a:r>
          <a:r>
            <a:rPr lang="zh-TW" altLang="en-US" dirty="0"/>
            <a:t> </a:t>
          </a:r>
          <a:r>
            <a:rPr lang="en-US" altLang="zh-TW" dirty="0"/>
            <a:t>variable</a:t>
          </a:r>
          <a:endParaRPr lang="zh-TW" dirty="0"/>
        </a:p>
      </dgm:t>
    </dgm:pt>
    <dgm:pt modelId="{6ECB8B91-D147-6B43-8C82-5C8B462375C5}" type="parTrans" cxnId="{5D454202-0F50-3B4D-9AA6-A18C6F6D37B9}">
      <dgm:prSet/>
      <dgm:spPr/>
      <dgm:t>
        <a:bodyPr/>
        <a:lstStyle/>
        <a:p>
          <a:endParaRPr lang="zh-TW" altLang="en-US"/>
        </a:p>
      </dgm:t>
    </dgm:pt>
    <dgm:pt modelId="{BC7CDED8-DEA9-0F45-A8AE-C39ECD62E302}" type="sibTrans" cxnId="{5D454202-0F50-3B4D-9AA6-A18C6F6D37B9}">
      <dgm:prSet/>
      <dgm:spPr/>
      <dgm:t>
        <a:bodyPr/>
        <a:lstStyle/>
        <a:p>
          <a:endParaRPr lang="zh-TW" altLang="en-US"/>
        </a:p>
      </dgm:t>
    </dgm:pt>
    <dgm:pt modelId="{62BEBC30-1057-C341-A677-4B066740A97D}">
      <dgm:prSet/>
      <dgm:spPr/>
      <dgm:t>
        <a:bodyPr/>
        <a:lstStyle/>
        <a:p>
          <a:r>
            <a:rPr lang="en-US" altLang="zh-TW" dirty="0"/>
            <a:t>Inequality:</a:t>
          </a:r>
          <a:endParaRPr lang="zh-TW" dirty="0"/>
        </a:p>
      </dgm:t>
    </dgm:pt>
    <dgm:pt modelId="{27DBED9A-95F1-9E43-9940-C3830C4294D8}" type="parTrans" cxnId="{90A12682-6393-3048-B9F6-D8BF54F9ED65}">
      <dgm:prSet/>
      <dgm:spPr/>
      <dgm:t>
        <a:bodyPr/>
        <a:lstStyle/>
        <a:p>
          <a:endParaRPr lang="zh-TW" altLang="en-US"/>
        </a:p>
      </dgm:t>
    </dgm:pt>
    <dgm:pt modelId="{DB0495A0-27F5-8A4C-A665-539DBD3804D5}" type="sibTrans" cxnId="{90A12682-6393-3048-B9F6-D8BF54F9ED65}">
      <dgm:prSet/>
      <dgm:spPr/>
      <dgm:t>
        <a:bodyPr/>
        <a:lstStyle/>
        <a:p>
          <a:endParaRPr lang="zh-TW" altLang="en-US"/>
        </a:p>
      </dgm:t>
    </dgm:pt>
    <dgm:pt modelId="{DDDCD1BC-4D95-0348-A72E-29BEABE2C409}" type="pres">
      <dgm:prSet presAssocID="{F606A13C-DE99-BC4B-8753-44AF0546B826}" presName="Name0" presStyleCnt="0">
        <dgm:presLayoutVars>
          <dgm:dir/>
          <dgm:animLvl val="lvl"/>
          <dgm:resizeHandles val="exact"/>
        </dgm:presLayoutVars>
      </dgm:prSet>
      <dgm:spPr/>
      <dgm:t>
        <a:bodyPr/>
        <a:lstStyle/>
        <a:p>
          <a:endParaRPr lang="zh-TW" altLang="en-US"/>
        </a:p>
      </dgm:t>
    </dgm:pt>
    <dgm:pt modelId="{7298662A-3108-5B4C-A8C6-8C38F2114A48}" type="pres">
      <dgm:prSet presAssocID="{D5ABCBF9-C4CF-4046-9EDC-0F17964C8AA1}" presName="linNode" presStyleCnt="0"/>
      <dgm:spPr/>
    </dgm:pt>
    <dgm:pt modelId="{E1150F60-3BB4-E84E-98B0-75356286305E}" type="pres">
      <dgm:prSet presAssocID="{D5ABCBF9-C4CF-4046-9EDC-0F17964C8AA1}" presName="parentText" presStyleLbl="node1" presStyleIdx="0" presStyleCnt="4">
        <dgm:presLayoutVars>
          <dgm:chMax val="1"/>
          <dgm:bulletEnabled val="1"/>
        </dgm:presLayoutVars>
      </dgm:prSet>
      <dgm:spPr/>
      <dgm:t>
        <a:bodyPr/>
        <a:lstStyle/>
        <a:p>
          <a:endParaRPr lang="zh-TW" altLang="en-US"/>
        </a:p>
      </dgm:t>
    </dgm:pt>
    <dgm:pt modelId="{9995921C-29BF-8D47-A4CB-BF6EF911E8C0}" type="pres">
      <dgm:prSet presAssocID="{D5ABCBF9-C4CF-4046-9EDC-0F17964C8AA1}" presName="descendantText" presStyleLbl="alignAccFollowNode1" presStyleIdx="0" presStyleCnt="4">
        <dgm:presLayoutVars>
          <dgm:bulletEnabled val="1"/>
        </dgm:presLayoutVars>
      </dgm:prSet>
      <dgm:spPr/>
      <dgm:t>
        <a:bodyPr/>
        <a:lstStyle/>
        <a:p>
          <a:endParaRPr lang="zh-TW" altLang="en-US"/>
        </a:p>
      </dgm:t>
    </dgm:pt>
    <dgm:pt modelId="{5CC37884-E1EC-C541-B3C5-CF2CDFBA8BB4}" type="pres">
      <dgm:prSet presAssocID="{E5A64C9D-CF62-4743-AD7B-16910A84E212}" presName="sp" presStyleCnt="0"/>
      <dgm:spPr/>
    </dgm:pt>
    <dgm:pt modelId="{ED9017F7-0F93-DD46-854E-E6FC14E5202B}" type="pres">
      <dgm:prSet presAssocID="{78CDCF85-B006-F94E-BDC3-E693E1224D84}" presName="linNode" presStyleCnt="0"/>
      <dgm:spPr/>
    </dgm:pt>
    <dgm:pt modelId="{9D1AF01A-FC5B-3D45-95F4-EF12DD3D33A5}" type="pres">
      <dgm:prSet presAssocID="{78CDCF85-B006-F94E-BDC3-E693E1224D84}" presName="parentText" presStyleLbl="node1" presStyleIdx="1" presStyleCnt="4">
        <dgm:presLayoutVars>
          <dgm:chMax val="1"/>
          <dgm:bulletEnabled val="1"/>
        </dgm:presLayoutVars>
      </dgm:prSet>
      <dgm:spPr/>
      <dgm:t>
        <a:bodyPr/>
        <a:lstStyle/>
        <a:p>
          <a:endParaRPr lang="zh-TW" altLang="en-US"/>
        </a:p>
      </dgm:t>
    </dgm:pt>
    <dgm:pt modelId="{7C31EBEB-D8F1-1347-B99F-E3A744BF195A}" type="pres">
      <dgm:prSet presAssocID="{78CDCF85-B006-F94E-BDC3-E693E1224D84}" presName="descendantText" presStyleLbl="alignAccFollowNode1" presStyleIdx="1" presStyleCnt="4">
        <dgm:presLayoutVars>
          <dgm:bulletEnabled val="1"/>
        </dgm:presLayoutVars>
      </dgm:prSet>
      <dgm:spPr/>
      <dgm:t>
        <a:bodyPr/>
        <a:lstStyle/>
        <a:p>
          <a:endParaRPr lang="zh-TW" altLang="en-US"/>
        </a:p>
      </dgm:t>
    </dgm:pt>
    <dgm:pt modelId="{DBC32BF6-1599-7D41-AA71-789A3812B197}" type="pres">
      <dgm:prSet presAssocID="{A5F279F0-0E4D-0E4B-BE20-F1AB7D88907C}" presName="sp" presStyleCnt="0"/>
      <dgm:spPr/>
    </dgm:pt>
    <dgm:pt modelId="{27D840DF-3E34-B94C-8CBE-D4D7618F199E}" type="pres">
      <dgm:prSet presAssocID="{96A1379B-32EF-A441-A7BE-9774033ECF9D}" presName="linNode" presStyleCnt="0"/>
      <dgm:spPr/>
    </dgm:pt>
    <dgm:pt modelId="{BB131727-BD46-0B45-BFE2-FDA9C78B16AD}" type="pres">
      <dgm:prSet presAssocID="{96A1379B-32EF-A441-A7BE-9774033ECF9D}" presName="parentText" presStyleLbl="node1" presStyleIdx="2" presStyleCnt="4">
        <dgm:presLayoutVars>
          <dgm:chMax val="1"/>
          <dgm:bulletEnabled val="1"/>
        </dgm:presLayoutVars>
      </dgm:prSet>
      <dgm:spPr/>
      <dgm:t>
        <a:bodyPr/>
        <a:lstStyle/>
        <a:p>
          <a:endParaRPr lang="zh-TW" altLang="en-US"/>
        </a:p>
      </dgm:t>
    </dgm:pt>
    <dgm:pt modelId="{45941AB1-73DE-F342-A27C-4E272E47522A}" type="pres">
      <dgm:prSet presAssocID="{96A1379B-32EF-A441-A7BE-9774033ECF9D}" presName="descendantText" presStyleLbl="alignAccFollowNode1" presStyleIdx="2" presStyleCnt="4">
        <dgm:presLayoutVars>
          <dgm:bulletEnabled val="1"/>
        </dgm:presLayoutVars>
      </dgm:prSet>
      <dgm:spPr/>
      <dgm:t>
        <a:bodyPr/>
        <a:lstStyle/>
        <a:p>
          <a:endParaRPr lang="zh-TW" altLang="en-US"/>
        </a:p>
      </dgm:t>
    </dgm:pt>
    <dgm:pt modelId="{55BE65EC-44A6-6C4D-BC20-DEB7A5EE6A72}" type="pres">
      <dgm:prSet presAssocID="{BC7CDED8-DEA9-0F45-A8AE-C39ECD62E302}" presName="sp" presStyleCnt="0"/>
      <dgm:spPr/>
    </dgm:pt>
    <dgm:pt modelId="{AB1D756E-32AD-4C4B-BC65-9D5A90E0FF43}" type="pres">
      <dgm:prSet presAssocID="{62BEBC30-1057-C341-A677-4B066740A97D}" presName="linNode" presStyleCnt="0"/>
      <dgm:spPr/>
    </dgm:pt>
    <dgm:pt modelId="{CD87FA38-62EA-F140-B5C5-65D4B4527EC4}" type="pres">
      <dgm:prSet presAssocID="{62BEBC30-1057-C341-A677-4B066740A97D}" presName="parentText" presStyleLbl="node1" presStyleIdx="3" presStyleCnt="4">
        <dgm:presLayoutVars>
          <dgm:chMax val="1"/>
          <dgm:bulletEnabled val="1"/>
        </dgm:presLayoutVars>
      </dgm:prSet>
      <dgm:spPr/>
      <dgm:t>
        <a:bodyPr/>
        <a:lstStyle/>
        <a:p>
          <a:endParaRPr lang="zh-TW" altLang="en-US"/>
        </a:p>
      </dgm:t>
    </dgm:pt>
    <dgm:pt modelId="{C881EBCD-4AD3-1343-8680-A8CAC4EFCA07}" type="pres">
      <dgm:prSet presAssocID="{62BEBC30-1057-C341-A677-4B066740A97D}" presName="descendantText" presStyleLbl="alignAccFollowNode1" presStyleIdx="3" presStyleCnt="4">
        <dgm:presLayoutVars>
          <dgm:bulletEnabled val="1"/>
        </dgm:presLayoutVars>
      </dgm:prSet>
      <dgm:spPr/>
      <dgm:t>
        <a:bodyPr/>
        <a:lstStyle/>
        <a:p>
          <a:endParaRPr lang="zh-TW" altLang="en-US"/>
        </a:p>
      </dgm:t>
    </dgm:pt>
  </dgm:ptLst>
  <dgm:cxnLst>
    <dgm:cxn modelId="{41541332-2AC5-FF45-900F-8E89E57481DA}" type="presOf" srcId="{78CDCF85-B006-F94E-BDC3-E693E1224D84}" destId="{9D1AF01A-FC5B-3D45-95F4-EF12DD3D33A5}" srcOrd="0" destOrd="0" presId="urn:microsoft.com/office/officeart/2005/8/layout/vList5"/>
    <dgm:cxn modelId="{5D454202-0F50-3B4D-9AA6-A18C6F6D37B9}" srcId="{F606A13C-DE99-BC4B-8753-44AF0546B826}" destId="{96A1379B-32EF-A441-A7BE-9774033ECF9D}" srcOrd="2" destOrd="0" parTransId="{6ECB8B91-D147-6B43-8C82-5C8B462375C5}" sibTransId="{BC7CDED8-DEA9-0F45-A8AE-C39ECD62E302}"/>
    <dgm:cxn modelId="{288147D6-40FD-5646-99C6-3A950EA390B9}" srcId="{F606A13C-DE99-BC4B-8753-44AF0546B826}" destId="{D5ABCBF9-C4CF-4046-9EDC-0F17964C8AA1}" srcOrd="0" destOrd="0" parTransId="{2128AD3A-CB6B-244B-B574-81F46551B953}" sibTransId="{E5A64C9D-CF62-4743-AD7B-16910A84E212}"/>
    <dgm:cxn modelId="{565CB80F-BDAC-3A47-9D7F-3D7AB45A6E15}" type="presOf" srcId="{93D93EE8-46F7-994B-A78E-7D82B854ECC9}" destId="{9995921C-29BF-8D47-A4CB-BF6EF911E8C0}" srcOrd="0" destOrd="0" presId="urn:microsoft.com/office/officeart/2005/8/layout/vList5"/>
    <dgm:cxn modelId="{19A09605-5FF2-BD4F-9780-812691724586}" srcId="{62BEBC30-1057-C341-A677-4B066740A97D}" destId="{4D1D3B5D-9147-4542-A9BD-661342600BA2}" srcOrd="0" destOrd="0" parTransId="{B645E43C-7C61-B749-9036-E1540C19AC39}" sibTransId="{30745F29-080A-CC48-AA51-1119ED000CB0}"/>
    <dgm:cxn modelId="{90A12682-6393-3048-B9F6-D8BF54F9ED65}" srcId="{F606A13C-DE99-BC4B-8753-44AF0546B826}" destId="{62BEBC30-1057-C341-A677-4B066740A97D}" srcOrd="3" destOrd="0" parTransId="{27DBED9A-95F1-9E43-9940-C3830C4294D8}" sibTransId="{DB0495A0-27F5-8A4C-A665-539DBD3804D5}"/>
    <dgm:cxn modelId="{10920CEA-1811-0D49-AA6D-DB9CFEF99205}" type="presOf" srcId="{0A456E59-9AA4-2043-9573-3E961211EFF5}" destId="{7C31EBEB-D8F1-1347-B99F-E3A744BF195A}" srcOrd="0" destOrd="0" presId="urn:microsoft.com/office/officeart/2005/8/layout/vList5"/>
    <dgm:cxn modelId="{BFD1AAEE-396C-2E42-91FF-7027653AF85F}" type="presOf" srcId="{4D1D3B5D-9147-4542-A9BD-661342600BA2}" destId="{C881EBCD-4AD3-1343-8680-A8CAC4EFCA07}" srcOrd="0" destOrd="0" presId="urn:microsoft.com/office/officeart/2005/8/layout/vList5"/>
    <dgm:cxn modelId="{A83CBCAB-CB62-164E-B057-9FB1896CDB04}" type="presOf" srcId="{D5ABCBF9-C4CF-4046-9EDC-0F17964C8AA1}" destId="{E1150F60-3BB4-E84E-98B0-75356286305E}" srcOrd="0" destOrd="0" presId="urn:microsoft.com/office/officeart/2005/8/layout/vList5"/>
    <dgm:cxn modelId="{CD9D24A6-3B73-DE4A-A014-36D150B6B887}" srcId="{D5ABCBF9-C4CF-4046-9EDC-0F17964C8AA1}" destId="{93D93EE8-46F7-994B-A78E-7D82B854ECC9}" srcOrd="0" destOrd="0" parTransId="{D9447444-665B-C44F-BF55-89F7A1CFB988}" sibTransId="{A89425B0-F197-2D48-9C94-2893588312EB}"/>
    <dgm:cxn modelId="{18A7F0F9-1278-0D40-80EF-38093D371E21}" type="presOf" srcId="{62BEBC30-1057-C341-A677-4B066740A97D}" destId="{CD87FA38-62EA-F140-B5C5-65D4B4527EC4}" srcOrd="0" destOrd="0" presId="urn:microsoft.com/office/officeart/2005/8/layout/vList5"/>
    <dgm:cxn modelId="{E9B882D9-9F51-264E-8E34-B4694CBADDDB}" srcId="{78CDCF85-B006-F94E-BDC3-E693E1224D84}" destId="{0A456E59-9AA4-2043-9573-3E961211EFF5}" srcOrd="0" destOrd="0" parTransId="{CC4BEB7C-D0FB-3747-815E-D34915C220A4}" sibTransId="{5AD911C0-6024-DA49-8CAC-F02838EF2892}"/>
    <dgm:cxn modelId="{3F9A8109-B590-4740-87C8-25EEC428A591}" type="presOf" srcId="{96A1379B-32EF-A441-A7BE-9774033ECF9D}" destId="{BB131727-BD46-0B45-BFE2-FDA9C78B16AD}" srcOrd="0" destOrd="0" presId="urn:microsoft.com/office/officeart/2005/8/layout/vList5"/>
    <dgm:cxn modelId="{FDF9B201-1D7F-6E49-BEE2-5FD402610EA2}" srcId="{F606A13C-DE99-BC4B-8753-44AF0546B826}" destId="{78CDCF85-B006-F94E-BDC3-E693E1224D84}" srcOrd="1" destOrd="0" parTransId="{9069E7F5-BED9-1A45-AA84-C8C15BCB4C0C}" sibTransId="{A5F279F0-0E4D-0E4B-BE20-F1AB7D88907C}"/>
    <dgm:cxn modelId="{586B8F55-C10A-354D-89A8-3039AC544279}" type="presOf" srcId="{F606A13C-DE99-BC4B-8753-44AF0546B826}" destId="{DDDCD1BC-4D95-0348-A72E-29BEABE2C409}" srcOrd="0" destOrd="0" presId="urn:microsoft.com/office/officeart/2005/8/layout/vList5"/>
    <dgm:cxn modelId="{0AA18703-C5FD-B34C-AD3D-54CAD9F42917}" type="presOf" srcId="{C81C9A26-CC14-644F-92F5-CDB860BB45E8}" destId="{45941AB1-73DE-F342-A27C-4E272E47522A}" srcOrd="0" destOrd="0" presId="urn:microsoft.com/office/officeart/2005/8/layout/vList5"/>
    <dgm:cxn modelId="{1D7C01D1-06E1-AD41-93D1-8CD407C701AF}" srcId="{96A1379B-32EF-A441-A7BE-9774033ECF9D}" destId="{C81C9A26-CC14-644F-92F5-CDB860BB45E8}" srcOrd="0" destOrd="0" parTransId="{AF37E288-C3F7-C140-A0B2-5267BAB73B10}" sibTransId="{2D0CAB62-7765-AF42-BCEE-ADE6070F4F9F}"/>
    <dgm:cxn modelId="{36D90544-5EF6-7F49-B6D1-42D42D220BE2}" type="presParOf" srcId="{DDDCD1BC-4D95-0348-A72E-29BEABE2C409}" destId="{7298662A-3108-5B4C-A8C6-8C38F2114A48}" srcOrd="0" destOrd="0" presId="urn:microsoft.com/office/officeart/2005/8/layout/vList5"/>
    <dgm:cxn modelId="{389D1163-9697-6B47-A80D-20FA33AFB793}" type="presParOf" srcId="{7298662A-3108-5B4C-A8C6-8C38F2114A48}" destId="{E1150F60-3BB4-E84E-98B0-75356286305E}" srcOrd="0" destOrd="0" presId="urn:microsoft.com/office/officeart/2005/8/layout/vList5"/>
    <dgm:cxn modelId="{2F4B7C4C-9783-F444-8996-7E6CFD18BED2}" type="presParOf" srcId="{7298662A-3108-5B4C-A8C6-8C38F2114A48}" destId="{9995921C-29BF-8D47-A4CB-BF6EF911E8C0}" srcOrd="1" destOrd="0" presId="urn:microsoft.com/office/officeart/2005/8/layout/vList5"/>
    <dgm:cxn modelId="{30F325B1-A0F5-4645-8799-442522D6F4DE}" type="presParOf" srcId="{DDDCD1BC-4D95-0348-A72E-29BEABE2C409}" destId="{5CC37884-E1EC-C541-B3C5-CF2CDFBA8BB4}" srcOrd="1" destOrd="0" presId="urn:microsoft.com/office/officeart/2005/8/layout/vList5"/>
    <dgm:cxn modelId="{126BA0E2-3916-2241-BA1C-4B3F20D5C5D3}" type="presParOf" srcId="{DDDCD1BC-4D95-0348-A72E-29BEABE2C409}" destId="{ED9017F7-0F93-DD46-854E-E6FC14E5202B}" srcOrd="2" destOrd="0" presId="urn:microsoft.com/office/officeart/2005/8/layout/vList5"/>
    <dgm:cxn modelId="{BFE16DB5-2931-B242-9278-2E22D7D7727C}" type="presParOf" srcId="{ED9017F7-0F93-DD46-854E-E6FC14E5202B}" destId="{9D1AF01A-FC5B-3D45-95F4-EF12DD3D33A5}" srcOrd="0" destOrd="0" presId="urn:microsoft.com/office/officeart/2005/8/layout/vList5"/>
    <dgm:cxn modelId="{CA147B69-7950-A74B-9830-0D092D01C867}" type="presParOf" srcId="{ED9017F7-0F93-DD46-854E-E6FC14E5202B}" destId="{7C31EBEB-D8F1-1347-B99F-E3A744BF195A}" srcOrd="1" destOrd="0" presId="urn:microsoft.com/office/officeart/2005/8/layout/vList5"/>
    <dgm:cxn modelId="{6BC6AA35-0112-C046-BFA7-6202F74A117D}" type="presParOf" srcId="{DDDCD1BC-4D95-0348-A72E-29BEABE2C409}" destId="{DBC32BF6-1599-7D41-AA71-789A3812B197}" srcOrd="3" destOrd="0" presId="urn:microsoft.com/office/officeart/2005/8/layout/vList5"/>
    <dgm:cxn modelId="{9FA822B8-C3AD-A24A-86CF-82D286954747}" type="presParOf" srcId="{DDDCD1BC-4D95-0348-A72E-29BEABE2C409}" destId="{27D840DF-3E34-B94C-8CBE-D4D7618F199E}" srcOrd="4" destOrd="0" presId="urn:microsoft.com/office/officeart/2005/8/layout/vList5"/>
    <dgm:cxn modelId="{4BB3B0E7-3C22-BC42-8251-A61800E4E7F9}" type="presParOf" srcId="{27D840DF-3E34-B94C-8CBE-D4D7618F199E}" destId="{BB131727-BD46-0B45-BFE2-FDA9C78B16AD}" srcOrd="0" destOrd="0" presId="urn:microsoft.com/office/officeart/2005/8/layout/vList5"/>
    <dgm:cxn modelId="{35E880F2-718C-8D41-B053-6C4FA49705E3}" type="presParOf" srcId="{27D840DF-3E34-B94C-8CBE-D4D7618F199E}" destId="{45941AB1-73DE-F342-A27C-4E272E47522A}" srcOrd="1" destOrd="0" presId="urn:microsoft.com/office/officeart/2005/8/layout/vList5"/>
    <dgm:cxn modelId="{E51CE975-98FA-9B40-8427-9F7EC3FE62D9}" type="presParOf" srcId="{DDDCD1BC-4D95-0348-A72E-29BEABE2C409}" destId="{55BE65EC-44A6-6C4D-BC20-DEB7A5EE6A72}" srcOrd="5" destOrd="0" presId="urn:microsoft.com/office/officeart/2005/8/layout/vList5"/>
    <dgm:cxn modelId="{6CFA5969-9D8F-8E48-8691-4F8C189F4B96}" type="presParOf" srcId="{DDDCD1BC-4D95-0348-A72E-29BEABE2C409}" destId="{AB1D756E-32AD-4C4B-BC65-9D5A90E0FF43}" srcOrd="6" destOrd="0" presId="urn:microsoft.com/office/officeart/2005/8/layout/vList5"/>
    <dgm:cxn modelId="{2D857AC6-22AC-794F-8662-A49689D0A807}" type="presParOf" srcId="{AB1D756E-32AD-4C4B-BC65-9D5A90E0FF43}" destId="{CD87FA38-62EA-F140-B5C5-65D4B4527EC4}" srcOrd="0" destOrd="0" presId="urn:microsoft.com/office/officeart/2005/8/layout/vList5"/>
    <dgm:cxn modelId="{30C26755-D41F-3942-A7AF-69CFFB375A48}" type="presParOf" srcId="{AB1D756E-32AD-4C4B-BC65-9D5A90E0FF43}" destId="{C881EBCD-4AD3-1343-8680-A8CAC4EFCA0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4DB297-D77C-F846-BB21-54C889A89C10}" type="doc">
      <dgm:prSet loTypeId="urn:microsoft.com/office/officeart/2005/8/layout/equation1" loCatId="" qsTypeId="urn:microsoft.com/office/officeart/2005/8/quickstyle/simple5" qsCatId="simple" csTypeId="urn:microsoft.com/office/officeart/2005/8/colors/colorful1" csCatId="colorful" phldr="1"/>
      <dgm:spPr/>
      <dgm:t>
        <a:bodyPr/>
        <a:lstStyle/>
        <a:p>
          <a:endParaRPr lang="zh-TW" altLang="en-US"/>
        </a:p>
      </dgm:t>
    </dgm:pt>
    <dgm:pt modelId="{75C2F53B-2D2F-8540-9EBB-65906B794782}">
      <dgm:prSet/>
      <dgm:spPr/>
      <dgm:t>
        <a:bodyPr/>
        <a:lstStyle/>
        <a:p>
          <a:pPr rtl="0"/>
          <a:r>
            <a:rPr lang="zh-TW" altLang="en-US" dirty="0">
              <a:solidFill>
                <a:schemeClr val="tx1"/>
              </a:solidFill>
            </a:rPr>
            <a:t>收入</a:t>
          </a:r>
        </a:p>
      </dgm:t>
    </dgm:pt>
    <dgm:pt modelId="{A3C6EDDD-18BD-B543-92F8-7A38FD87994A}" type="parTrans" cxnId="{2D4D77F3-5F25-F547-AA63-399F84478F6A}">
      <dgm:prSet/>
      <dgm:spPr/>
      <dgm:t>
        <a:bodyPr/>
        <a:lstStyle/>
        <a:p>
          <a:endParaRPr lang="zh-TW" altLang="en-US"/>
        </a:p>
      </dgm:t>
    </dgm:pt>
    <dgm:pt modelId="{1D040AA5-581D-5242-A79A-F396D8560FBF}" type="sibTrans" cxnId="{2D4D77F3-5F25-F547-AA63-399F84478F6A}">
      <dgm:prSet/>
      <dgm:spPr/>
      <dgm:t>
        <a:bodyPr/>
        <a:lstStyle/>
        <a:p>
          <a:endParaRPr lang="zh-TW" altLang="en-US"/>
        </a:p>
      </dgm:t>
    </dgm:pt>
    <dgm:pt modelId="{B1832087-C77F-1642-930C-F9AD58FD729B}">
      <dgm:prSet/>
      <dgm:spPr/>
      <dgm:t>
        <a:bodyPr/>
        <a:lstStyle/>
        <a:p>
          <a:pPr rtl="0"/>
          <a:r>
            <a:rPr lang="zh-TW" altLang="en-US"/>
            <a:t>教育</a:t>
          </a:r>
          <a:endParaRPr lang="zh-TW" altLang="en-US" dirty="0"/>
        </a:p>
      </dgm:t>
    </dgm:pt>
    <dgm:pt modelId="{742A8132-728C-1F47-9D75-DACDAC282FD3}" type="parTrans" cxnId="{19EB17E2-6119-5348-BE5D-CA674FB7CE02}">
      <dgm:prSet/>
      <dgm:spPr/>
      <dgm:t>
        <a:bodyPr/>
        <a:lstStyle/>
        <a:p>
          <a:endParaRPr lang="zh-TW" altLang="en-US"/>
        </a:p>
      </dgm:t>
    </dgm:pt>
    <dgm:pt modelId="{12B16322-750C-9A4E-AB08-9D3F9BA8EDAD}" type="sibTrans" cxnId="{19EB17E2-6119-5348-BE5D-CA674FB7CE02}">
      <dgm:prSet/>
      <dgm:spPr/>
      <dgm:t>
        <a:bodyPr/>
        <a:lstStyle/>
        <a:p>
          <a:endParaRPr lang="zh-TW" altLang="en-US"/>
        </a:p>
      </dgm:t>
    </dgm:pt>
    <dgm:pt modelId="{88122BEA-44EF-E94F-8932-F468C28B9D5E}">
      <dgm:prSet/>
      <dgm:spPr/>
      <dgm:t>
        <a:bodyPr/>
        <a:lstStyle/>
        <a:p>
          <a:pPr rtl="0"/>
          <a:r>
            <a:rPr lang="zh-TW" altLang="en-US" dirty="0"/>
            <a:t>年齡</a:t>
          </a:r>
        </a:p>
      </dgm:t>
    </dgm:pt>
    <dgm:pt modelId="{0B8EFCFF-0408-074D-A52B-E9AE0CFEAC5D}" type="parTrans" cxnId="{0890498D-3609-504C-98CB-3C73A0FCFC2F}">
      <dgm:prSet/>
      <dgm:spPr/>
      <dgm:t>
        <a:bodyPr/>
        <a:lstStyle/>
        <a:p>
          <a:endParaRPr lang="zh-TW" altLang="en-US"/>
        </a:p>
      </dgm:t>
    </dgm:pt>
    <dgm:pt modelId="{7BC13B30-4869-504F-B4FE-340747D79930}" type="sibTrans" cxnId="{0890498D-3609-504C-98CB-3C73A0FCFC2F}">
      <dgm:prSet/>
      <dgm:spPr/>
      <dgm:t>
        <a:bodyPr/>
        <a:lstStyle/>
        <a:p>
          <a:endParaRPr lang="zh-TW" altLang="en-US"/>
        </a:p>
      </dgm:t>
    </dgm:pt>
    <dgm:pt modelId="{6CB5AF9E-B4E9-6145-A66B-055AB9EF36C7}">
      <dgm:prSet/>
      <dgm:spPr/>
      <dgm:t>
        <a:bodyPr/>
        <a:lstStyle/>
        <a:p>
          <a:pPr rtl="0"/>
          <a:r>
            <a:rPr lang="zh-TW" altLang="en-US"/>
            <a:t>性別</a:t>
          </a:r>
          <a:endParaRPr lang="zh-TW" altLang="en-US" dirty="0"/>
        </a:p>
      </dgm:t>
    </dgm:pt>
    <dgm:pt modelId="{BA95E26A-30DE-F342-A554-AA8C2896265F}" type="parTrans" cxnId="{9F299844-1B80-D643-8DB8-7EA8A71719B9}">
      <dgm:prSet/>
      <dgm:spPr/>
      <dgm:t>
        <a:bodyPr/>
        <a:lstStyle/>
        <a:p>
          <a:endParaRPr lang="zh-TW" altLang="en-US"/>
        </a:p>
      </dgm:t>
    </dgm:pt>
    <dgm:pt modelId="{AEFBCD8E-6D74-B84C-93FA-001CCE9669E9}" type="sibTrans" cxnId="{9F299844-1B80-D643-8DB8-7EA8A71719B9}">
      <dgm:prSet/>
      <dgm:spPr/>
      <dgm:t>
        <a:bodyPr/>
        <a:lstStyle/>
        <a:p>
          <a:endParaRPr lang="zh-TW" altLang="en-US"/>
        </a:p>
      </dgm:t>
    </dgm:pt>
    <dgm:pt modelId="{CFD8C8AC-A80C-1A41-920B-FB241CAEB069}">
      <dgm:prSet/>
      <dgm:spPr/>
      <dgm:t>
        <a:bodyPr/>
        <a:lstStyle/>
        <a:p>
          <a:pPr rtl="0"/>
          <a:r>
            <a:rPr lang="zh-TW" altLang="en-US"/>
            <a:t>種族</a:t>
          </a:r>
          <a:endParaRPr lang="zh-TW" altLang="en-US" dirty="0"/>
        </a:p>
      </dgm:t>
    </dgm:pt>
    <dgm:pt modelId="{68771C27-A82A-7B49-9221-A3548CF3853E}" type="parTrans" cxnId="{C7F1B1A0-9071-4248-9CD2-035631093B04}">
      <dgm:prSet/>
      <dgm:spPr/>
      <dgm:t>
        <a:bodyPr/>
        <a:lstStyle/>
        <a:p>
          <a:endParaRPr lang="zh-TW" altLang="en-US"/>
        </a:p>
      </dgm:t>
    </dgm:pt>
    <dgm:pt modelId="{464BD6F6-AD4E-DC42-8EBB-CAE1D826C79E}" type="sibTrans" cxnId="{C7F1B1A0-9071-4248-9CD2-035631093B04}">
      <dgm:prSet/>
      <dgm:spPr/>
      <dgm:t>
        <a:bodyPr/>
        <a:lstStyle/>
        <a:p>
          <a:endParaRPr lang="zh-TW" altLang="en-US"/>
        </a:p>
      </dgm:t>
    </dgm:pt>
    <dgm:pt modelId="{75F74743-0D77-3B4C-BC3A-DC4A926066FA}">
      <dgm:prSet/>
      <dgm:spPr/>
      <dgm:t>
        <a:bodyPr/>
        <a:lstStyle/>
        <a:p>
          <a:pPr rtl="0"/>
          <a:r>
            <a:rPr lang="zh-TW" altLang="en-US"/>
            <a:t>階級</a:t>
          </a:r>
          <a:endParaRPr lang="zh-TW" altLang="en-US" dirty="0"/>
        </a:p>
      </dgm:t>
    </dgm:pt>
    <dgm:pt modelId="{4D53DA62-9F4C-984B-AA08-EEA1B3A671FE}" type="parTrans" cxnId="{96CBFBF4-22C2-E847-8106-5A8B160A364A}">
      <dgm:prSet/>
      <dgm:spPr/>
      <dgm:t>
        <a:bodyPr/>
        <a:lstStyle/>
        <a:p>
          <a:endParaRPr lang="zh-TW" altLang="en-US"/>
        </a:p>
      </dgm:t>
    </dgm:pt>
    <dgm:pt modelId="{A2D0361A-E7AA-4D41-A05B-B2D1B04C349D}" type="sibTrans" cxnId="{96CBFBF4-22C2-E847-8106-5A8B160A364A}">
      <dgm:prSet/>
      <dgm:spPr/>
      <dgm:t>
        <a:bodyPr/>
        <a:lstStyle/>
        <a:p>
          <a:endParaRPr lang="zh-TW" altLang="en-US"/>
        </a:p>
      </dgm:t>
    </dgm:pt>
    <dgm:pt modelId="{F812E9FC-3092-3F40-BDEE-F59757571EB5}" type="pres">
      <dgm:prSet presAssocID="{484DB297-D77C-F846-BB21-54C889A89C10}" presName="linearFlow" presStyleCnt="0">
        <dgm:presLayoutVars>
          <dgm:dir/>
          <dgm:resizeHandles val="exact"/>
        </dgm:presLayoutVars>
      </dgm:prSet>
      <dgm:spPr/>
      <dgm:t>
        <a:bodyPr/>
        <a:lstStyle/>
        <a:p>
          <a:endParaRPr lang="zh-TW" altLang="en-US"/>
        </a:p>
      </dgm:t>
    </dgm:pt>
    <dgm:pt modelId="{29F6A399-CFFB-1F40-BEC5-8A473201DE02}" type="pres">
      <dgm:prSet presAssocID="{75C2F53B-2D2F-8540-9EBB-65906B794782}" presName="node" presStyleLbl="node1" presStyleIdx="0" presStyleCnt="6">
        <dgm:presLayoutVars>
          <dgm:bulletEnabled val="1"/>
        </dgm:presLayoutVars>
      </dgm:prSet>
      <dgm:spPr/>
      <dgm:t>
        <a:bodyPr/>
        <a:lstStyle/>
        <a:p>
          <a:endParaRPr lang="zh-TW" altLang="en-US"/>
        </a:p>
      </dgm:t>
    </dgm:pt>
    <dgm:pt modelId="{EB247B99-1481-EB48-8884-2A8ACA67CD17}" type="pres">
      <dgm:prSet presAssocID="{1D040AA5-581D-5242-A79A-F396D8560FBF}" presName="spacerL" presStyleCnt="0"/>
      <dgm:spPr/>
    </dgm:pt>
    <dgm:pt modelId="{AF752557-8C63-AC42-A7F6-FA71F80847D2}" type="pres">
      <dgm:prSet presAssocID="{1D040AA5-581D-5242-A79A-F396D8560FBF}" presName="sibTrans" presStyleLbl="sibTrans2D1" presStyleIdx="0" presStyleCnt="5"/>
      <dgm:spPr/>
      <dgm:t>
        <a:bodyPr/>
        <a:lstStyle/>
        <a:p>
          <a:endParaRPr lang="zh-TW" altLang="en-US"/>
        </a:p>
      </dgm:t>
    </dgm:pt>
    <dgm:pt modelId="{6304D70F-D5F4-E145-B13E-353AFECB26CE}" type="pres">
      <dgm:prSet presAssocID="{1D040AA5-581D-5242-A79A-F396D8560FBF}" presName="spacerR" presStyleCnt="0"/>
      <dgm:spPr/>
    </dgm:pt>
    <dgm:pt modelId="{749D84FB-7EFE-034E-BE1C-3141C235128C}" type="pres">
      <dgm:prSet presAssocID="{B1832087-C77F-1642-930C-F9AD58FD729B}" presName="node" presStyleLbl="node1" presStyleIdx="1" presStyleCnt="6">
        <dgm:presLayoutVars>
          <dgm:bulletEnabled val="1"/>
        </dgm:presLayoutVars>
      </dgm:prSet>
      <dgm:spPr/>
      <dgm:t>
        <a:bodyPr/>
        <a:lstStyle/>
        <a:p>
          <a:endParaRPr lang="zh-TW" altLang="en-US"/>
        </a:p>
      </dgm:t>
    </dgm:pt>
    <dgm:pt modelId="{032AF573-9726-C64C-99DE-4EFF84489275}" type="pres">
      <dgm:prSet presAssocID="{12B16322-750C-9A4E-AB08-9D3F9BA8EDAD}" presName="spacerL" presStyleCnt="0"/>
      <dgm:spPr/>
    </dgm:pt>
    <dgm:pt modelId="{CD5AA8EC-0430-3D42-81E3-C7673FB18D2B}" type="pres">
      <dgm:prSet presAssocID="{12B16322-750C-9A4E-AB08-9D3F9BA8EDAD}" presName="sibTrans" presStyleLbl="sibTrans2D1" presStyleIdx="1" presStyleCnt="5"/>
      <dgm:spPr/>
      <dgm:t>
        <a:bodyPr/>
        <a:lstStyle/>
        <a:p>
          <a:endParaRPr lang="zh-TW" altLang="en-US"/>
        </a:p>
      </dgm:t>
    </dgm:pt>
    <dgm:pt modelId="{14BA8DC2-0161-3344-8ED0-00DEC6E01026}" type="pres">
      <dgm:prSet presAssocID="{12B16322-750C-9A4E-AB08-9D3F9BA8EDAD}" presName="spacerR" presStyleCnt="0"/>
      <dgm:spPr/>
    </dgm:pt>
    <dgm:pt modelId="{2C55FD97-7DF5-2643-984D-072D50FFEE67}" type="pres">
      <dgm:prSet presAssocID="{88122BEA-44EF-E94F-8932-F468C28B9D5E}" presName="node" presStyleLbl="node1" presStyleIdx="2" presStyleCnt="6">
        <dgm:presLayoutVars>
          <dgm:bulletEnabled val="1"/>
        </dgm:presLayoutVars>
      </dgm:prSet>
      <dgm:spPr/>
      <dgm:t>
        <a:bodyPr/>
        <a:lstStyle/>
        <a:p>
          <a:endParaRPr lang="zh-TW" altLang="en-US"/>
        </a:p>
      </dgm:t>
    </dgm:pt>
    <dgm:pt modelId="{9DAFEFF9-83DD-B84F-B38C-41F537EBE523}" type="pres">
      <dgm:prSet presAssocID="{7BC13B30-4869-504F-B4FE-340747D79930}" presName="spacerL" presStyleCnt="0"/>
      <dgm:spPr/>
    </dgm:pt>
    <dgm:pt modelId="{B85C78B8-6EBB-BA45-8F9F-727589D323A3}" type="pres">
      <dgm:prSet presAssocID="{7BC13B30-4869-504F-B4FE-340747D79930}" presName="sibTrans" presStyleLbl="sibTrans2D1" presStyleIdx="2" presStyleCnt="5"/>
      <dgm:spPr/>
      <dgm:t>
        <a:bodyPr/>
        <a:lstStyle/>
        <a:p>
          <a:endParaRPr lang="zh-TW" altLang="en-US"/>
        </a:p>
      </dgm:t>
    </dgm:pt>
    <dgm:pt modelId="{4D8080D5-F58D-1946-BD48-45C5413EFDD8}" type="pres">
      <dgm:prSet presAssocID="{7BC13B30-4869-504F-B4FE-340747D79930}" presName="spacerR" presStyleCnt="0"/>
      <dgm:spPr/>
    </dgm:pt>
    <dgm:pt modelId="{F26A4DCD-32EF-6342-AB9C-45002BB105A9}" type="pres">
      <dgm:prSet presAssocID="{6CB5AF9E-B4E9-6145-A66B-055AB9EF36C7}" presName="node" presStyleLbl="node1" presStyleIdx="3" presStyleCnt="6">
        <dgm:presLayoutVars>
          <dgm:bulletEnabled val="1"/>
        </dgm:presLayoutVars>
      </dgm:prSet>
      <dgm:spPr/>
      <dgm:t>
        <a:bodyPr/>
        <a:lstStyle/>
        <a:p>
          <a:endParaRPr lang="zh-TW" altLang="en-US"/>
        </a:p>
      </dgm:t>
    </dgm:pt>
    <dgm:pt modelId="{02C39B2A-E1DB-7544-89D3-347BD8B8E912}" type="pres">
      <dgm:prSet presAssocID="{AEFBCD8E-6D74-B84C-93FA-001CCE9669E9}" presName="spacerL" presStyleCnt="0"/>
      <dgm:spPr/>
    </dgm:pt>
    <dgm:pt modelId="{77723E9D-89AD-9C47-B9C0-179439CB9357}" type="pres">
      <dgm:prSet presAssocID="{AEFBCD8E-6D74-B84C-93FA-001CCE9669E9}" presName="sibTrans" presStyleLbl="sibTrans2D1" presStyleIdx="3" presStyleCnt="5"/>
      <dgm:spPr/>
      <dgm:t>
        <a:bodyPr/>
        <a:lstStyle/>
        <a:p>
          <a:endParaRPr lang="zh-TW" altLang="en-US"/>
        </a:p>
      </dgm:t>
    </dgm:pt>
    <dgm:pt modelId="{C2BEE230-E4D1-074C-9612-E6880F1DE758}" type="pres">
      <dgm:prSet presAssocID="{AEFBCD8E-6D74-B84C-93FA-001CCE9669E9}" presName="spacerR" presStyleCnt="0"/>
      <dgm:spPr/>
    </dgm:pt>
    <dgm:pt modelId="{81FF7087-B03A-E941-97A8-C2D05447F4D3}" type="pres">
      <dgm:prSet presAssocID="{CFD8C8AC-A80C-1A41-920B-FB241CAEB069}" presName="node" presStyleLbl="node1" presStyleIdx="4" presStyleCnt="6">
        <dgm:presLayoutVars>
          <dgm:bulletEnabled val="1"/>
        </dgm:presLayoutVars>
      </dgm:prSet>
      <dgm:spPr/>
      <dgm:t>
        <a:bodyPr/>
        <a:lstStyle/>
        <a:p>
          <a:endParaRPr lang="zh-TW" altLang="en-US"/>
        </a:p>
      </dgm:t>
    </dgm:pt>
    <dgm:pt modelId="{588FD3F6-A05D-3740-9274-FED11CFB8D21}" type="pres">
      <dgm:prSet presAssocID="{464BD6F6-AD4E-DC42-8EBB-CAE1D826C79E}" presName="spacerL" presStyleCnt="0"/>
      <dgm:spPr/>
    </dgm:pt>
    <dgm:pt modelId="{4E5AB17A-11DF-5F40-A2B2-618AF72BD7B7}" type="pres">
      <dgm:prSet presAssocID="{464BD6F6-AD4E-DC42-8EBB-CAE1D826C79E}" presName="sibTrans" presStyleLbl="sibTrans2D1" presStyleIdx="4" presStyleCnt="5"/>
      <dgm:spPr/>
      <dgm:t>
        <a:bodyPr/>
        <a:lstStyle/>
        <a:p>
          <a:endParaRPr lang="zh-TW" altLang="en-US"/>
        </a:p>
      </dgm:t>
    </dgm:pt>
    <dgm:pt modelId="{D0A787C7-968F-804E-B567-72DD680B2F76}" type="pres">
      <dgm:prSet presAssocID="{464BD6F6-AD4E-DC42-8EBB-CAE1D826C79E}" presName="spacerR" presStyleCnt="0"/>
      <dgm:spPr/>
    </dgm:pt>
    <dgm:pt modelId="{E2C2E800-EAD8-7642-846B-37631795248E}" type="pres">
      <dgm:prSet presAssocID="{75F74743-0D77-3B4C-BC3A-DC4A926066FA}" presName="node" presStyleLbl="node1" presStyleIdx="5" presStyleCnt="6">
        <dgm:presLayoutVars>
          <dgm:bulletEnabled val="1"/>
        </dgm:presLayoutVars>
      </dgm:prSet>
      <dgm:spPr/>
      <dgm:t>
        <a:bodyPr/>
        <a:lstStyle/>
        <a:p>
          <a:endParaRPr lang="zh-TW" altLang="en-US"/>
        </a:p>
      </dgm:t>
    </dgm:pt>
  </dgm:ptLst>
  <dgm:cxnLst>
    <dgm:cxn modelId="{FF148B03-E8FA-4B46-AF95-66B7CEE14C94}" type="presOf" srcId="{88122BEA-44EF-E94F-8932-F468C28B9D5E}" destId="{2C55FD97-7DF5-2643-984D-072D50FFEE67}" srcOrd="0" destOrd="0" presId="urn:microsoft.com/office/officeart/2005/8/layout/equation1"/>
    <dgm:cxn modelId="{92E08F84-3DC1-F745-8527-4335DA73A845}" type="presOf" srcId="{484DB297-D77C-F846-BB21-54C889A89C10}" destId="{F812E9FC-3092-3F40-BDEE-F59757571EB5}" srcOrd="0" destOrd="0" presId="urn:microsoft.com/office/officeart/2005/8/layout/equation1"/>
    <dgm:cxn modelId="{58F64146-A12B-4941-919E-7EE69D0F9A70}" type="presOf" srcId="{1D040AA5-581D-5242-A79A-F396D8560FBF}" destId="{AF752557-8C63-AC42-A7F6-FA71F80847D2}" srcOrd="0" destOrd="0" presId="urn:microsoft.com/office/officeart/2005/8/layout/equation1"/>
    <dgm:cxn modelId="{E234AC3A-28C6-A94C-8BB8-7DF25B428851}" type="presOf" srcId="{AEFBCD8E-6D74-B84C-93FA-001CCE9669E9}" destId="{77723E9D-89AD-9C47-B9C0-179439CB9357}" srcOrd="0" destOrd="0" presId="urn:microsoft.com/office/officeart/2005/8/layout/equation1"/>
    <dgm:cxn modelId="{3E840FDD-4756-E44B-BF5C-38D7D0EA7BC4}" type="presOf" srcId="{7BC13B30-4869-504F-B4FE-340747D79930}" destId="{B85C78B8-6EBB-BA45-8F9F-727589D323A3}" srcOrd="0" destOrd="0" presId="urn:microsoft.com/office/officeart/2005/8/layout/equation1"/>
    <dgm:cxn modelId="{4E617E75-911E-9348-A18C-00F04E875218}" type="presOf" srcId="{B1832087-C77F-1642-930C-F9AD58FD729B}" destId="{749D84FB-7EFE-034E-BE1C-3141C235128C}" srcOrd="0" destOrd="0" presId="urn:microsoft.com/office/officeart/2005/8/layout/equation1"/>
    <dgm:cxn modelId="{19EB17E2-6119-5348-BE5D-CA674FB7CE02}" srcId="{484DB297-D77C-F846-BB21-54C889A89C10}" destId="{B1832087-C77F-1642-930C-F9AD58FD729B}" srcOrd="1" destOrd="0" parTransId="{742A8132-728C-1F47-9D75-DACDAC282FD3}" sibTransId="{12B16322-750C-9A4E-AB08-9D3F9BA8EDAD}"/>
    <dgm:cxn modelId="{0331EC99-DF3C-DB42-BA54-ED65E7F9AB2E}" type="presOf" srcId="{12B16322-750C-9A4E-AB08-9D3F9BA8EDAD}" destId="{CD5AA8EC-0430-3D42-81E3-C7673FB18D2B}" srcOrd="0" destOrd="0" presId="urn:microsoft.com/office/officeart/2005/8/layout/equation1"/>
    <dgm:cxn modelId="{90DBF695-AF72-FB41-86FD-991D42F35E87}" type="presOf" srcId="{CFD8C8AC-A80C-1A41-920B-FB241CAEB069}" destId="{81FF7087-B03A-E941-97A8-C2D05447F4D3}" srcOrd="0" destOrd="0" presId="urn:microsoft.com/office/officeart/2005/8/layout/equation1"/>
    <dgm:cxn modelId="{8C97E9C2-0078-5A48-A7FF-97F49D5DC040}" type="presOf" srcId="{75C2F53B-2D2F-8540-9EBB-65906B794782}" destId="{29F6A399-CFFB-1F40-BEC5-8A473201DE02}" srcOrd="0" destOrd="0" presId="urn:microsoft.com/office/officeart/2005/8/layout/equation1"/>
    <dgm:cxn modelId="{9F299844-1B80-D643-8DB8-7EA8A71719B9}" srcId="{484DB297-D77C-F846-BB21-54C889A89C10}" destId="{6CB5AF9E-B4E9-6145-A66B-055AB9EF36C7}" srcOrd="3" destOrd="0" parTransId="{BA95E26A-30DE-F342-A554-AA8C2896265F}" sibTransId="{AEFBCD8E-6D74-B84C-93FA-001CCE9669E9}"/>
    <dgm:cxn modelId="{0890498D-3609-504C-98CB-3C73A0FCFC2F}" srcId="{484DB297-D77C-F846-BB21-54C889A89C10}" destId="{88122BEA-44EF-E94F-8932-F468C28B9D5E}" srcOrd="2" destOrd="0" parTransId="{0B8EFCFF-0408-074D-A52B-E9AE0CFEAC5D}" sibTransId="{7BC13B30-4869-504F-B4FE-340747D79930}"/>
    <dgm:cxn modelId="{94D1226D-C73B-C249-8EE3-A6790F4E5123}" type="presOf" srcId="{464BD6F6-AD4E-DC42-8EBB-CAE1D826C79E}" destId="{4E5AB17A-11DF-5F40-A2B2-618AF72BD7B7}" srcOrd="0" destOrd="0" presId="urn:microsoft.com/office/officeart/2005/8/layout/equation1"/>
    <dgm:cxn modelId="{C7F1B1A0-9071-4248-9CD2-035631093B04}" srcId="{484DB297-D77C-F846-BB21-54C889A89C10}" destId="{CFD8C8AC-A80C-1A41-920B-FB241CAEB069}" srcOrd="4" destOrd="0" parTransId="{68771C27-A82A-7B49-9221-A3548CF3853E}" sibTransId="{464BD6F6-AD4E-DC42-8EBB-CAE1D826C79E}"/>
    <dgm:cxn modelId="{1EA2469D-7A5B-7148-A7A4-D4EEB61857A9}" type="presOf" srcId="{6CB5AF9E-B4E9-6145-A66B-055AB9EF36C7}" destId="{F26A4DCD-32EF-6342-AB9C-45002BB105A9}" srcOrd="0" destOrd="0" presId="urn:microsoft.com/office/officeart/2005/8/layout/equation1"/>
    <dgm:cxn modelId="{2D4D77F3-5F25-F547-AA63-399F84478F6A}" srcId="{484DB297-D77C-F846-BB21-54C889A89C10}" destId="{75C2F53B-2D2F-8540-9EBB-65906B794782}" srcOrd="0" destOrd="0" parTransId="{A3C6EDDD-18BD-B543-92F8-7A38FD87994A}" sibTransId="{1D040AA5-581D-5242-A79A-F396D8560FBF}"/>
    <dgm:cxn modelId="{219085D3-2251-7E46-993A-1C71C953602E}" type="presOf" srcId="{75F74743-0D77-3B4C-BC3A-DC4A926066FA}" destId="{E2C2E800-EAD8-7642-846B-37631795248E}" srcOrd="0" destOrd="0" presId="urn:microsoft.com/office/officeart/2005/8/layout/equation1"/>
    <dgm:cxn modelId="{96CBFBF4-22C2-E847-8106-5A8B160A364A}" srcId="{484DB297-D77C-F846-BB21-54C889A89C10}" destId="{75F74743-0D77-3B4C-BC3A-DC4A926066FA}" srcOrd="5" destOrd="0" parTransId="{4D53DA62-9F4C-984B-AA08-EEA1B3A671FE}" sibTransId="{A2D0361A-E7AA-4D41-A05B-B2D1B04C349D}"/>
    <dgm:cxn modelId="{788C365F-55A6-9B42-ADC5-4C447F6EBADB}" type="presParOf" srcId="{F812E9FC-3092-3F40-BDEE-F59757571EB5}" destId="{29F6A399-CFFB-1F40-BEC5-8A473201DE02}" srcOrd="0" destOrd="0" presId="urn:microsoft.com/office/officeart/2005/8/layout/equation1"/>
    <dgm:cxn modelId="{D0A66B1C-3B92-FE49-A01E-336C04C6BF2F}" type="presParOf" srcId="{F812E9FC-3092-3F40-BDEE-F59757571EB5}" destId="{EB247B99-1481-EB48-8884-2A8ACA67CD17}" srcOrd="1" destOrd="0" presId="urn:microsoft.com/office/officeart/2005/8/layout/equation1"/>
    <dgm:cxn modelId="{889DC28D-3A06-514B-90A3-1562643260B2}" type="presParOf" srcId="{F812E9FC-3092-3F40-BDEE-F59757571EB5}" destId="{AF752557-8C63-AC42-A7F6-FA71F80847D2}" srcOrd="2" destOrd="0" presId="urn:microsoft.com/office/officeart/2005/8/layout/equation1"/>
    <dgm:cxn modelId="{45577BA7-9B9D-FC4E-9AD3-500214B8DFB8}" type="presParOf" srcId="{F812E9FC-3092-3F40-BDEE-F59757571EB5}" destId="{6304D70F-D5F4-E145-B13E-353AFECB26CE}" srcOrd="3" destOrd="0" presId="urn:microsoft.com/office/officeart/2005/8/layout/equation1"/>
    <dgm:cxn modelId="{22BCC979-163A-E34D-896E-70F0209B98DF}" type="presParOf" srcId="{F812E9FC-3092-3F40-BDEE-F59757571EB5}" destId="{749D84FB-7EFE-034E-BE1C-3141C235128C}" srcOrd="4" destOrd="0" presId="urn:microsoft.com/office/officeart/2005/8/layout/equation1"/>
    <dgm:cxn modelId="{8F056821-3542-C743-84B9-CCB631E39940}" type="presParOf" srcId="{F812E9FC-3092-3F40-BDEE-F59757571EB5}" destId="{032AF573-9726-C64C-99DE-4EFF84489275}" srcOrd="5" destOrd="0" presId="urn:microsoft.com/office/officeart/2005/8/layout/equation1"/>
    <dgm:cxn modelId="{BEE8A113-DCFC-1247-BCB9-BDF013A8526E}" type="presParOf" srcId="{F812E9FC-3092-3F40-BDEE-F59757571EB5}" destId="{CD5AA8EC-0430-3D42-81E3-C7673FB18D2B}" srcOrd="6" destOrd="0" presId="urn:microsoft.com/office/officeart/2005/8/layout/equation1"/>
    <dgm:cxn modelId="{BC8D7855-B0B5-844E-8704-0A547AD6C802}" type="presParOf" srcId="{F812E9FC-3092-3F40-BDEE-F59757571EB5}" destId="{14BA8DC2-0161-3344-8ED0-00DEC6E01026}" srcOrd="7" destOrd="0" presId="urn:microsoft.com/office/officeart/2005/8/layout/equation1"/>
    <dgm:cxn modelId="{C9475181-CCD2-4246-95C8-3CDE574E9B73}" type="presParOf" srcId="{F812E9FC-3092-3F40-BDEE-F59757571EB5}" destId="{2C55FD97-7DF5-2643-984D-072D50FFEE67}" srcOrd="8" destOrd="0" presId="urn:microsoft.com/office/officeart/2005/8/layout/equation1"/>
    <dgm:cxn modelId="{D53197BE-89F4-D94E-A473-056892E00AE5}" type="presParOf" srcId="{F812E9FC-3092-3F40-BDEE-F59757571EB5}" destId="{9DAFEFF9-83DD-B84F-B38C-41F537EBE523}" srcOrd="9" destOrd="0" presId="urn:microsoft.com/office/officeart/2005/8/layout/equation1"/>
    <dgm:cxn modelId="{26C7A5EC-C316-2843-A0A7-259D70F6A7B7}" type="presParOf" srcId="{F812E9FC-3092-3F40-BDEE-F59757571EB5}" destId="{B85C78B8-6EBB-BA45-8F9F-727589D323A3}" srcOrd="10" destOrd="0" presId="urn:microsoft.com/office/officeart/2005/8/layout/equation1"/>
    <dgm:cxn modelId="{4B8228C2-194E-7340-818E-2C9E3D13D60D}" type="presParOf" srcId="{F812E9FC-3092-3F40-BDEE-F59757571EB5}" destId="{4D8080D5-F58D-1946-BD48-45C5413EFDD8}" srcOrd="11" destOrd="0" presId="urn:microsoft.com/office/officeart/2005/8/layout/equation1"/>
    <dgm:cxn modelId="{C5FCA129-E8C8-4F43-97F1-D806A197495C}" type="presParOf" srcId="{F812E9FC-3092-3F40-BDEE-F59757571EB5}" destId="{F26A4DCD-32EF-6342-AB9C-45002BB105A9}" srcOrd="12" destOrd="0" presId="urn:microsoft.com/office/officeart/2005/8/layout/equation1"/>
    <dgm:cxn modelId="{CCA7DAC2-236E-9946-8035-AC72190A4784}" type="presParOf" srcId="{F812E9FC-3092-3F40-BDEE-F59757571EB5}" destId="{02C39B2A-E1DB-7544-89D3-347BD8B8E912}" srcOrd="13" destOrd="0" presId="urn:microsoft.com/office/officeart/2005/8/layout/equation1"/>
    <dgm:cxn modelId="{EFD28F5D-F50B-4444-80E2-DA808E3E486A}" type="presParOf" srcId="{F812E9FC-3092-3F40-BDEE-F59757571EB5}" destId="{77723E9D-89AD-9C47-B9C0-179439CB9357}" srcOrd="14" destOrd="0" presId="urn:microsoft.com/office/officeart/2005/8/layout/equation1"/>
    <dgm:cxn modelId="{28795C67-16AA-824B-A1C0-CEE3802DCAAE}" type="presParOf" srcId="{F812E9FC-3092-3F40-BDEE-F59757571EB5}" destId="{C2BEE230-E4D1-074C-9612-E6880F1DE758}" srcOrd="15" destOrd="0" presId="urn:microsoft.com/office/officeart/2005/8/layout/equation1"/>
    <dgm:cxn modelId="{2066C125-BBAA-5B45-9503-F7ACF8FC2545}" type="presParOf" srcId="{F812E9FC-3092-3F40-BDEE-F59757571EB5}" destId="{81FF7087-B03A-E941-97A8-C2D05447F4D3}" srcOrd="16" destOrd="0" presId="urn:microsoft.com/office/officeart/2005/8/layout/equation1"/>
    <dgm:cxn modelId="{7BE60A41-E8FD-B646-B1FA-E13BECC4EB04}" type="presParOf" srcId="{F812E9FC-3092-3F40-BDEE-F59757571EB5}" destId="{588FD3F6-A05D-3740-9274-FED11CFB8D21}" srcOrd="17" destOrd="0" presId="urn:microsoft.com/office/officeart/2005/8/layout/equation1"/>
    <dgm:cxn modelId="{5D692E08-A853-F44A-BCFA-D56BC66860AB}" type="presParOf" srcId="{F812E9FC-3092-3F40-BDEE-F59757571EB5}" destId="{4E5AB17A-11DF-5F40-A2B2-618AF72BD7B7}" srcOrd="18" destOrd="0" presId="urn:microsoft.com/office/officeart/2005/8/layout/equation1"/>
    <dgm:cxn modelId="{BFE46889-0696-1842-A9F6-8C62AED6C55D}" type="presParOf" srcId="{F812E9FC-3092-3F40-BDEE-F59757571EB5}" destId="{D0A787C7-968F-804E-B567-72DD680B2F76}" srcOrd="19" destOrd="0" presId="urn:microsoft.com/office/officeart/2005/8/layout/equation1"/>
    <dgm:cxn modelId="{1956E16D-4475-3E49-98B1-B891AB485F96}" type="presParOf" srcId="{F812E9FC-3092-3F40-BDEE-F59757571EB5}" destId="{E2C2E800-EAD8-7642-846B-37631795248E}" srcOrd="2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6A399-CFFB-1F40-BEC5-8A473201DE02}">
      <dsp:nvSpPr>
        <dsp:cNvPr id="0" name=""/>
        <dsp:cNvSpPr/>
      </dsp:nvSpPr>
      <dsp:spPr>
        <a:xfrm>
          <a:off x="2491" y="785119"/>
          <a:ext cx="878033" cy="87803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zh-TW" altLang="en-US" sz="2200" kern="1200" dirty="0">
              <a:solidFill>
                <a:schemeClr val="tx1"/>
              </a:solidFill>
            </a:rPr>
            <a:t>收入</a:t>
          </a:r>
        </a:p>
      </dsp:txBody>
      <dsp:txXfrm>
        <a:off x="131076" y="913704"/>
        <a:ext cx="620863" cy="620863"/>
      </dsp:txXfrm>
    </dsp:sp>
    <dsp:sp modelId="{AF752557-8C63-AC42-A7F6-FA71F80847D2}">
      <dsp:nvSpPr>
        <dsp:cNvPr id="0" name=""/>
        <dsp:cNvSpPr/>
      </dsp:nvSpPr>
      <dsp:spPr>
        <a:xfrm>
          <a:off x="951820" y="969506"/>
          <a:ext cx="509259" cy="509259"/>
        </a:xfrm>
        <a:prstGeom prst="mathPlus">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1019322" y="1164247"/>
        <a:ext cx="374255" cy="119777"/>
      </dsp:txXfrm>
    </dsp:sp>
    <dsp:sp modelId="{749D84FB-7EFE-034E-BE1C-3141C235128C}">
      <dsp:nvSpPr>
        <dsp:cNvPr id="0" name=""/>
        <dsp:cNvSpPr/>
      </dsp:nvSpPr>
      <dsp:spPr>
        <a:xfrm>
          <a:off x="1532376" y="785119"/>
          <a:ext cx="878033" cy="87803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zh-TW" altLang="en-US" sz="2200" kern="1200"/>
            <a:t>教育</a:t>
          </a:r>
          <a:endParaRPr lang="zh-TW" altLang="en-US" sz="2200" kern="1200" dirty="0"/>
        </a:p>
      </dsp:txBody>
      <dsp:txXfrm>
        <a:off x="1660961" y="913704"/>
        <a:ext cx="620863" cy="620863"/>
      </dsp:txXfrm>
    </dsp:sp>
    <dsp:sp modelId="{CD5AA8EC-0430-3D42-81E3-C7673FB18D2B}">
      <dsp:nvSpPr>
        <dsp:cNvPr id="0" name=""/>
        <dsp:cNvSpPr/>
      </dsp:nvSpPr>
      <dsp:spPr>
        <a:xfrm>
          <a:off x="2481705" y="969506"/>
          <a:ext cx="509259" cy="509259"/>
        </a:xfrm>
        <a:prstGeom prst="mathPlus">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2549207" y="1164247"/>
        <a:ext cx="374255" cy="119777"/>
      </dsp:txXfrm>
    </dsp:sp>
    <dsp:sp modelId="{2C55FD97-7DF5-2643-984D-072D50FFEE67}">
      <dsp:nvSpPr>
        <dsp:cNvPr id="0" name=""/>
        <dsp:cNvSpPr/>
      </dsp:nvSpPr>
      <dsp:spPr>
        <a:xfrm>
          <a:off x="3062261" y="785119"/>
          <a:ext cx="878033" cy="87803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zh-TW" altLang="en-US" sz="2200" kern="1200" dirty="0"/>
            <a:t>年齡</a:t>
          </a:r>
        </a:p>
      </dsp:txBody>
      <dsp:txXfrm>
        <a:off x="3190846" y="913704"/>
        <a:ext cx="620863" cy="620863"/>
      </dsp:txXfrm>
    </dsp:sp>
    <dsp:sp modelId="{B85C78B8-6EBB-BA45-8F9F-727589D323A3}">
      <dsp:nvSpPr>
        <dsp:cNvPr id="0" name=""/>
        <dsp:cNvSpPr/>
      </dsp:nvSpPr>
      <dsp:spPr>
        <a:xfrm>
          <a:off x="4011590" y="969506"/>
          <a:ext cx="509259" cy="509259"/>
        </a:xfrm>
        <a:prstGeom prst="mathPlus">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4079092" y="1164247"/>
        <a:ext cx="374255" cy="119777"/>
      </dsp:txXfrm>
    </dsp:sp>
    <dsp:sp modelId="{F26A4DCD-32EF-6342-AB9C-45002BB105A9}">
      <dsp:nvSpPr>
        <dsp:cNvPr id="0" name=""/>
        <dsp:cNvSpPr/>
      </dsp:nvSpPr>
      <dsp:spPr>
        <a:xfrm>
          <a:off x="4592145" y="785119"/>
          <a:ext cx="878033" cy="87803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zh-TW" altLang="en-US" sz="2200" kern="1200"/>
            <a:t>性別</a:t>
          </a:r>
          <a:endParaRPr lang="zh-TW" altLang="en-US" sz="2200" kern="1200" dirty="0"/>
        </a:p>
      </dsp:txBody>
      <dsp:txXfrm>
        <a:off x="4720730" y="913704"/>
        <a:ext cx="620863" cy="620863"/>
      </dsp:txXfrm>
    </dsp:sp>
    <dsp:sp modelId="{77723E9D-89AD-9C47-B9C0-179439CB9357}">
      <dsp:nvSpPr>
        <dsp:cNvPr id="0" name=""/>
        <dsp:cNvSpPr/>
      </dsp:nvSpPr>
      <dsp:spPr>
        <a:xfrm>
          <a:off x="5541475" y="969506"/>
          <a:ext cx="509259" cy="509259"/>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5608977" y="1164247"/>
        <a:ext cx="374255" cy="119777"/>
      </dsp:txXfrm>
    </dsp:sp>
    <dsp:sp modelId="{81FF7087-B03A-E941-97A8-C2D05447F4D3}">
      <dsp:nvSpPr>
        <dsp:cNvPr id="0" name=""/>
        <dsp:cNvSpPr/>
      </dsp:nvSpPr>
      <dsp:spPr>
        <a:xfrm>
          <a:off x="6122030" y="785119"/>
          <a:ext cx="878033" cy="87803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zh-TW" altLang="en-US" sz="2200" kern="1200"/>
            <a:t>種族</a:t>
          </a:r>
          <a:endParaRPr lang="zh-TW" altLang="en-US" sz="2200" kern="1200" dirty="0"/>
        </a:p>
      </dsp:txBody>
      <dsp:txXfrm>
        <a:off x="6250615" y="913704"/>
        <a:ext cx="620863" cy="620863"/>
      </dsp:txXfrm>
    </dsp:sp>
    <dsp:sp modelId="{4E5AB17A-11DF-5F40-A2B2-618AF72BD7B7}">
      <dsp:nvSpPr>
        <dsp:cNvPr id="0" name=""/>
        <dsp:cNvSpPr/>
      </dsp:nvSpPr>
      <dsp:spPr>
        <a:xfrm>
          <a:off x="7071360" y="969506"/>
          <a:ext cx="509259" cy="509259"/>
        </a:xfrm>
        <a:prstGeom prst="mathEqual">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p>
      </dsp:txBody>
      <dsp:txXfrm>
        <a:off x="7138862" y="1074413"/>
        <a:ext cx="374255" cy="299445"/>
      </dsp:txXfrm>
    </dsp:sp>
    <dsp:sp modelId="{E2C2E800-EAD8-7642-846B-37631795248E}">
      <dsp:nvSpPr>
        <dsp:cNvPr id="0" name=""/>
        <dsp:cNvSpPr/>
      </dsp:nvSpPr>
      <dsp:spPr>
        <a:xfrm>
          <a:off x="7651915" y="785119"/>
          <a:ext cx="878033" cy="87803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zh-TW" altLang="en-US" sz="2200" kern="1200"/>
            <a:t>階級</a:t>
          </a:r>
          <a:endParaRPr lang="zh-TW" altLang="en-US" sz="2200" kern="1200" dirty="0"/>
        </a:p>
      </dsp:txBody>
      <dsp:txXfrm>
        <a:off x="7780500" y="913704"/>
        <a:ext cx="620863" cy="62086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zh-TW"/>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zh-TW"/>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endParaRPr lang="en-US" altLang="zh-TW"/>
          </a:p>
          <a:p>
            <a:pPr lvl="1"/>
            <a:r>
              <a:rPr lang="zh-TW" altLang="en-US"/>
              <a:t>第二層</a:t>
            </a:r>
            <a:endParaRPr lang="en-US" altLang="zh-TW"/>
          </a:p>
          <a:p>
            <a:pPr lvl="2"/>
            <a:r>
              <a:rPr lang="zh-TW" altLang="en-US"/>
              <a:t>第三層</a:t>
            </a:r>
            <a:endParaRPr lang="en-US" altLang="zh-TW"/>
          </a:p>
          <a:p>
            <a:pPr lvl="3"/>
            <a:r>
              <a:rPr lang="zh-TW" altLang="en-US"/>
              <a:t>第四層</a:t>
            </a:r>
            <a:endParaRPr lang="en-US" altLang="zh-TW"/>
          </a:p>
          <a:p>
            <a:pPr lvl="4"/>
            <a:r>
              <a:rPr lang="zh-TW" altLang="en-US"/>
              <a:t>第五層</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zh-TW"/>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9787EA5-33D1-8C48-8136-F92FA1D90AD3}" type="slidenum">
              <a:rPr lang="en-US" altLang="zh-TW"/>
              <a:pPr/>
              <a:t>‹#›</a:t>
            </a:fld>
            <a:endParaRPr lang="en-US" altLang="zh-TW"/>
          </a:p>
        </p:txBody>
      </p:sp>
    </p:spTree>
    <p:extLst>
      <p:ext uri="{BB962C8B-B14F-4D97-AF65-F5344CB8AC3E}">
        <p14:creationId xmlns:p14="http://schemas.microsoft.com/office/powerpoint/2010/main" val="30914141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0"/>
        <a:cs typeface="新細明體" charset="0"/>
      </a:defRPr>
    </a:lvl1pPr>
    <a:lvl2pPr marL="457200" algn="l" rtl="0" fontAlgn="base">
      <a:spcBef>
        <a:spcPct val="30000"/>
      </a:spcBef>
      <a:spcAft>
        <a:spcPct val="0"/>
      </a:spcAft>
      <a:defRPr kumimoji="1" sz="1200" kern="1200">
        <a:solidFill>
          <a:schemeClr val="tx1"/>
        </a:solidFill>
        <a:latin typeface="Arial" charset="0"/>
        <a:ea typeface="新細明體" charset="0"/>
        <a:cs typeface="+mn-cs"/>
      </a:defRPr>
    </a:lvl2pPr>
    <a:lvl3pPr marL="914400" algn="l" rtl="0" fontAlgn="base">
      <a:spcBef>
        <a:spcPct val="30000"/>
      </a:spcBef>
      <a:spcAft>
        <a:spcPct val="0"/>
      </a:spcAft>
      <a:defRPr kumimoji="1" sz="1200" kern="1200">
        <a:solidFill>
          <a:schemeClr val="tx1"/>
        </a:solidFill>
        <a:latin typeface="Arial" charset="0"/>
        <a:ea typeface="新細明體" charset="0"/>
        <a:cs typeface="+mn-cs"/>
      </a:defRPr>
    </a:lvl3pPr>
    <a:lvl4pPr marL="1371600" algn="l" rtl="0" fontAlgn="base">
      <a:spcBef>
        <a:spcPct val="30000"/>
      </a:spcBef>
      <a:spcAft>
        <a:spcPct val="0"/>
      </a:spcAft>
      <a:defRPr kumimoji="1" sz="1200" kern="1200">
        <a:solidFill>
          <a:schemeClr val="tx1"/>
        </a:solidFill>
        <a:latin typeface="Arial" charset="0"/>
        <a:ea typeface="新細明體" charset="0"/>
        <a:cs typeface="+mn-cs"/>
      </a:defRPr>
    </a:lvl4pPr>
    <a:lvl5pPr marL="1828800" algn="l" rtl="0" fontAlgn="base">
      <a:spcBef>
        <a:spcPct val="30000"/>
      </a:spcBef>
      <a:spcAft>
        <a:spcPct val="0"/>
      </a:spcAft>
      <a:defRPr kumimoji="1" sz="1200" kern="1200">
        <a:solidFill>
          <a:schemeClr val="tx1"/>
        </a:solidFill>
        <a:latin typeface="Arial" charset="0"/>
        <a:ea typeface="新細明體"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zh.wikipedia.org/w/index.php?title=%E5%8D%B0%E5%BA%A6&amp;variant=zh-tw" TargetMode="External"/><Relationship Id="rId3" Type="http://schemas.openxmlformats.org/officeDocument/2006/relationships/hyperlink" Target="http://zh.wikipedia.org/w/index.php?title=%E6%B1%89%E8%AF%AD&amp;variant=zh-tw" TargetMode="External"/><Relationship Id="rId7" Type="http://schemas.openxmlformats.org/officeDocument/2006/relationships/hyperlink" Target="http://zh.wikipedia.org/w/index.php?title=%E8%A5%BF%E6%96%B9%E7%A4%BE%E4%BC%9A&amp;action=edi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zh.wikipedia.org/w/index.php?title=%E6%84%8F%E8%AF%86%E5%BD%A2%E6%80%81&amp;variant=zh-tw" TargetMode="External"/><Relationship Id="rId5" Type="http://schemas.openxmlformats.org/officeDocument/2006/relationships/hyperlink" Target="http://zh.wikipedia.org/w/index.php?title=%E6%9D%83%E5%88%A9&amp;variant=zh-tw" TargetMode="External"/><Relationship Id="rId4" Type="http://schemas.openxmlformats.org/officeDocument/2006/relationships/hyperlink" Target="http://zh.wikipedia.org/w/index.php?title=%E7%AD%89%E7%BA%A7%E7%A4%BE%E4%BC%9A&amp;variant=zh-tw" TargetMode="External"/><Relationship Id="rId9" Type="http://schemas.openxmlformats.org/officeDocument/2006/relationships/hyperlink" Target="http://zh.wikipedia.org/w/index.php?title=%E5%8D%B0%E5%BA%A6%E7%A7%8D%E5%A7%93%E5%88%B6%E5%BA%A6&amp;variant=zh-tw"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48BD6-0092-D343-9E66-5F94F3E97ACD}" type="slidenum">
              <a:rPr lang="en-US" altLang="zh-TW"/>
              <a:pPr/>
              <a:t>2</a:t>
            </a:fld>
            <a:endParaRPr lang="en-US" altLang="zh-TW"/>
          </a:p>
        </p:txBody>
      </p:sp>
      <p:sp>
        <p:nvSpPr>
          <p:cNvPr id="307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723" name="Rectangle 3"/>
          <p:cNvSpPr>
            <a:spLocks noGrp="1" noChangeArrowheads="1"/>
          </p:cNvSpPr>
          <p:nvPr>
            <p:ph type="body" idx="1"/>
          </p:nvPr>
        </p:nvSpPr>
        <p:spPr/>
        <p:txBody>
          <a:bodyPr/>
          <a:lstStyle/>
          <a:p>
            <a:r>
              <a:rPr lang="zh-TW" altLang="en-US" b="1"/>
              <a:t>社會階級</a:t>
            </a:r>
            <a:r>
              <a:rPr lang="zh-TW" altLang="en-US"/>
              <a:t>，意義相近或相關的</a:t>
            </a:r>
            <a:r>
              <a:rPr lang="zh-TW" altLang="en-US">
                <a:hlinkClick r:id="rId3" tooltip="汉语"/>
              </a:rPr>
              <a:t>漢語</a:t>
            </a:r>
            <a:r>
              <a:rPr lang="zh-TW" altLang="en-US"/>
              <a:t>辭彙還有</a:t>
            </a:r>
            <a:r>
              <a:rPr lang="zh-TW" altLang="en-US" b="1"/>
              <a:t>等級</a:t>
            </a:r>
            <a:r>
              <a:rPr lang="zh-TW" altLang="en-US"/>
              <a:t>、</a:t>
            </a:r>
            <a:r>
              <a:rPr lang="zh-TW" altLang="en-US" b="1"/>
              <a:t>階層</a:t>
            </a:r>
            <a:r>
              <a:rPr lang="zh-TW" altLang="en-US"/>
              <a:t>、</a:t>
            </a:r>
            <a:r>
              <a:rPr lang="zh-TW" altLang="en-US" b="1"/>
              <a:t>社會階層</a:t>
            </a:r>
            <a:r>
              <a:rPr lang="zh-TW" altLang="en-US"/>
              <a:t>。存在社會等級的社會被稱為</a:t>
            </a:r>
            <a:r>
              <a:rPr lang="zh-TW" altLang="en-US" b="1">
                <a:hlinkClick r:id="rId4" tooltip="等级社会"/>
              </a:rPr>
              <a:t>等級社會</a:t>
            </a:r>
            <a:r>
              <a:rPr lang="zh-TW" altLang="en-US"/>
              <a:t>。對具有相同或相似的經濟水準和社會身份的社會群體總稱。在很多歷史或政治中引用的「階級」意指「具有不同身份，不同地位與</a:t>
            </a:r>
            <a:r>
              <a:rPr lang="zh-TW" altLang="en-US">
                <a:hlinkClick r:id="rId5" tooltip="权利"/>
              </a:rPr>
              <a:t>權利</a:t>
            </a:r>
            <a:r>
              <a:rPr lang="zh-TW" altLang="en-US"/>
              <a:t>，不同</a:t>
            </a:r>
            <a:r>
              <a:rPr lang="zh-TW" altLang="en-US">
                <a:hlinkClick r:id="rId6" tooltip="意识形态"/>
              </a:rPr>
              <a:t>意識形態</a:t>
            </a:r>
            <a:r>
              <a:rPr lang="zh-TW" altLang="en-US"/>
              <a:t>的多個社會性群體」，通常不同階級之間都存在壓迫與被壓迫的不平等關係。</a:t>
            </a:r>
            <a:endParaRPr lang="en-US" altLang="zh-TW" b="1"/>
          </a:p>
          <a:p>
            <a:r>
              <a:rPr lang="zh-TW" altLang="en-US" b="1"/>
              <a:t>現代</a:t>
            </a:r>
            <a:r>
              <a:rPr lang="zh-TW" altLang="en-US" b="1">
                <a:hlinkClick r:id="rId7" tooltip="西方社会"/>
              </a:rPr>
              <a:t>西方社會</a:t>
            </a:r>
            <a:r>
              <a:rPr lang="zh-TW" altLang="en-US"/>
              <a:t>的社會階層（階級）：西方的社會階層很不固定，而且法律方面也沒有任何闡述。當西方經濟學家們說道階級或社會階層的時候，通常是指基於經濟學上與現代社會或近現代社會相聯繫的社會階層（階級）。</a:t>
            </a:r>
            <a:r>
              <a:rPr lang="en-US" altLang="zh-TW"/>
              <a:t> </a:t>
            </a:r>
          </a:p>
          <a:p>
            <a:r>
              <a:rPr lang="zh-TW" altLang="en-US"/>
              <a:t>特例：已經成為歷史的</a:t>
            </a:r>
            <a:r>
              <a:rPr lang="zh-TW" altLang="en-US">
                <a:hlinkClick r:id="rId8" tooltip="印度"/>
              </a:rPr>
              <a:t>印度</a:t>
            </a:r>
            <a:r>
              <a:rPr lang="zh-TW" altLang="en-US"/>
              <a:t>的等級社會（</a:t>
            </a:r>
            <a:r>
              <a:rPr lang="zh-TW" altLang="en-US">
                <a:hlinkClick r:id="rId9" tooltip="印度种姓制度"/>
              </a:rPr>
              <a:t>印度種姓制度</a:t>
            </a:r>
            <a:r>
              <a:rPr lang="zh-TW" altLang="en-US"/>
              <a:t>）：一個人自出生，就自然進入了這個等級社會，一生也沒法擺脫。</a:t>
            </a:r>
            <a:r>
              <a:rPr lang="en-US" altLang="zh-TW"/>
              <a:t> </a:t>
            </a:r>
            <a:endParaRPr lang="en-US" altLang="zh-TW">
              <a:solidFill>
                <a:schemeClr val="bg2"/>
              </a:solidFill>
            </a:endParaRPr>
          </a:p>
          <a:p>
            <a:endParaRPr lang="zh-TW" altLang="en-US"/>
          </a:p>
        </p:txBody>
      </p:sp>
    </p:spTree>
    <p:extLst>
      <p:ext uri="{BB962C8B-B14F-4D97-AF65-F5344CB8AC3E}">
        <p14:creationId xmlns:p14="http://schemas.microsoft.com/office/powerpoint/2010/main" val="163581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http://</a:t>
            </a:r>
            <a:r>
              <a:rPr kumimoji="1" lang="en-US" altLang="zh-TW" dirty="0" err="1"/>
              <a:t>www.chaniapost.eu</a:t>
            </a:r>
            <a:r>
              <a:rPr kumimoji="1" lang="en-US" altLang="zh-TW" dirty="0"/>
              <a:t>/2015/10/14/world-wealth-levels-2015-how-does-greece-compare-to-the-rest-of-the-world/</a:t>
            </a:r>
            <a:endParaRPr kumimoji="1" lang="zh-TW" altLang="en-US" dirty="0"/>
          </a:p>
        </p:txBody>
      </p:sp>
      <p:sp>
        <p:nvSpPr>
          <p:cNvPr id="4" name="投影片編號版面配置區 3"/>
          <p:cNvSpPr>
            <a:spLocks noGrp="1"/>
          </p:cNvSpPr>
          <p:nvPr>
            <p:ph type="sldNum" sz="quarter" idx="10"/>
          </p:nvPr>
        </p:nvSpPr>
        <p:spPr/>
        <p:txBody>
          <a:bodyPr/>
          <a:lstStyle/>
          <a:p>
            <a:fld id="{A9787EA5-33D1-8C48-8136-F92FA1D90AD3}" type="slidenum">
              <a:rPr lang="en-US" altLang="zh-TW" smtClean="0"/>
              <a:pPr/>
              <a:t>7</a:t>
            </a:fld>
            <a:endParaRPr lang="en-US" altLang="zh-TW"/>
          </a:p>
        </p:txBody>
      </p:sp>
    </p:spTree>
    <p:extLst>
      <p:ext uri="{BB962C8B-B14F-4D97-AF65-F5344CB8AC3E}">
        <p14:creationId xmlns:p14="http://schemas.microsoft.com/office/powerpoint/2010/main" val="160565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歷屆奧運獎牌國家統計</a:t>
            </a:r>
            <a:endParaRPr kumimoji="1" lang="en-US" altLang="zh-TW" dirty="0"/>
          </a:p>
          <a:p>
            <a:r>
              <a:rPr kumimoji="1" lang="en-US" altLang="zh-TW" dirty="0"/>
              <a:t>https://</a:t>
            </a:r>
            <a:r>
              <a:rPr kumimoji="1" lang="en-US" altLang="zh-TW" dirty="0" err="1"/>
              <a:t>www.bdp.cn</a:t>
            </a:r>
            <a:r>
              <a:rPr kumimoji="1" lang="en-US" altLang="zh-TW" dirty="0"/>
              <a:t>/special/</a:t>
            </a:r>
            <a:r>
              <a:rPr kumimoji="1" lang="en-US" altLang="zh-TW" dirty="0" err="1"/>
              <a:t>olympic</a:t>
            </a:r>
            <a:r>
              <a:rPr kumimoji="1" lang="en-US" altLang="zh-TW" dirty="0"/>
              <a:t>/?</a:t>
            </a:r>
            <a:endParaRPr kumimoji="1" lang="zh-TW" altLang="en-US" dirty="0"/>
          </a:p>
        </p:txBody>
      </p:sp>
      <p:sp>
        <p:nvSpPr>
          <p:cNvPr id="4" name="投影片編號版面配置區 3"/>
          <p:cNvSpPr>
            <a:spLocks noGrp="1"/>
          </p:cNvSpPr>
          <p:nvPr>
            <p:ph type="sldNum" sz="quarter" idx="10"/>
          </p:nvPr>
        </p:nvSpPr>
        <p:spPr/>
        <p:txBody>
          <a:bodyPr/>
          <a:lstStyle/>
          <a:p>
            <a:fld id="{A9787EA5-33D1-8C48-8136-F92FA1D90AD3}" type="slidenum">
              <a:rPr lang="en-US" altLang="zh-TW" smtClean="0"/>
              <a:pPr/>
              <a:t>8</a:t>
            </a:fld>
            <a:endParaRPr lang="en-US" altLang="zh-TW"/>
          </a:p>
        </p:txBody>
      </p:sp>
    </p:spTree>
    <p:extLst>
      <p:ext uri="{BB962C8B-B14F-4D97-AF65-F5344CB8AC3E}">
        <p14:creationId xmlns:p14="http://schemas.microsoft.com/office/powerpoint/2010/main" val="89761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http://</a:t>
            </a:r>
            <a:r>
              <a:rPr kumimoji="1" lang="en-US" altLang="zh-TW" dirty="0" err="1"/>
              <a:t>www.thenewslens.com</a:t>
            </a:r>
            <a:r>
              <a:rPr kumimoji="1" lang="en-US" altLang="zh-TW" dirty="0"/>
              <a:t>/post/228795/</a:t>
            </a:r>
            <a:endParaRPr kumimoji="1" lang="zh-TW" altLang="en-US" dirty="0"/>
          </a:p>
        </p:txBody>
      </p:sp>
      <p:sp>
        <p:nvSpPr>
          <p:cNvPr id="4" name="投影片編號版面配置區 3"/>
          <p:cNvSpPr>
            <a:spLocks noGrp="1"/>
          </p:cNvSpPr>
          <p:nvPr>
            <p:ph type="sldNum" sz="quarter" idx="10"/>
          </p:nvPr>
        </p:nvSpPr>
        <p:spPr/>
        <p:txBody>
          <a:bodyPr/>
          <a:lstStyle/>
          <a:p>
            <a:fld id="{A9787EA5-33D1-8C48-8136-F92FA1D90AD3}" type="slidenum">
              <a:rPr lang="en-US" altLang="zh-TW" smtClean="0"/>
              <a:pPr/>
              <a:t>10</a:t>
            </a:fld>
            <a:endParaRPr lang="en-US" altLang="zh-TW"/>
          </a:p>
        </p:txBody>
      </p:sp>
    </p:spTree>
    <p:extLst>
      <p:ext uri="{BB962C8B-B14F-4D97-AF65-F5344CB8AC3E}">
        <p14:creationId xmlns:p14="http://schemas.microsoft.com/office/powerpoint/2010/main" val="236107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8B30D-A7E5-1144-9407-E8557DE2DF46}" type="slidenum">
              <a:rPr lang="en-US" altLang="zh-TW"/>
              <a:pPr/>
              <a:t>13</a:t>
            </a:fld>
            <a:endParaRPr lang="en-US" altLang="zh-TW"/>
          </a:p>
        </p:txBody>
      </p:sp>
      <p:sp>
        <p:nvSpPr>
          <p:cNvPr id="501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p:txBody>
          <a:bodyPr/>
          <a:lstStyle/>
          <a:p>
            <a:r>
              <a:rPr lang="en-US" altLang="zh-TW" dirty="0"/>
              <a:t>A</a:t>
            </a:r>
            <a:r>
              <a:rPr lang="zh-TW" altLang="en-US" dirty="0"/>
              <a:t>客觀的分別方式</a:t>
            </a:r>
            <a:r>
              <a:rPr lang="en-US" altLang="zh-TW" dirty="0"/>
              <a:t>:</a:t>
            </a:r>
            <a:r>
              <a:rPr lang="zh-TW" altLang="en-US" dirty="0"/>
              <a:t>如馬克思、偉伯、達倫多夫等等</a:t>
            </a:r>
            <a:endParaRPr lang="en-US" altLang="zh-TW" dirty="0"/>
          </a:p>
          <a:p>
            <a:r>
              <a:rPr lang="en-US" altLang="zh-TW" dirty="0"/>
              <a:t>B</a:t>
            </a:r>
            <a:r>
              <a:rPr lang="zh-TW" altLang="en-US" dirty="0"/>
              <a:t>主觀分別：人們自認的歸屬</a:t>
            </a:r>
            <a:endParaRPr lang="en-US" altLang="zh-TW" dirty="0"/>
          </a:p>
          <a:p>
            <a:r>
              <a:rPr lang="zh-TW" altLang="en-US" dirty="0"/>
              <a:t>馬克思</a:t>
            </a:r>
            <a:r>
              <a:rPr lang="en-US" altLang="zh-TW" dirty="0"/>
              <a:t>: </a:t>
            </a:r>
            <a:r>
              <a:rPr lang="zh-TW" altLang="en-US" dirty="0"/>
              <a:t>資產階級與無產工人階級：資產階級透過剝削無產階級達到階級利益的保障；分別階級得考量向度僅考慮經濟面。</a:t>
            </a:r>
            <a:endParaRPr lang="en-US" altLang="zh-TW" dirty="0"/>
          </a:p>
          <a:p>
            <a:r>
              <a:rPr lang="zh-TW" altLang="en-US" dirty="0"/>
              <a:t>為馬克思的二分法隨著資本主義的興起產生大量的管理階層與專業階層而無法適切的解釋所有的面向。</a:t>
            </a:r>
            <a:endParaRPr lang="en-US" altLang="zh-TW" dirty="0"/>
          </a:p>
          <a:p>
            <a:r>
              <a:rPr lang="en-US" altLang="zh-TW" dirty="0"/>
              <a:t>Max weber :</a:t>
            </a:r>
            <a:r>
              <a:rPr lang="zh-TW" altLang="en-US" dirty="0"/>
              <a:t>權利（政治面）</a:t>
            </a:r>
            <a:r>
              <a:rPr lang="en-US" altLang="zh-TW" dirty="0"/>
              <a:t> </a:t>
            </a:r>
            <a:r>
              <a:rPr lang="zh-TW" altLang="en-US" dirty="0"/>
              <a:t>地位（社會面）</a:t>
            </a:r>
            <a:r>
              <a:rPr lang="en-US" altLang="zh-TW" dirty="0"/>
              <a:t> </a:t>
            </a:r>
            <a:r>
              <a:rPr lang="zh-TW" altLang="en-US" dirty="0"/>
              <a:t>所得（經濟面）</a:t>
            </a:r>
            <a:r>
              <a:rPr lang="en-US" altLang="zh-TW" dirty="0"/>
              <a:t> </a:t>
            </a:r>
            <a:r>
              <a:rPr lang="zh-TW" altLang="en-US" dirty="0"/>
              <a:t>做為界定的主要向度</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324731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6C472-63AB-AA4B-A04E-6A4F8F8EE222}" type="slidenum">
              <a:rPr lang="en-US" altLang="zh-TW"/>
              <a:pPr/>
              <a:t>14</a:t>
            </a:fld>
            <a:endParaRPr lang="en-US" altLang="zh-TW"/>
          </a:p>
        </p:txBody>
      </p:sp>
      <p:sp>
        <p:nvSpPr>
          <p:cNvPr id="215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p:txBody>
          <a:bodyPr/>
          <a:lstStyle/>
          <a:p>
            <a:r>
              <a:rPr lang="zh-TW" altLang="en-US"/>
              <a:t>基本上</a:t>
            </a:r>
            <a:endParaRPr lang="en-US" altLang="zh-TW"/>
          </a:p>
          <a:p>
            <a:r>
              <a:rPr lang="zh-TW" altLang="en-US"/>
              <a:t>階級是根據經濟分配不平均所出現的一個概念</a:t>
            </a:r>
          </a:p>
        </p:txBody>
      </p:sp>
    </p:spTree>
    <p:extLst>
      <p:ext uri="{BB962C8B-B14F-4D97-AF65-F5344CB8AC3E}">
        <p14:creationId xmlns:p14="http://schemas.microsoft.com/office/powerpoint/2010/main" val="20888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TW"/>
              <a:t>http://wenda.tianya.cn/wenda/thread?tid=6e8ec980bf265b87</a:t>
            </a:r>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6A666A8-22A9-4C0F-8673-F6492AAA61D5}" type="slidenum">
              <a:rPr lang="en-US" altLang="zh-TW" smtClean="0">
                <a:solidFill>
                  <a:prstClr val="black"/>
                </a:solidFill>
              </a:rPr>
              <a:pPr eaLnBrk="1" hangingPunct="1"/>
              <a:t>15</a:t>
            </a:fld>
            <a:endParaRPr lang="en-US" altLang="zh-TW">
              <a:solidFill>
                <a:prstClr val="black"/>
              </a:solidFill>
            </a:endParaRPr>
          </a:p>
        </p:txBody>
      </p:sp>
    </p:spTree>
    <p:extLst>
      <p:ext uri="{BB962C8B-B14F-4D97-AF65-F5344CB8AC3E}">
        <p14:creationId xmlns:p14="http://schemas.microsoft.com/office/powerpoint/2010/main" val="179980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0240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B0EB7597-01F6-43BA-8AC4-819829B6B59A}" type="slidenum">
              <a:rPr lang="en-US" altLang="zh-TW" smtClean="0">
                <a:solidFill>
                  <a:prstClr val="black"/>
                </a:solidFill>
              </a:rPr>
              <a:pPr eaLnBrk="1" hangingPunct="1"/>
              <a:t>16</a:t>
            </a:fld>
            <a:endParaRPr lang="en-US" altLang="zh-TW">
              <a:solidFill>
                <a:prstClr val="black"/>
              </a:solidFill>
            </a:endParaRPr>
          </a:p>
        </p:txBody>
      </p:sp>
    </p:spTree>
    <p:extLst>
      <p:ext uri="{BB962C8B-B14F-4D97-AF65-F5344CB8AC3E}">
        <p14:creationId xmlns:p14="http://schemas.microsoft.com/office/powerpoint/2010/main" val="267932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 xmlns:a16="http://schemas.microsoft.com/office/drawing/2014/main" id="{BA7F944D-32BB-478C-BF8C-A87FA0EB42E4}"/>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42729621-CF2E-4E6C-9D3A-0541DB8E0B41}"/>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3CB43649-E876-4BDD-9EB1-63516E9688FE}"/>
              </a:ext>
            </a:extLst>
          </p:cNvPr>
          <p:cNvSpPr txBox="1">
            <a:spLocks noGrp="1"/>
          </p:cNvSpPr>
          <p:nvPr>
            <p:ph type="ctrTitle"/>
          </p:nvPr>
        </p:nvSpPr>
        <p:spPr>
          <a:xfrm>
            <a:off x="685800" y="2130423"/>
            <a:ext cx="7772400" cy="1470026"/>
          </a:xfrm>
        </p:spPr>
        <p:txBody>
          <a:bodyPr/>
          <a:lstStyle>
            <a:lvl1pPr>
              <a:defRPr/>
            </a:lvl1pPr>
          </a:lstStyle>
          <a:p>
            <a:pPr lvl="0"/>
            <a:r>
              <a:rPr lang="zh-TW" altLang="en-US" smtClean="0"/>
              <a:t>按一下以編輯母片標題樣式</a:t>
            </a:r>
            <a:endParaRPr lang="en-US"/>
          </a:p>
        </p:txBody>
      </p:sp>
      <p:sp>
        <p:nvSpPr>
          <p:cNvPr id="3" name="副標題 2">
            <a:extLst>
              <a:ext uri="{FF2B5EF4-FFF2-40B4-BE49-F238E27FC236}">
                <a16:creationId xmlns="" xmlns:a16="http://schemas.microsoft.com/office/drawing/2014/main" id="{DAA6E485-29FC-4932-8728-44E94C94286D}"/>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ltLang="en-US" smtClean="0"/>
              <a:t>按一下以編輯母片子標題樣式</a:t>
            </a:r>
            <a:endParaRPr lang="en-US"/>
          </a:p>
        </p:txBody>
      </p:sp>
      <p:sp>
        <p:nvSpPr>
          <p:cNvPr id="4" name="日期版面配置區 3">
            <a:extLst>
              <a:ext uri="{FF2B5EF4-FFF2-40B4-BE49-F238E27FC236}">
                <a16:creationId xmlns="" xmlns:a16="http://schemas.microsoft.com/office/drawing/2014/main" id="{F3FC86A0-C764-42D0-964D-58332C779B73}"/>
              </a:ext>
            </a:extLst>
          </p:cNvPr>
          <p:cNvSpPr txBox="1">
            <a:spLocks noGrp="1"/>
          </p:cNvSpPr>
          <p:nvPr>
            <p:ph type="dt" sz="half" idx="7"/>
          </p:nvPr>
        </p:nvSpPr>
        <p:spPr>
          <a:xfrm>
            <a:off x="457200" y="6356351"/>
            <a:ext cx="2133596" cy="365129"/>
          </a:xfrm>
        </p:spPr>
        <p:txBody>
          <a:bodyPr/>
          <a:lstStyle>
            <a:lvl1pPr>
              <a:defRPr/>
            </a:lvl1pPr>
          </a:lstStyle>
          <a:p>
            <a:endParaRPr lang="en-US" altLang="zh-TW"/>
          </a:p>
        </p:txBody>
      </p:sp>
      <p:sp>
        <p:nvSpPr>
          <p:cNvPr id="5" name="頁尾版面配置區 4">
            <a:extLst>
              <a:ext uri="{FF2B5EF4-FFF2-40B4-BE49-F238E27FC236}">
                <a16:creationId xmlns="" xmlns:a16="http://schemas.microsoft.com/office/drawing/2014/main" id="{C56F2159-CAB1-4CED-9F11-BA71B24DACA5}"/>
              </a:ext>
            </a:extLst>
          </p:cNvPr>
          <p:cNvSpPr txBox="1">
            <a:spLocks noGrp="1"/>
          </p:cNvSpPr>
          <p:nvPr>
            <p:ph type="ftr" sz="quarter" idx="9"/>
          </p:nvPr>
        </p:nvSpPr>
        <p:spPr>
          <a:xfrm>
            <a:off x="3124203" y="6356351"/>
            <a:ext cx="2895603" cy="365129"/>
          </a:xfrm>
        </p:spPr>
        <p:txBody>
          <a:bodyPr/>
          <a:lstStyle>
            <a:lvl1pPr>
              <a:defRPr/>
            </a:lvl1pPr>
          </a:lstStyle>
          <a:p>
            <a:endParaRPr lang="en-US" altLang="zh-TW"/>
          </a:p>
        </p:txBody>
      </p:sp>
      <p:sp>
        <p:nvSpPr>
          <p:cNvPr id="6" name="投影片編號版面配置區 5">
            <a:extLst>
              <a:ext uri="{FF2B5EF4-FFF2-40B4-BE49-F238E27FC236}">
                <a16:creationId xmlns="" xmlns:a16="http://schemas.microsoft.com/office/drawing/2014/main" id="{B6EAE818-D189-4DAB-999A-8FCF7DA1D268}"/>
              </a:ext>
            </a:extLst>
          </p:cNvPr>
          <p:cNvSpPr txBox="1">
            <a:spLocks noGrp="1"/>
          </p:cNvSpPr>
          <p:nvPr>
            <p:ph type="sldNum" sz="quarter" idx="8"/>
          </p:nvPr>
        </p:nvSpPr>
        <p:spPr>
          <a:xfrm>
            <a:off x="6553203" y="6356351"/>
            <a:ext cx="2133596" cy="365129"/>
          </a:xfrm>
        </p:spPr>
        <p:txBody>
          <a:bodyPr/>
          <a:lstStyle>
            <a:lvl1pPr>
              <a:defRPr/>
            </a:lvl1pPr>
          </a:lstStyle>
          <a:p>
            <a:fld id="{9DAD831B-DB44-5645-8444-4F7C2C15031E}" type="slidenum">
              <a:rPr lang="en-US" altLang="zh-TW" smtClean="0"/>
              <a:pPr/>
              <a:t>‹#›</a:t>
            </a:fld>
            <a:endParaRPr lang="en-US" altLang="zh-TW"/>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 xmlns:a16="http://schemas.microsoft.com/office/drawing/2014/main" id="{776A12FA-95D3-4F3D-A290-F1A4B43D8DCA}"/>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D9F77410-E66A-43AB-9A18-1587E846B1D7}"/>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9952B288-5686-45E6-BA9F-FC9025349828}"/>
              </a:ext>
            </a:extLst>
          </p:cNvPr>
          <p:cNvSpPr txBox="1">
            <a:spLocks noGrp="1"/>
          </p:cNvSpPr>
          <p:nvPr>
            <p:ph type="title"/>
          </p:nvPr>
        </p:nvSpPr>
        <p:spPr>
          <a:xfrm>
            <a:off x="457200" y="274640"/>
            <a:ext cx="8229600" cy="1143000"/>
          </a:xfrm>
        </p:spPr>
        <p:txBody>
          <a:bodyPr/>
          <a:lstStyle>
            <a:lvl1pPr>
              <a:defRPr/>
            </a:lvl1pPr>
          </a:lstStyle>
          <a:p>
            <a:pPr lvl="0"/>
            <a:r>
              <a:rPr lang="zh-TW" altLang="en-US" smtClean="0"/>
              <a:t>按一下以編輯母片標題樣式</a:t>
            </a:r>
            <a:endParaRPr lang="en-US"/>
          </a:p>
        </p:txBody>
      </p:sp>
      <p:sp>
        <p:nvSpPr>
          <p:cNvPr id="3" name="直排文字版面配置區 2">
            <a:extLst>
              <a:ext uri="{FF2B5EF4-FFF2-40B4-BE49-F238E27FC236}">
                <a16:creationId xmlns="" xmlns:a16="http://schemas.microsoft.com/office/drawing/2014/main" id="{4EA4F708-DFC7-40A9-AF13-E109486F02FB}"/>
              </a:ext>
            </a:extLst>
          </p:cNvPr>
          <p:cNvSpPr txBox="1">
            <a:spLocks noGrp="1"/>
          </p:cNvSpPr>
          <p:nvPr>
            <p:ph type="body" orient="vert" idx="1"/>
          </p:nvPr>
        </p:nvSpPr>
        <p:spPr>
          <a:xfrm>
            <a:off x="457200" y="1600200"/>
            <a:ext cx="8229600" cy="4525959"/>
          </a:xfrm>
        </p:spPr>
        <p:txBody>
          <a:bodyPr vert="eaVert"/>
          <a:lstStyle>
            <a:lvl1pPr>
              <a:defRPr/>
            </a:lvl1pPr>
            <a:lvl2pPr>
              <a:defRPr/>
            </a:lvl2pPr>
            <a:lvl3pPr>
              <a:defRPr/>
            </a:lvl3pPr>
            <a:lvl4pPr>
              <a:defRPr/>
            </a:lvl4pPr>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a:extLst>
              <a:ext uri="{FF2B5EF4-FFF2-40B4-BE49-F238E27FC236}">
                <a16:creationId xmlns="" xmlns:a16="http://schemas.microsoft.com/office/drawing/2014/main" id="{C6F834B2-50FE-4421-BB65-65C534BC82E6}"/>
              </a:ext>
            </a:extLst>
          </p:cNvPr>
          <p:cNvSpPr txBox="1">
            <a:spLocks noGrp="1"/>
          </p:cNvSpPr>
          <p:nvPr>
            <p:ph type="dt" sz="half" idx="7"/>
          </p:nvPr>
        </p:nvSpPr>
        <p:spPr>
          <a:xfrm>
            <a:off x="457200" y="6356351"/>
            <a:ext cx="2133596" cy="365129"/>
          </a:xfrm>
        </p:spPr>
        <p:txBody>
          <a:bodyPr/>
          <a:lstStyle>
            <a:lvl1pPr>
              <a:defRPr/>
            </a:lvl1pPr>
          </a:lstStyle>
          <a:p>
            <a:endParaRPr lang="en-US" altLang="zh-TW"/>
          </a:p>
        </p:txBody>
      </p:sp>
      <p:sp>
        <p:nvSpPr>
          <p:cNvPr id="5" name="頁尾版面配置區 4">
            <a:extLst>
              <a:ext uri="{FF2B5EF4-FFF2-40B4-BE49-F238E27FC236}">
                <a16:creationId xmlns="" xmlns:a16="http://schemas.microsoft.com/office/drawing/2014/main" id="{A8B843C6-F48D-44C9-84B9-DE1B434FDC77}"/>
              </a:ext>
            </a:extLst>
          </p:cNvPr>
          <p:cNvSpPr txBox="1">
            <a:spLocks noGrp="1"/>
          </p:cNvSpPr>
          <p:nvPr>
            <p:ph type="ftr" sz="quarter" idx="9"/>
          </p:nvPr>
        </p:nvSpPr>
        <p:spPr>
          <a:xfrm>
            <a:off x="3124203" y="6356351"/>
            <a:ext cx="2895603" cy="365129"/>
          </a:xfrm>
        </p:spPr>
        <p:txBody>
          <a:bodyPr/>
          <a:lstStyle>
            <a:lvl1pPr>
              <a:defRPr/>
            </a:lvl1pPr>
          </a:lstStyle>
          <a:p>
            <a:endParaRPr lang="en-US" altLang="zh-TW"/>
          </a:p>
        </p:txBody>
      </p:sp>
      <p:sp>
        <p:nvSpPr>
          <p:cNvPr id="6" name="投影片編號版面配置區 5">
            <a:extLst>
              <a:ext uri="{FF2B5EF4-FFF2-40B4-BE49-F238E27FC236}">
                <a16:creationId xmlns="" xmlns:a16="http://schemas.microsoft.com/office/drawing/2014/main" id="{26F1A028-9F64-4E21-9E11-2FCBD3545352}"/>
              </a:ext>
            </a:extLst>
          </p:cNvPr>
          <p:cNvSpPr txBox="1">
            <a:spLocks noGrp="1"/>
          </p:cNvSpPr>
          <p:nvPr>
            <p:ph type="sldNum" sz="quarter" idx="8"/>
          </p:nvPr>
        </p:nvSpPr>
        <p:spPr>
          <a:xfrm>
            <a:off x="6553203" y="6356351"/>
            <a:ext cx="2133596" cy="365129"/>
          </a:xfrm>
        </p:spPr>
        <p:txBody>
          <a:bodyPr/>
          <a:lstStyle>
            <a:lvl1pPr>
              <a:defRPr/>
            </a:lvl1pPr>
          </a:lstStyle>
          <a:p>
            <a:fld id="{114E40B3-08BF-144B-8DA9-A3C5A5C68334}" type="slidenum">
              <a:rPr lang="en-US" altLang="zh-TW" smtClean="0"/>
              <a:pPr/>
              <a:t>‹#›</a:t>
            </a:fld>
            <a:endParaRPr lang="en-US" altLang="zh-TW"/>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 xmlns:a16="http://schemas.microsoft.com/office/drawing/2014/main" id="{55F98C79-4792-4E71-BEBE-9D2C42468AA1}"/>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C8C27175-A75E-449C-B851-41E3E4DC3E64}"/>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直排標題 1">
            <a:extLst>
              <a:ext uri="{FF2B5EF4-FFF2-40B4-BE49-F238E27FC236}">
                <a16:creationId xmlns="" xmlns:a16="http://schemas.microsoft.com/office/drawing/2014/main" id="{FF952E81-78E8-4469-B519-2460F9A2BAD0}"/>
              </a:ext>
            </a:extLst>
          </p:cNvPr>
          <p:cNvSpPr txBox="1">
            <a:spLocks noGrp="1"/>
          </p:cNvSpPr>
          <p:nvPr>
            <p:ph type="title" orient="vert"/>
          </p:nvPr>
        </p:nvSpPr>
        <p:spPr>
          <a:xfrm>
            <a:off x="6629400" y="274640"/>
            <a:ext cx="2057400" cy="5851529"/>
          </a:xfrm>
        </p:spPr>
        <p:txBody>
          <a:bodyPr vert="eaVert"/>
          <a:lstStyle>
            <a:lvl1pPr>
              <a:defRPr/>
            </a:lvl1pPr>
          </a:lstStyle>
          <a:p>
            <a:pPr lvl="0"/>
            <a:r>
              <a:rPr lang="zh-TW" altLang="en-US" smtClean="0"/>
              <a:t>按一下以編輯母片標題樣式</a:t>
            </a:r>
            <a:endParaRPr lang="en-US"/>
          </a:p>
        </p:txBody>
      </p:sp>
      <p:sp>
        <p:nvSpPr>
          <p:cNvPr id="3" name="直排文字版面配置區 2">
            <a:extLst>
              <a:ext uri="{FF2B5EF4-FFF2-40B4-BE49-F238E27FC236}">
                <a16:creationId xmlns="" xmlns:a16="http://schemas.microsoft.com/office/drawing/2014/main" id="{8AF7C023-2249-405A-8FFD-C9C97912EAFD}"/>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a:extLst>
              <a:ext uri="{FF2B5EF4-FFF2-40B4-BE49-F238E27FC236}">
                <a16:creationId xmlns="" xmlns:a16="http://schemas.microsoft.com/office/drawing/2014/main" id="{FB59929C-0EC7-439D-ACC9-F3909056B65F}"/>
              </a:ext>
            </a:extLst>
          </p:cNvPr>
          <p:cNvSpPr txBox="1">
            <a:spLocks noGrp="1"/>
          </p:cNvSpPr>
          <p:nvPr>
            <p:ph type="dt" sz="half" idx="7"/>
          </p:nvPr>
        </p:nvSpPr>
        <p:spPr>
          <a:xfrm>
            <a:off x="457200" y="6356351"/>
            <a:ext cx="2133596" cy="365129"/>
          </a:xfrm>
        </p:spPr>
        <p:txBody>
          <a:bodyPr/>
          <a:lstStyle>
            <a:lvl1pPr>
              <a:defRPr/>
            </a:lvl1pPr>
          </a:lstStyle>
          <a:p>
            <a:endParaRPr lang="en-US" altLang="zh-TW"/>
          </a:p>
        </p:txBody>
      </p:sp>
      <p:sp>
        <p:nvSpPr>
          <p:cNvPr id="5" name="頁尾版面配置區 4">
            <a:extLst>
              <a:ext uri="{FF2B5EF4-FFF2-40B4-BE49-F238E27FC236}">
                <a16:creationId xmlns="" xmlns:a16="http://schemas.microsoft.com/office/drawing/2014/main" id="{F038E094-02BC-4C58-B04B-CDE7AF32014F}"/>
              </a:ext>
            </a:extLst>
          </p:cNvPr>
          <p:cNvSpPr txBox="1">
            <a:spLocks noGrp="1"/>
          </p:cNvSpPr>
          <p:nvPr>
            <p:ph type="ftr" sz="quarter" idx="9"/>
          </p:nvPr>
        </p:nvSpPr>
        <p:spPr>
          <a:xfrm>
            <a:off x="3124203" y="6356351"/>
            <a:ext cx="2895603" cy="365129"/>
          </a:xfrm>
        </p:spPr>
        <p:txBody>
          <a:bodyPr/>
          <a:lstStyle>
            <a:lvl1pPr>
              <a:defRPr/>
            </a:lvl1pPr>
          </a:lstStyle>
          <a:p>
            <a:endParaRPr lang="en-US" altLang="zh-TW"/>
          </a:p>
        </p:txBody>
      </p:sp>
      <p:sp>
        <p:nvSpPr>
          <p:cNvPr id="6" name="投影片編號版面配置區 5">
            <a:extLst>
              <a:ext uri="{FF2B5EF4-FFF2-40B4-BE49-F238E27FC236}">
                <a16:creationId xmlns="" xmlns:a16="http://schemas.microsoft.com/office/drawing/2014/main" id="{68D5030B-0900-47B1-9121-6EE4AE405B0D}"/>
              </a:ext>
            </a:extLst>
          </p:cNvPr>
          <p:cNvSpPr txBox="1">
            <a:spLocks noGrp="1"/>
          </p:cNvSpPr>
          <p:nvPr>
            <p:ph type="sldNum" sz="quarter" idx="8"/>
          </p:nvPr>
        </p:nvSpPr>
        <p:spPr>
          <a:xfrm>
            <a:off x="6553203" y="6356351"/>
            <a:ext cx="2133596" cy="365129"/>
          </a:xfrm>
        </p:spPr>
        <p:txBody>
          <a:bodyPr/>
          <a:lstStyle>
            <a:lvl1pPr>
              <a:defRPr/>
            </a:lvl1pPr>
          </a:lstStyle>
          <a:p>
            <a:fld id="{EDC41B57-53D9-104F-82DE-C567415EAAFA}" type="slidenum">
              <a:rPr lang="en-US" altLang="zh-TW" smtClean="0"/>
              <a:pPr/>
              <a:t>‹#›</a:t>
            </a:fld>
            <a:endParaRPr lang="en-US" altLang="zh-TW"/>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 xmlns:a16="http://schemas.microsoft.com/office/drawing/2014/main" id="{BA7F944D-32BB-478C-BF8C-A87FA0EB42E4}"/>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42729621-CF2E-4E6C-9D3A-0541DB8E0B41}"/>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3CB43649-E876-4BDD-9EB1-63516E9688FE}"/>
              </a:ext>
            </a:extLst>
          </p:cNvPr>
          <p:cNvSpPr txBox="1">
            <a:spLocks noGrp="1"/>
          </p:cNvSpPr>
          <p:nvPr>
            <p:ph type="ctrTitle"/>
          </p:nvPr>
        </p:nvSpPr>
        <p:spPr>
          <a:xfrm>
            <a:off x="685800" y="2130423"/>
            <a:ext cx="7772400" cy="1470026"/>
          </a:xfrm>
        </p:spPr>
        <p:txBody>
          <a:bodyPr/>
          <a:lstStyle>
            <a:lvl1pPr>
              <a:defRPr/>
            </a:lvl1pPr>
          </a:lstStyle>
          <a:p>
            <a:pPr lvl="0"/>
            <a:r>
              <a:rPr lang="zh-TW" altLang="en-US" smtClean="0"/>
              <a:t>按一下以編輯母片標題樣式</a:t>
            </a:r>
            <a:endParaRPr lang="en-US"/>
          </a:p>
        </p:txBody>
      </p:sp>
      <p:sp>
        <p:nvSpPr>
          <p:cNvPr id="3" name="副標題 2">
            <a:extLst>
              <a:ext uri="{FF2B5EF4-FFF2-40B4-BE49-F238E27FC236}">
                <a16:creationId xmlns="" xmlns:a16="http://schemas.microsoft.com/office/drawing/2014/main" id="{DAA6E485-29FC-4932-8728-44E94C94286D}"/>
              </a:ext>
            </a:extLst>
          </p:cNvPr>
          <p:cNvSpPr txBox="1">
            <a:spLocks noGrp="1"/>
          </p:cNvSpPr>
          <p:nvPr>
            <p:ph type="subTitle" idx="1"/>
          </p:nvPr>
        </p:nvSpPr>
        <p:spPr>
          <a:xfrm>
            <a:off x="1371600" y="3886202"/>
            <a:ext cx="6400800" cy="1752603"/>
          </a:xfrm>
        </p:spPr>
        <p:txBody>
          <a:bodyPr anchorCtr="1"/>
          <a:lstStyle>
            <a:lvl1pPr marL="0" indent="0" algn="ctr">
              <a:buNone/>
              <a:defRPr>
                <a:solidFill>
                  <a:srgbClr val="898989"/>
                </a:solidFill>
              </a:defRPr>
            </a:lvl1pPr>
          </a:lstStyle>
          <a:p>
            <a:pPr lvl="0"/>
            <a:r>
              <a:rPr lang="zh-TW" altLang="en-US" smtClean="0"/>
              <a:t>按一下以編輯母片子標題樣式</a:t>
            </a:r>
            <a:endParaRPr lang="en-US"/>
          </a:p>
        </p:txBody>
      </p:sp>
      <p:sp>
        <p:nvSpPr>
          <p:cNvPr id="4" name="日期版面配置區 3">
            <a:extLst>
              <a:ext uri="{FF2B5EF4-FFF2-40B4-BE49-F238E27FC236}">
                <a16:creationId xmlns="" xmlns:a16="http://schemas.microsoft.com/office/drawing/2014/main" id="{F3FC86A0-C764-42D0-964D-58332C779B73}"/>
              </a:ext>
            </a:extLst>
          </p:cNvPr>
          <p:cNvSpPr txBox="1">
            <a:spLocks noGrp="1"/>
          </p:cNvSpPr>
          <p:nvPr>
            <p:ph type="dt" sz="half" idx="7"/>
          </p:nvPr>
        </p:nvSpPr>
        <p:spPr>
          <a:xfrm>
            <a:off x="457201" y="6356353"/>
            <a:ext cx="2133596" cy="365129"/>
          </a:xfrm>
        </p:spPr>
        <p:txBody>
          <a:bodyPr/>
          <a:lstStyle>
            <a:lvl1pPr>
              <a:defRPr/>
            </a:lvl1pPr>
          </a:lstStyle>
          <a:p>
            <a:endParaRPr altLang="zh-TW"/>
          </a:p>
        </p:txBody>
      </p:sp>
      <p:sp>
        <p:nvSpPr>
          <p:cNvPr id="5" name="頁尾版面配置區 4">
            <a:extLst>
              <a:ext uri="{FF2B5EF4-FFF2-40B4-BE49-F238E27FC236}">
                <a16:creationId xmlns="" xmlns:a16="http://schemas.microsoft.com/office/drawing/2014/main" id="{C56F2159-CAB1-4CED-9F11-BA71B24DACA5}"/>
              </a:ext>
            </a:extLst>
          </p:cNvPr>
          <p:cNvSpPr txBox="1">
            <a:spLocks noGrp="1"/>
          </p:cNvSpPr>
          <p:nvPr>
            <p:ph type="ftr" sz="quarter" idx="9"/>
          </p:nvPr>
        </p:nvSpPr>
        <p:spPr>
          <a:xfrm>
            <a:off x="3124204" y="6356353"/>
            <a:ext cx="2895603" cy="365129"/>
          </a:xfrm>
        </p:spPr>
        <p:txBody>
          <a:bodyPr/>
          <a:lstStyle>
            <a:lvl1pPr>
              <a:defRPr/>
            </a:lvl1pPr>
          </a:lstStyle>
          <a:p>
            <a:endParaRPr altLang="zh-TW"/>
          </a:p>
        </p:txBody>
      </p:sp>
      <p:sp>
        <p:nvSpPr>
          <p:cNvPr id="6" name="投影片編號版面配置區 5">
            <a:extLst>
              <a:ext uri="{FF2B5EF4-FFF2-40B4-BE49-F238E27FC236}">
                <a16:creationId xmlns="" xmlns:a16="http://schemas.microsoft.com/office/drawing/2014/main" id="{B6EAE818-D189-4DAB-999A-8FCF7DA1D268}"/>
              </a:ext>
            </a:extLst>
          </p:cNvPr>
          <p:cNvSpPr txBox="1">
            <a:spLocks noGrp="1"/>
          </p:cNvSpPr>
          <p:nvPr>
            <p:ph type="sldNum" sz="quarter" idx="8"/>
          </p:nvPr>
        </p:nvSpPr>
        <p:spPr>
          <a:xfrm>
            <a:off x="6553204" y="6356353"/>
            <a:ext cx="2133596" cy="365129"/>
          </a:xfrm>
        </p:spPr>
        <p:txBody>
          <a:bodyPr/>
          <a:lstStyle>
            <a:lvl1pPr>
              <a:defRPr/>
            </a:lvl1pPr>
          </a:lstStyle>
          <a:p>
            <a:fld id="{9DAD831B-DB44-5645-8444-4F7C2C15031E}" type="slidenum">
              <a:rPr altLang="zh-TW" smtClean="0"/>
              <a:pPr/>
              <a:t>‹#›</a:t>
            </a:fld>
            <a:endParaRPr altLang="zh-TW"/>
          </a:p>
        </p:txBody>
      </p:sp>
    </p:spTree>
    <p:extLst>
      <p:ext uri="{BB962C8B-B14F-4D97-AF65-F5344CB8AC3E}">
        <p14:creationId xmlns:p14="http://schemas.microsoft.com/office/powerpoint/2010/main" val="1703649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 xmlns:a16="http://schemas.microsoft.com/office/drawing/2014/main" id="{ADBED0D1-14F6-4B8A-B9E8-322817B782C3}"/>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A7C34AC1-CBAE-48A2-81A0-00EF1E02FF93}"/>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DC61C820-1287-4009-B34E-46B338ADF581}"/>
              </a:ext>
            </a:extLst>
          </p:cNvPr>
          <p:cNvSpPr txBox="1">
            <a:spLocks noGrp="1"/>
          </p:cNvSpPr>
          <p:nvPr>
            <p:ph type="title"/>
          </p:nvPr>
        </p:nvSpPr>
        <p:spPr>
          <a:xfrm>
            <a:off x="457200" y="274640"/>
            <a:ext cx="8229600" cy="1143000"/>
          </a:xfrm>
        </p:spPr>
        <p:txBody>
          <a:bodyPr/>
          <a:lstStyle>
            <a:lvl1pPr>
              <a:defRPr/>
            </a:lvl1pPr>
          </a:lstStyle>
          <a:p>
            <a:pPr lvl="0"/>
            <a:r>
              <a:rPr lang="zh-TW" altLang="en-US" smtClean="0"/>
              <a:t>按一下以編輯母片標題樣式</a:t>
            </a:r>
            <a:endParaRPr lang="en-US"/>
          </a:p>
        </p:txBody>
      </p:sp>
      <p:sp>
        <p:nvSpPr>
          <p:cNvPr id="3" name="內容版面配置區 2">
            <a:extLst>
              <a:ext uri="{FF2B5EF4-FFF2-40B4-BE49-F238E27FC236}">
                <a16:creationId xmlns="" xmlns:a16="http://schemas.microsoft.com/office/drawing/2014/main" id="{CCE5AD3F-E00B-4CE2-BC76-CCC0F228117C}"/>
              </a:ext>
            </a:extLst>
          </p:cNvPr>
          <p:cNvSpPr txBox="1">
            <a:spLocks noGrp="1"/>
          </p:cNvSpPr>
          <p:nvPr>
            <p:ph idx="1"/>
          </p:nvPr>
        </p:nvSpPr>
        <p:spPr>
          <a:xfrm>
            <a:off x="457200" y="1600202"/>
            <a:ext cx="8229600" cy="4525959"/>
          </a:xfrm>
        </p:spPr>
        <p:txBody>
          <a:bodyPr/>
          <a:lstStyle>
            <a:lvl1pPr>
              <a:defRPr/>
            </a:lvl1pPr>
            <a:lvl2pPr>
              <a:defRPr/>
            </a:lvl2pPr>
            <a:lvl3pPr>
              <a:defRPr/>
            </a:lvl3pPr>
            <a:lvl4pPr>
              <a:defRPr/>
            </a:lvl4pPr>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a:extLst>
              <a:ext uri="{FF2B5EF4-FFF2-40B4-BE49-F238E27FC236}">
                <a16:creationId xmlns="" xmlns:a16="http://schemas.microsoft.com/office/drawing/2014/main" id="{8B45A508-B891-41C8-866B-CD92BBF8BFF6}"/>
              </a:ext>
            </a:extLst>
          </p:cNvPr>
          <p:cNvSpPr txBox="1">
            <a:spLocks noGrp="1"/>
          </p:cNvSpPr>
          <p:nvPr>
            <p:ph type="dt" sz="half" idx="7"/>
          </p:nvPr>
        </p:nvSpPr>
        <p:spPr>
          <a:xfrm>
            <a:off x="457201" y="6356353"/>
            <a:ext cx="2133596" cy="365129"/>
          </a:xfrm>
        </p:spPr>
        <p:txBody>
          <a:bodyPr/>
          <a:lstStyle>
            <a:lvl1pPr>
              <a:defRPr/>
            </a:lvl1pPr>
          </a:lstStyle>
          <a:p>
            <a:endParaRPr altLang="zh-TW"/>
          </a:p>
        </p:txBody>
      </p:sp>
      <p:sp>
        <p:nvSpPr>
          <p:cNvPr id="5" name="頁尾版面配置區 4">
            <a:extLst>
              <a:ext uri="{FF2B5EF4-FFF2-40B4-BE49-F238E27FC236}">
                <a16:creationId xmlns="" xmlns:a16="http://schemas.microsoft.com/office/drawing/2014/main" id="{C2FF995A-1A6F-4862-A6DB-CF66E3A28BB6}"/>
              </a:ext>
            </a:extLst>
          </p:cNvPr>
          <p:cNvSpPr txBox="1">
            <a:spLocks noGrp="1"/>
          </p:cNvSpPr>
          <p:nvPr>
            <p:ph type="ftr" sz="quarter" idx="9"/>
          </p:nvPr>
        </p:nvSpPr>
        <p:spPr>
          <a:xfrm>
            <a:off x="3124204" y="6356353"/>
            <a:ext cx="2895603" cy="365129"/>
          </a:xfrm>
        </p:spPr>
        <p:txBody>
          <a:bodyPr/>
          <a:lstStyle>
            <a:lvl1pPr>
              <a:defRPr/>
            </a:lvl1pPr>
          </a:lstStyle>
          <a:p>
            <a:endParaRPr altLang="zh-TW"/>
          </a:p>
        </p:txBody>
      </p:sp>
      <p:sp>
        <p:nvSpPr>
          <p:cNvPr id="6" name="投影片編號版面配置區 5">
            <a:extLst>
              <a:ext uri="{FF2B5EF4-FFF2-40B4-BE49-F238E27FC236}">
                <a16:creationId xmlns="" xmlns:a16="http://schemas.microsoft.com/office/drawing/2014/main" id="{9E56AA9D-1E2D-499A-AA0B-97B6536A3152}"/>
              </a:ext>
            </a:extLst>
          </p:cNvPr>
          <p:cNvSpPr txBox="1">
            <a:spLocks noGrp="1"/>
          </p:cNvSpPr>
          <p:nvPr>
            <p:ph type="sldNum" sz="quarter" idx="8"/>
          </p:nvPr>
        </p:nvSpPr>
        <p:spPr>
          <a:xfrm>
            <a:off x="6553204" y="6356353"/>
            <a:ext cx="2133596" cy="365129"/>
          </a:xfrm>
        </p:spPr>
        <p:txBody>
          <a:bodyPr/>
          <a:lstStyle>
            <a:lvl1pPr>
              <a:defRPr/>
            </a:lvl1pPr>
          </a:lstStyle>
          <a:p>
            <a:fld id="{C487A864-D0AF-5040-8C86-70856FCB73E4}" type="slidenum">
              <a:rPr altLang="zh-TW" smtClean="0"/>
              <a:pPr/>
              <a:t>‹#›</a:t>
            </a:fld>
            <a:endParaRPr altLang="zh-TW"/>
          </a:p>
        </p:txBody>
      </p:sp>
    </p:spTree>
    <p:extLst>
      <p:ext uri="{BB962C8B-B14F-4D97-AF65-F5344CB8AC3E}">
        <p14:creationId xmlns:p14="http://schemas.microsoft.com/office/powerpoint/2010/main" val="1242644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 xmlns:a16="http://schemas.microsoft.com/office/drawing/2014/main" id="{B1C64E48-8621-4550-8C98-B0666ABE6C9B}"/>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A46F03E7-EFF8-469B-8CE7-276936D78037}"/>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7B121F10-D5D2-4ADC-8A69-9FC8AEBDBD68}"/>
              </a:ext>
            </a:extLst>
          </p:cNvPr>
          <p:cNvSpPr txBox="1">
            <a:spLocks noGrp="1"/>
          </p:cNvSpPr>
          <p:nvPr>
            <p:ph type="title"/>
          </p:nvPr>
        </p:nvSpPr>
        <p:spPr>
          <a:xfrm>
            <a:off x="722311" y="4406897"/>
            <a:ext cx="7772400" cy="1362071"/>
          </a:xfrm>
        </p:spPr>
        <p:txBody>
          <a:bodyPr anchor="t" anchorCtr="0"/>
          <a:lstStyle>
            <a:lvl1pPr algn="l">
              <a:defRPr sz="3000" b="1" cap="all"/>
            </a:lvl1pPr>
          </a:lstStyle>
          <a:p>
            <a:pPr lvl="0"/>
            <a:r>
              <a:rPr lang="zh-TW" altLang="en-US" smtClean="0"/>
              <a:t>按一下以編輯母片標題樣式</a:t>
            </a:r>
            <a:endParaRPr lang="en-US"/>
          </a:p>
        </p:txBody>
      </p:sp>
      <p:sp>
        <p:nvSpPr>
          <p:cNvPr id="3" name="文字版面配置區 2">
            <a:extLst>
              <a:ext uri="{FF2B5EF4-FFF2-40B4-BE49-F238E27FC236}">
                <a16:creationId xmlns="" xmlns:a16="http://schemas.microsoft.com/office/drawing/2014/main" id="{6CD19446-AD62-4E2B-9A1D-6FE0F70A4D2D}"/>
              </a:ext>
            </a:extLst>
          </p:cNvPr>
          <p:cNvSpPr txBox="1">
            <a:spLocks noGrp="1"/>
          </p:cNvSpPr>
          <p:nvPr>
            <p:ph type="body" idx="1"/>
          </p:nvPr>
        </p:nvSpPr>
        <p:spPr>
          <a:xfrm>
            <a:off x="722311" y="2906713"/>
            <a:ext cx="7772400" cy="1500182"/>
          </a:xfrm>
        </p:spPr>
        <p:txBody>
          <a:bodyPr anchor="b"/>
          <a:lstStyle>
            <a:lvl1pPr marL="0" indent="0">
              <a:spcBef>
                <a:spcPts val="375"/>
              </a:spcBef>
              <a:buNone/>
              <a:defRPr sz="1500">
                <a:solidFill>
                  <a:srgbClr val="898989"/>
                </a:solidFill>
              </a:defRPr>
            </a:lvl1pPr>
          </a:lstStyle>
          <a:p>
            <a:pPr lvl="0"/>
            <a:r>
              <a:rPr lang="zh-TW" altLang="en-US" smtClean="0"/>
              <a:t>按一下以編輯母片文字樣式</a:t>
            </a:r>
          </a:p>
        </p:txBody>
      </p:sp>
      <p:sp>
        <p:nvSpPr>
          <p:cNvPr id="4" name="日期版面配置區 3">
            <a:extLst>
              <a:ext uri="{FF2B5EF4-FFF2-40B4-BE49-F238E27FC236}">
                <a16:creationId xmlns="" xmlns:a16="http://schemas.microsoft.com/office/drawing/2014/main" id="{50046BA4-EB22-416A-950D-69E44D724C67}"/>
              </a:ext>
            </a:extLst>
          </p:cNvPr>
          <p:cNvSpPr txBox="1">
            <a:spLocks noGrp="1"/>
          </p:cNvSpPr>
          <p:nvPr>
            <p:ph type="dt" sz="half" idx="7"/>
          </p:nvPr>
        </p:nvSpPr>
        <p:spPr>
          <a:xfrm>
            <a:off x="457201" y="6356353"/>
            <a:ext cx="2133596" cy="365129"/>
          </a:xfrm>
        </p:spPr>
        <p:txBody>
          <a:bodyPr/>
          <a:lstStyle>
            <a:lvl1pPr>
              <a:defRPr/>
            </a:lvl1pPr>
          </a:lstStyle>
          <a:p>
            <a:endParaRPr altLang="zh-TW"/>
          </a:p>
        </p:txBody>
      </p:sp>
      <p:sp>
        <p:nvSpPr>
          <p:cNvPr id="5" name="頁尾版面配置區 4">
            <a:extLst>
              <a:ext uri="{FF2B5EF4-FFF2-40B4-BE49-F238E27FC236}">
                <a16:creationId xmlns="" xmlns:a16="http://schemas.microsoft.com/office/drawing/2014/main" id="{07641D4E-B5CA-4467-BD79-5330BCF19DD9}"/>
              </a:ext>
            </a:extLst>
          </p:cNvPr>
          <p:cNvSpPr txBox="1">
            <a:spLocks noGrp="1"/>
          </p:cNvSpPr>
          <p:nvPr>
            <p:ph type="ftr" sz="quarter" idx="9"/>
          </p:nvPr>
        </p:nvSpPr>
        <p:spPr>
          <a:xfrm>
            <a:off x="3124204" y="6356353"/>
            <a:ext cx="2895603" cy="365129"/>
          </a:xfrm>
        </p:spPr>
        <p:txBody>
          <a:bodyPr/>
          <a:lstStyle>
            <a:lvl1pPr>
              <a:defRPr/>
            </a:lvl1pPr>
          </a:lstStyle>
          <a:p>
            <a:endParaRPr altLang="zh-TW"/>
          </a:p>
        </p:txBody>
      </p:sp>
      <p:sp>
        <p:nvSpPr>
          <p:cNvPr id="6" name="投影片編號版面配置區 5">
            <a:extLst>
              <a:ext uri="{FF2B5EF4-FFF2-40B4-BE49-F238E27FC236}">
                <a16:creationId xmlns="" xmlns:a16="http://schemas.microsoft.com/office/drawing/2014/main" id="{C49435B0-608B-42FC-BF7D-097E55B0D162}"/>
              </a:ext>
            </a:extLst>
          </p:cNvPr>
          <p:cNvSpPr txBox="1">
            <a:spLocks noGrp="1"/>
          </p:cNvSpPr>
          <p:nvPr>
            <p:ph type="sldNum" sz="quarter" idx="8"/>
          </p:nvPr>
        </p:nvSpPr>
        <p:spPr>
          <a:xfrm>
            <a:off x="6553204" y="6356353"/>
            <a:ext cx="2133596" cy="365129"/>
          </a:xfrm>
        </p:spPr>
        <p:txBody>
          <a:bodyPr/>
          <a:lstStyle>
            <a:lvl1pPr>
              <a:defRPr/>
            </a:lvl1pPr>
          </a:lstStyle>
          <a:p>
            <a:fld id="{9D868A19-6951-F94D-A545-ADC772053AFB}" type="slidenum">
              <a:rPr altLang="zh-TW" smtClean="0"/>
              <a:pPr/>
              <a:t>‹#›</a:t>
            </a:fld>
            <a:endParaRPr altLang="zh-TW"/>
          </a:p>
        </p:txBody>
      </p:sp>
    </p:spTree>
    <p:extLst>
      <p:ext uri="{BB962C8B-B14F-4D97-AF65-F5344CB8AC3E}">
        <p14:creationId xmlns:p14="http://schemas.microsoft.com/office/powerpoint/2010/main" val="2368763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 xmlns:a16="http://schemas.microsoft.com/office/drawing/2014/main" id="{B207A622-33BB-4327-B5F9-23FFB92BC216}"/>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9" name="Picture 3" descr="C:\Users\BPC\AppData\Local\Temp\Rar$DR60.735\A703(修正型).png">
            <a:extLst>
              <a:ext uri="{FF2B5EF4-FFF2-40B4-BE49-F238E27FC236}">
                <a16:creationId xmlns="" xmlns:a16="http://schemas.microsoft.com/office/drawing/2014/main" id="{D405EEB5-1632-406D-A85A-AD7D8F2736BF}"/>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751CE032-7C0E-4D54-9B07-4B41559F1D35}"/>
              </a:ext>
            </a:extLst>
          </p:cNvPr>
          <p:cNvSpPr txBox="1">
            <a:spLocks noGrp="1"/>
          </p:cNvSpPr>
          <p:nvPr>
            <p:ph type="title"/>
          </p:nvPr>
        </p:nvSpPr>
        <p:spPr>
          <a:xfrm>
            <a:off x="457200" y="274640"/>
            <a:ext cx="8229600" cy="1143000"/>
          </a:xfrm>
        </p:spPr>
        <p:txBody>
          <a:bodyPr/>
          <a:lstStyle>
            <a:lvl1pPr>
              <a:defRPr/>
            </a:lvl1pPr>
          </a:lstStyle>
          <a:p>
            <a:pPr lvl="0"/>
            <a:r>
              <a:rPr lang="zh-TW" altLang="en-US" smtClean="0"/>
              <a:t>按一下以編輯母片標題樣式</a:t>
            </a:r>
            <a:endParaRPr lang="en-US"/>
          </a:p>
        </p:txBody>
      </p:sp>
      <p:sp>
        <p:nvSpPr>
          <p:cNvPr id="3" name="內容版面配置區 2">
            <a:extLst>
              <a:ext uri="{FF2B5EF4-FFF2-40B4-BE49-F238E27FC236}">
                <a16:creationId xmlns="" xmlns:a16="http://schemas.microsoft.com/office/drawing/2014/main" id="{8CC93D1C-E369-4654-8B12-BA95DADB9DCF}"/>
              </a:ext>
            </a:extLst>
          </p:cNvPr>
          <p:cNvSpPr txBox="1">
            <a:spLocks noGrp="1"/>
          </p:cNvSpPr>
          <p:nvPr>
            <p:ph idx="1"/>
          </p:nvPr>
        </p:nvSpPr>
        <p:spPr>
          <a:xfrm>
            <a:off x="457201" y="1600202"/>
            <a:ext cx="4038603" cy="4525959"/>
          </a:xfrm>
        </p:spPr>
        <p:txBody>
          <a:bodyPr/>
          <a:lstStyle>
            <a:lvl1pPr>
              <a:spcBef>
                <a:spcPts val="525"/>
              </a:spcBef>
              <a:defRPr sz="2100"/>
            </a:lvl1pPr>
            <a:lvl2pPr>
              <a:spcBef>
                <a:spcPts val="450"/>
              </a:spcBef>
              <a:defRPr sz="1800"/>
            </a:lvl2pPr>
            <a:lvl3pPr>
              <a:spcBef>
                <a:spcPts val="375"/>
              </a:spcBef>
              <a:defRPr sz="1500"/>
            </a:lvl3pPr>
            <a:lvl4pPr>
              <a:spcBef>
                <a:spcPts val="300"/>
              </a:spcBef>
              <a:defRPr sz="1350"/>
            </a:lvl4pPr>
            <a:lvl5pPr>
              <a:spcBef>
                <a:spcPts val="300"/>
              </a:spcBef>
              <a:defRPr sz="135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a:extLst>
              <a:ext uri="{FF2B5EF4-FFF2-40B4-BE49-F238E27FC236}">
                <a16:creationId xmlns="" xmlns:a16="http://schemas.microsoft.com/office/drawing/2014/main" id="{0EA82B53-0E5D-4645-9FA9-AFD806846107}"/>
              </a:ext>
            </a:extLst>
          </p:cNvPr>
          <p:cNvSpPr txBox="1">
            <a:spLocks noGrp="1"/>
          </p:cNvSpPr>
          <p:nvPr>
            <p:ph idx="2"/>
          </p:nvPr>
        </p:nvSpPr>
        <p:spPr>
          <a:xfrm>
            <a:off x="4648196" y="1600202"/>
            <a:ext cx="4038603" cy="4525959"/>
          </a:xfrm>
        </p:spPr>
        <p:txBody>
          <a:bodyPr/>
          <a:lstStyle>
            <a:lvl1pPr>
              <a:spcBef>
                <a:spcPts val="525"/>
              </a:spcBef>
              <a:defRPr sz="2100"/>
            </a:lvl1pPr>
            <a:lvl2pPr>
              <a:spcBef>
                <a:spcPts val="450"/>
              </a:spcBef>
              <a:defRPr sz="1800"/>
            </a:lvl2pPr>
            <a:lvl3pPr>
              <a:spcBef>
                <a:spcPts val="375"/>
              </a:spcBef>
              <a:defRPr sz="1500"/>
            </a:lvl3pPr>
            <a:lvl4pPr>
              <a:spcBef>
                <a:spcPts val="300"/>
              </a:spcBef>
              <a:defRPr sz="1350"/>
            </a:lvl4pPr>
            <a:lvl5pPr>
              <a:spcBef>
                <a:spcPts val="300"/>
              </a:spcBef>
              <a:defRPr sz="135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a:extLst>
              <a:ext uri="{FF2B5EF4-FFF2-40B4-BE49-F238E27FC236}">
                <a16:creationId xmlns="" xmlns:a16="http://schemas.microsoft.com/office/drawing/2014/main" id="{75102C15-0D1C-40DF-B758-16C4AA867C93}"/>
              </a:ext>
            </a:extLst>
          </p:cNvPr>
          <p:cNvSpPr txBox="1">
            <a:spLocks noGrp="1"/>
          </p:cNvSpPr>
          <p:nvPr>
            <p:ph type="dt" sz="half" idx="7"/>
          </p:nvPr>
        </p:nvSpPr>
        <p:spPr>
          <a:xfrm>
            <a:off x="457201" y="6356353"/>
            <a:ext cx="2133596" cy="365129"/>
          </a:xfrm>
        </p:spPr>
        <p:txBody>
          <a:bodyPr/>
          <a:lstStyle>
            <a:lvl1pPr>
              <a:defRPr/>
            </a:lvl1pPr>
          </a:lstStyle>
          <a:p>
            <a:endParaRPr altLang="zh-TW"/>
          </a:p>
        </p:txBody>
      </p:sp>
      <p:sp>
        <p:nvSpPr>
          <p:cNvPr id="6" name="頁尾版面配置區 5">
            <a:extLst>
              <a:ext uri="{FF2B5EF4-FFF2-40B4-BE49-F238E27FC236}">
                <a16:creationId xmlns="" xmlns:a16="http://schemas.microsoft.com/office/drawing/2014/main" id="{B84693D8-04E8-4A77-B6D6-223C49B83DED}"/>
              </a:ext>
            </a:extLst>
          </p:cNvPr>
          <p:cNvSpPr txBox="1">
            <a:spLocks noGrp="1"/>
          </p:cNvSpPr>
          <p:nvPr>
            <p:ph type="ftr" sz="quarter" idx="9"/>
          </p:nvPr>
        </p:nvSpPr>
        <p:spPr>
          <a:xfrm>
            <a:off x="3124204" y="6356353"/>
            <a:ext cx="2895603" cy="365129"/>
          </a:xfrm>
        </p:spPr>
        <p:txBody>
          <a:bodyPr/>
          <a:lstStyle>
            <a:lvl1pPr>
              <a:defRPr/>
            </a:lvl1pPr>
          </a:lstStyle>
          <a:p>
            <a:endParaRPr altLang="zh-TW"/>
          </a:p>
        </p:txBody>
      </p:sp>
      <p:sp>
        <p:nvSpPr>
          <p:cNvPr id="7" name="投影片編號版面配置區 6">
            <a:extLst>
              <a:ext uri="{FF2B5EF4-FFF2-40B4-BE49-F238E27FC236}">
                <a16:creationId xmlns="" xmlns:a16="http://schemas.microsoft.com/office/drawing/2014/main" id="{94535984-7F37-47C0-A999-8BBE52E7AF41}"/>
              </a:ext>
            </a:extLst>
          </p:cNvPr>
          <p:cNvSpPr txBox="1">
            <a:spLocks noGrp="1"/>
          </p:cNvSpPr>
          <p:nvPr>
            <p:ph type="sldNum" sz="quarter" idx="8"/>
          </p:nvPr>
        </p:nvSpPr>
        <p:spPr>
          <a:xfrm>
            <a:off x="6553204" y="6356353"/>
            <a:ext cx="2133596" cy="365129"/>
          </a:xfrm>
        </p:spPr>
        <p:txBody>
          <a:bodyPr/>
          <a:lstStyle>
            <a:lvl1pPr>
              <a:defRPr/>
            </a:lvl1pPr>
          </a:lstStyle>
          <a:p>
            <a:fld id="{038B83C4-50B5-9F4E-A436-40A405324CAD}" type="slidenum">
              <a:rPr altLang="zh-TW" smtClean="0"/>
              <a:pPr/>
              <a:t>‹#›</a:t>
            </a:fld>
            <a:endParaRPr altLang="zh-TW"/>
          </a:p>
        </p:txBody>
      </p:sp>
    </p:spTree>
    <p:extLst>
      <p:ext uri="{BB962C8B-B14F-4D97-AF65-F5344CB8AC3E}">
        <p14:creationId xmlns:p14="http://schemas.microsoft.com/office/powerpoint/2010/main" val="2865097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0" name="Picture 2" descr="C:\Users\BPC\Downloads\教育部logo991006-1.png">
            <a:extLst>
              <a:ext uri="{FF2B5EF4-FFF2-40B4-BE49-F238E27FC236}">
                <a16:creationId xmlns="" xmlns:a16="http://schemas.microsoft.com/office/drawing/2014/main" id="{4BEC54AF-8EF3-4176-B868-8B30A7A1F68A}"/>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11" name="Picture 3" descr="C:\Users\BPC\AppData\Local\Temp\Rar$DR60.735\A703(修正型).png">
            <a:extLst>
              <a:ext uri="{FF2B5EF4-FFF2-40B4-BE49-F238E27FC236}">
                <a16:creationId xmlns="" xmlns:a16="http://schemas.microsoft.com/office/drawing/2014/main" id="{EEF75F0A-2DEA-43B4-9978-07773275259E}"/>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D5333BB6-5DD4-4E4F-BA5E-8C300E84D17A}"/>
              </a:ext>
            </a:extLst>
          </p:cNvPr>
          <p:cNvSpPr txBox="1">
            <a:spLocks noGrp="1"/>
          </p:cNvSpPr>
          <p:nvPr>
            <p:ph type="title"/>
          </p:nvPr>
        </p:nvSpPr>
        <p:spPr>
          <a:xfrm>
            <a:off x="457200" y="274640"/>
            <a:ext cx="8229600" cy="1143000"/>
          </a:xfrm>
        </p:spPr>
        <p:txBody>
          <a:bodyPr/>
          <a:lstStyle>
            <a:lvl1pPr>
              <a:defRPr/>
            </a:lvl1pPr>
          </a:lstStyle>
          <a:p>
            <a:pPr lvl="0"/>
            <a:r>
              <a:rPr lang="zh-TW" altLang="en-US" smtClean="0"/>
              <a:t>按一下以編輯母片標題樣式</a:t>
            </a:r>
            <a:endParaRPr lang="en-US"/>
          </a:p>
        </p:txBody>
      </p:sp>
      <p:sp>
        <p:nvSpPr>
          <p:cNvPr id="3" name="文字版面配置區 2">
            <a:extLst>
              <a:ext uri="{FF2B5EF4-FFF2-40B4-BE49-F238E27FC236}">
                <a16:creationId xmlns="" xmlns:a16="http://schemas.microsoft.com/office/drawing/2014/main" id="{1EBA648F-6CBF-4991-B840-B92430CE2662}"/>
              </a:ext>
            </a:extLst>
          </p:cNvPr>
          <p:cNvSpPr txBox="1">
            <a:spLocks noGrp="1"/>
          </p:cNvSpPr>
          <p:nvPr>
            <p:ph type="body" idx="1"/>
          </p:nvPr>
        </p:nvSpPr>
        <p:spPr>
          <a:xfrm>
            <a:off x="457200" y="1535114"/>
            <a:ext cx="4040184" cy="639759"/>
          </a:xfrm>
        </p:spPr>
        <p:txBody>
          <a:bodyPr anchor="b"/>
          <a:lstStyle>
            <a:lvl1pPr marL="0" indent="0">
              <a:spcBef>
                <a:spcPts val="450"/>
              </a:spcBef>
              <a:buNone/>
              <a:defRPr sz="1800" b="1"/>
            </a:lvl1pPr>
          </a:lstStyle>
          <a:p>
            <a:pPr lvl="0"/>
            <a:r>
              <a:rPr lang="zh-TW" altLang="en-US" smtClean="0"/>
              <a:t>按一下以編輯母片文字樣式</a:t>
            </a:r>
          </a:p>
        </p:txBody>
      </p:sp>
      <p:sp>
        <p:nvSpPr>
          <p:cNvPr id="4" name="內容版面配置區 3">
            <a:extLst>
              <a:ext uri="{FF2B5EF4-FFF2-40B4-BE49-F238E27FC236}">
                <a16:creationId xmlns="" xmlns:a16="http://schemas.microsoft.com/office/drawing/2014/main" id="{D8C5BA90-3AD4-4574-8F49-F930378A4DE4}"/>
              </a:ext>
            </a:extLst>
          </p:cNvPr>
          <p:cNvSpPr txBox="1">
            <a:spLocks noGrp="1"/>
          </p:cNvSpPr>
          <p:nvPr>
            <p:ph idx="2"/>
          </p:nvPr>
        </p:nvSpPr>
        <p:spPr>
          <a:xfrm>
            <a:off x="457200" y="2174872"/>
            <a:ext cx="4040184" cy="3951286"/>
          </a:xfrm>
        </p:spPr>
        <p:txBody>
          <a:bodyPr/>
          <a:lstStyle>
            <a:lvl1pPr>
              <a:spcBef>
                <a:spcPts val="450"/>
              </a:spcBef>
              <a:defRPr sz="1800"/>
            </a:lvl1pPr>
            <a:lvl2pPr>
              <a:spcBef>
                <a:spcPts val="375"/>
              </a:spcBef>
              <a:defRPr sz="1500"/>
            </a:lvl2pPr>
            <a:lvl3pPr>
              <a:spcBef>
                <a:spcPts val="300"/>
              </a:spcBef>
              <a:defRPr sz="1350"/>
            </a:lvl3pPr>
            <a:lvl4pPr>
              <a:spcBef>
                <a:spcPts val="300"/>
              </a:spcBef>
              <a:defRPr sz="1200"/>
            </a:lvl4pPr>
            <a:lvl5pPr>
              <a:spcBef>
                <a:spcPts val="300"/>
              </a:spcBef>
              <a:defRPr sz="12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a:extLst>
              <a:ext uri="{FF2B5EF4-FFF2-40B4-BE49-F238E27FC236}">
                <a16:creationId xmlns="" xmlns:a16="http://schemas.microsoft.com/office/drawing/2014/main" id="{5CA7A048-2F78-4472-8C59-7480D3E368F4}"/>
              </a:ext>
            </a:extLst>
          </p:cNvPr>
          <p:cNvSpPr txBox="1">
            <a:spLocks noGrp="1"/>
          </p:cNvSpPr>
          <p:nvPr>
            <p:ph type="body" idx="3"/>
          </p:nvPr>
        </p:nvSpPr>
        <p:spPr>
          <a:xfrm>
            <a:off x="4645024" y="1535114"/>
            <a:ext cx="4041776" cy="639759"/>
          </a:xfrm>
        </p:spPr>
        <p:txBody>
          <a:bodyPr anchor="b"/>
          <a:lstStyle>
            <a:lvl1pPr marL="0" indent="0">
              <a:spcBef>
                <a:spcPts val="450"/>
              </a:spcBef>
              <a:buNone/>
              <a:defRPr sz="1800" b="1"/>
            </a:lvl1pPr>
          </a:lstStyle>
          <a:p>
            <a:pPr lvl="0"/>
            <a:r>
              <a:rPr lang="zh-TW" altLang="en-US" smtClean="0"/>
              <a:t>按一下以編輯母片文字樣式</a:t>
            </a:r>
          </a:p>
        </p:txBody>
      </p:sp>
      <p:sp>
        <p:nvSpPr>
          <p:cNvPr id="6" name="內容版面配置區 5">
            <a:extLst>
              <a:ext uri="{FF2B5EF4-FFF2-40B4-BE49-F238E27FC236}">
                <a16:creationId xmlns="" xmlns:a16="http://schemas.microsoft.com/office/drawing/2014/main" id="{F4BFF474-5EDD-48FC-978C-093EA1BE8516}"/>
              </a:ext>
            </a:extLst>
          </p:cNvPr>
          <p:cNvSpPr txBox="1">
            <a:spLocks noGrp="1"/>
          </p:cNvSpPr>
          <p:nvPr>
            <p:ph idx="4"/>
          </p:nvPr>
        </p:nvSpPr>
        <p:spPr>
          <a:xfrm>
            <a:off x="4645024" y="2174872"/>
            <a:ext cx="4041776" cy="3951286"/>
          </a:xfrm>
        </p:spPr>
        <p:txBody>
          <a:bodyPr/>
          <a:lstStyle>
            <a:lvl1pPr>
              <a:spcBef>
                <a:spcPts val="450"/>
              </a:spcBef>
              <a:defRPr sz="1800"/>
            </a:lvl1pPr>
            <a:lvl2pPr>
              <a:spcBef>
                <a:spcPts val="375"/>
              </a:spcBef>
              <a:defRPr sz="1500"/>
            </a:lvl2pPr>
            <a:lvl3pPr>
              <a:spcBef>
                <a:spcPts val="300"/>
              </a:spcBef>
              <a:defRPr sz="1350"/>
            </a:lvl3pPr>
            <a:lvl4pPr>
              <a:spcBef>
                <a:spcPts val="300"/>
              </a:spcBef>
              <a:defRPr sz="1200"/>
            </a:lvl4pPr>
            <a:lvl5pPr>
              <a:spcBef>
                <a:spcPts val="300"/>
              </a:spcBef>
              <a:defRPr sz="12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a:extLst>
              <a:ext uri="{FF2B5EF4-FFF2-40B4-BE49-F238E27FC236}">
                <a16:creationId xmlns="" xmlns:a16="http://schemas.microsoft.com/office/drawing/2014/main" id="{58E78D3D-9EE6-4B0E-9ADB-3607F9D53A88}"/>
              </a:ext>
            </a:extLst>
          </p:cNvPr>
          <p:cNvSpPr txBox="1">
            <a:spLocks noGrp="1"/>
          </p:cNvSpPr>
          <p:nvPr>
            <p:ph type="dt" sz="half" idx="7"/>
          </p:nvPr>
        </p:nvSpPr>
        <p:spPr>
          <a:xfrm>
            <a:off x="457201" y="6356353"/>
            <a:ext cx="2133596" cy="365129"/>
          </a:xfrm>
        </p:spPr>
        <p:txBody>
          <a:bodyPr/>
          <a:lstStyle>
            <a:lvl1pPr>
              <a:defRPr/>
            </a:lvl1pPr>
          </a:lstStyle>
          <a:p>
            <a:endParaRPr altLang="zh-TW"/>
          </a:p>
        </p:txBody>
      </p:sp>
      <p:sp>
        <p:nvSpPr>
          <p:cNvPr id="8" name="頁尾版面配置區 7">
            <a:extLst>
              <a:ext uri="{FF2B5EF4-FFF2-40B4-BE49-F238E27FC236}">
                <a16:creationId xmlns="" xmlns:a16="http://schemas.microsoft.com/office/drawing/2014/main" id="{8753F2F3-FB77-4EBA-9472-CB6EE0977DF9}"/>
              </a:ext>
            </a:extLst>
          </p:cNvPr>
          <p:cNvSpPr txBox="1">
            <a:spLocks noGrp="1"/>
          </p:cNvSpPr>
          <p:nvPr>
            <p:ph type="ftr" sz="quarter" idx="9"/>
          </p:nvPr>
        </p:nvSpPr>
        <p:spPr>
          <a:xfrm>
            <a:off x="3124204" y="6356353"/>
            <a:ext cx="2895603" cy="365129"/>
          </a:xfrm>
        </p:spPr>
        <p:txBody>
          <a:bodyPr/>
          <a:lstStyle>
            <a:lvl1pPr>
              <a:defRPr/>
            </a:lvl1pPr>
          </a:lstStyle>
          <a:p>
            <a:endParaRPr altLang="zh-TW"/>
          </a:p>
        </p:txBody>
      </p:sp>
      <p:sp>
        <p:nvSpPr>
          <p:cNvPr id="9" name="投影片編號版面配置區 8">
            <a:extLst>
              <a:ext uri="{FF2B5EF4-FFF2-40B4-BE49-F238E27FC236}">
                <a16:creationId xmlns="" xmlns:a16="http://schemas.microsoft.com/office/drawing/2014/main" id="{C77FC456-586D-4D86-B75D-F0885E6584F3}"/>
              </a:ext>
            </a:extLst>
          </p:cNvPr>
          <p:cNvSpPr txBox="1">
            <a:spLocks noGrp="1"/>
          </p:cNvSpPr>
          <p:nvPr>
            <p:ph type="sldNum" sz="quarter" idx="8"/>
          </p:nvPr>
        </p:nvSpPr>
        <p:spPr>
          <a:xfrm>
            <a:off x="6553204" y="6356353"/>
            <a:ext cx="2133596" cy="365129"/>
          </a:xfrm>
        </p:spPr>
        <p:txBody>
          <a:bodyPr/>
          <a:lstStyle>
            <a:lvl1pPr>
              <a:defRPr/>
            </a:lvl1pPr>
          </a:lstStyle>
          <a:p>
            <a:fld id="{9D868A19-6951-F94D-A545-ADC772053AFB}" type="slidenum">
              <a:rPr altLang="zh-TW" smtClean="0"/>
              <a:pPr/>
              <a:t>‹#›</a:t>
            </a:fld>
            <a:endParaRPr altLang="zh-TW"/>
          </a:p>
        </p:txBody>
      </p:sp>
    </p:spTree>
    <p:extLst>
      <p:ext uri="{BB962C8B-B14F-4D97-AF65-F5344CB8AC3E}">
        <p14:creationId xmlns:p14="http://schemas.microsoft.com/office/powerpoint/2010/main" val="3443843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2" descr="C:\Users\BPC\Downloads\教育部logo991006-1.png">
            <a:extLst>
              <a:ext uri="{FF2B5EF4-FFF2-40B4-BE49-F238E27FC236}">
                <a16:creationId xmlns="" xmlns:a16="http://schemas.microsoft.com/office/drawing/2014/main" id="{8ADA8411-A9D6-4320-ADC6-BA896EA6EBDC}"/>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7" name="Picture 3" descr="C:\Users\BPC\AppData\Local\Temp\Rar$DR60.735\A703(修正型).png">
            <a:extLst>
              <a:ext uri="{FF2B5EF4-FFF2-40B4-BE49-F238E27FC236}">
                <a16:creationId xmlns="" xmlns:a16="http://schemas.microsoft.com/office/drawing/2014/main" id="{FDECFDDC-14DF-4E7D-9986-8E63EFEB7B68}"/>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B127BF83-8699-411B-9CA0-67B6E9D1A877}"/>
              </a:ext>
            </a:extLst>
          </p:cNvPr>
          <p:cNvSpPr txBox="1">
            <a:spLocks noGrp="1"/>
          </p:cNvSpPr>
          <p:nvPr>
            <p:ph type="title"/>
          </p:nvPr>
        </p:nvSpPr>
        <p:spPr>
          <a:xfrm>
            <a:off x="457200" y="274640"/>
            <a:ext cx="8229600" cy="1143000"/>
          </a:xfrm>
        </p:spPr>
        <p:txBody>
          <a:bodyPr/>
          <a:lstStyle>
            <a:lvl1pPr>
              <a:defRPr/>
            </a:lvl1pPr>
          </a:lstStyle>
          <a:p>
            <a:pPr lvl="0"/>
            <a:r>
              <a:rPr lang="zh-TW" altLang="en-US" smtClean="0"/>
              <a:t>按一下以編輯母片標題樣式</a:t>
            </a:r>
            <a:endParaRPr lang="en-US"/>
          </a:p>
        </p:txBody>
      </p:sp>
      <p:sp>
        <p:nvSpPr>
          <p:cNvPr id="3" name="日期版面配置區 2">
            <a:extLst>
              <a:ext uri="{FF2B5EF4-FFF2-40B4-BE49-F238E27FC236}">
                <a16:creationId xmlns="" xmlns:a16="http://schemas.microsoft.com/office/drawing/2014/main" id="{86F7B185-B938-437E-B297-E46316C0790A}"/>
              </a:ext>
            </a:extLst>
          </p:cNvPr>
          <p:cNvSpPr txBox="1">
            <a:spLocks noGrp="1"/>
          </p:cNvSpPr>
          <p:nvPr>
            <p:ph type="dt" sz="half" idx="7"/>
          </p:nvPr>
        </p:nvSpPr>
        <p:spPr>
          <a:xfrm>
            <a:off x="457201" y="6356353"/>
            <a:ext cx="2133596" cy="365129"/>
          </a:xfrm>
        </p:spPr>
        <p:txBody>
          <a:bodyPr/>
          <a:lstStyle>
            <a:lvl1pPr>
              <a:defRPr/>
            </a:lvl1pPr>
          </a:lstStyle>
          <a:p>
            <a:endParaRPr altLang="zh-TW"/>
          </a:p>
        </p:txBody>
      </p:sp>
      <p:sp>
        <p:nvSpPr>
          <p:cNvPr id="4" name="頁尾版面配置區 3">
            <a:extLst>
              <a:ext uri="{FF2B5EF4-FFF2-40B4-BE49-F238E27FC236}">
                <a16:creationId xmlns="" xmlns:a16="http://schemas.microsoft.com/office/drawing/2014/main" id="{9AE67112-B973-4ED2-A694-86C14CF5B708}"/>
              </a:ext>
            </a:extLst>
          </p:cNvPr>
          <p:cNvSpPr txBox="1">
            <a:spLocks noGrp="1"/>
          </p:cNvSpPr>
          <p:nvPr>
            <p:ph type="ftr" sz="quarter" idx="9"/>
          </p:nvPr>
        </p:nvSpPr>
        <p:spPr>
          <a:xfrm>
            <a:off x="3124204" y="6356353"/>
            <a:ext cx="2895603" cy="365129"/>
          </a:xfrm>
        </p:spPr>
        <p:txBody>
          <a:bodyPr/>
          <a:lstStyle>
            <a:lvl1pPr>
              <a:defRPr/>
            </a:lvl1pPr>
          </a:lstStyle>
          <a:p>
            <a:endParaRPr altLang="zh-TW"/>
          </a:p>
        </p:txBody>
      </p:sp>
      <p:sp>
        <p:nvSpPr>
          <p:cNvPr id="5" name="投影片編號版面配置區 4">
            <a:extLst>
              <a:ext uri="{FF2B5EF4-FFF2-40B4-BE49-F238E27FC236}">
                <a16:creationId xmlns="" xmlns:a16="http://schemas.microsoft.com/office/drawing/2014/main" id="{10707823-5EED-4ED5-9DAF-A096BC37BF48}"/>
              </a:ext>
            </a:extLst>
          </p:cNvPr>
          <p:cNvSpPr txBox="1">
            <a:spLocks noGrp="1"/>
          </p:cNvSpPr>
          <p:nvPr>
            <p:ph type="sldNum" sz="quarter" idx="8"/>
          </p:nvPr>
        </p:nvSpPr>
        <p:spPr>
          <a:xfrm>
            <a:off x="6553204" y="6356353"/>
            <a:ext cx="2133596" cy="365129"/>
          </a:xfrm>
        </p:spPr>
        <p:txBody>
          <a:bodyPr/>
          <a:lstStyle>
            <a:lvl1pPr>
              <a:defRPr/>
            </a:lvl1pPr>
          </a:lstStyle>
          <a:p>
            <a:fld id="{7DE45242-9334-5C4C-B224-59CD9B60CCF5}" type="slidenum">
              <a:rPr altLang="zh-TW" smtClean="0"/>
              <a:pPr/>
              <a:t>‹#›</a:t>
            </a:fld>
            <a:endParaRPr altLang="zh-TW"/>
          </a:p>
        </p:txBody>
      </p:sp>
    </p:spTree>
    <p:extLst>
      <p:ext uri="{BB962C8B-B14F-4D97-AF65-F5344CB8AC3E}">
        <p14:creationId xmlns:p14="http://schemas.microsoft.com/office/powerpoint/2010/main" val="3677347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2" descr="C:\Users\BPC\Downloads\教育部logo991006-1.png">
            <a:extLst>
              <a:ext uri="{FF2B5EF4-FFF2-40B4-BE49-F238E27FC236}">
                <a16:creationId xmlns="" xmlns:a16="http://schemas.microsoft.com/office/drawing/2014/main" id="{53487B3A-6816-40E7-9070-A5A18DA7A536}"/>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6" name="Picture 3" descr="C:\Users\BPC\AppData\Local\Temp\Rar$DR60.735\A703(修正型).png">
            <a:extLst>
              <a:ext uri="{FF2B5EF4-FFF2-40B4-BE49-F238E27FC236}">
                <a16:creationId xmlns="" xmlns:a16="http://schemas.microsoft.com/office/drawing/2014/main" id="{D7551B00-B509-42CA-9652-F221811DEAE5}"/>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日期版面配置區 1">
            <a:extLst>
              <a:ext uri="{FF2B5EF4-FFF2-40B4-BE49-F238E27FC236}">
                <a16:creationId xmlns="" xmlns:a16="http://schemas.microsoft.com/office/drawing/2014/main" id="{3A4B40C9-E4F3-47C5-A3C8-0D5ACA691848}"/>
              </a:ext>
            </a:extLst>
          </p:cNvPr>
          <p:cNvSpPr txBox="1">
            <a:spLocks noGrp="1"/>
          </p:cNvSpPr>
          <p:nvPr>
            <p:ph type="dt" sz="half" idx="7"/>
          </p:nvPr>
        </p:nvSpPr>
        <p:spPr>
          <a:xfrm>
            <a:off x="457201" y="6356353"/>
            <a:ext cx="2133596" cy="365129"/>
          </a:xfrm>
        </p:spPr>
        <p:txBody>
          <a:bodyPr/>
          <a:lstStyle>
            <a:lvl1pPr>
              <a:defRPr/>
            </a:lvl1pPr>
          </a:lstStyle>
          <a:p>
            <a:endParaRPr altLang="zh-TW"/>
          </a:p>
        </p:txBody>
      </p:sp>
      <p:sp>
        <p:nvSpPr>
          <p:cNvPr id="3" name="頁尾版面配置區 2">
            <a:extLst>
              <a:ext uri="{FF2B5EF4-FFF2-40B4-BE49-F238E27FC236}">
                <a16:creationId xmlns="" xmlns:a16="http://schemas.microsoft.com/office/drawing/2014/main" id="{7351FDA3-1C15-498F-A6B6-C446CC972AD6}"/>
              </a:ext>
            </a:extLst>
          </p:cNvPr>
          <p:cNvSpPr txBox="1">
            <a:spLocks noGrp="1"/>
          </p:cNvSpPr>
          <p:nvPr>
            <p:ph type="ftr" sz="quarter" idx="9"/>
          </p:nvPr>
        </p:nvSpPr>
        <p:spPr>
          <a:xfrm>
            <a:off x="3124204" y="6356353"/>
            <a:ext cx="2895603" cy="365129"/>
          </a:xfrm>
        </p:spPr>
        <p:txBody>
          <a:bodyPr/>
          <a:lstStyle>
            <a:lvl1pPr>
              <a:defRPr/>
            </a:lvl1pPr>
          </a:lstStyle>
          <a:p>
            <a:endParaRPr altLang="zh-TW"/>
          </a:p>
        </p:txBody>
      </p:sp>
      <p:sp>
        <p:nvSpPr>
          <p:cNvPr id="4" name="投影片編號版面配置區 3">
            <a:extLst>
              <a:ext uri="{FF2B5EF4-FFF2-40B4-BE49-F238E27FC236}">
                <a16:creationId xmlns="" xmlns:a16="http://schemas.microsoft.com/office/drawing/2014/main" id="{5A7BD55C-AEF0-4548-8F92-EB50B5480DAD}"/>
              </a:ext>
            </a:extLst>
          </p:cNvPr>
          <p:cNvSpPr txBox="1">
            <a:spLocks noGrp="1"/>
          </p:cNvSpPr>
          <p:nvPr>
            <p:ph type="sldNum" sz="quarter" idx="8"/>
          </p:nvPr>
        </p:nvSpPr>
        <p:spPr>
          <a:xfrm>
            <a:off x="6553204" y="6356353"/>
            <a:ext cx="2133596" cy="365129"/>
          </a:xfrm>
        </p:spPr>
        <p:txBody>
          <a:bodyPr/>
          <a:lstStyle>
            <a:lvl1pPr>
              <a:defRPr/>
            </a:lvl1pPr>
          </a:lstStyle>
          <a:p>
            <a:fld id="{F1F818B2-795F-5A46-B660-E3F7C8F2C786}" type="slidenum">
              <a:rPr altLang="zh-TW" smtClean="0"/>
              <a:pPr/>
              <a:t>‹#›</a:t>
            </a:fld>
            <a:endParaRPr altLang="zh-TW"/>
          </a:p>
        </p:txBody>
      </p:sp>
    </p:spTree>
    <p:extLst>
      <p:ext uri="{BB962C8B-B14F-4D97-AF65-F5344CB8AC3E}">
        <p14:creationId xmlns:p14="http://schemas.microsoft.com/office/powerpoint/2010/main" val="1820273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 xmlns:a16="http://schemas.microsoft.com/office/drawing/2014/main" id="{F45DF30A-7EB1-460D-97A8-F5F836081A4B}"/>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9" name="Picture 3" descr="C:\Users\BPC\AppData\Local\Temp\Rar$DR60.735\A703(修正型).png">
            <a:extLst>
              <a:ext uri="{FF2B5EF4-FFF2-40B4-BE49-F238E27FC236}">
                <a16:creationId xmlns="" xmlns:a16="http://schemas.microsoft.com/office/drawing/2014/main" id="{458FC992-BC2A-47C0-9C55-1C757162D891}"/>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98BA8F69-4230-4E8F-99D7-1AA4223B245A}"/>
              </a:ext>
            </a:extLst>
          </p:cNvPr>
          <p:cNvSpPr txBox="1">
            <a:spLocks noGrp="1"/>
          </p:cNvSpPr>
          <p:nvPr>
            <p:ph type="title"/>
          </p:nvPr>
        </p:nvSpPr>
        <p:spPr>
          <a:xfrm>
            <a:off x="457201" y="273048"/>
            <a:ext cx="3008311" cy="1162046"/>
          </a:xfrm>
        </p:spPr>
        <p:txBody>
          <a:bodyPr anchor="b" anchorCtr="0"/>
          <a:lstStyle>
            <a:lvl1pPr algn="l">
              <a:defRPr sz="1500" b="1"/>
            </a:lvl1pPr>
          </a:lstStyle>
          <a:p>
            <a:pPr lvl="0"/>
            <a:r>
              <a:rPr lang="zh-TW" altLang="en-US" smtClean="0"/>
              <a:t>按一下以編輯母片標題樣式</a:t>
            </a:r>
            <a:endParaRPr lang="en-US"/>
          </a:p>
        </p:txBody>
      </p:sp>
      <p:sp>
        <p:nvSpPr>
          <p:cNvPr id="3" name="內容版面配置區 2">
            <a:extLst>
              <a:ext uri="{FF2B5EF4-FFF2-40B4-BE49-F238E27FC236}">
                <a16:creationId xmlns="" xmlns:a16="http://schemas.microsoft.com/office/drawing/2014/main" id="{FA5730E5-442F-4C10-B4AB-C6617209C52F}"/>
              </a:ext>
            </a:extLst>
          </p:cNvPr>
          <p:cNvSpPr txBox="1">
            <a:spLocks noGrp="1"/>
          </p:cNvSpPr>
          <p:nvPr>
            <p:ph idx="1"/>
          </p:nvPr>
        </p:nvSpPr>
        <p:spPr>
          <a:xfrm>
            <a:off x="3575048" y="273048"/>
            <a:ext cx="5111752" cy="5853110"/>
          </a:xfrm>
        </p:spPr>
        <p:txBody>
          <a:bodyPr/>
          <a:lstStyle>
            <a:lvl1pPr>
              <a:defRPr/>
            </a:lvl1pPr>
            <a:lvl2pPr>
              <a:defRPr/>
            </a:lvl2pPr>
            <a:lvl3pPr>
              <a:defRPr/>
            </a:lvl3pPr>
            <a:lvl4pPr>
              <a:defRPr/>
            </a:lvl4pPr>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a:extLst>
              <a:ext uri="{FF2B5EF4-FFF2-40B4-BE49-F238E27FC236}">
                <a16:creationId xmlns="" xmlns:a16="http://schemas.microsoft.com/office/drawing/2014/main" id="{5B372108-3BF9-446E-A1FB-5E08996115BF}"/>
              </a:ext>
            </a:extLst>
          </p:cNvPr>
          <p:cNvSpPr txBox="1">
            <a:spLocks noGrp="1"/>
          </p:cNvSpPr>
          <p:nvPr>
            <p:ph type="body" idx="2"/>
          </p:nvPr>
        </p:nvSpPr>
        <p:spPr>
          <a:xfrm>
            <a:off x="457201" y="1435095"/>
            <a:ext cx="3008311" cy="4691064"/>
          </a:xfrm>
        </p:spPr>
        <p:txBody>
          <a:bodyPr/>
          <a:lstStyle>
            <a:lvl1pPr marL="0" indent="0">
              <a:spcBef>
                <a:spcPts val="225"/>
              </a:spcBef>
              <a:buNone/>
              <a:defRPr sz="1050"/>
            </a:lvl1pPr>
          </a:lstStyle>
          <a:p>
            <a:pPr lvl="0"/>
            <a:r>
              <a:rPr lang="zh-TW" altLang="en-US" smtClean="0"/>
              <a:t>按一下以編輯母片文字樣式</a:t>
            </a:r>
          </a:p>
        </p:txBody>
      </p:sp>
      <p:sp>
        <p:nvSpPr>
          <p:cNvPr id="5" name="日期版面配置區 4">
            <a:extLst>
              <a:ext uri="{FF2B5EF4-FFF2-40B4-BE49-F238E27FC236}">
                <a16:creationId xmlns="" xmlns:a16="http://schemas.microsoft.com/office/drawing/2014/main" id="{B7E727F4-684B-4EBA-B083-2F5B4BCAFC63}"/>
              </a:ext>
            </a:extLst>
          </p:cNvPr>
          <p:cNvSpPr txBox="1">
            <a:spLocks noGrp="1"/>
          </p:cNvSpPr>
          <p:nvPr>
            <p:ph type="dt" sz="half" idx="7"/>
          </p:nvPr>
        </p:nvSpPr>
        <p:spPr>
          <a:xfrm>
            <a:off x="457201" y="6356353"/>
            <a:ext cx="2133596" cy="365129"/>
          </a:xfrm>
        </p:spPr>
        <p:txBody>
          <a:bodyPr/>
          <a:lstStyle>
            <a:lvl1pPr>
              <a:defRPr/>
            </a:lvl1pPr>
          </a:lstStyle>
          <a:p>
            <a:endParaRPr altLang="zh-TW"/>
          </a:p>
        </p:txBody>
      </p:sp>
      <p:sp>
        <p:nvSpPr>
          <p:cNvPr id="6" name="頁尾版面配置區 5">
            <a:extLst>
              <a:ext uri="{FF2B5EF4-FFF2-40B4-BE49-F238E27FC236}">
                <a16:creationId xmlns="" xmlns:a16="http://schemas.microsoft.com/office/drawing/2014/main" id="{41943D1E-E0EC-42D4-A221-4E0D0A788271}"/>
              </a:ext>
            </a:extLst>
          </p:cNvPr>
          <p:cNvSpPr txBox="1">
            <a:spLocks noGrp="1"/>
          </p:cNvSpPr>
          <p:nvPr>
            <p:ph type="ftr" sz="quarter" idx="9"/>
          </p:nvPr>
        </p:nvSpPr>
        <p:spPr>
          <a:xfrm>
            <a:off x="3124204" y="6356353"/>
            <a:ext cx="2895603" cy="365129"/>
          </a:xfrm>
        </p:spPr>
        <p:txBody>
          <a:bodyPr/>
          <a:lstStyle>
            <a:lvl1pPr>
              <a:defRPr/>
            </a:lvl1pPr>
          </a:lstStyle>
          <a:p>
            <a:endParaRPr altLang="zh-TW"/>
          </a:p>
        </p:txBody>
      </p:sp>
      <p:sp>
        <p:nvSpPr>
          <p:cNvPr id="7" name="投影片編號版面配置區 6">
            <a:extLst>
              <a:ext uri="{FF2B5EF4-FFF2-40B4-BE49-F238E27FC236}">
                <a16:creationId xmlns="" xmlns:a16="http://schemas.microsoft.com/office/drawing/2014/main" id="{B3E75E5E-43B4-476E-93C4-DB629B9C5894}"/>
              </a:ext>
            </a:extLst>
          </p:cNvPr>
          <p:cNvSpPr txBox="1">
            <a:spLocks noGrp="1"/>
          </p:cNvSpPr>
          <p:nvPr>
            <p:ph type="sldNum" sz="quarter" idx="8"/>
          </p:nvPr>
        </p:nvSpPr>
        <p:spPr>
          <a:xfrm>
            <a:off x="6553204" y="6356353"/>
            <a:ext cx="2133596" cy="365129"/>
          </a:xfrm>
        </p:spPr>
        <p:txBody>
          <a:bodyPr/>
          <a:lstStyle>
            <a:lvl1pPr>
              <a:defRPr/>
            </a:lvl1pPr>
          </a:lstStyle>
          <a:p>
            <a:fld id="{9AE2ECBB-5015-8A42-A463-0D133D1E22D5}" type="slidenum">
              <a:rPr altLang="zh-TW" smtClean="0"/>
              <a:pPr/>
              <a:t>‹#›</a:t>
            </a:fld>
            <a:endParaRPr altLang="zh-TW"/>
          </a:p>
        </p:txBody>
      </p:sp>
    </p:spTree>
    <p:extLst>
      <p:ext uri="{BB962C8B-B14F-4D97-AF65-F5344CB8AC3E}">
        <p14:creationId xmlns:p14="http://schemas.microsoft.com/office/powerpoint/2010/main" val="27732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 xmlns:a16="http://schemas.microsoft.com/office/drawing/2014/main" id="{ADBED0D1-14F6-4B8A-B9E8-322817B782C3}"/>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A7C34AC1-CBAE-48A2-81A0-00EF1E02FF93}"/>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DC61C820-1287-4009-B34E-46B338ADF581}"/>
              </a:ext>
            </a:extLst>
          </p:cNvPr>
          <p:cNvSpPr txBox="1">
            <a:spLocks noGrp="1"/>
          </p:cNvSpPr>
          <p:nvPr>
            <p:ph type="title"/>
          </p:nvPr>
        </p:nvSpPr>
        <p:spPr>
          <a:xfrm>
            <a:off x="457200" y="274640"/>
            <a:ext cx="8229600" cy="1143000"/>
          </a:xfrm>
        </p:spPr>
        <p:txBody>
          <a:bodyPr/>
          <a:lstStyle>
            <a:lvl1pPr>
              <a:defRPr/>
            </a:lvl1pPr>
          </a:lstStyle>
          <a:p>
            <a:pPr lvl="0"/>
            <a:r>
              <a:rPr lang="zh-TW" altLang="en-US" smtClean="0"/>
              <a:t>按一下以編輯母片標題樣式</a:t>
            </a:r>
            <a:endParaRPr lang="en-US"/>
          </a:p>
        </p:txBody>
      </p:sp>
      <p:sp>
        <p:nvSpPr>
          <p:cNvPr id="3" name="內容版面配置區 2">
            <a:extLst>
              <a:ext uri="{FF2B5EF4-FFF2-40B4-BE49-F238E27FC236}">
                <a16:creationId xmlns="" xmlns:a16="http://schemas.microsoft.com/office/drawing/2014/main" id="{CCE5AD3F-E00B-4CE2-BC76-CCC0F228117C}"/>
              </a:ext>
            </a:extLst>
          </p:cNvPr>
          <p:cNvSpPr txBox="1">
            <a:spLocks noGrp="1"/>
          </p:cNvSpPr>
          <p:nvPr>
            <p:ph idx="1"/>
          </p:nvPr>
        </p:nvSpPr>
        <p:spPr>
          <a:xfrm>
            <a:off x="457200" y="1600200"/>
            <a:ext cx="8229600" cy="4525959"/>
          </a:xfrm>
        </p:spPr>
        <p:txBody>
          <a:bodyPr/>
          <a:lstStyle>
            <a:lvl1pPr>
              <a:defRPr/>
            </a:lvl1pPr>
            <a:lvl2pPr>
              <a:defRPr/>
            </a:lvl2pPr>
            <a:lvl3pPr>
              <a:defRPr/>
            </a:lvl3pPr>
            <a:lvl4pPr>
              <a:defRPr/>
            </a:lvl4pPr>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a:extLst>
              <a:ext uri="{FF2B5EF4-FFF2-40B4-BE49-F238E27FC236}">
                <a16:creationId xmlns="" xmlns:a16="http://schemas.microsoft.com/office/drawing/2014/main" id="{8B45A508-B891-41C8-866B-CD92BBF8BFF6}"/>
              </a:ext>
            </a:extLst>
          </p:cNvPr>
          <p:cNvSpPr txBox="1">
            <a:spLocks noGrp="1"/>
          </p:cNvSpPr>
          <p:nvPr>
            <p:ph type="dt" sz="half" idx="7"/>
          </p:nvPr>
        </p:nvSpPr>
        <p:spPr>
          <a:xfrm>
            <a:off x="457200" y="6356351"/>
            <a:ext cx="2133596" cy="365129"/>
          </a:xfrm>
        </p:spPr>
        <p:txBody>
          <a:bodyPr/>
          <a:lstStyle>
            <a:lvl1pPr>
              <a:defRPr/>
            </a:lvl1pPr>
          </a:lstStyle>
          <a:p>
            <a:endParaRPr lang="en-US" altLang="zh-TW"/>
          </a:p>
        </p:txBody>
      </p:sp>
      <p:sp>
        <p:nvSpPr>
          <p:cNvPr id="5" name="頁尾版面配置區 4">
            <a:extLst>
              <a:ext uri="{FF2B5EF4-FFF2-40B4-BE49-F238E27FC236}">
                <a16:creationId xmlns="" xmlns:a16="http://schemas.microsoft.com/office/drawing/2014/main" id="{C2FF995A-1A6F-4862-A6DB-CF66E3A28BB6}"/>
              </a:ext>
            </a:extLst>
          </p:cNvPr>
          <p:cNvSpPr txBox="1">
            <a:spLocks noGrp="1"/>
          </p:cNvSpPr>
          <p:nvPr>
            <p:ph type="ftr" sz="quarter" idx="9"/>
          </p:nvPr>
        </p:nvSpPr>
        <p:spPr>
          <a:xfrm>
            <a:off x="3124203" y="6356351"/>
            <a:ext cx="2895603" cy="365129"/>
          </a:xfrm>
        </p:spPr>
        <p:txBody>
          <a:bodyPr/>
          <a:lstStyle>
            <a:lvl1pPr>
              <a:defRPr/>
            </a:lvl1pPr>
          </a:lstStyle>
          <a:p>
            <a:endParaRPr lang="en-US" altLang="zh-TW"/>
          </a:p>
        </p:txBody>
      </p:sp>
      <p:sp>
        <p:nvSpPr>
          <p:cNvPr id="6" name="投影片編號版面配置區 5">
            <a:extLst>
              <a:ext uri="{FF2B5EF4-FFF2-40B4-BE49-F238E27FC236}">
                <a16:creationId xmlns="" xmlns:a16="http://schemas.microsoft.com/office/drawing/2014/main" id="{9E56AA9D-1E2D-499A-AA0B-97B6536A3152}"/>
              </a:ext>
            </a:extLst>
          </p:cNvPr>
          <p:cNvSpPr txBox="1">
            <a:spLocks noGrp="1"/>
          </p:cNvSpPr>
          <p:nvPr>
            <p:ph type="sldNum" sz="quarter" idx="8"/>
          </p:nvPr>
        </p:nvSpPr>
        <p:spPr>
          <a:xfrm>
            <a:off x="6553203" y="6356351"/>
            <a:ext cx="2133596" cy="365129"/>
          </a:xfrm>
        </p:spPr>
        <p:txBody>
          <a:bodyPr/>
          <a:lstStyle>
            <a:lvl1pPr>
              <a:defRPr/>
            </a:lvl1pPr>
          </a:lstStyle>
          <a:p>
            <a:fld id="{C487A864-D0AF-5040-8C86-70856FCB73E4}" type="slidenum">
              <a:rPr lang="en-US" altLang="zh-TW" smtClean="0"/>
              <a:pPr/>
              <a:t>‹#›</a:t>
            </a:fld>
            <a:endParaRPr lang="en-US" altLang="zh-TW"/>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 xmlns:a16="http://schemas.microsoft.com/office/drawing/2014/main" id="{B6EFD3B3-DB4F-49A1-A87A-16593CC13FD9}"/>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9" name="Picture 3" descr="C:\Users\BPC\AppData\Local\Temp\Rar$DR60.735\A703(修正型).png">
            <a:extLst>
              <a:ext uri="{FF2B5EF4-FFF2-40B4-BE49-F238E27FC236}">
                <a16:creationId xmlns="" xmlns:a16="http://schemas.microsoft.com/office/drawing/2014/main" id="{CD96AB8E-64C1-454C-9967-6F159B2B6D0D}"/>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7C00665C-2D24-4928-A0BB-BF353E86560B}"/>
              </a:ext>
            </a:extLst>
          </p:cNvPr>
          <p:cNvSpPr txBox="1">
            <a:spLocks noGrp="1"/>
          </p:cNvSpPr>
          <p:nvPr>
            <p:ph type="title"/>
          </p:nvPr>
        </p:nvSpPr>
        <p:spPr>
          <a:xfrm>
            <a:off x="1792288" y="4800602"/>
            <a:ext cx="5486400" cy="566735"/>
          </a:xfrm>
        </p:spPr>
        <p:txBody>
          <a:bodyPr anchor="b" anchorCtr="0"/>
          <a:lstStyle>
            <a:lvl1pPr algn="l">
              <a:defRPr sz="1500" b="1"/>
            </a:lvl1pPr>
          </a:lstStyle>
          <a:p>
            <a:pPr lvl="0"/>
            <a:r>
              <a:rPr lang="zh-TW" altLang="en-US" smtClean="0"/>
              <a:t>按一下以編輯母片標題樣式</a:t>
            </a:r>
            <a:endParaRPr lang="en-US"/>
          </a:p>
        </p:txBody>
      </p:sp>
      <p:sp>
        <p:nvSpPr>
          <p:cNvPr id="3" name="圖片版面配置區 2">
            <a:extLst>
              <a:ext uri="{FF2B5EF4-FFF2-40B4-BE49-F238E27FC236}">
                <a16:creationId xmlns="" xmlns:a16="http://schemas.microsoft.com/office/drawing/2014/main" id="{570D43F8-DDAF-469F-89CD-7008AF69692D}"/>
              </a:ext>
            </a:extLst>
          </p:cNvPr>
          <p:cNvSpPr txBox="1">
            <a:spLocks noGrp="1"/>
          </p:cNvSpPr>
          <p:nvPr>
            <p:ph type="pic" idx="1"/>
          </p:nvPr>
        </p:nvSpPr>
        <p:spPr>
          <a:xfrm>
            <a:off x="1792288" y="612776"/>
            <a:ext cx="5486400" cy="4114800"/>
          </a:xfrm>
        </p:spPr>
        <p:txBody>
          <a:bodyPr/>
          <a:lstStyle>
            <a:lvl1pPr marL="0" indent="0">
              <a:buNone/>
              <a:defRPr/>
            </a:lvl1pPr>
          </a:lstStyle>
          <a:p>
            <a:pPr lvl="0"/>
            <a:r>
              <a:rPr lang="zh-TW" altLang="en-US" smtClean="0"/>
              <a:t>將圖片拖曳至版面配置區或按一下圖示以新增</a:t>
            </a:r>
            <a:endParaRPr lang="en-US"/>
          </a:p>
        </p:txBody>
      </p:sp>
      <p:sp>
        <p:nvSpPr>
          <p:cNvPr id="4" name="文字版面配置區 3">
            <a:extLst>
              <a:ext uri="{FF2B5EF4-FFF2-40B4-BE49-F238E27FC236}">
                <a16:creationId xmlns="" xmlns:a16="http://schemas.microsoft.com/office/drawing/2014/main" id="{9FAF7A84-526E-4907-A7DB-9B18B1A13438}"/>
              </a:ext>
            </a:extLst>
          </p:cNvPr>
          <p:cNvSpPr txBox="1">
            <a:spLocks noGrp="1"/>
          </p:cNvSpPr>
          <p:nvPr>
            <p:ph type="body" idx="2"/>
          </p:nvPr>
        </p:nvSpPr>
        <p:spPr>
          <a:xfrm>
            <a:off x="1792288" y="5367335"/>
            <a:ext cx="5486400" cy="804864"/>
          </a:xfrm>
        </p:spPr>
        <p:txBody>
          <a:bodyPr/>
          <a:lstStyle>
            <a:lvl1pPr marL="0" indent="0">
              <a:spcBef>
                <a:spcPts val="225"/>
              </a:spcBef>
              <a:buNone/>
              <a:defRPr sz="1050"/>
            </a:lvl1pPr>
          </a:lstStyle>
          <a:p>
            <a:pPr lvl="0"/>
            <a:r>
              <a:rPr lang="zh-TW" altLang="en-US" smtClean="0"/>
              <a:t>按一下以編輯母片文字樣式</a:t>
            </a:r>
          </a:p>
        </p:txBody>
      </p:sp>
      <p:sp>
        <p:nvSpPr>
          <p:cNvPr id="5" name="日期版面配置區 4">
            <a:extLst>
              <a:ext uri="{FF2B5EF4-FFF2-40B4-BE49-F238E27FC236}">
                <a16:creationId xmlns="" xmlns:a16="http://schemas.microsoft.com/office/drawing/2014/main" id="{F97943A4-2CA9-4C50-BCE7-E77B8DDCDD17}"/>
              </a:ext>
            </a:extLst>
          </p:cNvPr>
          <p:cNvSpPr txBox="1">
            <a:spLocks noGrp="1"/>
          </p:cNvSpPr>
          <p:nvPr>
            <p:ph type="dt" sz="half" idx="7"/>
          </p:nvPr>
        </p:nvSpPr>
        <p:spPr>
          <a:xfrm>
            <a:off x="457201" y="6356353"/>
            <a:ext cx="2133596" cy="365129"/>
          </a:xfrm>
        </p:spPr>
        <p:txBody>
          <a:bodyPr/>
          <a:lstStyle>
            <a:lvl1pPr>
              <a:defRPr/>
            </a:lvl1pPr>
          </a:lstStyle>
          <a:p>
            <a:endParaRPr altLang="zh-TW"/>
          </a:p>
        </p:txBody>
      </p:sp>
      <p:sp>
        <p:nvSpPr>
          <p:cNvPr id="6" name="頁尾版面配置區 5">
            <a:extLst>
              <a:ext uri="{FF2B5EF4-FFF2-40B4-BE49-F238E27FC236}">
                <a16:creationId xmlns="" xmlns:a16="http://schemas.microsoft.com/office/drawing/2014/main" id="{F6BFD51C-E85E-4437-953B-A736582CC2D4}"/>
              </a:ext>
            </a:extLst>
          </p:cNvPr>
          <p:cNvSpPr txBox="1">
            <a:spLocks noGrp="1"/>
          </p:cNvSpPr>
          <p:nvPr>
            <p:ph type="ftr" sz="quarter" idx="9"/>
          </p:nvPr>
        </p:nvSpPr>
        <p:spPr>
          <a:xfrm>
            <a:off x="3124204" y="6356353"/>
            <a:ext cx="2895603" cy="365129"/>
          </a:xfrm>
        </p:spPr>
        <p:txBody>
          <a:bodyPr/>
          <a:lstStyle>
            <a:lvl1pPr>
              <a:defRPr/>
            </a:lvl1pPr>
          </a:lstStyle>
          <a:p>
            <a:endParaRPr altLang="zh-TW"/>
          </a:p>
        </p:txBody>
      </p:sp>
      <p:sp>
        <p:nvSpPr>
          <p:cNvPr id="7" name="投影片編號版面配置區 6">
            <a:extLst>
              <a:ext uri="{FF2B5EF4-FFF2-40B4-BE49-F238E27FC236}">
                <a16:creationId xmlns="" xmlns:a16="http://schemas.microsoft.com/office/drawing/2014/main" id="{6A5FCF26-542B-4F50-A176-80A79D1542DA}"/>
              </a:ext>
            </a:extLst>
          </p:cNvPr>
          <p:cNvSpPr txBox="1">
            <a:spLocks noGrp="1"/>
          </p:cNvSpPr>
          <p:nvPr>
            <p:ph type="sldNum" sz="quarter" idx="8"/>
          </p:nvPr>
        </p:nvSpPr>
        <p:spPr>
          <a:xfrm>
            <a:off x="6553204" y="6356353"/>
            <a:ext cx="2133596" cy="365129"/>
          </a:xfrm>
        </p:spPr>
        <p:txBody>
          <a:bodyPr/>
          <a:lstStyle>
            <a:lvl1pPr>
              <a:defRPr/>
            </a:lvl1pPr>
          </a:lstStyle>
          <a:p>
            <a:fld id="{B36D7C0E-E090-CF4F-B31D-AC6D48F7102F}" type="slidenum">
              <a:rPr altLang="zh-TW" smtClean="0"/>
              <a:pPr/>
              <a:t>‹#›</a:t>
            </a:fld>
            <a:endParaRPr altLang="zh-TW"/>
          </a:p>
        </p:txBody>
      </p:sp>
    </p:spTree>
    <p:extLst>
      <p:ext uri="{BB962C8B-B14F-4D97-AF65-F5344CB8AC3E}">
        <p14:creationId xmlns:p14="http://schemas.microsoft.com/office/powerpoint/2010/main" val="1090969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 xmlns:a16="http://schemas.microsoft.com/office/drawing/2014/main" id="{776A12FA-95D3-4F3D-A290-F1A4B43D8DCA}"/>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D9F77410-E66A-43AB-9A18-1587E846B1D7}"/>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9952B288-5686-45E6-BA9F-FC9025349828}"/>
              </a:ext>
            </a:extLst>
          </p:cNvPr>
          <p:cNvSpPr txBox="1">
            <a:spLocks noGrp="1"/>
          </p:cNvSpPr>
          <p:nvPr>
            <p:ph type="title"/>
          </p:nvPr>
        </p:nvSpPr>
        <p:spPr>
          <a:xfrm>
            <a:off x="457200" y="274640"/>
            <a:ext cx="8229600" cy="1143000"/>
          </a:xfrm>
        </p:spPr>
        <p:txBody>
          <a:bodyPr/>
          <a:lstStyle>
            <a:lvl1pPr>
              <a:defRPr/>
            </a:lvl1pPr>
          </a:lstStyle>
          <a:p>
            <a:pPr lvl="0"/>
            <a:r>
              <a:rPr lang="zh-TW" altLang="en-US" smtClean="0"/>
              <a:t>按一下以編輯母片標題樣式</a:t>
            </a:r>
            <a:endParaRPr lang="en-US"/>
          </a:p>
        </p:txBody>
      </p:sp>
      <p:sp>
        <p:nvSpPr>
          <p:cNvPr id="3" name="直排文字版面配置區 2">
            <a:extLst>
              <a:ext uri="{FF2B5EF4-FFF2-40B4-BE49-F238E27FC236}">
                <a16:creationId xmlns="" xmlns:a16="http://schemas.microsoft.com/office/drawing/2014/main" id="{4EA4F708-DFC7-40A9-AF13-E109486F02FB}"/>
              </a:ext>
            </a:extLst>
          </p:cNvPr>
          <p:cNvSpPr txBox="1">
            <a:spLocks noGrp="1"/>
          </p:cNvSpPr>
          <p:nvPr>
            <p:ph type="body" orient="vert" idx="1"/>
          </p:nvPr>
        </p:nvSpPr>
        <p:spPr>
          <a:xfrm>
            <a:off x="457200" y="1600202"/>
            <a:ext cx="8229600" cy="4525959"/>
          </a:xfrm>
        </p:spPr>
        <p:txBody>
          <a:bodyPr vert="eaVert"/>
          <a:lstStyle>
            <a:lvl1pPr>
              <a:defRPr/>
            </a:lvl1pPr>
            <a:lvl2pPr>
              <a:defRPr/>
            </a:lvl2pPr>
            <a:lvl3pPr>
              <a:defRPr/>
            </a:lvl3pPr>
            <a:lvl4pPr>
              <a:defRPr/>
            </a:lvl4pPr>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a:extLst>
              <a:ext uri="{FF2B5EF4-FFF2-40B4-BE49-F238E27FC236}">
                <a16:creationId xmlns="" xmlns:a16="http://schemas.microsoft.com/office/drawing/2014/main" id="{C6F834B2-50FE-4421-BB65-65C534BC82E6}"/>
              </a:ext>
            </a:extLst>
          </p:cNvPr>
          <p:cNvSpPr txBox="1">
            <a:spLocks noGrp="1"/>
          </p:cNvSpPr>
          <p:nvPr>
            <p:ph type="dt" sz="half" idx="7"/>
          </p:nvPr>
        </p:nvSpPr>
        <p:spPr>
          <a:xfrm>
            <a:off x="457201" y="6356353"/>
            <a:ext cx="2133596" cy="365129"/>
          </a:xfrm>
        </p:spPr>
        <p:txBody>
          <a:bodyPr/>
          <a:lstStyle>
            <a:lvl1pPr>
              <a:defRPr/>
            </a:lvl1pPr>
          </a:lstStyle>
          <a:p>
            <a:endParaRPr altLang="zh-TW"/>
          </a:p>
        </p:txBody>
      </p:sp>
      <p:sp>
        <p:nvSpPr>
          <p:cNvPr id="5" name="頁尾版面配置區 4">
            <a:extLst>
              <a:ext uri="{FF2B5EF4-FFF2-40B4-BE49-F238E27FC236}">
                <a16:creationId xmlns="" xmlns:a16="http://schemas.microsoft.com/office/drawing/2014/main" id="{A8B843C6-F48D-44C9-84B9-DE1B434FDC77}"/>
              </a:ext>
            </a:extLst>
          </p:cNvPr>
          <p:cNvSpPr txBox="1">
            <a:spLocks noGrp="1"/>
          </p:cNvSpPr>
          <p:nvPr>
            <p:ph type="ftr" sz="quarter" idx="9"/>
          </p:nvPr>
        </p:nvSpPr>
        <p:spPr>
          <a:xfrm>
            <a:off x="3124204" y="6356353"/>
            <a:ext cx="2895603" cy="365129"/>
          </a:xfrm>
        </p:spPr>
        <p:txBody>
          <a:bodyPr/>
          <a:lstStyle>
            <a:lvl1pPr>
              <a:defRPr/>
            </a:lvl1pPr>
          </a:lstStyle>
          <a:p>
            <a:endParaRPr altLang="zh-TW"/>
          </a:p>
        </p:txBody>
      </p:sp>
      <p:sp>
        <p:nvSpPr>
          <p:cNvPr id="6" name="投影片編號版面配置區 5">
            <a:extLst>
              <a:ext uri="{FF2B5EF4-FFF2-40B4-BE49-F238E27FC236}">
                <a16:creationId xmlns="" xmlns:a16="http://schemas.microsoft.com/office/drawing/2014/main" id="{26F1A028-9F64-4E21-9E11-2FCBD3545352}"/>
              </a:ext>
            </a:extLst>
          </p:cNvPr>
          <p:cNvSpPr txBox="1">
            <a:spLocks noGrp="1"/>
          </p:cNvSpPr>
          <p:nvPr>
            <p:ph type="sldNum" sz="quarter" idx="8"/>
          </p:nvPr>
        </p:nvSpPr>
        <p:spPr>
          <a:xfrm>
            <a:off x="6553204" y="6356353"/>
            <a:ext cx="2133596" cy="365129"/>
          </a:xfrm>
        </p:spPr>
        <p:txBody>
          <a:bodyPr/>
          <a:lstStyle>
            <a:lvl1pPr>
              <a:defRPr/>
            </a:lvl1pPr>
          </a:lstStyle>
          <a:p>
            <a:fld id="{114E40B3-08BF-144B-8DA9-A3C5A5C68334}" type="slidenum">
              <a:rPr altLang="zh-TW" smtClean="0"/>
              <a:pPr/>
              <a:t>‹#›</a:t>
            </a:fld>
            <a:endParaRPr altLang="zh-TW"/>
          </a:p>
        </p:txBody>
      </p:sp>
    </p:spTree>
    <p:extLst>
      <p:ext uri="{BB962C8B-B14F-4D97-AF65-F5344CB8AC3E}">
        <p14:creationId xmlns:p14="http://schemas.microsoft.com/office/powerpoint/2010/main" val="3086521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 xmlns:a16="http://schemas.microsoft.com/office/drawing/2014/main" id="{55F98C79-4792-4E71-BEBE-9D2C42468AA1}"/>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C8C27175-A75E-449C-B851-41E3E4DC3E64}"/>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直排標題 1">
            <a:extLst>
              <a:ext uri="{FF2B5EF4-FFF2-40B4-BE49-F238E27FC236}">
                <a16:creationId xmlns="" xmlns:a16="http://schemas.microsoft.com/office/drawing/2014/main" id="{FF952E81-78E8-4469-B519-2460F9A2BAD0}"/>
              </a:ext>
            </a:extLst>
          </p:cNvPr>
          <p:cNvSpPr txBox="1">
            <a:spLocks noGrp="1"/>
          </p:cNvSpPr>
          <p:nvPr>
            <p:ph type="title" orient="vert"/>
          </p:nvPr>
        </p:nvSpPr>
        <p:spPr>
          <a:xfrm>
            <a:off x="6629400" y="274642"/>
            <a:ext cx="2057400" cy="5851529"/>
          </a:xfrm>
        </p:spPr>
        <p:txBody>
          <a:bodyPr vert="eaVert"/>
          <a:lstStyle>
            <a:lvl1pPr>
              <a:defRPr/>
            </a:lvl1pPr>
          </a:lstStyle>
          <a:p>
            <a:pPr lvl="0"/>
            <a:r>
              <a:rPr lang="zh-TW" altLang="en-US" smtClean="0"/>
              <a:t>按一下以編輯母片標題樣式</a:t>
            </a:r>
            <a:endParaRPr lang="en-US"/>
          </a:p>
        </p:txBody>
      </p:sp>
      <p:sp>
        <p:nvSpPr>
          <p:cNvPr id="3" name="直排文字版面配置區 2">
            <a:extLst>
              <a:ext uri="{FF2B5EF4-FFF2-40B4-BE49-F238E27FC236}">
                <a16:creationId xmlns="" xmlns:a16="http://schemas.microsoft.com/office/drawing/2014/main" id="{8AF7C023-2249-405A-8FFD-C9C97912EAFD}"/>
              </a:ext>
            </a:extLst>
          </p:cNvPr>
          <p:cNvSpPr txBox="1">
            <a:spLocks noGrp="1"/>
          </p:cNvSpPr>
          <p:nvPr>
            <p:ph type="body" orient="vert" idx="1"/>
          </p:nvPr>
        </p:nvSpPr>
        <p:spPr>
          <a:xfrm>
            <a:off x="457201" y="274642"/>
            <a:ext cx="6019796" cy="5851529"/>
          </a:xfrm>
        </p:spPr>
        <p:txBody>
          <a:bodyPr vert="eaVert"/>
          <a:lstStyle>
            <a:lvl1pPr>
              <a:defRPr/>
            </a:lvl1pPr>
            <a:lvl2pPr>
              <a:defRPr/>
            </a:lvl2pPr>
            <a:lvl3pPr>
              <a:defRPr/>
            </a:lvl3pPr>
            <a:lvl4pPr>
              <a:defRPr/>
            </a:lvl4pPr>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a:extLst>
              <a:ext uri="{FF2B5EF4-FFF2-40B4-BE49-F238E27FC236}">
                <a16:creationId xmlns="" xmlns:a16="http://schemas.microsoft.com/office/drawing/2014/main" id="{FB59929C-0EC7-439D-ACC9-F3909056B65F}"/>
              </a:ext>
            </a:extLst>
          </p:cNvPr>
          <p:cNvSpPr txBox="1">
            <a:spLocks noGrp="1"/>
          </p:cNvSpPr>
          <p:nvPr>
            <p:ph type="dt" sz="half" idx="7"/>
          </p:nvPr>
        </p:nvSpPr>
        <p:spPr>
          <a:xfrm>
            <a:off x="457201" y="6356353"/>
            <a:ext cx="2133596" cy="365129"/>
          </a:xfrm>
        </p:spPr>
        <p:txBody>
          <a:bodyPr/>
          <a:lstStyle>
            <a:lvl1pPr>
              <a:defRPr/>
            </a:lvl1pPr>
          </a:lstStyle>
          <a:p>
            <a:endParaRPr altLang="zh-TW"/>
          </a:p>
        </p:txBody>
      </p:sp>
      <p:sp>
        <p:nvSpPr>
          <p:cNvPr id="5" name="頁尾版面配置區 4">
            <a:extLst>
              <a:ext uri="{FF2B5EF4-FFF2-40B4-BE49-F238E27FC236}">
                <a16:creationId xmlns="" xmlns:a16="http://schemas.microsoft.com/office/drawing/2014/main" id="{F038E094-02BC-4C58-B04B-CDE7AF32014F}"/>
              </a:ext>
            </a:extLst>
          </p:cNvPr>
          <p:cNvSpPr txBox="1">
            <a:spLocks noGrp="1"/>
          </p:cNvSpPr>
          <p:nvPr>
            <p:ph type="ftr" sz="quarter" idx="9"/>
          </p:nvPr>
        </p:nvSpPr>
        <p:spPr>
          <a:xfrm>
            <a:off x="3124204" y="6356353"/>
            <a:ext cx="2895603" cy="365129"/>
          </a:xfrm>
        </p:spPr>
        <p:txBody>
          <a:bodyPr/>
          <a:lstStyle>
            <a:lvl1pPr>
              <a:defRPr/>
            </a:lvl1pPr>
          </a:lstStyle>
          <a:p>
            <a:endParaRPr altLang="zh-TW"/>
          </a:p>
        </p:txBody>
      </p:sp>
      <p:sp>
        <p:nvSpPr>
          <p:cNvPr id="6" name="投影片編號版面配置區 5">
            <a:extLst>
              <a:ext uri="{FF2B5EF4-FFF2-40B4-BE49-F238E27FC236}">
                <a16:creationId xmlns="" xmlns:a16="http://schemas.microsoft.com/office/drawing/2014/main" id="{68D5030B-0900-47B1-9121-6EE4AE405B0D}"/>
              </a:ext>
            </a:extLst>
          </p:cNvPr>
          <p:cNvSpPr txBox="1">
            <a:spLocks noGrp="1"/>
          </p:cNvSpPr>
          <p:nvPr>
            <p:ph type="sldNum" sz="quarter" idx="8"/>
          </p:nvPr>
        </p:nvSpPr>
        <p:spPr>
          <a:xfrm>
            <a:off x="6553204" y="6356353"/>
            <a:ext cx="2133596" cy="365129"/>
          </a:xfrm>
        </p:spPr>
        <p:txBody>
          <a:bodyPr/>
          <a:lstStyle>
            <a:lvl1pPr>
              <a:defRPr/>
            </a:lvl1pPr>
          </a:lstStyle>
          <a:p>
            <a:fld id="{EDC41B57-53D9-104F-82DE-C567415EAAFA}" type="slidenum">
              <a:rPr altLang="zh-TW" smtClean="0"/>
              <a:pPr/>
              <a:t>‹#›</a:t>
            </a:fld>
            <a:endParaRPr altLang="zh-TW"/>
          </a:p>
        </p:txBody>
      </p:sp>
    </p:spTree>
    <p:extLst>
      <p:ext uri="{BB962C8B-B14F-4D97-AF65-F5344CB8AC3E}">
        <p14:creationId xmlns:p14="http://schemas.microsoft.com/office/powerpoint/2010/main" val="59336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 xmlns:a16="http://schemas.microsoft.com/office/drawing/2014/main" id="{B1C64E48-8621-4550-8C98-B0666ABE6C9B}"/>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A46F03E7-EFF8-469B-8CE7-276936D78037}"/>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7B121F10-D5D2-4ADC-8A69-9FC8AEBDBD68}"/>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ltLang="en-US" smtClean="0"/>
              <a:t>按一下以編輯母片標題樣式</a:t>
            </a:r>
            <a:endParaRPr lang="en-US"/>
          </a:p>
        </p:txBody>
      </p:sp>
      <p:sp>
        <p:nvSpPr>
          <p:cNvPr id="3" name="文字版面配置區 2">
            <a:extLst>
              <a:ext uri="{FF2B5EF4-FFF2-40B4-BE49-F238E27FC236}">
                <a16:creationId xmlns="" xmlns:a16="http://schemas.microsoft.com/office/drawing/2014/main" id="{6CD19446-AD62-4E2B-9A1D-6FE0F70A4D2D}"/>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ltLang="en-US" smtClean="0"/>
              <a:t>按一下以編輯母片文字樣式</a:t>
            </a:r>
          </a:p>
        </p:txBody>
      </p:sp>
      <p:sp>
        <p:nvSpPr>
          <p:cNvPr id="4" name="日期版面配置區 3">
            <a:extLst>
              <a:ext uri="{FF2B5EF4-FFF2-40B4-BE49-F238E27FC236}">
                <a16:creationId xmlns="" xmlns:a16="http://schemas.microsoft.com/office/drawing/2014/main" id="{50046BA4-EB22-416A-950D-69E44D724C67}"/>
              </a:ext>
            </a:extLst>
          </p:cNvPr>
          <p:cNvSpPr txBox="1">
            <a:spLocks noGrp="1"/>
          </p:cNvSpPr>
          <p:nvPr>
            <p:ph type="dt" sz="half" idx="7"/>
          </p:nvPr>
        </p:nvSpPr>
        <p:spPr>
          <a:xfrm>
            <a:off x="457200" y="6356351"/>
            <a:ext cx="2133596" cy="365129"/>
          </a:xfrm>
        </p:spPr>
        <p:txBody>
          <a:bodyPr/>
          <a:lstStyle>
            <a:lvl1pPr>
              <a:defRPr/>
            </a:lvl1pPr>
          </a:lstStyle>
          <a:p>
            <a:endParaRPr lang="en-US" altLang="zh-TW"/>
          </a:p>
        </p:txBody>
      </p:sp>
      <p:sp>
        <p:nvSpPr>
          <p:cNvPr id="5" name="頁尾版面配置區 4">
            <a:extLst>
              <a:ext uri="{FF2B5EF4-FFF2-40B4-BE49-F238E27FC236}">
                <a16:creationId xmlns="" xmlns:a16="http://schemas.microsoft.com/office/drawing/2014/main" id="{07641D4E-B5CA-4467-BD79-5330BCF19DD9}"/>
              </a:ext>
            </a:extLst>
          </p:cNvPr>
          <p:cNvSpPr txBox="1">
            <a:spLocks noGrp="1"/>
          </p:cNvSpPr>
          <p:nvPr>
            <p:ph type="ftr" sz="quarter" idx="9"/>
          </p:nvPr>
        </p:nvSpPr>
        <p:spPr>
          <a:xfrm>
            <a:off x="3124203" y="6356351"/>
            <a:ext cx="2895603" cy="365129"/>
          </a:xfrm>
        </p:spPr>
        <p:txBody>
          <a:bodyPr/>
          <a:lstStyle>
            <a:lvl1pPr>
              <a:defRPr/>
            </a:lvl1pPr>
          </a:lstStyle>
          <a:p>
            <a:endParaRPr lang="en-US" altLang="zh-TW"/>
          </a:p>
        </p:txBody>
      </p:sp>
      <p:sp>
        <p:nvSpPr>
          <p:cNvPr id="6" name="投影片編號版面配置區 5">
            <a:extLst>
              <a:ext uri="{FF2B5EF4-FFF2-40B4-BE49-F238E27FC236}">
                <a16:creationId xmlns="" xmlns:a16="http://schemas.microsoft.com/office/drawing/2014/main" id="{C49435B0-608B-42FC-BF7D-097E55B0D162}"/>
              </a:ext>
            </a:extLst>
          </p:cNvPr>
          <p:cNvSpPr txBox="1">
            <a:spLocks noGrp="1"/>
          </p:cNvSpPr>
          <p:nvPr>
            <p:ph type="sldNum" sz="quarter" idx="8"/>
          </p:nvPr>
        </p:nvSpPr>
        <p:spPr>
          <a:xfrm>
            <a:off x="6553203" y="6356351"/>
            <a:ext cx="2133596" cy="365129"/>
          </a:xfrm>
        </p:spPr>
        <p:txBody>
          <a:bodyPr/>
          <a:lstStyle>
            <a:lvl1pPr>
              <a:defRPr/>
            </a:lvl1pPr>
          </a:lstStyle>
          <a:p>
            <a:fld id="{9D868A19-6951-F94D-A545-ADC772053AFB}" type="slidenum">
              <a:rPr lang="en-US" altLang="zh-TW" smtClean="0"/>
              <a:pPr/>
              <a:t>‹#›</a:t>
            </a:fld>
            <a:endParaRPr lang="en-US" altLang="zh-TW"/>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 xmlns:a16="http://schemas.microsoft.com/office/drawing/2014/main" id="{B207A622-33BB-4327-B5F9-23FFB92BC216}"/>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9" name="Picture 3" descr="C:\Users\BPC\AppData\Local\Temp\Rar$DR60.735\A703(修正型).png">
            <a:extLst>
              <a:ext uri="{FF2B5EF4-FFF2-40B4-BE49-F238E27FC236}">
                <a16:creationId xmlns="" xmlns:a16="http://schemas.microsoft.com/office/drawing/2014/main" id="{D405EEB5-1632-406D-A85A-AD7D8F2736BF}"/>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751CE032-7C0E-4D54-9B07-4B41559F1D35}"/>
              </a:ext>
            </a:extLst>
          </p:cNvPr>
          <p:cNvSpPr txBox="1">
            <a:spLocks noGrp="1"/>
          </p:cNvSpPr>
          <p:nvPr>
            <p:ph type="title"/>
          </p:nvPr>
        </p:nvSpPr>
        <p:spPr>
          <a:xfrm>
            <a:off x="457200" y="274640"/>
            <a:ext cx="8229600" cy="1143000"/>
          </a:xfrm>
        </p:spPr>
        <p:txBody>
          <a:bodyPr/>
          <a:lstStyle>
            <a:lvl1pPr>
              <a:defRPr/>
            </a:lvl1pPr>
          </a:lstStyle>
          <a:p>
            <a:pPr lvl="0"/>
            <a:r>
              <a:rPr lang="zh-TW" altLang="en-US" smtClean="0"/>
              <a:t>按一下以編輯母片標題樣式</a:t>
            </a:r>
            <a:endParaRPr lang="en-US"/>
          </a:p>
        </p:txBody>
      </p:sp>
      <p:sp>
        <p:nvSpPr>
          <p:cNvPr id="3" name="內容版面配置區 2">
            <a:extLst>
              <a:ext uri="{FF2B5EF4-FFF2-40B4-BE49-F238E27FC236}">
                <a16:creationId xmlns="" xmlns:a16="http://schemas.microsoft.com/office/drawing/2014/main" id="{8CC93D1C-E369-4654-8B12-BA95DADB9DCF}"/>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a:extLst>
              <a:ext uri="{FF2B5EF4-FFF2-40B4-BE49-F238E27FC236}">
                <a16:creationId xmlns="" xmlns:a16="http://schemas.microsoft.com/office/drawing/2014/main" id="{0EA82B53-0E5D-4645-9FA9-AFD806846107}"/>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a:extLst>
              <a:ext uri="{FF2B5EF4-FFF2-40B4-BE49-F238E27FC236}">
                <a16:creationId xmlns="" xmlns:a16="http://schemas.microsoft.com/office/drawing/2014/main" id="{75102C15-0D1C-40DF-B758-16C4AA867C93}"/>
              </a:ext>
            </a:extLst>
          </p:cNvPr>
          <p:cNvSpPr txBox="1">
            <a:spLocks noGrp="1"/>
          </p:cNvSpPr>
          <p:nvPr>
            <p:ph type="dt" sz="half" idx="7"/>
          </p:nvPr>
        </p:nvSpPr>
        <p:spPr>
          <a:xfrm>
            <a:off x="457200" y="6356351"/>
            <a:ext cx="2133596" cy="365129"/>
          </a:xfrm>
        </p:spPr>
        <p:txBody>
          <a:bodyPr/>
          <a:lstStyle>
            <a:lvl1pPr>
              <a:defRPr/>
            </a:lvl1pPr>
          </a:lstStyle>
          <a:p>
            <a:endParaRPr lang="en-US" altLang="zh-TW"/>
          </a:p>
        </p:txBody>
      </p:sp>
      <p:sp>
        <p:nvSpPr>
          <p:cNvPr id="6" name="頁尾版面配置區 5">
            <a:extLst>
              <a:ext uri="{FF2B5EF4-FFF2-40B4-BE49-F238E27FC236}">
                <a16:creationId xmlns="" xmlns:a16="http://schemas.microsoft.com/office/drawing/2014/main" id="{B84693D8-04E8-4A77-B6D6-223C49B83DED}"/>
              </a:ext>
            </a:extLst>
          </p:cNvPr>
          <p:cNvSpPr txBox="1">
            <a:spLocks noGrp="1"/>
          </p:cNvSpPr>
          <p:nvPr>
            <p:ph type="ftr" sz="quarter" idx="9"/>
          </p:nvPr>
        </p:nvSpPr>
        <p:spPr>
          <a:xfrm>
            <a:off x="3124203" y="6356351"/>
            <a:ext cx="2895603" cy="365129"/>
          </a:xfrm>
        </p:spPr>
        <p:txBody>
          <a:bodyPr/>
          <a:lstStyle>
            <a:lvl1pPr>
              <a:defRPr/>
            </a:lvl1pPr>
          </a:lstStyle>
          <a:p>
            <a:endParaRPr lang="en-US" altLang="zh-TW"/>
          </a:p>
        </p:txBody>
      </p:sp>
      <p:sp>
        <p:nvSpPr>
          <p:cNvPr id="7" name="投影片編號版面配置區 6">
            <a:extLst>
              <a:ext uri="{FF2B5EF4-FFF2-40B4-BE49-F238E27FC236}">
                <a16:creationId xmlns="" xmlns:a16="http://schemas.microsoft.com/office/drawing/2014/main" id="{94535984-7F37-47C0-A999-8BBE52E7AF41}"/>
              </a:ext>
            </a:extLst>
          </p:cNvPr>
          <p:cNvSpPr txBox="1">
            <a:spLocks noGrp="1"/>
          </p:cNvSpPr>
          <p:nvPr>
            <p:ph type="sldNum" sz="quarter" idx="8"/>
          </p:nvPr>
        </p:nvSpPr>
        <p:spPr>
          <a:xfrm>
            <a:off x="6553203" y="6356351"/>
            <a:ext cx="2133596" cy="365129"/>
          </a:xfrm>
        </p:spPr>
        <p:txBody>
          <a:bodyPr/>
          <a:lstStyle>
            <a:lvl1pPr>
              <a:defRPr/>
            </a:lvl1pPr>
          </a:lstStyle>
          <a:p>
            <a:fld id="{038B83C4-50B5-9F4E-A436-40A405324CAD}" type="slidenum">
              <a:rPr lang="en-US" altLang="zh-TW" smtClean="0"/>
              <a:pPr/>
              <a:t>‹#›</a:t>
            </a:fld>
            <a:endParaRPr lang="en-US" altLang="zh-TW"/>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0" name="Picture 2" descr="C:\Users\BPC\Downloads\教育部logo991006-1.png">
            <a:extLst>
              <a:ext uri="{FF2B5EF4-FFF2-40B4-BE49-F238E27FC236}">
                <a16:creationId xmlns="" xmlns:a16="http://schemas.microsoft.com/office/drawing/2014/main" id="{4BEC54AF-8EF3-4176-B868-8B30A7A1F68A}"/>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11" name="Picture 3" descr="C:\Users\BPC\AppData\Local\Temp\Rar$DR60.735\A703(修正型).png">
            <a:extLst>
              <a:ext uri="{FF2B5EF4-FFF2-40B4-BE49-F238E27FC236}">
                <a16:creationId xmlns="" xmlns:a16="http://schemas.microsoft.com/office/drawing/2014/main" id="{EEF75F0A-2DEA-43B4-9978-07773275259E}"/>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D5333BB6-5DD4-4E4F-BA5E-8C300E84D17A}"/>
              </a:ext>
            </a:extLst>
          </p:cNvPr>
          <p:cNvSpPr txBox="1">
            <a:spLocks noGrp="1"/>
          </p:cNvSpPr>
          <p:nvPr>
            <p:ph type="title"/>
          </p:nvPr>
        </p:nvSpPr>
        <p:spPr>
          <a:xfrm>
            <a:off x="457200" y="274640"/>
            <a:ext cx="8229600" cy="1143000"/>
          </a:xfrm>
        </p:spPr>
        <p:txBody>
          <a:bodyPr/>
          <a:lstStyle>
            <a:lvl1pPr>
              <a:defRPr/>
            </a:lvl1pPr>
          </a:lstStyle>
          <a:p>
            <a:pPr lvl="0"/>
            <a:r>
              <a:rPr lang="zh-TW" altLang="en-US" smtClean="0"/>
              <a:t>按一下以編輯母片標題樣式</a:t>
            </a:r>
            <a:endParaRPr lang="en-US"/>
          </a:p>
        </p:txBody>
      </p:sp>
      <p:sp>
        <p:nvSpPr>
          <p:cNvPr id="3" name="文字版面配置區 2">
            <a:extLst>
              <a:ext uri="{FF2B5EF4-FFF2-40B4-BE49-F238E27FC236}">
                <a16:creationId xmlns="" xmlns:a16="http://schemas.microsoft.com/office/drawing/2014/main" id="{1EBA648F-6CBF-4991-B840-B92430CE2662}"/>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ltLang="en-US" smtClean="0"/>
              <a:t>按一下以編輯母片文字樣式</a:t>
            </a:r>
          </a:p>
        </p:txBody>
      </p:sp>
      <p:sp>
        <p:nvSpPr>
          <p:cNvPr id="4" name="內容版面配置區 3">
            <a:extLst>
              <a:ext uri="{FF2B5EF4-FFF2-40B4-BE49-F238E27FC236}">
                <a16:creationId xmlns="" xmlns:a16="http://schemas.microsoft.com/office/drawing/2014/main" id="{D8C5BA90-3AD4-4574-8F49-F930378A4DE4}"/>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a:extLst>
              <a:ext uri="{FF2B5EF4-FFF2-40B4-BE49-F238E27FC236}">
                <a16:creationId xmlns="" xmlns:a16="http://schemas.microsoft.com/office/drawing/2014/main" id="{5CA7A048-2F78-4472-8C59-7480D3E368F4}"/>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ltLang="en-US" smtClean="0"/>
              <a:t>按一下以編輯母片文字樣式</a:t>
            </a:r>
          </a:p>
        </p:txBody>
      </p:sp>
      <p:sp>
        <p:nvSpPr>
          <p:cNvPr id="6" name="內容版面配置區 5">
            <a:extLst>
              <a:ext uri="{FF2B5EF4-FFF2-40B4-BE49-F238E27FC236}">
                <a16:creationId xmlns="" xmlns:a16="http://schemas.microsoft.com/office/drawing/2014/main" id="{F4BFF474-5EDD-48FC-978C-093EA1BE8516}"/>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a:extLst>
              <a:ext uri="{FF2B5EF4-FFF2-40B4-BE49-F238E27FC236}">
                <a16:creationId xmlns="" xmlns:a16="http://schemas.microsoft.com/office/drawing/2014/main" id="{58E78D3D-9EE6-4B0E-9ADB-3607F9D53A88}"/>
              </a:ext>
            </a:extLst>
          </p:cNvPr>
          <p:cNvSpPr txBox="1">
            <a:spLocks noGrp="1"/>
          </p:cNvSpPr>
          <p:nvPr>
            <p:ph type="dt" sz="half" idx="7"/>
          </p:nvPr>
        </p:nvSpPr>
        <p:spPr>
          <a:xfrm>
            <a:off x="457200" y="6356351"/>
            <a:ext cx="2133596" cy="365129"/>
          </a:xfrm>
        </p:spPr>
        <p:txBody>
          <a:bodyPr/>
          <a:lstStyle>
            <a:lvl1pPr>
              <a:defRPr/>
            </a:lvl1pPr>
          </a:lstStyle>
          <a:p>
            <a:endParaRPr lang="en-US" altLang="zh-TW"/>
          </a:p>
        </p:txBody>
      </p:sp>
      <p:sp>
        <p:nvSpPr>
          <p:cNvPr id="8" name="頁尾版面配置區 7">
            <a:extLst>
              <a:ext uri="{FF2B5EF4-FFF2-40B4-BE49-F238E27FC236}">
                <a16:creationId xmlns="" xmlns:a16="http://schemas.microsoft.com/office/drawing/2014/main" id="{8753F2F3-FB77-4EBA-9472-CB6EE0977DF9}"/>
              </a:ext>
            </a:extLst>
          </p:cNvPr>
          <p:cNvSpPr txBox="1">
            <a:spLocks noGrp="1"/>
          </p:cNvSpPr>
          <p:nvPr>
            <p:ph type="ftr" sz="quarter" idx="9"/>
          </p:nvPr>
        </p:nvSpPr>
        <p:spPr>
          <a:xfrm>
            <a:off x="3124203" y="6356351"/>
            <a:ext cx="2895603" cy="365129"/>
          </a:xfrm>
        </p:spPr>
        <p:txBody>
          <a:bodyPr/>
          <a:lstStyle>
            <a:lvl1pPr>
              <a:defRPr/>
            </a:lvl1pPr>
          </a:lstStyle>
          <a:p>
            <a:endParaRPr lang="en-US" altLang="zh-TW"/>
          </a:p>
        </p:txBody>
      </p:sp>
      <p:sp>
        <p:nvSpPr>
          <p:cNvPr id="9" name="投影片編號版面配置區 8">
            <a:extLst>
              <a:ext uri="{FF2B5EF4-FFF2-40B4-BE49-F238E27FC236}">
                <a16:creationId xmlns="" xmlns:a16="http://schemas.microsoft.com/office/drawing/2014/main" id="{C77FC456-586D-4D86-B75D-F0885E6584F3}"/>
              </a:ext>
            </a:extLst>
          </p:cNvPr>
          <p:cNvSpPr txBox="1">
            <a:spLocks noGrp="1"/>
          </p:cNvSpPr>
          <p:nvPr>
            <p:ph type="sldNum" sz="quarter" idx="8"/>
          </p:nvPr>
        </p:nvSpPr>
        <p:spPr>
          <a:xfrm>
            <a:off x="6553203" y="6356351"/>
            <a:ext cx="2133596" cy="365129"/>
          </a:xfrm>
        </p:spPr>
        <p:txBody>
          <a:bodyPr/>
          <a:lstStyle>
            <a:lvl1pPr>
              <a:defRPr/>
            </a:lvl1pPr>
          </a:lstStyle>
          <a:p>
            <a:fld id="{9D868A19-6951-F94D-A545-ADC772053AFB}" type="slidenum">
              <a:rPr lang="en-US" altLang="zh-TW" smtClean="0"/>
              <a:pPr/>
              <a:t>‹#›</a:t>
            </a:fld>
            <a:endParaRPr lang="en-US" altLang="zh-TW"/>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2" descr="C:\Users\BPC\Downloads\教育部logo991006-1.png">
            <a:extLst>
              <a:ext uri="{FF2B5EF4-FFF2-40B4-BE49-F238E27FC236}">
                <a16:creationId xmlns="" xmlns:a16="http://schemas.microsoft.com/office/drawing/2014/main" id="{8ADA8411-A9D6-4320-ADC6-BA896EA6EBDC}"/>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7" name="Picture 3" descr="C:\Users\BPC\AppData\Local\Temp\Rar$DR60.735\A703(修正型).png">
            <a:extLst>
              <a:ext uri="{FF2B5EF4-FFF2-40B4-BE49-F238E27FC236}">
                <a16:creationId xmlns="" xmlns:a16="http://schemas.microsoft.com/office/drawing/2014/main" id="{FDECFDDC-14DF-4E7D-9986-8E63EFEB7B68}"/>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B127BF83-8699-411B-9CA0-67B6E9D1A877}"/>
              </a:ext>
            </a:extLst>
          </p:cNvPr>
          <p:cNvSpPr txBox="1">
            <a:spLocks noGrp="1"/>
          </p:cNvSpPr>
          <p:nvPr>
            <p:ph type="title"/>
          </p:nvPr>
        </p:nvSpPr>
        <p:spPr>
          <a:xfrm>
            <a:off x="457200" y="274640"/>
            <a:ext cx="8229600" cy="1143000"/>
          </a:xfrm>
        </p:spPr>
        <p:txBody>
          <a:bodyPr/>
          <a:lstStyle>
            <a:lvl1pPr>
              <a:defRPr/>
            </a:lvl1pPr>
          </a:lstStyle>
          <a:p>
            <a:pPr lvl="0"/>
            <a:r>
              <a:rPr lang="zh-TW" altLang="en-US" smtClean="0"/>
              <a:t>按一下以編輯母片標題樣式</a:t>
            </a:r>
            <a:endParaRPr lang="en-US"/>
          </a:p>
        </p:txBody>
      </p:sp>
      <p:sp>
        <p:nvSpPr>
          <p:cNvPr id="3" name="日期版面配置區 2">
            <a:extLst>
              <a:ext uri="{FF2B5EF4-FFF2-40B4-BE49-F238E27FC236}">
                <a16:creationId xmlns="" xmlns:a16="http://schemas.microsoft.com/office/drawing/2014/main" id="{86F7B185-B938-437E-B297-E46316C0790A}"/>
              </a:ext>
            </a:extLst>
          </p:cNvPr>
          <p:cNvSpPr txBox="1">
            <a:spLocks noGrp="1"/>
          </p:cNvSpPr>
          <p:nvPr>
            <p:ph type="dt" sz="half" idx="7"/>
          </p:nvPr>
        </p:nvSpPr>
        <p:spPr>
          <a:xfrm>
            <a:off x="457200" y="6356351"/>
            <a:ext cx="2133596" cy="365129"/>
          </a:xfrm>
        </p:spPr>
        <p:txBody>
          <a:bodyPr/>
          <a:lstStyle>
            <a:lvl1pPr>
              <a:defRPr/>
            </a:lvl1pPr>
          </a:lstStyle>
          <a:p>
            <a:endParaRPr lang="en-US" altLang="zh-TW"/>
          </a:p>
        </p:txBody>
      </p:sp>
      <p:sp>
        <p:nvSpPr>
          <p:cNvPr id="4" name="頁尾版面配置區 3">
            <a:extLst>
              <a:ext uri="{FF2B5EF4-FFF2-40B4-BE49-F238E27FC236}">
                <a16:creationId xmlns="" xmlns:a16="http://schemas.microsoft.com/office/drawing/2014/main" id="{9AE67112-B973-4ED2-A694-86C14CF5B708}"/>
              </a:ext>
            </a:extLst>
          </p:cNvPr>
          <p:cNvSpPr txBox="1">
            <a:spLocks noGrp="1"/>
          </p:cNvSpPr>
          <p:nvPr>
            <p:ph type="ftr" sz="quarter" idx="9"/>
          </p:nvPr>
        </p:nvSpPr>
        <p:spPr>
          <a:xfrm>
            <a:off x="3124203" y="6356351"/>
            <a:ext cx="2895603" cy="365129"/>
          </a:xfrm>
        </p:spPr>
        <p:txBody>
          <a:bodyPr/>
          <a:lstStyle>
            <a:lvl1pPr>
              <a:defRPr/>
            </a:lvl1pPr>
          </a:lstStyle>
          <a:p>
            <a:endParaRPr lang="en-US" altLang="zh-TW"/>
          </a:p>
        </p:txBody>
      </p:sp>
      <p:sp>
        <p:nvSpPr>
          <p:cNvPr id="5" name="投影片編號版面配置區 4">
            <a:extLst>
              <a:ext uri="{FF2B5EF4-FFF2-40B4-BE49-F238E27FC236}">
                <a16:creationId xmlns="" xmlns:a16="http://schemas.microsoft.com/office/drawing/2014/main" id="{10707823-5EED-4ED5-9DAF-A096BC37BF48}"/>
              </a:ext>
            </a:extLst>
          </p:cNvPr>
          <p:cNvSpPr txBox="1">
            <a:spLocks noGrp="1"/>
          </p:cNvSpPr>
          <p:nvPr>
            <p:ph type="sldNum" sz="quarter" idx="8"/>
          </p:nvPr>
        </p:nvSpPr>
        <p:spPr>
          <a:xfrm>
            <a:off x="6553203" y="6356351"/>
            <a:ext cx="2133596" cy="365129"/>
          </a:xfrm>
        </p:spPr>
        <p:txBody>
          <a:bodyPr/>
          <a:lstStyle>
            <a:lvl1pPr>
              <a:defRPr/>
            </a:lvl1pPr>
          </a:lstStyle>
          <a:p>
            <a:fld id="{7DE45242-9334-5C4C-B224-59CD9B60CCF5}" type="slidenum">
              <a:rPr lang="en-US" altLang="zh-TW" smtClean="0"/>
              <a:pPr/>
              <a:t>‹#›</a:t>
            </a:fld>
            <a:endParaRPr lang="en-US" altLang="zh-TW"/>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2" descr="C:\Users\BPC\Downloads\教育部logo991006-1.png">
            <a:extLst>
              <a:ext uri="{FF2B5EF4-FFF2-40B4-BE49-F238E27FC236}">
                <a16:creationId xmlns="" xmlns:a16="http://schemas.microsoft.com/office/drawing/2014/main" id="{53487B3A-6816-40E7-9070-A5A18DA7A536}"/>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6" name="Picture 3" descr="C:\Users\BPC\AppData\Local\Temp\Rar$DR60.735\A703(修正型).png">
            <a:extLst>
              <a:ext uri="{FF2B5EF4-FFF2-40B4-BE49-F238E27FC236}">
                <a16:creationId xmlns="" xmlns:a16="http://schemas.microsoft.com/office/drawing/2014/main" id="{D7551B00-B509-42CA-9652-F221811DEAE5}"/>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日期版面配置區 1">
            <a:extLst>
              <a:ext uri="{FF2B5EF4-FFF2-40B4-BE49-F238E27FC236}">
                <a16:creationId xmlns="" xmlns:a16="http://schemas.microsoft.com/office/drawing/2014/main" id="{3A4B40C9-E4F3-47C5-A3C8-0D5ACA691848}"/>
              </a:ext>
            </a:extLst>
          </p:cNvPr>
          <p:cNvSpPr txBox="1">
            <a:spLocks noGrp="1"/>
          </p:cNvSpPr>
          <p:nvPr>
            <p:ph type="dt" sz="half" idx="7"/>
          </p:nvPr>
        </p:nvSpPr>
        <p:spPr>
          <a:xfrm>
            <a:off x="457200" y="6356351"/>
            <a:ext cx="2133596" cy="365129"/>
          </a:xfrm>
        </p:spPr>
        <p:txBody>
          <a:bodyPr/>
          <a:lstStyle>
            <a:lvl1pPr>
              <a:defRPr/>
            </a:lvl1pPr>
          </a:lstStyle>
          <a:p>
            <a:endParaRPr lang="en-US" altLang="zh-TW"/>
          </a:p>
        </p:txBody>
      </p:sp>
      <p:sp>
        <p:nvSpPr>
          <p:cNvPr id="3" name="頁尾版面配置區 2">
            <a:extLst>
              <a:ext uri="{FF2B5EF4-FFF2-40B4-BE49-F238E27FC236}">
                <a16:creationId xmlns="" xmlns:a16="http://schemas.microsoft.com/office/drawing/2014/main" id="{7351FDA3-1C15-498F-A6B6-C446CC972AD6}"/>
              </a:ext>
            </a:extLst>
          </p:cNvPr>
          <p:cNvSpPr txBox="1">
            <a:spLocks noGrp="1"/>
          </p:cNvSpPr>
          <p:nvPr>
            <p:ph type="ftr" sz="quarter" idx="9"/>
          </p:nvPr>
        </p:nvSpPr>
        <p:spPr>
          <a:xfrm>
            <a:off x="3124203" y="6356351"/>
            <a:ext cx="2895603" cy="365129"/>
          </a:xfrm>
        </p:spPr>
        <p:txBody>
          <a:bodyPr/>
          <a:lstStyle>
            <a:lvl1pPr>
              <a:defRPr/>
            </a:lvl1pPr>
          </a:lstStyle>
          <a:p>
            <a:endParaRPr lang="en-US" altLang="zh-TW"/>
          </a:p>
        </p:txBody>
      </p:sp>
      <p:sp>
        <p:nvSpPr>
          <p:cNvPr id="4" name="投影片編號版面配置區 3">
            <a:extLst>
              <a:ext uri="{FF2B5EF4-FFF2-40B4-BE49-F238E27FC236}">
                <a16:creationId xmlns="" xmlns:a16="http://schemas.microsoft.com/office/drawing/2014/main" id="{5A7BD55C-AEF0-4548-8F92-EB50B5480DAD}"/>
              </a:ext>
            </a:extLst>
          </p:cNvPr>
          <p:cNvSpPr txBox="1">
            <a:spLocks noGrp="1"/>
          </p:cNvSpPr>
          <p:nvPr>
            <p:ph type="sldNum" sz="quarter" idx="8"/>
          </p:nvPr>
        </p:nvSpPr>
        <p:spPr>
          <a:xfrm>
            <a:off x="6553203" y="6356351"/>
            <a:ext cx="2133596" cy="365129"/>
          </a:xfrm>
        </p:spPr>
        <p:txBody>
          <a:bodyPr/>
          <a:lstStyle>
            <a:lvl1pPr>
              <a:defRPr/>
            </a:lvl1pPr>
          </a:lstStyle>
          <a:p>
            <a:fld id="{F1F818B2-795F-5A46-B660-E3F7C8F2C786}" type="slidenum">
              <a:rPr lang="en-US" altLang="zh-TW" smtClean="0"/>
              <a:pPr/>
              <a:t>‹#›</a:t>
            </a:fld>
            <a:endParaRPr lang="en-US" altLang="zh-TW"/>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 xmlns:a16="http://schemas.microsoft.com/office/drawing/2014/main" id="{F45DF30A-7EB1-460D-97A8-F5F836081A4B}"/>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9" name="Picture 3" descr="C:\Users\BPC\AppData\Local\Temp\Rar$DR60.735\A703(修正型).png">
            <a:extLst>
              <a:ext uri="{FF2B5EF4-FFF2-40B4-BE49-F238E27FC236}">
                <a16:creationId xmlns="" xmlns:a16="http://schemas.microsoft.com/office/drawing/2014/main" id="{458FC992-BC2A-47C0-9C55-1C757162D891}"/>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98BA8F69-4230-4E8F-99D7-1AA4223B245A}"/>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zh-TW" altLang="en-US" smtClean="0"/>
              <a:t>按一下以編輯母片標題樣式</a:t>
            </a:r>
            <a:endParaRPr lang="en-US"/>
          </a:p>
        </p:txBody>
      </p:sp>
      <p:sp>
        <p:nvSpPr>
          <p:cNvPr id="3" name="內容版面配置區 2">
            <a:extLst>
              <a:ext uri="{FF2B5EF4-FFF2-40B4-BE49-F238E27FC236}">
                <a16:creationId xmlns="" xmlns:a16="http://schemas.microsoft.com/office/drawing/2014/main" id="{FA5730E5-442F-4C10-B4AB-C6617209C52F}"/>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a:extLst>
              <a:ext uri="{FF2B5EF4-FFF2-40B4-BE49-F238E27FC236}">
                <a16:creationId xmlns="" xmlns:a16="http://schemas.microsoft.com/office/drawing/2014/main" id="{5B372108-3BF9-446E-A1FB-5E08996115BF}"/>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ltLang="en-US" smtClean="0"/>
              <a:t>按一下以編輯母片文字樣式</a:t>
            </a:r>
          </a:p>
        </p:txBody>
      </p:sp>
      <p:sp>
        <p:nvSpPr>
          <p:cNvPr id="5" name="日期版面配置區 4">
            <a:extLst>
              <a:ext uri="{FF2B5EF4-FFF2-40B4-BE49-F238E27FC236}">
                <a16:creationId xmlns="" xmlns:a16="http://schemas.microsoft.com/office/drawing/2014/main" id="{B7E727F4-684B-4EBA-B083-2F5B4BCAFC63}"/>
              </a:ext>
            </a:extLst>
          </p:cNvPr>
          <p:cNvSpPr txBox="1">
            <a:spLocks noGrp="1"/>
          </p:cNvSpPr>
          <p:nvPr>
            <p:ph type="dt" sz="half" idx="7"/>
          </p:nvPr>
        </p:nvSpPr>
        <p:spPr>
          <a:xfrm>
            <a:off x="457200" y="6356351"/>
            <a:ext cx="2133596" cy="365129"/>
          </a:xfrm>
        </p:spPr>
        <p:txBody>
          <a:bodyPr/>
          <a:lstStyle>
            <a:lvl1pPr>
              <a:defRPr/>
            </a:lvl1pPr>
          </a:lstStyle>
          <a:p>
            <a:endParaRPr lang="en-US" altLang="zh-TW"/>
          </a:p>
        </p:txBody>
      </p:sp>
      <p:sp>
        <p:nvSpPr>
          <p:cNvPr id="6" name="頁尾版面配置區 5">
            <a:extLst>
              <a:ext uri="{FF2B5EF4-FFF2-40B4-BE49-F238E27FC236}">
                <a16:creationId xmlns="" xmlns:a16="http://schemas.microsoft.com/office/drawing/2014/main" id="{41943D1E-E0EC-42D4-A221-4E0D0A788271}"/>
              </a:ext>
            </a:extLst>
          </p:cNvPr>
          <p:cNvSpPr txBox="1">
            <a:spLocks noGrp="1"/>
          </p:cNvSpPr>
          <p:nvPr>
            <p:ph type="ftr" sz="quarter" idx="9"/>
          </p:nvPr>
        </p:nvSpPr>
        <p:spPr>
          <a:xfrm>
            <a:off x="3124203" y="6356351"/>
            <a:ext cx="2895603" cy="365129"/>
          </a:xfrm>
        </p:spPr>
        <p:txBody>
          <a:bodyPr/>
          <a:lstStyle>
            <a:lvl1pPr>
              <a:defRPr/>
            </a:lvl1pPr>
          </a:lstStyle>
          <a:p>
            <a:endParaRPr lang="en-US" altLang="zh-TW"/>
          </a:p>
        </p:txBody>
      </p:sp>
      <p:sp>
        <p:nvSpPr>
          <p:cNvPr id="7" name="投影片編號版面配置區 6">
            <a:extLst>
              <a:ext uri="{FF2B5EF4-FFF2-40B4-BE49-F238E27FC236}">
                <a16:creationId xmlns="" xmlns:a16="http://schemas.microsoft.com/office/drawing/2014/main" id="{B3E75E5E-43B4-476E-93C4-DB629B9C5894}"/>
              </a:ext>
            </a:extLst>
          </p:cNvPr>
          <p:cNvSpPr txBox="1">
            <a:spLocks noGrp="1"/>
          </p:cNvSpPr>
          <p:nvPr>
            <p:ph type="sldNum" sz="quarter" idx="8"/>
          </p:nvPr>
        </p:nvSpPr>
        <p:spPr>
          <a:xfrm>
            <a:off x="6553203" y="6356351"/>
            <a:ext cx="2133596" cy="365129"/>
          </a:xfrm>
        </p:spPr>
        <p:txBody>
          <a:bodyPr/>
          <a:lstStyle>
            <a:lvl1pPr>
              <a:defRPr/>
            </a:lvl1pPr>
          </a:lstStyle>
          <a:p>
            <a:fld id="{9AE2ECBB-5015-8A42-A463-0D133D1E22D5}" type="slidenum">
              <a:rPr lang="en-US" altLang="zh-TW" smtClean="0"/>
              <a:pPr/>
              <a:t>‹#›</a:t>
            </a:fld>
            <a:endParaRPr lang="en-US" altLang="zh-TW"/>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 xmlns:a16="http://schemas.microsoft.com/office/drawing/2014/main" id="{B6EFD3B3-DB4F-49A1-A87A-16593CC13FD9}"/>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9" name="Picture 3" descr="C:\Users\BPC\AppData\Local\Temp\Rar$DR60.735\A703(修正型).png">
            <a:extLst>
              <a:ext uri="{FF2B5EF4-FFF2-40B4-BE49-F238E27FC236}">
                <a16:creationId xmlns="" xmlns:a16="http://schemas.microsoft.com/office/drawing/2014/main" id="{CD96AB8E-64C1-454C-9967-6F159B2B6D0D}"/>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 xmlns:a16="http://schemas.microsoft.com/office/drawing/2014/main" id="{7C00665C-2D24-4928-A0BB-BF353E86560B}"/>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zh-TW" altLang="en-US" smtClean="0"/>
              <a:t>按一下以編輯母片標題樣式</a:t>
            </a:r>
            <a:endParaRPr lang="en-US"/>
          </a:p>
        </p:txBody>
      </p:sp>
      <p:sp>
        <p:nvSpPr>
          <p:cNvPr id="3" name="圖片版面配置區 2">
            <a:extLst>
              <a:ext uri="{FF2B5EF4-FFF2-40B4-BE49-F238E27FC236}">
                <a16:creationId xmlns="" xmlns:a16="http://schemas.microsoft.com/office/drawing/2014/main" id="{570D43F8-DDAF-469F-89CD-7008AF69692D}"/>
              </a:ext>
            </a:extLst>
          </p:cNvPr>
          <p:cNvSpPr txBox="1">
            <a:spLocks noGrp="1"/>
          </p:cNvSpPr>
          <p:nvPr>
            <p:ph type="pic" idx="1"/>
          </p:nvPr>
        </p:nvSpPr>
        <p:spPr>
          <a:xfrm>
            <a:off x="1792288" y="612776"/>
            <a:ext cx="5486400" cy="4114800"/>
          </a:xfrm>
        </p:spPr>
        <p:txBody>
          <a:bodyPr/>
          <a:lstStyle>
            <a:lvl1pPr marL="0" indent="0">
              <a:buNone/>
              <a:defRPr/>
            </a:lvl1pPr>
          </a:lstStyle>
          <a:p>
            <a:pPr lvl="0"/>
            <a:r>
              <a:rPr lang="zh-TW" altLang="en-US" smtClean="0"/>
              <a:t>將圖片拖曳至版面配置區或按一下圖示以新增</a:t>
            </a:r>
            <a:endParaRPr lang="en-US"/>
          </a:p>
        </p:txBody>
      </p:sp>
      <p:sp>
        <p:nvSpPr>
          <p:cNvPr id="4" name="文字版面配置區 3">
            <a:extLst>
              <a:ext uri="{FF2B5EF4-FFF2-40B4-BE49-F238E27FC236}">
                <a16:creationId xmlns="" xmlns:a16="http://schemas.microsoft.com/office/drawing/2014/main" id="{9FAF7A84-526E-4907-A7DB-9B18B1A13438}"/>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ltLang="en-US" smtClean="0"/>
              <a:t>按一下以編輯母片文字樣式</a:t>
            </a:r>
          </a:p>
        </p:txBody>
      </p:sp>
      <p:sp>
        <p:nvSpPr>
          <p:cNvPr id="5" name="日期版面配置區 4">
            <a:extLst>
              <a:ext uri="{FF2B5EF4-FFF2-40B4-BE49-F238E27FC236}">
                <a16:creationId xmlns="" xmlns:a16="http://schemas.microsoft.com/office/drawing/2014/main" id="{F97943A4-2CA9-4C50-BCE7-E77B8DDCDD17}"/>
              </a:ext>
            </a:extLst>
          </p:cNvPr>
          <p:cNvSpPr txBox="1">
            <a:spLocks noGrp="1"/>
          </p:cNvSpPr>
          <p:nvPr>
            <p:ph type="dt" sz="half" idx="7"/>
          </p:nvPr>
        </p:nvSpPr>
        <p:spPr>
          <a:xfrm>
            <a:off x="457200" y="6356351"/>
            <a:ext cx="2133596" cy="365129"/>
          </a:xfrm>
        </p:spPr>
        <p:txBody>
          <a:bodyPr/>
          <a:lstStyle>
            <a:lvl1pPr>
              <a:defRPr/>
            </a:lvl1pPr>
          </a:lstStyle>
          <a:p>
            <a:endParaRPr lang="en-US" altLang="zh-TW"/>
          </a:p>
        </p:txBody>
      </p:sp>
      <p:sp>
        <p:nvSpPr>
          <p:cNvPr id="6" name="頁尾版面配置區 5">
            <a:extLst>
              <a:ext uri="{FF2B5EF4-FFF2-40B4-BE49-F238E27FC236}">
                <a16:creationId xmlns="" xmlns:a16="http://schemas.microsoft.com/office/drawing/2014/main" id="{F6BFD51C-E85E-4437-953B-A736582CC2D4}"/>
              </a:ext>
            </a:extLst>
          </p:cNvPr>
          <p:cNvSpPr txBox="1">
            <a:spLocks noGrp="1"/>
          </p:cNvSpPr>
          <p:nvPr>
            <p:ph type="ftr" sz="quarter" idx="9"/>
          </p:nvPr>
        </p:nvSpPr>
        <p:spPr>
          <a:xfrm>
            <a:off x="3124203" y="6356351"/>
            <a:ext cx="2895603" cy="365129"/>
          </a:xfrm>
        </p:spPr>
        <p:txBody>
          <a:bodyPr/>
          <a:lstStyle>
            <a:lvl1pPr>
              <a:defRPr/>
            </a:lvl1pPr>
          </a:lstStyle>
          <a:p>
            <a:endParaRPr lang="en-US" altLang="zh-TW"/>
          </a:p>
        </p:txBody>
      </p:sp>
      <p:sp>
        <p:nvSpPr>
          <p:cNvPr id="7" name="投影片編號版面配置區 6">
            <a:extLst>
              <a:ext uri="{FF2B5EF4-FFF2-40B4-BE49-F238E27FC236}">
                <a16:creationId xmlns="" xmlns:a16="http://schemas.microsoft.com/office/drawing/2014/main" id="{6A5FCF26-542B-4F50-A176-80A79D1542DA}"/>
              </a:ext>
            </a:extLst>
          </p:cNvPr>
          <p:cNvSpPr txBox="1">
            <a:spLocks noGrp="1"/>
          </p:cNvSpPr>
          <p:nvPr>
            <p:ph type="sldNum" sz="quarter" idx="8"/>
          </p:nvPr>
        </p:nvSpPr>
        <p:spPr>
          <a:xfrm>
            <a:off x="6553203" y="6356351"/>
            <a:ext cx="2133596" cy="365129"/>
          </a:xfrm>
        </p:spPr>
        <p:txBody>
          <a:bodyPr/>
          <a:lstStyle>
            <a:lvl1pPr>
              <a:defRPr/>
            </a:lvl1pPr>
          </a:lstStyle>
          <a:p>
            <a:fld id="{B36D7C0E-E090-CF4F-B31D-AC6D48F7102F}" type="slidenum">
              <a:rPr lang="en-US" altLang="zh-TW" smtClean="0"/>
              <a:pPr/>
              <a:t>‹#›</a:t>
            </a:fld>
            <a:endParaRPr lang="en-US" altLang="zh-TW"/>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 xmlns:a16="http://schemas.microsoft.com/office/drawing/2014/main" id="{C6E53ACA-5DBF-403B-AF6D-4CF7EABF3BCE}"/>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a:extLst>
              <a:ext uri="{FF2B5EF4-FFF2-40B4-BE49-F238E27FC236}">
                <a16:creationId xmlns="" xmlns:a16="http://schemas.microsoft.com/office/drawing/2014/main" id="{83A34F55-7217-4396-8082-69EBF39CA34A}"/>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a:extLst>
              <a:ext uri="{FF2B5EF4-FFF2-40B4-BE49-F238E27FC236}">
                <a16:creationId xmlns="" xmlns:a16="http://schemas.microsoft.com/office/drawing/2014/main" id="{82A0F26F-D4CE-407B-95E3-9165B7077D00}"/>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endParaRPr lang="en-US" altLang="zh-TW"/>
          </a:p>
        </p:txBody>
      </p:sp>
      <p:sp>
        <p:nvSpPr>
          <p:cNvPr id="5" name="頁尾版面配置區 4">
            <a:extLst>
              <a:ext uri="{FF2B5EF4-FFF2-40B4-BE49-F238E27FC236}">
                <a16:creationId xmlns="" xmlns:a16="http://schemas.microsoft.com/office/drawing/2014/main" id="{1A6D9E53-F9DD-46AC-B37A-A45C8E4C7CC0}"/>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endParaRPr lang="en-US" altLang="zh-TW"/>
          </a:p>
        </p:txBody>
      </p:sp>
      <p:sp>
        <p:nvSpPr>
          <p:cNvPr id="6" name="投影片編號版面配置區 5">
            <a:extLst>
              <a:ext uri="{FF2B5EF4-FFF2-40B4-BE49-F238E27FC236}">
                <a16:creationId xmlns="" xmlns:a16="http://schemas.microsoft.com/office/drawing/2014/main" id="{2A8D7901-69A9-4C6B-997C-FC6E1A98FF0A}"/>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fld id="{9D868A19-6951-F94D-A545-ADC772053AFB}" type="slidenum">
              <a:rPr lang="en-US" altLang="zh-TW" smtClean="0"/>
              <a:pPr/>
              <a:t>‹#›</a:t>
            </a:fld>
            <a:endParaRPr lang="en-US" altLang="zh-TW"/>
          </a:p>
        </p:txBody>
      </p:sp>
      <p:pic>
        <p:nvPicPr>
          <p:cNvPr id="7" name="Picture 2" descr="C:\Users\BPC\Downloads\教育部logo991006-1.png">
            <a:extLst>
              <a:ext uri="{FF2B5EF4-FFF2-40B4-BE49-F238E27FC236}">
                <a16:creationId xmlns="" xmlns:a16="http://schemas.microsoft.com/office/drawing/2014/main" id="{3EB30DC4-A2FB-4F5E-96E7-57D9EE5C8788}"/>
              </a:ext>
            </a:extLst>
          </p:cNvPr>
          <p:cNvPicPr>
            <a:picLocks noChangeAspect="1"/>
          </p:cNvPicPr>
          <p:nvPr/>
        </p:nvPicPr>
        <p:blipFill>
          <a:blip r:embed="rId13"/>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61865DFD-DDFC-4F43-8B1C-A1559AA729B8}"/>
              </a:ext>
            </a:extLst>
          </p:cNvPr>
          <p:cNvPicPr>
            <a:picLocks noChangeAspect="1"/>
          </p:cNvPicPr>
          <p:nvPr/>
        </p:nvPicPr>
        <p:blipFill>
          <a:blip r:embed="rId14"/>
          <a:srcRect/>
          <a:stretch>
            <a:fillRect/>
          </a:stretch>
        </p:blipFill>
        <p:spPr>
          <a:xfrm>
            <a:off x="1547667" y="6508351"/>
            <a:ext cx="1263682" cy="252740"/>
          </a:xfrm>
          <a:prstGeom prst="rect">
            <a:avLst/>
          </a:prstGeom>
          <a:noFill/>
          <a:ln>
            <a:noFill/>
          </a:ln>
        </p:spPr>
      </p:pic>
    </p:spTree>
    <p:extLst>
      <p:ext uri="{BB962C8B-B14F-4D97-AF65-F5344CB8AC3E}">
        <p14:creationId xmlns:p14="http://schemas.microsoft.com/office/powerpoint/2010/main" val="139123328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marL="0" marR="0" lvl="0" indent="0" algn="ctr" defTabSz="914400" rtl="0" eaLnBrk="1"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eaLnBrk="1"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eaLnBrk="1"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eaLnBrk="1"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eaLnBrk="1"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eaLnBrk="1"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 xmlns:a16="http://schemas.microsoft.com/office/drawing/2014/main" id="{C6E53ACA-5DBF-403B-AF6D-4CF7EABF3BCE}"/>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a:extLst>
              <a:ext uri="{FF2B5EF4-FFF2-40B4-BE49-F238E27FC236}">
                <a16:creationId xmlns="" xmlns:a16="http://schemas.microsoft.com/office/drawing/2014/main" id="{83A34F55-7217-4396-8082-69EBF39CA34A}"/>
              </a:ext>
            </a:extLst>
          </p:cNvPr>
          <p:cNvSpPr txBox="1">
            <a:spLocks noGrp="1"/>
          </p:cNvSpPr>
          <p:nvPr>
            <p:ph type="body" idx="1"/>
          </p:nvPr>
        </p:nvSpPr>
        <p:spPr>
          <a:xfrm>
            <a:off x="457200" y="1600202"/>
            <a:ext cx="82296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a:extLst>
              <a:ext uri="{FF2B5EF4-FFF2-40B4-BE49-F238E27FC236}">
                <a16:creationId xmlns="" xmlns:a16="http://schemas.microsoft.com/office/drawing/2014/main" id="{82A0F26F-D4CE-407B-95E3-9165B7077D00}"/>
              </a:ext>
            </a:extLst>
          </p:cNvPr>
          <p:cNvSpPr txBox="1">
            <a:spLocks noGrp="1"/>
          </p:cNvSpPr>
          <p:nvPr>
            <p:ph type="dt" sz="half" idx="2"/>
          </p:nvPr>
        </p:nvSpPr>
        <p:spPr>
          <a:xfrm>
            <a:off x="457201" y="6356353"/>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6858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alibri"/>
                <a:ea typeface="新細明體"/>
                <a:cs typeface=""/>
              </a:defRPr>
            </a:lvl1pPr>
          </a:lstStyle>
          <a:p>
            <a:endParaRPr altLang="zh-TW"/>
          </a:p>
        </p:txBody>
      </p:sp>
      <p:sp>
        <p:nvSpPr>
          <p:cNvPr id="5" name="頁尾版面配置區 4">
            <a:extLst>
              <a:ext uri="{FF2B5EF4-FFF2-40B4-BE49-F238E27FC236}">
                <a16:creationId xmlns="" xmlns:a16="http://schemas.microsoft.com/office/drawing/2014/main" id="{1A6D9E53-F9DD-46AC-B37A-A45C8E4C7CC0}"/>
              </a:ext>
            </a:extLst>
          </p:cNvPr>
          <p:cNvSpPr txBox="1">
            <a:spLocks noGrp="1"/>
          </p:cNvSpPr>
          <p:nvPr>
            <p:ph type="ftr" sz="quarter" idx="3"/>
          </p:nvPr>
        </p:nvSpPr>
        <p:spPr>
          <a:xfrm>
            <a:off x="3124204" y="6356353"/>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6858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alibri"/>
                <a:ea typeface="新細明體"/>
                <a:cs typeface=""/>
              </a:defRPr>
            </a:lvl1pPr>
          </a:lstStyle>
          <a:p>
            <a:endParaRPr altLang="zh-TW"/>
          </a:p>
        </p:txBody>
      </p:sp>
      <p:sp>
        <p:nvSpPr>
          <p:cNvPr id="6" name="投影片編號版面配置區 5">
            <a:extLst>
              <a:ext uri="{FF2B5EF4-FFF2-40B4-BE49-F238E27FC236}">
                <a16:creationId xmlns="" xmlns:a16="http://schemas.microsoft.com/office/drawing/2014/main" id="{2A8D7901-69A9-4C6B-997C-FC6E1A98FF0A}"/>
              </a:ext>
            </a:extLst>
          </p:cNvPr>
          <p:cNvSpPr txBox="1">
            <a:spLocks noGrp="1"/>
          </p:cNvSpPr>
          <p:nvPr>
            <p:ph type="sldNum" sz="quarter" idx="4"/>
          </p:nvPr>
        </p:nvSpPr>
        <p:spPr>
          <a:xfrm>
            <a:off x="6553204" y="6356353"/>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6858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alibri"/>
                <a:ea typeface="新細明體"/>
                <a:cs typeface=""/>
              </a:defRPr>
            </a:lvl1pPr>
          </a:lstStyle>
          <a:p>
            <a:fld id="{9D868A19-6951-F94D-A545-ADC772053AFB}" type="slidenum">
              <a:rPr altLang="zh-TW" smtClean="0"/>
              <a:pPr/>
              <a:t>‹#›</a:t>
            </a:fld>
            <a:endParaRPr altLang="zh-TW"/>
          </a:p>
        </p:txBody>
      </p:sp>
      <p:pic>
        <p:nvPicPr>
          <p:cNvPr id="7" name="Picture 2" descr="C:\Users\BPC\Downloads\教育部logo991006-1.png">
            <a:extLst>
              <a:ext uri="{FF2B5EF4-FFF2-40B4-BE49-F238E27FC236}">
                <a16:creationId xmlns="" xmlns:a16="http://schemas.microsoft.com/office/drawing/2014/main" id="{3EB30DC4-A2FB-4F5E-96E7-57D9EE5C8788}"/>
              </a:ext>
            </a:extLst>
          </p:cNvPr>
          <p:cNvPicPr>
            <a:picLocks noChangeAspect="1"/>
          </p:cNvPicPr>
          <p:nvPr/>
        </p:nvPicPr>
        <p:blipFill>
          <a:blip r:embed="rId13"/>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 xmlns:a16="http://schemas.microsoft.com/office/drawing/2014/main" id="{61865DFD-DDFC-4F43-8B1C-A1559AA729B8}"/>
              </a:ext>
            </a:extLst>
          </p:cNvPr>
          <p:cNvPicPr>
            <a:picLocks noChangeAspect="1"/>
          </p:cNvPicPr>
          <p:nvPr/>
        </p:nvPicPr>
        <p:blipFill>
          <a:blip r:embed="rId14"/>
          <a:srcRect/>
          <a:stretch>
            <a:fillRect/>
          </a:stretch>
        </p:blipFill>
        <p:spPr>
          <a:xfrm>
            <a:off x="1547667" y="6508351"/>
            <a:ext cx="1263682" cy="252740"/>
          </a:xfrm>
          <a:prstGeom prst="rect">
            <a:avLst/>
          </a:prstGeom>
          <a:noFill/>
          <a:ln>
            <a:noFill/>
          </a:ln>
        </p:spPr>
      </p:pic>
    </p:spTree>
    <p:extLst>
      <p:ext uri="{BB962C8B-B14F-4D97-AF65-F5344CB8AC3E}">
        <p14:creationId xmlns:p14="http://schemas.microsoft.com/office/powerpoint/2010/main" val="196445320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marL="0" marR="0" lvl="0" indent="0" algn="ctr" defTabSz="685800" rtl="0" eaLnBrk="1" fontAlgn="auto" hangingPunct="1">
        <a:lnSpc>
          <a:spcPct val="100000"/>
        </a:lnSpc>
        <a:spcBef>
          <a:spcPts val="0"/>
        </a:spcBef>
        <a:spcAft>
          <a:spcPts val="0"/>
        </a:spcAft>
        <a:buNone/>
        <a:tabLst/>
        <a:defRPr lang="zh-TW" sz="3300" b="0" i="0" u="none" strike="noStrike" kern="1200" cap="none" spc="0" baseline="0">
          <a:solidFill>
            <a:srgbClr val="000000"/>
          </a:solidFill>
          <a:uFillTx/>
          <a:latin typeface="標楷體" pitchFamily="65"/>
          <a:ea typeface="標楷體" pitchFamily="65"/>
          <a:cs typeface="標楷體" pitchFamily="65"/>
        </a:defRPr>
      </a:lvl1pPr>
    </p:titleStyle>
    <p:bodyStyle>
      <a:lvl1pPr marL="257175" marR="0" lvl="0" indent="-257175" algn="l" defTabSz="685800" rtl="0" eaLnBrk="1"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FF"/>
          </a:solidFill>
          <a:uFillTx/>
          <a:latin typeface="標楷體" pitchFamily="65"/>
          <a:ea typeface="標楷體" pitchFamily="65"/>
          <a:cs typeface="標楷體" pitchFamily="65"/>
        </a:defRPr>
      </a:lvl1pPr>
      <a:lvl2pPr marL="557213" marR="0" lvl="1" indent="-214313" algn="l" defTabSz="685800" rtl="0" eaLnBrk="1" fontAlgn="auto" hangingPunct="1">
        <a:lnSpc>
          <a:spcPct val="100000"/>
        </a:lnSpc>
        <a:spcBef>
          <a:spcPts val="525"/>
        </a:spcBef>
        <a:spcAft>
          <a:spcPts val="0"/>
        </a:spcAft>
        <a:buSzPct val="100000"/>
        <a:buFont typeface="Arial" pitchFamily="34"/>
        <a:buChar char="–"/>
        <a:tabLst/>
        <a:defRPr lang="zh-TW" sz="2100" b="0" i="0" u="none" strike="noStrike" kern="1200" cap="none" spc="0" baseline="0">
          <a:solidFill>
            <a:srgbClr val="000000"/>
          </a:solidFill>
          <a:uFillTx/>
          <a:latin typeface="Calibri"/>
          <a:ea typeface="新細明體"/>
          <a:cs typeface=""/>
        </a:defRPr>
      </a:lvl2pPr>
      <a:lvl3pPr marL="857250" marR="0" lvl="2" indent="-171450" algn="l" defTabSz="685800" rtl="0" eaLnBrk="1" fontAlgn="auto" hangingPunct="1">
        <a:lnSpc>
          <a:spcPct val="100000"/>
        </a:lnSpc>
        <a:spcBef>
          <a:spcPts val="450"/>
        </a:spcBef>
        <a:spcAft>
          <a:spcPts val="0"/>
        </a:spcAft>
        <a:buSzPct val="100000"/>
        <a:buFont typeface="Arial" pitchFamily="34"/>
        <a:buChar char="•"/>
        <a:tabLst/>
        <a:defRPr lang="zh-TW" sz="1800" b="0" i="0" u="none" strike="noStrike" kern="1200" cap="none" spc="0" baseline="0">
          <a:solidFill>
            <a:srgbClr val="000000"/>
          </a:solidFill>
          <a:uFillTx/>
          <a:latin typeface="Calibri"/>
          <a:ea typeface="新細明體"/>
          <a:cs typeface=""/>
        </a:defRPr>
      </a:lvl3pPr>
      <a:lvl4pPr marL="1200150" marR="0" lvl="3" indent="-171450" algn="l" defTabSz="685800" rtl="0" eaLnBrk="1" fontAlgn="auto" hangingPunct="1">
        <a:lnSpc>
          <a:spcPct val="100000"/>
        </a:lnSpc>
        <a:spcBef>
          <a:spcPts val="375"/>
        </a:spcBef>
        <a:spcAft>
          <a:spcPts val="0"/>
        </a:spcAft>
        <a:buSzPct val="100000"/>
        <a:buFont typeface="Arial" pitchFamily="34"/>
        <a:buChar char="–"/>
        <a:tabLst/>
        <a:defRPr lang="zh-TW" sz="1500" b="0" i="0" u="none" strike="noStrike" kern="1200" cap="none" spc="0" baseline="0">
          <a:solidFill>
            <a:srgbClr val="000000"/>
          </a:solidFill>
          <a:uFillTx/>
          <a:latin typeface="Calibri"/>
          <a:ea typeface="新細明體"/>
          <a:cs typeface=""/>
        </a:defRPr>
      </a:lvl4pPr>
      <a:lvl5pPr marL="1543050" marR="0" lvl="4" indent="-171450" algn="l" defTabSz="685800" rtl="0" eaLnBrk="1" fontAlgn="auto" hangingPunct="1">
        <a:lnSpc>
          <a:spcPct val="100000"/>
        </a:lnSpc>
        <a:spcBef>
          <a:spcPts val="375"/>
        </a:spcBef>
        <a:spcAft>
          <a:spcPts val="0"/>
        </a:spcAft>
        <a:buSzPct val="100000"/>
        <a:buFont typeface="Arial" pitchFamily="34"/>
        <a:buChar char="»"/>
        <a:tabLst/>
        <a:defRPr lang="zh-TW" sz="1500" b="0" i="0" u="none" strike="noStrike" kern="1200" cap="none" spc="0" baseline="0">
          <a:solidFill>
            <a:srgbClr val="000000"/>
          </a:solidFill>
          <a:uFillTx/>
          <a:latin typeface="Calibri"/>
          <a:ea typeface="新細明體"/>
          <a:cs typeface=""/>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kumimoji="1" lang="zh-TW" altLang="en-US" dirty="0"/>
              <a:t>運動</a:t>
            </a:r>
            <a:r>
              <a:rPr kumimoji="1" lang="en-US" altLang="zh-TW" dirty="0"/>
              <a:t> </a:t>
            </a:r>
            <a:r>
              <a:rPr kumimoji="1" lang="zh-TW" altLang="en-US" dirty="0"/>
              <a:t>與社會階層</a:t>
            </a:r>
            <a:r>
              <a:rPr kumimoji="1" lang="en-US" altLang="zh-TW" dirty="0"/>
              <a:t>[</a:t>
            </a:r>
            <a:r>
              <a:rPr kumimoji="1" lang="zh-TW" altLang="en-US" dirty="0"/>
              <a:t>上</a:t>
            </a:r>
            <a:r>
              <a:rPr kumimoji="1" lang="en-US" altLang="zh-TW" dirty="0"/>
              <a:t>]</a:t>
            </a:r>
            <a:endParaRPr kumimoji="1" lang="zh-TW" altLang="en-US" sz="3600" dirty="0"/>
          </a:p>
        </p:txBody>
      </p:sp>
      <p:sp>
        <p:nvSpPr>
          <p:cNvPr id="3" name="子標題 2"/>
          <p:cNvSpPr>
            <a:spLocks noGrp="1"/>
          </p:cNvSpPr>
          <p:nvPr>
            <p:ph type="subTitle" idx="1"/>
          </p:nvPr>
        </p:nvSpPr>
        <p:spPr>
          <a:xfrm>
            <a:off x="1259632" y="3356992"/>
            <a:ext cx="6400800" cy="1800200"/>
          </a:xfrm>
        </p:spPr>
        <p:txBody>
          <a:bodyPr>
            <a:normAutofit/>
          </a:bodyPr>
          <a:lstStyle/>
          <a:p>
            <a:r>
              <a:rPr lang="en-US" altLang="zh-TW" dirty="0">
                <a:latin typeface="Tahoma" panose="020B0604030504040204" pitchFamily="34" charset="0"/>
                <a:ea typeface="Tahoma" panose="020B0604030504040204" pitchFamily="34" charset="0"/>
                <a:cs typeface="Tahoma" panose="020B0604030504040204" pitchFamily="34" charset="0"/>
              </a:rPr>
              <a:t>Social</a:t>
            </a:r>
            <a:r>
              <a:rPr lang="zh-TW" altLang="en-US" dirty="0">
                <a:latin typeface="Tahoma" panose="020B0604030504040204" pitchFamily="34" charset="0"/>
                <a:cs typeface="Tahoma" panose="020B0604030504040204" pitchFamily="34" charset="0"/>
              </a:rPr>
              <a:t> </a:t>
            </a:r>
            <a:r>
              <a:rPr lang="en-US" altLang="zh-TW" dirty="0">
                <a:latin typeface="Tahoma" panose="020B0604030504040204" pitchFamily="34" charset="0"/>
                <a:ea typeface="Tahoma" panose="020B0604030504040204" pitchFamily="34" charset="0"/>
                <a:cs typeface="Tahoma" panose="020B0604030504040204" pitchFamily="34" charset="0"/>
              </a:rPr>
              <a:t>stratification/</a:t>
            </a:r>
            <a:r>
              <a:rPr lang="zh-TW" altLang="en-US" dirty="0">
                <a:latin typeface="Tahoma" panose="020B0604030504040204" pitchFamily="34" charset="0"/>
                <a:cs typeface="Tahoma" panose="020B0604030504040204" pitchFamily="34" charset="0"/>
              </a:rPr>
              <a:t> </a:t>
            </a:r>
            <a:r>
              <a:rPr lang="en-US" altLang="zh-TW" dirty="0" smtClean="0">
                <a:latin typeface="Tahoma" panose="020B0604030504040204" pitchFamily="34" charset="0"/>
                <a:ea typeface="Tahoma" panose="020B0604030504040204" pitchFamily="34" charset="0"/>
                <a:cs typeface="Tahoma" panose="020B0604030504040204" pitchFamily="34" charset="0"/>
              </a:rPr>
              <a:t>Class</a:t>
            </a:r>
          </a:p>
          <a:p>
            <a:endParaRPr kumimoji="1" lang="en-US" altLang="zh-TW" dirty="0"/>
          </a:p>
          <a:p>
            <a:r>
              <a:rPr kumimoji="1" lang="zh-TW" altLang="en-US" dirty="0" smtClean="0"/>
              <a:t>授課教師：陳渝苓</a:t>
            </a:r>
            <a:endParaRPr kumimoji="1" lang="zh-TW" altLang="en-US" dirty="0"/>
          </a:p>
        </p:txBody>
      </p:sp>
    </p:spTree>
    <p:extLst>
      <p:ext uri="{BB962C8B-B14F-4D97-AF65-F5344CB8AC3E}">
        <p14:creationId xmlns:p14="http://schemas.microsoft.com/office/powerpoint/2010/main" val="4039531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2590800" y="0"/>
            <a:ext cx="3951555" cy="6858000"/>
          </a:xfrm>
          <a:prstGeom prst="rect">
            <a:avLst/>
          </a:prstGeom>
        </p:spPr>
      </p:pic>
      <p:cxnSp>
        <p:nvCxnSpPr>
          <p:cNvPr id="3" name="直線箭頭接點 2"/>
          <p:cNvCxnSpPr/>
          <p:nvPr/>
        </p:nvCxnSpPr>
        <p:spPr>
          <a:xfrm flipV="1">
            <a:off x="4211960" y="1340768"/>
            <a:ext cx="1008112" cy="3528392"/>
          </a:xfrm>
          <a:prstGeom prst="straightConnector1">
            <a:avLst/>
          </a:prstGeom>
          <a:ln w="3810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15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47664" y="548680"/>
            <a:ext cx="6264275" cy="141287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zh-TW" altLang="en-US" sz="2400" b="1" dirty="0" smtClean="0">
                <a:solidFill>
                  <a:schemeClr val="bg2"/>
                </a:solidFill>
              </a:rPr>
              <a:t>最直接的階層分法</a:t>
            </a:r>
            <a:endParaRPr lang="en-US" altLang="zh-TW" sz="2400" b="1" dirty="0">
              <a:solidFill>
                <a:schemeClr val="bg2"/>
              </a:solidFill>
            </a:endParaRPr>
          </a:p>
          <a:p>
            <a:pPr algn="ctr"/>
            <a:r>
              <a:rPr lang="zh-TW" altLang="en-US" sz="2400" b="1" dirty="0">
                <a:solidFill>
                  <a:schemeClr val="bg2"/>
                </a:solidFill>
              </a:rPr>
              <a:t>貧</a:t>
            </a:r>
            <a:r>
              <a:rPr lang="en-US" altLang="zh-TW" sz="2400" b="1" dirty="0">
                <a:solidFill>
                  <a:schemeClr val="bg2"/>
                </a:solidFill>
              </a:rPr>
              <a:t> VS. </a:t>
            </a:r>
            <a:r>
              <a:rPr lang="zh-TW" altLang="en-US" sz="2400" b="1" dirty="0">
                <a:solidFill>
                  <a:schemeClr val="bg2"/>
                </a:solidFill>
              </a:rPr>
              <a:t>富</a:t>
            </a:r>
          </a:p>
        </p:txBody>
      </p:sp>
      <p:pic>
        <p:nvPicPr>
          <p:cNvPr id="3" name="圖片 2"/>
          <p:cNvPicPr>
            <a:picLocks noChangeAspect="1"/>
          </p:cNvPicPr>
          <p:nvPr/>
        </p:nvPicPr>
        <p:blipFill>
          <a:blip r:embed="rId2"/>
          <a:stretch>
            <a:fillRect/>
          </a:stretch>
        </p:blipFill>
        <p:spPr>
          <a:xfrm>
            <a:off x="1763688" y="2276872"/>
            <a:ext cx="5715000" cy="4000500"/>
          </a:xfrm>
          <a:prstGeom prst="rect">
            <a:avLst/>
          </a:prstGeom>
        </p:spPr>
      </p:pic>
      <p:grpSp>
        <p:nvGrpSpPr>
          <p:cNvPr id="12" name="群組 11"/>
          <p:cNvGrpSpPr/>
          <p:nvPr/>
        </p:nvGrpSpPr>
        <p:grpSpPr>
          <a:xfrm>
            <a:off x="1421" y="1772816"/>
            <a:ext cx="3850499" cy="3816424"/>
            <a:chOff x="1421" y="1772816"/>
            <a:chExt cx="3850499" cy="3816424"/>
          </a:xfrm>
        </p:grpSpPr>
        <p:sp>
          <p:nvSpPr>
            <p:cNvPr id="4" name="橢圓 3"/>
            <p:cNvSpPr/>
            <p:nvPr/>
          </p:nvSpPr>
          <p:spPr>
            <a:xfrm>
              <a:off x="323528" y="1772816"/>
              <a:ext cx="1872208" cy="18722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白人</a:t>
              </a:r>
              <a:endParaRPr kumimoji="1" lang="zh-TW" altLang="en-US" dirty="0"/>
            </a:p>
          </p:txBody>
        </p:sp>
        <p:sp>
          <p:nvSpPr>
            <p:cNvPr id="7" name="橢圓 6"/>
            <p:cNvSpPr/>
            <p:nvPr/>
          </p:nvSpPr>
          <p:spPr>
            <a:xfrm>
              <a:off x="1421" y="3717032"/>
              <a:ext cx="1872208" cy="18722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TW" altLang="en-US" dirty="0"/>
                <a:t>已開發</a:t>
              </a:r>
              <a:endParaRPr kumimoji="1" lang="en-US" altLang="zh-TW" dirty="0"/>
            </a:p>
            <a:p>
              <a:pPr algn="ctr"/>
              <a:r>
                <a:rPr kumimoji="1" lang="zh-TW" altLang="en-US" dirty="0"/>
                <a:t>強族</a:t>
              </a:r>
            </a:p>
          </p:txBody>
        </p:sp>
        <p:sp>
          <p:nvSpPr>
            <p:cNvPr id="8" name="橢圓 7"/>
            <p:cNvSpPr/>
            <p:nvPr/>
          </p:nvSpPr>
          <p:spPr>
            <a:xfrm>
              <a:off x="1979712" y="3212976"/>
              <a:ext cx="1872208" cy="18722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TW" altLang="en-US" dirty="0"/>
                <a:t>運動大國</a:t>
              </a:r>
            </a:p>
          </p:txBody>
        </p:sp>
      </p:grpSp>
      <p:grpSp>
        <p:nvGrpSpPr>
          <p:cNvPr id="13" name="群組 12"/>
          <p:cNvGrpSpPr/>
          <p:nvPr/>
        </p:nvGrpSpPr>
        <p:grpSpPr>
          <a:xfrm>
            <a:off x="5292080" y="3068960"/>
            <a:ext cx="3600400" cy="3789040"/>
            <a:chOff x="5292080" y="3068960"/>
            <a:chExt cx="3600400" cy="3789040"/>
          </a:xfrm>
        </p:grpSpPr>
        <p:sp>
          <p:nvSpPr>
            <p:cNvPr id="9" name="橢圓 8"/>
            <p:cNvSpPr/>
            <p:nvPr/>
          </p:nvSpPr>
          <p:spPr>
            <a:xfrm>
              <a:off x="7020272" y="4985792"/>
              <a:ext cx="1872208" cy="187220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zh-TW" altLang="en-US" dirty="0"/>
                <a:t>運動小國</a:t>
              </a:r>
            </a:p>
          </p:txBody>
        </p:sp>
        <p:sp>
          <p:nvSpPr>
            <p:cNvPr id="10" name="橢圓 9"/>
            <p:cNvSpPr/>
            <p:nvPr/>
          </p:nvSpPr>
          <p:spPr>
            <a:xfrm>
              <a:off x="6588224" y="3068960"/>
              <a:ext cx="1872208" cy="187220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zh-TW" altLang="en-US" dirty="0"/>
                <a:t>有色</a:t>
              </a:r>
            </a:p>
          </p:txBody>
        </p:sp>
        <p:sp>
          <p:nvSpPr>
            <p:cNvPr id="11" name="橢圓 10"/>
            <p:cNvSpPr/>
            <p:nvPr/>
          </p:nvSpPr>
          <p:spPr>
            <a:xfrm>
              <a:off x="5292080" y="4869160"/>
              <a:ext cx="1872208" cy="187220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zh-TW" altLang="en-US" dirty="0"/>
                <a:t>開發中</a:t>
              </a:r>
              <a:endParaRPr kumimoji="1" lang="en-US" altLang="zh-TW" dirty="0"/>
            </a:p>
            <a:p>
              <a:pPr algn="ctr"/>
              <a:r>
                <a:rPr lang="zh-TW" altLang="en-US" dirty="0"/>
                <a:t>弱族</a:t>
              </a:r>
              <a:endParaRPr kumimoji="1" lang="zh-TW" altLang="en-US" dirty="0"/>
            </a:p>
          </p:txBody>
        </p:sp>
      </p:grpSp>
    </p:spTree>
    <p:extLst>
      <p:ext uri="{BB962C8B-B14F-4D97-AF65-F5344CB8AC3E}">
        <p14:creationId xmlns:p14="http://schemas.microsoft.com/office/powerpoint/2010/main" val="71313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548680"/>
            <a:ext cx="3528392" cy="5184576"/>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zh-TW" altLang="en-US" sz="2400" b="1" dirty="0">
                <a:solidFill>
                  <a:schemeClr val="bg2"/>
                </a:solidFill>
              </a:rPr>
              <a:t>最固執的</a:t>
            </a:r>
            <a:r>
              <a:rPr lang="zh-TW" altLang="en-US" sz="2400" b="1" dirty="0" smtClean="0">
                <a:solidFill>
                  <a:schemeClr val="bg2"/>
                </a:solidFill>
              </a:rPr>
              <a:t>階層分法</a:t>
            </a:r>
            <a:endParaRPr lang="zh-TW" altLang="en-US" sz="2400" b="1" dirty="0">
              <a:solidFill>
                <a:schemeClr val="bg2"/>
              </a:solidFill>
            </a:endParaRPr>
          </a:p>
          <a:p>
            <a:pPr algn="ctr"/>
            <a:r>
              <a:rPr lang="zh-TW" altLang="en-US" sz="2400" b="1" dirty="0">
                <a:solidFill>
                  <a:schemeClr val="bg2"/>
                </a:solidFill>
              </a:rPr>
              <a:t>種姓</a:t>
            </a:r>
            <a:endParaRPr lang="en-US" altLang="zh-TW" sz="2400" b="1" dirty="0">
              <a:solidFill>
                <a:schemeClr val="bg2"/>
              </a:solidFill>
            </a:endParaRPr>
          </a:p>
          <a:p>
            <a:pPr algn="ctr"/>
            <a:r>
              <a:rPr lang="en-US" altLang="zh-TW" sz="2400" b="1" dirty="0">
                <a:solidFill>
                  <a:schemeClr val="bg2"/>
                </a:solidFill>
              </a:rPr>
              <a:t>Caste</a:t>
            </a:r>
            <a:r>
              <a:rPr lang="zh-TW" altLang="en-US" sz="2400" b="1" dirty="0">
                <a:solidFill>
                  <a:schemeClr val="bg2"/>
                </a:solidFill>
              </a:rPr>
              <a:t> </a:t>
            </a:r>
            <a:r>
              <a:rPr lang="en-US" altLang="zh-TW" sz="2400" b="1" dirty="0">
                <a:solidFill>
                  <a:schemeClr val="bg2"/>
                </a:solidFill>
              </a:rPr>
              <a:t>System</a:t>
            </a:r>
          </a:p>
          <a:p>
            <a:pPr algn="ctr"/>
            <a:endParaRPr lang="en-US" altLang="zh-TW" sz="2400" b="1" dirty="0">
              <a:solidFill>
                <a:schemeClr val="bg2"/>
              </a:solidFill>
            </a:endParaRPr>
          </a:p>
          <a:p>
            <a:pPr algn="ctr"/>
            <a:r>
              <a:rPr lang="zh-TW" altLang="en-US" sz="2000" b="1" dirty="0">
                <a:solidFill>
                  <a:srgbClr val="000000"/>
                </a:solidFill>
                <a:latin typeface="Apple LiGothic Medium"/>
                <a:ea typeface="Apple LiGothic Medium"/>
                <a:cs typeface="Apple LiGothic Medium"/>
              </a:rPr>
              <a:t>婆羅門（祭司）</a:t>
            </a:r>
            <a:endParaRPr lang="en-US" altLang="zh-TW" sz="2000" b="1" dirty="0">
              <a:solidFill>
                <a:srgbClr val="000000"/>
              </a:solidFill>
              <a:latin typeface="Apple LiGothic Medium"/>
              <a:ea typeface="Apple LiGothic Medium"/>
              <a:cs typeface="Apple LiGothic Medium"/>
            </a:endParaRPr>
          </a:p>
          <a:p>
            <a:pPr algn="ctr"/>
            <a:r>
              <a:rPr lang="zh-TW" altLang="en-US" sz="2000" b="1" dirty="0">
                <a:solidFill>
                  <a:srgbClr val="000000"/>
                </a:solidFill>
                <a:latin typeface="Apple LiGothic Medium"/>
                <a:ea typeface="Apple LiGothic Medium"/>
                <a:cs typeface="Apple LiGothic Medium"/>
              </a:rPr>
              <a:t>剎地利（貴族）</a:t>
            </a:r>
            <a:endParaRPr lang="en-US" altLang="zh-TW" sz="2000" b="1" dirty="0">
              <a:solidFill>
                <a:srgbClr val="000000"/>
              </a:solidFill>
              <a:latin typeface="Apple LiGothic Medium"/>
              <a:ea typeface="Apple LiGothic Medium"/>
              <a:cs typeface="Apple LiGothic Medium"/>
            </a:endParaRPr>
          </a:p>
          <a:p>
            <a:pPr algn="ctr"/>
            <a:r>
              <a:rPr lang="zh-TW" altLang="en-US" sz="2000" b="1" dirty="0">
                <a:solidFill>
                  <a:srgbClr val="000000"/>
                </a:solidFill>
                <a:latin typeface="Apple LiGothic Medium"/>
                <a:ea typeface="Apple LiGothic Medium"/>
                <a:cs typeface="Apple LiGothic Medium"/>
              </a:rPr>
              <a:t>吠舍（農民商人）</a:t>
            </a:r>
            <a:endParaRPr lang="en-US" altLang="zh-TW" sz="2000" b="1" dirty="0">
              <a:solidFill>
                <a:srgbClr val="000000"/>
              </a:solidFill>
              <a:latin typeface="Apple LiGothic Medium"/>
              <a:ea typeface="Apple LiGothic Medium"/>
              <a:cs typeface="Apple LiGothic Medium"/>
            </a:endParaRPr>
          </a:p>
          <a:p>
            <a:pPr algn="ctr"/>
            <a:r>
              <a:rPr lang="zh-TW" altLang="en-US" sz="2000" b="1" dirty="0">
                <a:solidFill>
                  <a:srgbClr val="000000"/>
                </a:solidFill>
                <a:latin typeface="Apple LiGothic Medium"/>
                <a:ea typeface="Apple LiGothic Medium"/>
                <a:cs typeface="Apple LiGothic Medium"/>
              </a:rPr>
              <a:t>首陀羅（奴隸）</a:t>
            </a:r>
            <a:endParaRPr lang="en-US" altLang="zh-TW" sz="2000" b="1" dirty="0">
              <a:solidFill>
                <a:srgbClr val="000000"/>
              </a:solidFill>
              <a:latin typeface="Apple LiGothic Medium"/>
              <a:ea typeface="Apple LiGothic Medium"/>
              <a:cs typeface="Apple LiGothic Medium"/>
            </a:endParaRPr>
          </a:p>
          <a:p>
            <a:pPr algn="ctr"/>
            <a:r>
              <a:rPr lang="zh-TW" altLang="en-US" sz="2000" b="1" dirty="0">
                <a:solidFill>
                  <a:srgbClr val="000000"/>
                </a:solidFill>
                <a:latin typeface="Apple LiGothic Medium"/>
                <a:ea typeface="Apple LiGothic Medium"/>
                <a:cs typeface="Apple LiGothic Medium"/>
              </a:rPr>
              <a:t>賤民（罪犯，戰俘，米克斯）</a:t>
            </a:r>
            <a:endParaRPr lang="en-US" altLang="zh-TW" sz="2000" b="1" dirty="0">
              <a:solidFill>
                <a:srgbClr val="000000"/>
              </a:solidFill>
              <a:latin typeface="Apple LiGothic Medium"/>
              <a:ea typeface="Apple LiGothic Medium"/>
              <a:cs typeface="Apple LiGothic Medium"/>
            </a:endParaRPr>
          </a:p>
          <a:p>
            <a:pPr algn="ctr"/>
            <a:endParaRPr lang="en-US" altLang="zh-TW" sz="2400" b="1" dirty="0">
              <a:solidFill>
                <a:schemeClr val="bg2"/>
              </a:solidFill>
            </a:endParaRPr>
          </a:p>
        </p:txBody>
      </p:sp>
      <p:pic>
        <p:nvPicPr>
          <p:cNvPr id="3" name="圖片 2" descr="螢幕快照 2013-01-04 上午12.21.38.png"/>
          <p:cNvPicPr>
            <a:picLocks noChangeAspect="1"/>
          </p:cNvPicPr>
          <p:nvPr/>
        </p:nvPicPr>
        <p:blipFill rotWithShape="1">
          <a:blip r:embed="rId2">
            <a:extLst>
              <a:ext uri="{28A0092B-C50C-407E-A947-70E740481C1C}">
                <a14:useLocalDpi xmlns:a14="http://schemas.microsoft.com/office/drawing/2010/main" val="0"/>
              </a:ext>
            </a:extLst>
          </a:blip>
          <a:srcRect r="-4304" b="18474"/>
          <a:stretch/>
        </p:blipFill>
        <p:spPr>
          <a:xfrm>
            <a:off x="3721917" y="341509"/>
            <a:ext cx="5107266" cy="5598917"/>
          </a:xfrm>
          <a:prstGeom prst="rect">
            <a:avLst/>
          </a:prstGeom>
        </p:spPr>
      </p:pic>
      <p:sp>
        <p:nvSpPr>
          <p:cNvPr id="5" name="向下箭號 4"/>
          <p:cNvSpPr/>
          <p:nvPr/>
        </p:nvSpPr>
        <p:spPr>
          <a:xfrm rot="19045215">
            <a:off x="3742870" y="26835"/>
            <a:ext cx="1633618" cy="2452771"/>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TW" altLang="en-US" dirty="0"/>
              <a:t>繼承而來</a:t>
            </a:r>
            <a:endParaRPr kumimoji="1" lang="en-US" altLang="zh-TW" dirty="0"/>
          </a:p>
          <a:p>
            <a:pPr algn="ctr"/>
            <a:endParaRPr lang="en-US" altLang="zh-TW" dirty="0"/>
          </a:p>
          <a:p>
            <a:pPr algn="ctr"/>
            <a:r>
              <a:rPr kumimoji="1" lang="zh-TW" altLang="en-US" dirty="0"/>
              <a:t>很難翻身</a:t>
            </a:r>
          </a:p>
        </p:txBody>
      </p:sp>
      <p:sp>
        <p:nvSpPr>
          <p:cNvPr id="6" name="向下箭號 5"/>
          <p:cNvSpPr/>
          <p:nvPr/>
        </p:nvSpPr>
        <p:spPr>
          <a:xfrm rot="2756085">
            <a:off x="7367223" y="1776362"/>
            <a:ext cx="1835967" cy="194421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a:t>職業為基礎的內婚制</a:t>
            </a:r>
            <a:endParaRPr kumimoji="1" lang="zh-TW" altLang="en-US" dirty="0"/>
          </a:p>
        </p:txBody>
      </p:sp>
      <p:sp>
        <p:nvSpPr>
          <p:cNvPr id="7" name="矩形 6"/>
          <p:cNvSpPr/>
          <p:nvPr/>
        </p:nvSpPr>
        <p:spPr>
          <a:xfrm>
            <a:off x="3721917" y="5882072"/>
            <a:ext cx="510726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altLang="zh-TW" dirty="0" smtClean="0"/>
              <a:t>1947</a:t>
            </a:r>
            <a:r>
              <a:rPr lang="zh-TW" altLang="en-US" dirty="0"/>
              <a:t>印度獨立後，憲法第</a:t>
            </a:r>
            <a:r>
              <a:rPr lang="en-US" altLang="zh-TW" dirty="0"/>
              <a:t>15</a:t>
            </a:r>
            <a:r>
              <a:rPr lang="zh-TW" altLang="en-US" dirty="0"/>
              <a:t>條規定：「任何人不得因種姓、宗教、出生地而受歧視」；第</a:t>
            </a:r>
            <a:r>
              <a:rPr lang="en-US" altLang="zh-TW" dirty="0"/>
              <a:t>17</a:t>
            </a:r>
            <a:r>
              <a:rPr lang="zh-TW" altLang="en-US" dirty="0"/>
              <a:t>條明文規定廢除「不可接觸制</a:t>
            </a:r>
            <a:r>
              <a:rPr lang="zh-TW" altLang="en-US" dirty="0" smtClean="0"/>
              <a:t>」</a:t>
            </a:r>
            <a:endParaRPr lang="en-US" altLang="zh-TW" dirty="0" smtClean="0"/>
          </a:p>
        </p:txBody>
      </p:sp>
      <p:sp>
        <p:nvSpPr>
          <p:cNvPr id="8" name="向下箭號 7"/>
          <p:cNvSpPr/>
          <p:nvPr/>
        </p:nvSpPr>
        <p:spPr>
          <a:xfrm>
            <a:off x="2843808" y="548680"/>
            <a:ext cx="1008112" cy="532859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t>＋</a:t>
            </a:r>
            <a:endParaRPr lang="en-US" altLang="zh-TW" dirty="0"/>
          </a:p>
          <a:p>
            <a:pPr algn="ctr"/>
            <a:r>
              <a:rPr kumimoji="1" lang="zh-TW" altLang="en-US" dirty="0"/>
              <a:t>職業</a:t>
            </a:r>
            <a:endParaRPr kumimoji="1" lang="en-US" altLang="zh-TW" dirty="0"/>
          </a:p>
          <a:p>
            <a:pPr algn="ctr"/>
            <a:r>
              <a:rPr kumimoji="1" lang="zh-TW" altLang="en-US" dirty="0"/>
              <a:t>潔淨的程度</a:t>
            </a:r>
            <a:endParaRPr kumimoji="1" lang="en-US" altLang="zh-TW" dirty="0"/>
          </a:p>
          <a:p>
            <a:pPr algn="ctr"/>
            <a:r>
              <a:rPr lang="zh-TW" altLang="en-US" dirty="0"/>
              <a:t>－</a:t>
            </a:r>
            <a:endParaRPr kumimoji="1" lang="zh-TW" altLang="en-US" dirty="0"/>
          </a:p>
        </p:txBody>
      </p:sp>
    </p:spTree>
    <p:extLst>
      <p:ext uri="{BB962C8B-B14F-4D97-AF65-F5344CB8AC3E}">
        <p14:creationId xmlns:p14="http://schemas.microsoft.com/office/powerpoint/2010/main" val="70998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TW" altLang="en-US" dirty="0"/>
              <a:t>現代階層的分法</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946587222"/>
              </p:ext>
            </p:extLst>
          </p:nvPr>
        </p:nvGraphicFramePr>
        <p:xfrm>
          <a:off x="395536" y="1556792"/>
          <a:ext cx="8532440"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向下箭號 2"/>
          <p:cNvSpPr/>
          <p:nvPr/>
        </p:nvSpPr>
        <p:spPr>
          <a:xfrm>
            <a:off x="395536" y="1484784"/>
            <a:ext cx="1008112" cy="1008112"/>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a:p>
        </p:txBody>
      </p:sp>
      <p:pic>
        <p:nvPicPr>
          <p:cNvPr id="4" name="圖片 3"/>
          <p:cNvPicPr>
            <a:picLocks noChangeAspect="1"/>
          </p:cNvPicPr>
          <p:nvPr/>
        </p:nvPicPr>
        <p:blipFill>
          <a:blip r:embed="rId8"/>
          <a:stretch>
            <a:fillRect/>
          </a:stretch>
        </p:blipFill>
        <p:spPr>
          <a:xfrm>
            <a:off x="323528" y="3501008"/>
            <a:ext cx="8388424" cy="29865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zh-TW" altLang="en-US" sz="4000"/>
          </a:p>
        </p:txBody>
      </p:sp>
      <p:sp>
        <p:nvSpPr>
          <p:cNvPr id="20483" name="Rectangle 3"/>
          <p:cNvSpPr>
            <a:spLocks noGrp="1" noChangeArrowheads="1"/>
          </p:cNvSpPr>
          <p:nvPr>
            <p:ph idx="1"/>
          </p:nvPr>
        </p:nvSpPr>
        <p:spPr>
          <a:xfrm>
            <a:off x="457200" y="549275"/>
            <a:ext cx="8229600" cy="5581650"/>
          </a:xfrm>
        </p:spPr>
        <p:txBody>
          <a:bodyPr/>
          <a:lstStyle/>
          <a:p>
            <a:endParaRPr lang="zh-TW" altLang="en-US" dirty="0"/>
          </a:p>
        </p:txBody>
      </p:sp>
      <p:sp>
        <p:nvSpPr>
          <p:cNvPr id="20489" name="Rectangle 9"/>
          <p:cNvSpPr>
            <a:spLocks noChangeArrowheads="1"/>
          </p:cNvSpPr>
          <p:nvPr/>
        </p:nvSpPr>
        <p:spPr bwMode="auto">
          <a:xfrm>
            <a:off x="539750" y="2565400"/>
            <a:ext cx="1296988" cy="237648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zh-TW" altLang="en-US" dirty="0">
                <a:solidFill>
                  <a:schemeClr val="bg2"/>
                </a:solidFill>
              </a:rPr>
              <a:t>教育程度</a:t>
            </a:r>
            <a:endParaRPr lang="en-US" altLang="zh-TW" dirty="0">
              <a:solidFill>
                <a:schemeClr val="bg2"/>
              </a:solidFill>
            </a:endParaRPr>
          </a:p>
          <a:p>
            <a:pPr algn="ctr"/>
            <a:r>
              <a:rPr lang="zh-TW" altLang="en-US" b="1" dirty="0">
                <a:solidFill>
                  <a:srgbClr val="FF0000"/>
                </a:solidFill>
              </a:rPr>
              <a:t>收入</a:t>
            </a:r>
            <a:endParaRPr lang="en-US" altLang="zh-TW" b="1" dirty="0">
              <a:solidFill>
                <a:srgbClr val="FF0000"/>
              </a:solidFill>
            </a:endParaRPr>
          </a:p>
          <a:p>
            <a:pPr algn="ctr"/>
            <a:r>
              <a:rPr lang="zh-TW" altLang="en-US" dirty="0">
                <a:solidFill>
                  <a:schemeClr val="bg2"/>
                </a:solidFill>
              </a:rPr>
              <a:t>職業</a:t>
            </a:r>
            <a:endParaRPr lang="en-US" altLang="zh-TW" dirty="0">
              <a:solidFill>
                <a:schemeClr val="bg2"/>
              </a:solidFill>
            </a:endParaRPr>
          </a:p>
          <a:p>
            <a:pPr algn="ctr"/>
            <a:r>
              <a:rPr kumimoji="0" lang="zh-TW" altLang="en-US" dirty="0">
                <a:solidFill>
                  <a:schemeClr val="bg2"/>
                </a:solidFill>
              </a:rPr>
              <a:t>社會地位</a:t>
            </a:r>
            <a:endParaRPr kumimoji="0" lang="en-US" altLang="zh-TW" dirty="0">
              <a:solidFill>
                <a:schemeClr val="bg2"/>
              </a:solidFill>
            </a:endParaRPr>
          </a:p>
          <a:p>
            <a:pPr algn="ctr"/>
            <a:r>
              <a:rPr kumimoji="0" lang="zh-TW" altLang="en-US" dirty="0">
                <a:solidFill>
                  <a:schemeClr val="bg2"/>
                </a:solidFill>
              </a:rPr>
              <a:t>聲望</a:t>
            </a:r>
            <a:endParaRPr kumimoji="0" lang="en-US" altLang="zh-TW" dirty="0">
              <a:solidFill>
                <a:schemeClr val="bg2"/>
              </a:solidFill>
            </a:endParaRPr>
          </a:p>
          <a:p>
            <a:pPr algn="ctr"/>
            <a:endParaRPr lang="zh-TW" altLang="en-US" dirty="0">
              <a:solidFill>
                <a:schemeClr val="bg2"/>
              </a:solidFill>
            </a:endParaRPr>
          </a:p>
        </p:txBody>
      </p:sp>
      <p:sp>
        <p:nvSpPr>
          <p:cNvPr id="20490" name="Rectangle 10"/>
          <p:cNvSpPr>
            <a:spLocks noChangeArrowheads="1"/>
          </p:cNvSpPr>
          <p:nvPr/>
        </p:nvSpPr>
        <p:spPr bwMode="auto">
          <a:xfrm>
            <a:off x="3635375" y="836613"/>
            <a:ext cx="2232025" cy="79216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altLang="zh-TW" b="1">
                <a:solidFill>
                  <a:schemeClr val="bg2"/>
                </a:solidFill>
              </a:rPr>
              <a:t>Upper</a:t>
            </a:r>
          </a:p>
          <a:p>
            <a:pPr algn="ctr"/>
            <a:r>
              <a:rPr lang="zh-TW" altLang="en-US"/>
              <a:t>上層階級</a:t>
            </a:r>
          </a:p>
        </p:txBody>
      </p:sp>
      <p:sp>
        <p:nvSpPr>
          <p:cNvPr id="20491" name="Rectangle 11"/>
          <p:cNvSpPr>
            <a:spLocks noChangeArrowheads="1"/>
          </p:cNvSpPr>
          <p:nvPr/>
        </p:nvSpPr>
        <p:spPr bwMode="auto">
          <a:xfrm>
            <a:off x="3635375" y="2060575"/>
            <a:ext cx="2232025" cy="24479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altLang="zh-TW" b="1" dirty="0">
                <a:solidFill>
                  <a:schemeClr val="bg2"/>
                </a:solidFill>
              </a:rPr>
              <a:t>Middle</a:t>
            </a:r>
            <a:r>
              <a:rPr lang="en-US" altLang="zh-TW" dirty="0"/>
              <a:t> </a:t>
            </a:r>
          </a:p>
          <a:p>
            <a:pPr algn="ctr"/>
            <a:r>
              <a:rPr lang="zh-TW" altLang="en-US" dirty="0"/>
              <a:t>中上</a:t>
            </a:r>
            <a:endParaRPr lang="en-US" altLang="zh-TW" dirty="0"/>
          </a:p>
          <a:p>
            <a:pPr algn="ctr"/>
            <a:r>
              <a:rPr lang="zh-TW" altLang="en-US" dirty="0"/>
              <a:t>中中</a:t>
            </a:r>
            <a:endParaRPr lang="en-US" altLang="zh-TW" dirty="0"/>
          </a:p>
          <a:p>
            <a:pPr algn="ctr"/>
            <a:r>
              <a:rPr lang="zh-TW" altLang="en-US" dirty="0"/>
              <a:t>中下</a:t>
            </a:r>
            <a:endParaRPr kumimoji="0" lang="en-US" altLang="zh-TW" dirty="0"/>
          </a:p>
          <a:p>
            <a:pPr algn="ctr"/>
            <a:endParaRPr lang="zh-TW" altLang="en-US" dirty="0"/>
          </a:p>
        </p:txBody>
      </p:sp>
      <p:sp>
        <p:nvSpPr>
          <p:cNvPr id="20492" name="Rectangle 12"/>
          <p:cNvSpPr>
            <a:spLocks noChangeArrowheads="1"/>
          </p:cNvSpPr>
          <p:nvPr/>
        </p:nvSpPr>
        <p:spPr bwMode="auto">
          <a:xfrm>
            <a:off x="3635896" y="4725144"/>
            <a:ext cx="2232025" cy="10795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altLang="zh-TW" b="1" dirty="0"/>
              <a:t>Working </a:t>
            </a:r>
          </a:p>
          <a:p>
            <a:pPr algn="ctr"/>
            <a:r>
              <a:rPr lang="zh-TW" altLang="en-US" dirty="0"/>
              <a:t>勞工階級</a:t>
            </a:r>
          </a:p>
        </p:txBody>
      </p:sp>
      <p:sp>
        <p:nvSpPr>
          <p:cNvPr id="20493" name="Rectangle 13"/>
          <p:cNvSpPr>
            <a:spLocks noChangeArrowheads="1"/>
          </p:cNvSpPr>
          <p:nvPr/>
        </p:nvSpPr>
        <p:spPr bwMode="auto">
          <a:xfrm>
            <a:off x="7235825" y="2852738"/>
            <a:ext cx="1655763" cy="16573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zh-TW" altLang="en-US">
                <a:solidFill>
                  <a:schemeClr val="bg2"/>
                </a:solidFill>
              </a:rPr>
              <a:t>社會階級</a:t>
            </a:r>
            <a:endParaRPr lang="en-US" altLang="zh-TW">
              <a:solidFill>
                <a:schemeClr val="bg2"/>
              </a:solidFill>
            </a:endParaRPr>
          </a:p>
          <a:p>
            <a:pPr algn="ctr"/>
            <a:r>
              <a:rPr kumimoji="0" lang="en-US" altLang="zh-TW">
                <a:solidFill>
                  <a:schemeClr val="bg2"/>
                </a:solidFill>
              </a:rPr>
              <a:t>Social class</a:t>
            </a:r>
          </a:p>
        </p:txBody>
      </p:sp>
      <p:sp>
        <p:nvSpPr>
          <p:cNvPr id="20494" name="AutoShape 14"/>
          <p:cNvSpPr>
            <a:spLocks noChangeArrowheads="1"/>
          </p:cNvSpPr>
          <p:nvPr/>
        </p:nvSpPr>
        <p:spPr bwMode="auto">
          <a:xfrm>
            <a:off x="2124075" y="2997200"/>
            <a:ext cx="1150938" cy="792163"/>
          </a:xfrm>
          <a:prstGeom prst="rightArrow">
            <a:avLst>
              <a:gd name="adj1" fmla="val 50000"/>
              <a:gd name="adj2" fmla="val 3632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20496" name="AutoShape 16"/>
          <p:cNvSpPr>
            <a:spLocks noChangeArrowheads="1"/>
          </p:cNvSpPr>
          <p:nvPr/>
        </p:nvSpPr>
        <p:spPr bwMode="auto">
          <a:xfrm>
            <a:off x="2124075" y="836613"/>
            <a:ext cx="1150938" cy="792162"/>
          </a:xfrm>
          <a:prstGeom prst="rightArrow">
            <a:avLst>
              <a:gd name="adj1" fmla="val 50000"/>
              <a:gd name="adj2" fmla="val 3632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20497" name="AutoShape 17"/>
          <p:cNvSpPr>
            <a:spLocks noChangeArrowheads="1"/>
          </p:cNvSpPr>
          <p:nvPr/>
        </p:nvSpPr>
        <p:spPr bwMode="auto">
          <a:xfrm>
            <a:off x="2123728" y="4725144"/>
            <a:ext cx="1150937" cy="792162"/>
          </a:xfrm>
          <a:prstGeom prst="rightArrow">
            <a:avLst>
              <a:gd name="adj1" fmla="val 50000"/>
              <a:gd name="adj2" fmla="val 3632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20498" name="AutoShape 18"/>
          <p:cNvSpPr>
            <a:spLocks noChangeArrowheads="1"/>
          </p:cNvSpPr>
          <p:nvPr/>
        </p:nvSpPr>
        <p:spPr bwMode="auto">
          <a:xfrm>
            <a:off x="5867400" y="3429000"/>
            <a:ext cx="1150938" cy="792163"/>
          </a:xfrm>
          <a:prstGeom prst="rightArrow">
            <a:avLst>
              <a:gd name="adj1" fmla="val 50000"/>
              <a:gd name="adj2" fmla="val 3632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15" name="Rectangle 12"/>
          <p:cNvSpPr>
            <a:spLocks noChangeArrowheads="1"/>
          </p:cNvSpPr>
          <p:nvPr/>
        </p:nvSpPr>
        <p:spPr bwMode="auto">
          <a:xfrm>
            <a:off x="3635896" y="6021288"/>
            <a:ext cx="2232248" cy="6206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altLang="zh-TW" dirty="0"/>
              <a:t>Lower</a:t>
            </a:r>
            <a:r>
              <a:rPr lang="zh-TW" altLang="en-US" dirty="0"/>
              <a:t> </a:t>
            </a:r>
            <a:r>
              <a:rPr lang="en-US" altLang="zh-TW" dirty="0"/>
              <a:t>Class</a:t>
            </a:r>
          </a:p>
          <a:p>
            <a:pPr algn="ctr"/>
            <a:r>
              <a:rPr lang="zh-TW" altLang="en-US" dirty="0"/>
              <a:t>下層社會</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a:xfrm>
            <a:off x="467544" y="188640"/>
            <a:ext cx="8229600" cy="1143000"/>
          </a:xfrm>
        </p:spPr>
        <p:txBody>
          <a:bodyPr>
            <a:normAutofit/>
          </a:bodyPr>
          <a:lstStyle/>
          <a:p>
            <a:r>
              <a:rPr lang="zh-TW" altLang="en-US" sz="4000" dirty="0"/>
              <a:t>社會</a:t>
            </a:r>
            <a:r>
              <a:rPr lang="zh-TW" altLang="en-US" sz="4000" dirty="0">
                <a:solidFill>
                  <a:srgbClr val="FF0000"/>
                </a:solidFill>
              </a:rPr>
              <a:t>先前</a:t>
            </a:r>
            <a:r>
              <a:rPr lang="zh-TW" altLang="en-US" sz="4000" dirty="0"/>
              <a:t>及</a:t>
            </a:r>
            <a:r>
              <a:rPr lang="zh-TW" altLang="en-US" sz="4000" dirty="0">
                <a:solidFill>
                  <a:srgbClr val="FF0000"/>
                </a:solidFill>
              </a:rPr>
              <a:t>目前</a:t>
            </a:r>
            <a:r>
              <a:rPr lang="zh-TW" altLang="en-US" sz="4000" dirty="0"/>
              <a:t>的階級的分配</a:t>
            </a:r>
          </a:p>
        </p:txBody>
      </p:sp>
      <p:sp>
        <p:nvSpPr>
          <p:cNvPr id="49155" name="內容版面配置區 2"/>
          <p:cNvSpPr>
            <a:spLocks noGrp="1"/>
          </p:cNvSpPr>
          <p:nvPr>
            <p:ph idx="1"/>
          </p:nvPr>
        </p:nvSpPr>
        <p:spPr/>
        <p:txBody>
          <a:bodyPr/>
          <a:lstStyle/>
          <a:p>
            <a:pPr eaLnBrk="1" hangingPunct="1"/>
            <a:endParaRPr lang="zh-TW" altLang="en-US"/>
          </a:p>
        </p:txBody>
      </p:sp>
      <p:pic>
        <p:nvPicPr>
          <p:cNvPr id="49156" name="Picture 5" descr="normal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428750"/>
            <a:ext cx="7559675" cy="460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群組 4"/>
          <p:cNvGrpSpPr>
            <a:grpSpLocks/>
          </p:cNvGrpSpPr>
          <p:nvPr/>
        </p:nvGrpSpPr>
        <p:grpSpPr bwMode="auto">
          <a:xfrm>
            <a:off x="1571625" y="4714875"/>
            <a:ext cx="6121400" cy="779463"/>
            <a:chOff x="1403350" y="5157788"/>
            <a:chExt cx="6121400" cy="779462"/>
          </a:xfrm>
        </p:grpSpPr>
        <p:sp>
          <p:nvSpPr>
            <p:cNvPr id="49158" name="Text Box 6"/>
            <p:cNvSpPr txBox="1">
              <a:spLocks noChangeArrowheads="1"/>
            </p:cNvSpPr>
            <p:nvPr/>
          </p:nvSpPr>
          <p:spPr bwMode="auto">
            <a:xfrm>
              <a:off x="1403350" y="5157788"/>
              <a:ext cx="2089150" cy="779462"/>
            </a:xfrm>
            <a:prstGeom prst="rect">
              <a:avLst/>
            </a:prstGeom>
            <a:solidFill>
              <a:srgbClr val="FF66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defTabSz="914400" eaLnBrk="1" fontAlgn="base" hangingPunct="1">
                <a:spcBef>
                  <a:spcPct val="50000"/>
                </a:spcBef>
                <a:spcAft>
                  <a:spcPct val="0"/>
                </a:spcAft>
              </a:pPr>
              <a:r>
                <a:rPr lang="zh-TW" altLang="en-US">
                  <a:solidFill>
                    <a:prstClr val="black"/>
                  </a:solidFill>
                </a:rPr>
                <a:t>低階層</a:t>
              </a:r>
            </a:p>
            <a:p>
              <a:pPr algn="ctr" defTabSz="914400" eaLnBrk="1" fontAlgn="base" hangingPunct="1">
                <a:spcBef>
                  <a:spcPct val="50000"/>
                </a:spcBef>
                <a:spcAft>
                  <a:spcPct val="0"/>
                </a:spcAft>
              </a:pPr>
              <a:r>
                <a:rPr lang="zh-TW" altLang="en-US">
                  <a:solidFill>
                    <a:prstClr val="black"/>
                  </a:solidFill>
                </a:rPr>
                <a:t>勞工階級</a:t>
              </a:r>
            </a:p>
          </p:txBody>
        </p:sp>
        <p:sp>
          <p:nvSpPr>
            <p:cNvPr id="49159" name="Text Box 7"/>
            <p:cNvSpPr txBox="1">
              <a:spLocks noChangeArrowheads="1"/>
            </p:cNvSpPr>
            <p:nvPr/>
          </p:nvSpPr>
          <p:spPr bwMode="auto">
            <a:xfrm>
              <a:off x="3492500" y="5157788"/>
              <a:ext cx="2089150" cy="779462"/>
            </a:xfrm>
            <a:prstGeom prst="rect">
              <a:avLst/>
            </a:prstGeom>
            <a:solidFill>
              <a:srgbClr val="99C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defTabSz="914400" eaLnBrk="1" fontAlgn="base" hangingPunct="1">
                <a:spcBef>
                  <a:spcPct val="50000"/>
                </a:spcBef>
                <a:spcAft>
                  <a:spcPct val="0"/>
                </a:spcAft>
              </a:pPr>
              <a:r>
                <a:rPr lang="zh-TW" altLang="en-US">
                  <a:solidFill>
                    <a:prstClr val="black"/>
                  </a:solidFill>
                </a:rPr>
                <a:t>中階層</a:t>
              </a:r>
            </a:p>
            <a:p>
              <a:pPr algn="ctr" defTabSz="914400" eaLnBrk="1" fontAlgn="base" hangingPunct="1">
                <a:spcBef>
                  <a:spcPct val="50000"/>
                </a:spcBef>
                <a:spcAft>
                  <a:spcPct val="0"/>
                </a:spcAft>
              </a:pPr>
              <a:r>
                <a:rPr lang="zh-TW" altLang="en-US">
                  <a:solidFill>
                    <a:prstClr val="black"/>
                  </a:solidFill>
                </a:rPr>
                <a:t>中產階級</a:t>
              </a:r>
            </a:p>
          </p:txBody>
        </p:sp>
        <p:sp>
          <p:nvSpPr>
            <p:cNvPr id="49160" name="Text Box 8"/>
            <p:cNvSpPr txBox="1">
              <a:spLocks noChangeArrowheads="1"/>
            </p:cNvSpPr>
            <p:nvPr/>
          </p:nvSpPr>
          <p:spPr bwMode="auto">
            <a:xfrm>
              <a:off x="5508625" y="5157788"/>
              <a:ext cx="2016125" cy="77946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defTabSz="914400" eaLnBrk="1" fontAlgn="base" hangingPunct="1">
                <a:spcBef>
                  <a:spcPct val="50000"/>
                </a:spcBef>
                <a:spcAft>
                  <a:spcPct val="0"/>
                </a:spcAft>
              </a:pPr>
              <a:r>
                <a:rPr lang="zh-TW" altLang="en-US">
                  <a:solidFill>
                    <a:prstClr val="black"/>
                  </a:solidFill>
                </a:rPr>
                <a:t>高階層</a:t>
              </a:r>
            </a:p>
            <a:p>
              <a:pPr algn="ctr" defTabSz="914400" eaLnBrk="1" fontAlgn="base" hangingPunct="1">
                <a:spcBef>
                  <a:spcPct val="50000"/>
                </a:spcBef>
                <a:spcAft>
                  <a:spcPct val="0"/>
                </a:spcAft>
              </a:pPr>
              <a:r>
                <a:rPr lang="zh-TW" altLang="en-US">
                  <a:solidFill>
                    <a:prstClr val="black"/>
                  </a:solidFill>
                </a:rPr>
                <a:t>資產家階級</a:t>
              </a:r>
            </a:p>
          </p:txBody>
        </p:sp>
      </p:grpSp>
    </p:spTree>
    <p:extLst>
      <p:ext uri="{BB962C8B-B14F-4D97-AF65-F5344CB8AC3E}">
        <p14:creationId xmlns:p14="http://schemas.microsoft.com/office/powerpoint/2010/main" val="1069234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839611"/>
            <a:ext cx="8278812" cy="478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向下箭號 5"/>
          <p:cNvSpPr/>
          <p:nvPr/>
        </p:nvSpPr>
        <p:spPr>
          <a:xfrm>
            <a:off x="4286250" y="714375"/>
            <a:ext cx="785813" cy="20002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fontAlgn="base">
              <a:spcBef>
                <a:spcPct val="0"/>
              </a:spcBef>
              <a:spcAft>
                <a:spcPct val="0"/>
              </a:spcAft>
              <a:defRPr/>
            </a:pPr>
            <a:endParaRPr kumimoji="1" lang="zh-TW" altLang="en-US">
              <a:solidFill>
                <a:prstClr val="white"/>
              </a:solidFill>
              <a:latin typeface="Calibri"/>
              <a:ea typeface="新細明體"/>
            </a:endParaRPr>
          </a:p>
        </p:txBody>
      </p:sp>
      <p:sp>
        <p:nvSpPr>
          <p:cNvPr id="14" name="矩形 13"/>
          <p:cNvSpPr/>
          <p:nvPr/>
        </p:nvSpPr>
        <p:spPr>
          <a:xfrm>
            <a:off x="1364249" y="1"/>
            <a:ext cx="7079985" cy="8230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TW" altLang="en-US" dirty="0"/>
              <a:t>社會變化下迫使原本團塊遷移，產生問題</a:t>
            </a:r>
          </a:p>
        </p:txBody>
      </p:sp>
    </p:spTree>
    <p:extLst>
      <p:ext uri="{BB962C8B-B14F-4D97-AF65-F5344CB8AC3E}">
        <p14:creationId xmlns:p14="http://schemas.microsoft.com/office/powerpoint/2010/main" val="313264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螢幕快照 2016-12-14 下午12.36.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6775"/>
            <a:ext cx="9144000" cy="4709903"/>
          </a:xfrm>
          <a:prstGeom prst="rect">
            <a:avLst/>
          </a:prstGeom>
        </p:spPr>
      </p:pic>
      <p:sp>
        <p:nvSpPr>
          <p:cNvPr id="3" name="標題 2">
            <a:extLst>
              <a:ext uri="{FF2B5EF4-FFF2-40B4-BE49-F238E27FC236}">
                <a16:creationId xmlns:a16="http://schemas.microsoft.com/office/drawing/2014/main" xmlns="" id="{C6383644-2442-7845-B5F9-32E8CC7B7005}"/>
              </a:ext>
            </a:extLst>
          </p:cNvPr>
          <p:cNvSpPr>
            <a:spLocks noGrp="1"/>
          </p:cNvSpPr>
          <p:nvPr>
            <p:ph type="title"/>
          </p:nvPr>
        </p:nvSpPr>
        <p:spPr>
          <a:xfrm>
            <a:off x="457200" y="92498"/>
            <a:ext cx="8229600" cy="1143000"/>
          </a:xfrm>
        </p:spPr>
        <p:txBody>
          <a:bodyPr>
            <a:normAutofit/>
          </a:bodyPr>
          <a:lstStyle/>
          <a:p>
            <a:r>
              <a:rPr kumimoji="1" lang="en-US" altLang="zh-TW" dirty="0"/>
              <a:t>1:99</a:t>
            </a:r>
            <a:r>
              <a:rPr kumimoji="1" lang="zh-TW" altLang="en-US" dirty="0"/>
              <a:t>的戰爭：天下雜誌</a:t>
            </a:r>
          </a:p>
        </p:txBody>
      </p:sp>
    </p:spTree>
    <p:extLst>
      <p:ext uri="{BB962C8B-B14F-4D97-AF65-F5344CB8AC3E}">
        <p14:creationId xmlns:p14="http://schemas.microsoft.com/office/powerpoint/2010/main" val="3283673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思考的問題</a:t>
            </a:r>
            <a:endParaRPr lang="zh-TW" altLang="en-US" dirty="0"/>
          </a:p>
        </p:txBody>
      </p:sp>
      <p:sp>
        <p:nvSpPr>
          <p:cNvPr id="3" name="內容版面配置區 2"/>
          <p:cNvSpPr>
            <a:spLocks noGrp="1"/>
          </p:cNvSpPr>
          <p:nvPr>
            <p:ph idx="1"/>
          </p:nvPr>
        </p:nvSpPr>
        <p:spPr>
          <a:xfrm>
            <a:off x="457200" y="1600201"/>
            <a:ext cx="8229600" cy="1828800"/>
          </a:xfrm>
        </p:spPr>
        <p:txBody>
          <a:bodyPr/>
          <a:lstStyle/>
          <a:p>
            <a:r>
              <a:rPr lang="zh-TW" altLang="en-US" dirty="0" smtClean="0"/>
              <a:t>你認為社會階層如何影響你的生活</a:t>
            </a:r>
            <a:r>
              <a:rPr lang="en-US" altLang="zh-TW" dirty="0" smtClean="0"/>
              <a:t>?</a:t>
            </a:r>
          </a:p>
          <a:p>
            <a:r>
              <a:rPr lang="zh-TW" altLang="en-US" dirty="0" smtClean="0"/>
              <a:t>社會階層如何影響你的運動選擇</a:t>
            </a:r>
            <a:r>
              <a:rPr lang="en-US" altLang="zh-TW" dirty="0" smtClean="0"/>
              <a:t>?</a:t>
            </a:r>
          </a:p>
          <a:p>
            <a:r>
              <a:rPr lang="zh-TW" altLang="en-US" dirty="0" smtClean="0"/>
              <a:t>社會階層與運動之間的關係</a:t>
            </a:r>
            <a:r>
              <a:rPr lang="en-US" altLang="zh-TW" dirty="0"/>
              <a:t>?</a:t>
            </a:r>
            <a:endParaRPr lang="en-US" altLang="zh-TW" dirty="0" smtClean="0"/>
          </a:p>
        </p:txBody>
      </p:sp>
    </p:spTree>
    <p:extLst>
      <p:ext uri="{BB962C8B-B14F-4D97-AF65-F5344CB8AC3E}">
        <p14:creationId xmlns:p14="http://schemas.microsoft.com/office/powerpoint/2010/main" val="1040998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kumimoji="1" lang="zh-TW" altLang="en-US" dirty="0" smtClean="0"/>
              <a:t>謝謝聆聽</a:t>
            </a:r>
            <a:endParaRPr kumimoji="1" lang="zh-TW" altLang="en-US" dirty="0"/>
          </a:p>
        </p:txBody>
      </p:sp>
      <p:sp>
        <p:nvSpPr>
          <p:cNvPr id="5" name="文字版面配置區 4"/>
          <p:cNvSpPr>
            <a:spLocks noGrp="1"/>
          </p:cNvSpPr>
          <p:nvPr>
            <p:ph type="body" idx="1"/>
          </p:nvPr>
        </p:nvSpPr>
        <p:spPr/>
        <p:txBody>
          <a:bodyPr/>
          <a:lstStyle/>
          <a:p>
            <a:endParaRPr kumimoji="1" lang="zh-TW" altLang="en-US" dirty="0"/>
          </a:p>
        </p:txBody>
      </p:sp>
    </p:spTree>
    <p:extLst>
      <p:ext uri="{BB962C8B-B14F-4D97-AF65-F5344CB8AC3E}">
        <p14:creationId xmlns:p14="http://schemas.microsoft.com/office/powerpoint/2010/main" val="12922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5368" y="197768"/>
            <a:ext cx="8229600" cy="831161"/>
          </a:xfrm>
        </p:spPr>
        <p:txBody>
          <a:bodyPr>
            <a:normAutofit fontScale="90000"/>
          </a:bodyPr>
          <a:lstStyle/>
          <a:p>
            <a:r>
              <a:rPr lang="zh-TW" altLang="en-US" sz="4000" dirty="0"/>
              <a:t>階層的定義</a:t>
            </a:r>
            <a:r>
              <a:rPr lang="en-US" altLang="zh-TW" sz="4000" dirty="0"/>
              <a:t/>
            </a:r>
            <a:br>
              <a:rPr lang="en-US" altLang="zh-TW" sz="4000" dirty="0"/>
            </a:br>
            <a:endParaRPr lang="zh-TW" altLang="en-US" sz="4000" dirty="0"/>
          </a:p>
        </p:txBody>
      </p:sp>
      <p:sp>
        <p:nvSpPr>
          <p:cNvPr id="24582" name="Rectangle 6"/>
          <p:cNvSpPr>
            <a:spLocks noChangeArrowheads="1"/>
          </p:cNvSpPr>
          <p:nvPr/>
        </p:nvSpPr>
        <p:spPr bwMode="auto">
          <a:xfrm>
            <a:off x="539030" y="1124744"/>
            <a:ext cx="8135938"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Char char="u"/>
            </a:pPr>
            <a:r>
              <a:rPr lang="zh-TW" altLang="en-US" sz="2400" b="1" dirty="0"/>
              <a:t>一個社會中，一些人的分類聚集（</a:t>
            </a:r>
            <a:r>
              <a:rPr lang="en-US" altLang="zh-TW" sz="2400" dirty="0"/>
              <a:t>classification</a:t>
            </a:r>
            <a:r>
              <a:rPr lang="zh-TW" altLang="en-US" sz="2400" b="1" dirty="0"/>
              <a:t>）</a:t>
            </a:r>
            <a:endParaRPr lang="en-US" altLang="zh-TW" sz="2400" b="1" dirty="0"/>
          </a:p>
          <a:p>
            <a:pPr>
              <a:buFont typeface="Wingdings" charset="0"/>
              <a:buChar char="u"/>
            </a:pPr>
            <a:r>
              <a:rPr lang="zh-TW" altLang="en-US" sz="2400" b="1" dirty="0"/>
              <a:t>他們享有類似的地位與資源</a:t>
            </a:r>
            <a:r>
              <a:rPr lang="en-US" altLang="zh-TW" sz="2400" b="1" dirty="0"/>
              <a:t>, </a:t>
            </a:r>
            <a:r>
              <a:rPr lang="zh-TW" altLang="en-US" sz="2400" b="1" dirty="0"/>
              <a:t>包含財富</a:t>
            </a:r>
            <a:r>
              <a:rPr lang="en-US" altLang="zh-TW" sz="2400" b="1" dirty="0"/>
              <a:t>, </a:t>
            </a:r>
            <a:r>
              <a:rPr lang="zh-TW" altLang="en-US" sz="2400" b="1" dirty="0"/>
              <a:t>教育</a:t>
            </a:r>
            <a:r>
              <a:rPr lang="en-US" altLang="zh-TW" sz="2400" b="1" dirty="0"/>
              <a:t>, </a:t>
            </a:r>
            <a:r>
              <a:rPr lang="zh-TW" altLang="en-US" sz="2400" b="1" dirty="0"/>
              <a:t>職業</a:t>
            </a:r>
            <a:r>
              <a:rPr lang="en-US" altLang="zh-TW" sz="2400" b="1" dirty="0"/>
              <a:t>, </a:t>
            </a:r>
            <a:r>
              <a:rPr lang="zh-TW" altLang="en-US" sz="2400" b="1" dirty="0"/>
              <a:t>或榮譽</a:t>
            </a:r>
            <a:r>
              <a:rPr lang="en-US" altLang="zh-TW" sz="2400" b="1" dirty="0"/>
              <a:t>, </a:t>
            </a:r>
            <a:r>
              <a:rPr lang="zh-TW" altLang="en-US" sz="2400" b="1" dirty="0"/>
              <a:t>或得的社會關注也相同</a:t>
            </a:r>
            <a:r>
              <a:rPr lang="en-US" altLang="zh-TW" sz="2400" b="1" dirty="0"/>
              <a:t>. </a:t>
            </a:r>
          </a:p>
          <a:p>
            <a:pPr>
              <a:buFont typeface="Wingdings" charset="0"/>
              <a:buChar char="u"/>
            </a:pPr>
            <a:r>
              <a:rPr lang="zh-TW" altLang="en-US" sz="2400" b="1" dirty="0"/>
              <a:t>「階級」偏向經濟方面的解釋。</a:t>
            </a:r>
            <a:endParaRPr lang="en-US" altLang="zh-TW" sz="2400" b="1" dirty="0"/>
          </a:p>
        </p:txBody>
      </p:sp>
      <p:pic>
        <p:nvPicPr>
          <p:cNvPr id="2" name="圖片 1"/>
          <p:cNvPicPr>
            <a:picLocks noChangeAspect="1"/>
          </p:cNvPicPr>
          <p:nvPr/>
        </p:nvPicPr>
        <p:blipFill>
          <a:blip r:embed="rId3"/>
          <a:stretch>
            <a:fillRect/>
          </a:stretch>
        </p:blipFill>
        <p:spPr>
          <a:xfrm>
            <a:off x="-11832" y="2852936"/>
            <a:ext cx="9144000" cy="3746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1E23456-F312-5E4B-8A1B-ABC8269462D2}"/>
              </a:ext>
            </a:extLst>
          </p:cNvPr>
          <p:cNvSpPr>
            <a:spLocks noGrp="1"/>
          </p:cNvSpPr>
          <p:nvPr>
            <p:ph type="title"/>
          </p:nvPr>
        </p:nvSpPr>
        <p:spPr/>
        <p:txBody>
          <a:bodyPr/>
          <a:lstStyle/>
          <a:p>
            <a:r>
              <a:rPr kumimoji="1" lang="zh-TW" altLang="en-US" dirty="0"/>
              <a:t>社會階層的特色</a:t>
            </a:r>
          </a:p>
        </p:txBody>
      </p:sp>
      <p:graphicFrame>
        <p:nvGraphicFramePr>
          <p:cNvPr id="4" name="內容版面配置區 3">
            <a:extLst>
              <a:ext uri="{FF2B5EF4-FFF2-40B4-BE49-F238E27FC236}">
                <a16:creationId xmlns:a16="http://schemas.microsoft.com/office/drawing/2014/main" xmlns="" id="{3E43CC81-EB5B-0945-B2EC-A4682E7C1478}"/>
              </a:ext>
            </a:extLst>
          </p:cNvPr>
          <p:cNvGraphicFramePr>
            <a:graphicFrameLocks noGrp="1"/>
          </p:cNvGraphicFramePr>
          <p:nvPr>
            <p:ph idx="1"/>
            <p:extLst>
              <p:ext uri="{D42A27DB-BD31-4B8C-83A1-F6EECF244321}">
                <p14:modId xmlns:p14="http://schemas.microsoft.com/office/powerpoint/2010/main" val="41248515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10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5206" y="225917"/>
            <a:ext cx="8229600" cy="1143000"/>
          </a:xfrm>
        </p:spPr>
        <p:txBody>
          <a:bodyPr>
            <a:normAutofit/>
          </a:bodyPr>
          <a:lstStyle/>
          <a:p>
            <a:r>
              <a:rPr lang="en-US" altLang="zh-TW" sz="2800" dirty="0"/>
              <a:t/>
            </a:r>
            <a:br>
              <a:rPr lang="en-US" altLang="zh-TW" sz="2800" dirty="0"/>
            </a:br>
            <a:r>
              <a:rPr lang="zh-TW" altLang="en-US" sz="2800" dirty="0"/>
              <a:t>爲什麼這個社會上會出現階層</a:t>
            </a:r>
            <a:r>
              <a:rPr lang="en-US" altLang="zh-TW" sz="2800" dirty="0"/>
              <a:t>/</a:t>
            </a:r>
            <a:r>
              <a:rPr lang="zh-TW" altLang="en-US" sz="2800" dirty="0"/>
              <a:t>階級？</a:t>
            </a:r>
            <a:endParaRPr kumimoji="1" lang="zh-TW" altLang="en-US" sz="2800" dirty="0"/>
          </a:p>
        </p:txBody>
      </p:sp>
      <p:sp>
        <p:nvSpPr>
          <p:cNvPr id="3" name="內容版面配置區 2"/>
          <p:cNvSpPr>
            <a:spLocks noGrp="1"/>
          </p:cNvSpPr>
          <p:nvPr>
            <p:ph idx="1"/>
          </p:nvPr>
        </p:nvSpPr>
        <p:spPr>
          <a:xfrm>
            <a:off x="460124" y="1456751"/>
            <a:ext cx="8712968" cy="2376264"/>
          </a:xfrm>
        </p:spPr>
        <p:txBody>
          <a:bodyPr/>
          <a:lstStyle/>
          <a:p>
            <a:pPr>
              <a:lnSpc>
                <a:spcPct val="100000"/>
              </a:lnSpc>
              <a:buFont typeface="Wingdings" charset="0"/>
              <a:buChar char="u"/>
            </a:pPr>
            <a:r>
              <a:rPr lang="zh-TW" altLang="en-US" sz="2800" b="1" dirty="0">
                <a:latin typeface="微軟正黑體"/>
                <a:ea typeface="微軟正黑體"/>
                <a:cs typeface="微軟正黑體"/>
              </a:rPr>
              <a:t>社會及團體成員間，</a:t>
            </a:r>
            <a:r>
              <a:rPr lang="zh-TW" altLang="en-US" sz="2800" b="1" dirty="0">
                <a:solidFill>
                  <a:srgbClr val="FF0000"/>
                </a:solidFill>
                <a:latin typeface="微軟正黑體"/>
                <a:ea typeface="微軟正黑體"/>
                <a:cs typeface="微軟正黑體"/>
              </a:rPr>
              <a:t>有價資源</a:t>
            </a:r>
            <a:r>
              <a:rPr lang="zh-TW" altLang="en-US" sz="2800" b="1" dirty="0">
                <a:latin typeface="微軟正黑體"/>
                <a:ea typeface="微軟正黑體"/>
                <a:cs typeface="微軟正黑體"/>
              </a:rPr>
              <a:t>分配不均，</a:t>
            </a:r>
            <a:endParaRPr lang="en-US" altLang="zh-TW" sz="2800" b="1" dirty="0">
              <a:latin typeface="微軟正黑體"/>
              <a:ea typeface="微軟正黑體"/>
              <a:cs typeface="微軟正黑體"/>
            </a:endParaRPr>
          </a:p>
          <a:p>
            <a:pPr>
              <a:lnSpc>
                <a:spcPct val="100000"/>
              </a:lnSpc>
              <a:buFont typeface="Wingdings" charset="0"/>
              <a:buChar char="u"/>
            </a:pPr>
            <a:endParaRPr kumimoji="1" lang="zh-TW" altLang="en-US" dirty="0"/>
          </a:p>
          <a:p>
            <a:pPr>
              <a:lnSpc>
                <a:spcPct val="100000"/>
              </a:lnSpc>
              <a:buFont typeface="Wingdings" charset="0"/>
              <a:buChar char="u"/>
            </a:pPr>
            <a:endParaRPr lang="en-US" altLang="zh-TW" sz="2800" b="1" dirty="0">
              <a:latin typeface="微軟正黑體"/>
              <a:ea typeface="微軟正黑體"/>
              <a:cs typeface="微軟正黑體"/>
            </a:endParaRPr>
          </a:p>
        </p:txBody>
      </p:sp>
      <p:pic>
        <p:nvPicPr>
          <p:cNvPr id="4" name="圖片 3"/>
          <p:cNvPicPr>
            <a:picLocks noChangeAspect="1"/>
          </p:cNvPicPr>
          <p:nvPr/>
        </p:nvPicPr>
        <p:blipFill>
          <a:blip r:embed="rId2"/>
          <a:stretch>
            <a:fillRect/>
          </a:stretch>
        </p:blipFill>
        <p:spPr>
          <a:xfrm>
            <a:off x="1" y="3429000"/>
            <a:ext cx="9110458" cy="3240360"/>
          </a:xfrm>
          <a:prstGeom prst="rect">
            <a:avLst/>
          </a:prstGeom>
        </p:spPr>
      </p:pic>
      <p:grpSp>
        <p:nvGrpSpPr>
          <p:cNvPr id="10" name="群組 9"/>
          <p:cNvGrpSpPr/>
          <p:nvPr/>
        </p:nvGrpSpPr>
        <p:grpSpPr>
          <a:xfrm>
            <a:off x="711587" y="2534190"/>
            <a:ext cx="7215497" cy="781046"/>
            <a:chOff x="711587" y="2534190"/>
            <a:chExt cx="7215497" cy="781046"/>
          </a:xfrm>
        </p:grpSpPr>
        <p:sp>
          <p:nvSpPr>
            <p:cNvPr id="5" name="矩形 4"/>
            <p:cNvSpPr/>
            <p:nvPr/>
          </p:nvSpPr>
          <p:spPr>
            <a:xfrm>
              <a:off x="711587" y="2572286"/>
              <a:ext cx="2088232" cy="7200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zh-TW" altLang="en-US" dirty="0"/>
                <a:t>類似資源的族群</a:t>
              </a:r>
            </a:p>
          </p:txBody>
        </p:sp>
        <p:sp>
          <p:nvSpPr>
            <p:cNvPr id="6" name="矩形 5"/>
            <p:cNvSpPr/>
            <p:nvPr/>
          </p:nvSpPr>
          <p:spPr>
            <a:xfrm>
              <a:off x="3295890" y="2534190"/>
              <a:ext cx="2088232" cy="7658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zh-TW" altLang="en-US"/>
                <a:t>聚集</a:t>
              </a:r>
            </a:p>
          </p:txBody>
        </p:sp>
        <p:sp>
          <p:nvSpPr>
            <p:cNvPr id="7" name="矩形 6"/>
            <p:cNvSpPr/>
            <p:nvPr/>
          </p:nvSpPr>
          <p:spPr>
            <a:xfrm>
              <a:off x="5873878" y="2572286"/>
              <a:ext cx="2053206" cy="7429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TW" altLang="en-US" dirty="0"/>
                <a:t>形成社會群體</a:t>
              </a:r>
              <a:endParaRPr kumimoji="1" lang="en-US" altLang="zh-TW" dirty="0"/>
            </a:p>
            <a:p>
              <a:pPr algn="ctr"/>
              <a:r>
                <a:rPr lang="zh-TW" altLang="en-US" dirty="0"/>
                <a:t>擁有</a:t>
              </a:r>
              <a:r>
                <a:rPr kumimoji="1" lang="zh-TW" altLang="en-US" dirty="0"/>
                <a:t>勢力</a:t>
              </a:r>
            </a:p>
          </p:txBody>
        </p:sp>
        <p:sp>
          <p:nvSpPr>
            <p:cNvPr id="8" name="向右箭號 7"/>
            <p:cNvSpPr/>
            <p:nvPr/>
          </p:nvSpPr>
          <p:spPr>
            <a:xfrm>
              <a:off x="2699792" y="2682903"/>
              <a:ext cx="596098" cy="609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9" name="向右箭號 8"/>
            <p:cNvSpPr/>
            <p:nvPr/>
          </p:nvSpPr>
          <p:spPr>
            <a:xfrm>
              <a:off x="5277780" y="2690547"/>
              <a:ext cx="596098" cy="609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12719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403647" y="123544"/>
            <a:ext cx="6264275" cy="936104"/>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zh-TW" altLang="en-US" sz="2400" b="1" dirty="0">
                <a:solidFill>
                  <a:schemeClr val="bg2"/>
                </a:solidFill>
              </a:rPr>
              <a:t>最古典的階層</a:t>
            </a:r>
            <a:r>
              <a:rPr lang="zh-TW" altLang="en-US" sz="2400" b="1" dirty="0" smtClean="0">
                <a:solidFill>
                  <a:schemeClr val="bg2"/>
                </a:solidFill>
              </a:rPr>
              <a:t>分法</a:t>
            </a:r>
            <a:r>
              <a:rPr lang="en-US" altLang="zh-TW" sz="2400" b="1" dirty="0" smtClean="0">
                <a:solidFill>
                  <a:schemeClr val="bg2"/>
                </a:solidFill>
              </a:rPr>
              <a:t>:</a:t>
            </a:r>
            <a:r>
              <a:rPr lang="zh-TW" altLang="en-US" sz="2400" b="1" dirty="0" smtClean="0">
                <a:solidFill>
                  <a:schemeClr val="bg2"/>
                </a:solidFill>
              </a:rPr>
              <a:t>權力（</a:t>
            </a:r>
            <a:r>
              <a:rPr lang="en-US" altLang="zh-TW" sz="2400" b="1" dirty="0" smtClean="0">
                <a:solidFill>
                  <a:schemeClr val="bg2"/>
                </a:solidFill>
              </a:rPr>
              <a:t>power</a:t>
            </a:r>
            <a:r>
              <a:rPr lang="zh-TW" altLang="en-US" sz="2400" b="1" dirty="0" smtClean="0">
                <a:solidFill>
                  <a:schemeClr val="bg2"/>
                </a:solidFill>
              </a:rPr>
              <a:t>）</a:t>
            </a:r>
            <a:endParaRPr lang="en-US" altLang="zh-TW" sz="2400" b="1" dirty="0">
              <a:solidFill>
                <a:schemeClr val="bg2"/>
              </a:solidFill>
            </a:endParaRPr>
          </a:p>
          <a:p>
            <a:pPr algn="ctr"/>
            <a:r>
              <a:rPr lang="zh-TW" altLang="en-US" sz="2400" b="1" dirty="0">
                <a:solidFill>
                  <a:schemeClr val="bg2"/>
                </a:solidFill>
              </a:rPr>
              <a:t>貴族</a:t>
            </a:r>
            <a:r>
              <a:rPr lang="en-US" altLang="zh-TW" sz="2400" b="1" dirty="0">
                <a:solidFill>
                  <a:schemeClr val="bg2"/>
                </a:solidFill>
              </a:rPr>
              <a:t> </a:t>
            </a:r>
            <a:r>
              <a:rPr lang="zh-TW" altLang="en-US" sz="2400" b="1" dirty="0">
                <a:solidFill>
                  <a:schemeClr val="bg2"/>
                </a:solidFill>
              </a:rPr>
              <a:t>平民 奴隸</a:t>
            </a:r>
            <a:endParaRPr lang="en-US" altLang="zh-TW" sz="2400" b="1" dirty="0">
              <a:solidFill>
                <a:schemeClr val="bg2"/>
              </a:solidFill>
            </a:endParaRPr>
          </a:p>
        </p:txBody>
      </p:sp>
      <p:pic>
        <p:nvPicPr>
          <p:cNvPr id="6" name="圖片 5"/>
          <p:cNvPicPr>
            <a:picLocks noChangeAspect="1"/>
          </p:cNvPicPr>
          <p:nvPr/>
        </p:nvPicPr>
        <p:blipFill>
          <a:blip r:embed="rId2"/>
          <a:stretch>
            <a:fillRect/>
          </a:stretch>
        </p:blipFill>
        <p:spPr>
          <a:xfrm>
            <a:off x="1199788" y="1412776"/>
            <a:ext cx="6435189" cy="4824536"/>
          </a:xfrm>
          <a:prstGeom prst="rect">
            <a:avLst/>
          </a:prstGeom>
        </p:spPr>
      </p:pic>
    </p:spTree>
    <p:extLst>
      <p:ext uri="{BB962C8B-B14F-4D97-AF65-F5344CB8AC3E}">
        <p14:creationId xmlns:p14="http://schemas.microsoft.com/office/powerpoint/2010/main" val="4093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547664" y="548680"/>
            <a:ext cx="6264275" cy="141287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zh-TW" altLang="en-US" sz="2400" b="1" dirty="0">
                <a:solidFill>
                  <a:schemeClr val="bg2"/>
                </a:solidFill>
              </a:rPr>
              <a:t>最簡單的階層</a:t>
            </a:r>
            <a:r>
              <a:rPr lang="zh-TW" altLang="en-US" sz="2400" b="1" dirty="0" smtClean="0">
                <a:solidFill>
                  <a:schemeClr val="bg2"/>
                </a:solidFill>
              </a:rPr>
              <a:t>分法</a:t>
            </a:r>
            <a:r>
              <a:rPr lang="en-US" altLang="zh-TW" sz="2400" b="1" dirty="0" smtClean="0">
                <a:solidFill>
                  <a:schemeClr val="bg2"/>
                </a:solidFill>
              </a:rPr>
              <a:t>(wealth)</a:t>
            </a:r>
            <a:endParaRPr lang="en-US" altLang="zh-TW" sz="2400" b="1" dirty="0">
              <a:solidFill>
                <a:schemeClr val="bg2"/>
              </a:solidFill>
            </a:endParaRPr>
          </a:p>
          <a:p>
            <a:pPr algn="ctr"/>
            <a:r>
              <a:rPr lang="zh-TW" altLang="en-US" sz="2400" b="1" dirty="0">
                <a:solidFill>
                  <a:schemeClr val="bg2"/>
                </a:solidFill>
              </a:rPr>
              <a:t>貧</a:t>
            </a:r>
            <a:r>
              <a:rPr lang="en-US" altLang="zh-TW" sz="2400" b="1" dirty="0">
                <a:solidFill>
                  <a:schemeClr val="bg2"/>
                </a:solidFill>
              </a:rPr>
              <a:t> VS. </a:t>
            </a:r>
            <a:r>
              <a:rPr lang="zh-TW" altLang="en-US" sz="2400" b="1" dirty="0">
                <a:solidFill>
                  <a:schemeClr val="bg2"/>
                </a:solidFill>
              </a:rPr>
              <a:t>富</a:t>
            </a:r>
          </a:p>
        </p:txBody>
      </p:sp>
      <p:pic>
        <p:nvPicPr>
          <p:cNvPr id="3" name="圖片 2"/>
          <p:cNvPicPr>
            <a:picLocks noChangeAspect="1"/>
          </p:cNvPicPr>
          <p:nvPr/>
        </p:nvPicPr>
        <p:blipFill>
          <a:blip r:embed="rId2"/>
          <a:stretch>
            <a:fillRect/>
          </a:stretch>
        </p:blipFill>
        <p:spPr>
          <a:xfrm>
            <a:off x="1763688" y="2276872"/>
            <a:ext cx="5715000" cy="4000500"/>
          </a:xfrm>
          <a:prstGeom prst="rect">
            <a:avLst/>
          </a:prstGeom>
        </p:spPr>
      </p:pic>
    </p:spTree>
    <p:extLst>
      <p:ext uri="{BB962C8B-B14F-4D97-AF65-F5344CB8AC3E}">
        <p14:creationId xmlns:p14="http://schemas.microsoft.com/office/powerpoint/2010/main" val="3280367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26717" y="548680"/>
            <a:ext cx="9144000" cy="5723930"/>
          </a:xfrm>
          <a:prstGeom prst="rect">
            <a:avLst/>
          </a:prstGeom>
        </p:spPr>
      </p:pic>
      <p:sp>
        <p:nvSpPr>
          <p:cNvPr id="2" name="橢圓 1"/>
          <p:cNvSpPr/>
          <p:nvPr/>
        </p:nvSpPr>
        <p:spPr>
          <a:xfrm>
            <a:off x="395536" y="1052736"/>
            <a:ext cx="2376264" cy="2952328"/>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4" name="橢圓 3"/>
          <p:cNvSpPr/>
          <p:nvPr/>
        </p:nvSpPr>
        <p:spPr>
          <a:xfrm>
            <a:off x="7092280" y="3933056"/>
            <a:ext cx="1656184" cy="144016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5" name="橢圓 4"/>
          <p:cNvSpPr/>
          <p:nvPr/>
        </p:nvSpPr>
        <p:spPr>
          <a:xfrm>
            <a:off x="3563888" y="1628800"/>
            <a:ext cx="1584176" cy="144016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270770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0" y="1031274"/>
            <a:ext cx="9144000" cy="4693849"/>
          </a:xfrm>
          <a:prstGeom prst="rect">
            <a:avLst/>
          </a:prstGeom>
        </p:spPr>
      </p:pic>
      <p:pic>
        <p:nvPicPr>
          <p:cNvPr id="3" name="圖片 2" descr="螢幕快照 2014-11-25 下午11.02.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62" y="5725123"/>
            <a:ext cx="8585200" cy="774700"/>
          </a:xfrm>
          <a:prstGeom prst="rect">
            <a:avLst/>
          </a:prstGeom>
        </p:spPr>
      </p:pic>
      <p:sp>
        <p:nvSpPr>
          <p:cNvPr id="4" name="標題 3"/>
          <p:cNvSpPr>
            <a:spLocks noGrp="1"/>
          </p:cNvSpPr>
          <p:nvPr>
            <p:ph type="title"/>
          </p:nvPr>
        </p:nvSpPr>
        <p:spPr>
          <a:xfrm>
            <a:off x="457200" y="274638"/>
            <a:ext cx="8229600" cy="756636"/>
          </a:xfrm>
        </p:spPr>
        <p:txBody>
          <a:bodyPr>
            <a:normAutofit fontScale="90000"/>
          </a:bodyPr>
          <a:lstStyle/>
          <a:p>
            <a:r>
              <a:rPr kumimoji="1" lang="en-US" altLang="zh-TW" dirty="0"/>
              <a:t>2012</a:t>
            </a:r>
            <a:r>
              <a:rPr kumimoji="1" lang="zh-TW" altLang="en-US" dirty="0"/>
              <a:t> 奧運參賽隊伍統計</a:t>
            </a:r>
          </a:p>
        </p:txBody>
      </p:sp>
      <p:sp>
        <p:nvSpPr>
          <p:cNvPr id="6" name="橢圓 5"/>
          <p:cNvSpPr/>
          <p:nvPr/>
        </p:nvSpPr>
        <p:spPr>
          <a:xfrm>
            <a:off x="1259632" y="1556792"/>
            <a:ext cx="1584176" cy="144016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7" name="橢圓 6"/>
          <p:cNvSpPr/>
          <p:nvPr/>
        </p:nvSpPr>
        <p:spPr>
          <a:xfrm>
            <a:off x="6948264" y="3501008"/>
            <a:ext cx="1584176" cy="144016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8" name="橢圓 7"/>
          <p:cNvSpPr/>
          <p:nvPr/>
        </p:nvSpPr>
        <p:spPr>
          <a:xfrm>
            <a:off x="3635896" y="1196752"/>
            <a:ext cx="1584176" cy="144016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77764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46100" y="457200"/>
            <a:ext cx="8051800" cy="5930900"/>
          </a:xfrm>
          <a:prstGeom prst="rect">
            <a:avLst/>
          </a:prstGeom>
        </p:spPr>
      </p:pic>
      <p:sp>
        <p:nvSpPr>
          <p:cNvPr id="4" name="橢圓 3"/>
          <p:cNvSpPr/>
          <p:nvPr/>
        </p:nvSpPr>
        <p:spPr>
          <a:xfrm>
            <a:off x="6300192" y="2420888"/>
            <a:ext cx="1584176" cy="144016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cxnSp>
        <p:nvCxnSpPr>
          <p:cNvPr id="6" name="直線箭頭接點 5"/>
          <p:cNvCxnSpPr/>
          <p:nvPr/>
        </p:nvCxnSpPr>
        <p:spPr>
          <a:xfrm flipV="1">
            <a:off x="683568" y="3861048"/>
            <a:ext cx="7626300" cy="6350"/>
          </a:xfrm>
          <a:prstGeom prst="straightConnector1">
            <a:avLst/>
          </a:prstGeom>
          <a:ln w="3810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61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課程名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課程名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薄暮.thmx</Template>
  <TotalTime>1310</TotalTime>
  <Words>741</Words>
  <Application>Microsoft Office PowerPoint</Application>
  <PresentationFormat>如螢幕大小 (4:3)</PresentationFormat>
  <Paragraphs>117</Paragraphs>
  <Slides>19</Slides>
  <Notes>8</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19</vt:i4>
      </vt:variant>
    </vt:vector>
  </HeadingPairs>
  <TitlesOfParts>
    <vt:vector size="30" baseType="lpstr">
      <vt:lpstr>Apple LiGothic Medium</vt:lpstr>
      <vt:lpstr>微軟正黑體</vt:lpstr>
      <vt:lpstr>新細明體</vt:lpstr>
      <vt:lpstr>標楷體</vt:lpstr>
      <vt:lpstr>Arial</vt:lpstr>
      <vt:lpstr>Calibri</vt:lpstr>
      <vt:lpstr>Tahoma</vt:lpstr>
      <vt:lpstr>Verdana</vt:lpstr>
      <vt:lpstr>Wingdings</vt:lpstr>
      <vt:lpstr>課程名稱</vt:lpstr>
      <vt:lpstr>1_課程名稱</vt:lpstr>
      <vt:lpstr>運動 與社會階層[上]</vt:lpstr>
      <vt:lpstr>階層的定義 </vt:lpstr>
      <vt:lpstr>社會階層的特色</vt:lpstr>
      <vt:lpstr> 爲什麼這個社會上會出現階層/階級？</vt:lpstr>
      <vt:lpstr>PowerPoint 簡報</vt:lpstr>
      <vt:lpstr>PowerPoint 簡報</vt:lpstr>
      <vt:lpstr>PowerPoint 簡報</vt:lpstr>
      <vt:lpstr>2012 奧運參賽隊伍統計</vt:lpstr>
      <vt:lpstr>PowerPoint 簡報</vt:lpstr>
      <vt:lpstr>PowerPoint 簡報</vt:lpstr>
      <vt:lpstr>PowerPoint 簡報</vt:lpstr>
      <vt:lpstr>PowerPoint 簡報</vt:lpstr>
      <vt:lpstr>現代階層的分法</vt:lpstr>
      <vt:lpstr>PowerPoint 簡報</vt:lpstr>
      <vt:lpstr>社會先前及目前的階級的分配</vt:lpstr>
      <vt:lpstr>PowerPoint 簡報</vt:lpstr>
      <vt:lpstr>1:99的戰爭：天下雜誌</vt:lpstr>
      <vt:lpstr>思考的問題</vt:lpstr>
      <vt:lpstr>謝謝聆聽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黑人與運動: 四大現象</dc:title>
  <dc:creator>Sophie</dc:creator>
  <cp:lastModifiedBy>YenTing_Lin</cp:lastModifiedBy>
  <cp:revision>118</cp:revision>
  <dcterms:created xsi:type="dcterms:W3CDTF">2004-04-13T12:53:10Z</dcterms:created>
  <dcterms:modified xsi:type="dcterms:W3CDTF">2018-05-08T03:32:25Z</dcterms:modified>
</cp:coreProperties>
</file>