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1" r:id="rId1"/>
  </p:sldMasterIdLst>
  <p:notesMasterIdLst>
    <p:notesMasterId r:id="rId17"/>
  </p:notesMasterIdLst>
  <p:sldIdLst>
    <p:sldId id="269" r:id="rId2"/>
    <p:sldId id="293" r:id="rId3"/>
    <p:sldId id="270" r:id="rId4"/>
    <p:sldId id="259" r:id="rId5"/>
    <p:sldId id="260" r:id="rId6"/>
    <p:sldId id="261" r:id="rId7"/>
    <p:sldId id="295" r:id="rId8"/>
    <p:sldId id="297" r:id="rId9"/>
    <p:sldId id="262" r:id="rId10"/>
    <p:sldId id="263" r:id="rId11"/>
    <p:sldId id="273" r:id="rId12"/>
    <p:sldId id="274" r:id="rId13"/>
    <p:sldId id="275" r:id="rId14"/>
    <p:sldId id="276" r:id="rId15"/>
    <p:sldId id="277" r:id="rId16"/>
  </p:sldIdLst>
  <p:sldSz cx="12192000" cy="6858000"/>
  <p:notesSz cx="6858000" cy="9144000"/>
  <p:defaultTextStyle>
    <a:defPPr>
      <a:defRPr lang="zh-TW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/>
    <p:restoredTop sz="94595"/>
  </p:normalViewPr>
  <p:slideViewPr>
    <p:cSldViewPr snapToGrid="0" snapToObjects="1">
      <p:cViewPr varScale="1">
        <p:scale>
          <a:sx n="84" d="100"/>
          <a:sy n="84" d="100"/>
        </p:scale>
        <p:origin x="270" y="7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270299-1FF8-194B-9546-77A14E984F45}" type="doc">
      <dgm:prSet loTypeId="urn:microsoft.com/office/officeart/2005/8/layout/vList3" loCatId="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EA84263A-CBC9-A441-A8A3-805DCDCEFFB1}">
      <dgm:prSet/>
      <dgm:spPr/>
      <dgm:t>
        <a:bodyPr/>
        <a:lstStyle/>
        <a:p>
          <a:pPr rtl="0"/>
          <a:r>
            <a:rPr kumimoji="1" lang="en-US" b="1" dirty="0"/>
            <a:t>1. </a:t>
          </a:r>
          <a:r>
            <a:rPr kumimoji="1" lang="en-US" altLang="zh-Hant" b="1" dirty="0"/>
            <a:t>S</a:t>
          </a:r>
          <a:r>
            <a:rPr kumimoji="1" lang="en-US" b="1" dirty="0"/>
            <a:t>port</a:t>
          </a:r>
        </a:p>
        <a:p>
          <a:pPr rtl="0"/>
          <a:r>
            <a:rPr kumimoji="1" lang="zh-Hant" altLang="en-US" b="1" dirty="0"/>
            <a:t>運動競技或業餘</a:t>
          </a:r>
          <a:endParaRPr lang="en-US" dirty="0"/>
        </a:p>
      </dgm:t>
    </dgm:pt>
    <dgm:pt modelId="{2152899A-6FE8-7B4D-A5C5-C5A797437648}" type="parTrans" cxnId="{6979045B-A66B-9140-9E0A-10E48BC3E8E2}">
      <dgm:prSet/>
      <dgm:spPr/>
      <dgm:t>
        <a:bodyPr/>
        <a:lstStyle/>
        <a:p>
          <a:endParaRPr lang="zh-TW" altLang="en-US"/>
        </a:p>
      </dgm:t>
    </dgm:pt>
    <dgm:pt modelId="{90F577D8-341F-4744-AB7B-63483060D511}" type="sibTrans" cxnId="{6979045B-A66B-9140-9E0A-10E48BC3E8E2}">
      <dgm:prSet/>
      <dgm:spPr/>
      <dgm:t>
        <a:bodyPr/>
        <a:lstStyle/>
        <a:p>
          <a:endParaRPr lang="zh-TW" altLang="en-US"/>
        </a:p>
      </dgm:t>
    </dgm:pt>
    <dgm:pt modelId="{8816E962-9075-2741-B110-6E2B493D389B}">
      <dgm:prSet custT="1"/>
      <dgm:spPr/>
      <dgm:t>
        <a:bodyPr/>
        <a:lstStyle/>
        <a:p>
          <a:pPr marL="0"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sz="2300" b="1" kern="1200">
              <a:latin typeface="Times New Roman"/>
              <a:ea typeface="新細明體" panose="02020500000000000000" pitchFamily="18" charset="-120"/>
              <a:cs typeface="+mn-cs"/>
            </a:rPr>
            <a:t>2. </a:t>
          </a:r>
          <a:r>
            <a:rPr kumimoji="1" lang="en-US" altLang="zh-Hant" sz="2300" b="1" kern="1200">
              <a:latin typeface="Times New Roman"/>
              <a:ea typeface="新細明體" panose="02020500000000000000" pitchFamily="18" charset="-120"/>
              <a:cs typeface="+mn-cs"/>
            </a:rPr>
            <a:t>R</a:t>
          </a:r>
          <a:r>
            <a:rPr kumimoji="1" lang="en-US" sz="2300" b="1" kern="1200">
              <a:latin typeface="Times New Roman"/>
              <a:ea typeface="新細明體" panose="02020500000000000000" pitchFamily="18" charset="-120"/>
              <a:cs typeface="+mn-cs"/>
            </a:rPr>
            <a:t>ecrea</a:t>
          </a:r>
          <a:r>
            <a:rPr kumimoji="1" lang="en-US" altLang="zh-Hant" sz="2300" b="1" kern="1200">
              <a:latin typeface="Times New Roman"/>
              <a:ea typeface="新細明體" panose="02020500000000000000" pitchFamily="18" charset="-120"/>
              <a:cs typeface="+mn-cs"/>
            </a:rPr>
            <a:t>t</a:t>
          </a:r>
          <a:r>
            <a:rPr kumimoji="1" lang="en-US" sz="2300" b="1" kern="1200">
              <a:latin typeface="Times New Roman"/>
              <a:ea typeface="新細明體" panose="02020500000000000000" pitchFamily="18" charset="-120"/>
              <a:cs typeface="+mn-cs"/>
            </a:rPr>
            <a:t>ion</a:t>
          </a:r>
        </a:p>
        <a:p>
          <a:pPr marL="0"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zh-Hant" altLang="en-US" sz="2300" b="1" kern="1200">
              <a:latin typeface="Times New Roman"/>
              <a:ea typeface="新細明體" panose="02020500000000000000" pitchFamily="18" charset="-120"/>
              <a:cs typeface="+mn-cs"/>
            </a:rPr>
            <a:t>戶外，休閒，業餘比賽</a:t>
          </a:r>
          <a:endParaRPr kumimoji="1" lang="en-US" sz="2300" b="1" kern="1200" dirty="0">
            <a:latin typeface="Times New Roman"/>
            <a:ea typeface="新細明體" panose="02020500000000000000" pitchFamily="18" charset="-120"/>
            <a:cs typeface="+mn-cs"/>
          </a:endParaRPr>
        </a:p>
      </dgm:t>
    </dgm:pt>
    <dgm:pt modelId="{6055868F-071D-1747-B8D5-0BFB783A1BA9}" type="parTrans" cxnId="{2F5DC237-5BBF-DF4F-B9FE-0885EE9817F6}">
      <dgm:prSet/>
      <dgm:spPr/>
      <dgm:t>
        <a:bodyPr/>
        <a:lstStyle/>
        <a:p>
          <a:endParaRPr lang="zh-TW" altLang="en-US"/>
        </a:p>
      </dgm:t>
    </dgm:pt>
    <dgm:pt modelId="{907C6907-F96E-C044-80DF-E2875280BF26}" type="sibTrans" cxnId="{2F5DC237-5BBF-DF4F-B9FE-0885EE9817F6}">
      <dgm:prSet/>
      <dgm:spPr/>
      <dgm:t>
        <a:bodyPr/>
        <a:lstStyle/>
        <a:p>
          <a:endParaRPr lang="zh-TW" altLang="en-US"/>
        </a:p>
      </dgm:t>
    </dgm:pt>
    <dgm:pt modelId="{F7EC8605-919E-2E4C-953D-7C77ABEEC140}">
      <dgm:prSet custT="1"/>
      <dgm:spPr/>
      <dgm:t>
        <a:bodyPr/>
        <a:lstStyle/>
        <a:p>
          <a:pPr marL="0"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sz="2300" b="1" kern="1200" dirty="0">
              <a:latin typeface="Times New Roman"/>
              <a:ea typeface="新細明體" panose="02020500000000000000" pitchFamily="18" charset="-120"/>
              <a:cs typeface="+mn-cs"/>
            </a:rPr>
            <a:t>3. </a:t>
          </a:r>
          <a:r>
            <a:rPr kumimoji="1" lang="en-US" altLang="zh-Hant" sz="2300" b="1" kern="1200" dirty="0">
              <a:latin typeface="Times New Roman"/>
              <a:ea typeface="新細明體" panose="02020500000000000000" pitchFamily="18" charset="-120"/>
              <a:cs typeface="+mn-cs"/>
            </a:rPr>
            <a:t>T</a:t>
          </a:r>
          <a:r>
            <a:rPr kumimoji="1" lang="en-US" sz="2300" b="1" kern="1200" dirty="0">
              <a:latin typeface="Times New Roman"/>
              <a:ea typeface="新細明體" panose="02020500000000000000" pitchFamily="18" charset="-120"/>
              <a:cs typeface="+mn-cs"/>
            </a:rPr>
            <a:t>ourism</a:t>
          </a:r>
        </a:p>
        <a:p>
          <a:pPr marL="0"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zh-Hant" altLang="en-US" sz="2300" b="1" kern="1200" dirty="0">
              <a:latin typeface="Times New Roman"/>
              <a:ea typeface="新細明體" panose="02020500000000000000" pitchFamily="18" charset="-120"/>
              <a:cs typeface="+mn-cs"/>
            </a:rPr>
            <a:t>移動， 離開居住環境</a:t>
          </a:r>
          <a:endParaRPr kumimoji="1" lang="en-US" altLang="zh-Hant" sz="2300" b="1" kern="1200" dirty="0">
            <a:latin typeface="Times New Roman"/>
            <a:ea typeface="新細明體" panose="02020500000000000000" pitchFamily="18" charset="-120"/>
            <a:cs typeface="+mn-cs"/>
          </a:endParaRPr>
        </a:p>
      </dgm:t>
    </dgm:pt>
    <dgm:pt modelId="{91A0E1A4-A4A9-B94D-ABD1-FA5442BEF6AC}" type="parTrans" cxnId="{90FF6F1E-C1A7-C240-860F-6F1AFEED41C9}">
      <dgm:prSet/>
      <dgm:spPr/>
      <dgm:t>
        <a:bodyPr/>
        <a:lstStyle/>
        <a:p>
          <a:endParaRPr lang="zh-TW" altLang="en-US"/>
        </a:p>
      </dgm:t>
    </dgm:pt>
    <dgm:pt modelId="{76469DBF-6BE2-6246-948C-BF816FCD9A88}" type="sibTrans" cxnId="{90FF6F1E-C1A7-C240-860F-6F1AFEED41C9}">
      <dgm:prSet/>
      <dgm:spPr/>
      <dgm:t>
        <a:bodyPr/>
        <a:lstStyle/>
        <a:p>
          <a:endParaRPr lang="zh-TW" altLang="en-US"/>
        </a:p>
      </dgm:t>
    </dgm:pt>
    <dgm:pt modelId="{FA1F3298-1766-1149-8ECB-3DE72E5EC453}">
      <dgm:prSet custT="1"/>
      <dgm:spPr/>
      <dgm:t>
        <a:bodyPr/>
        <a:lstStyle/>
        <a:p>
          <a:pPr marL="0"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sz="2300" b="1" kern="1200" dirty="0">
              <a:latin typeface="Times New Roman"/>
              <a:ea typeface="新細明體" panose="02020500000000000000" pitchFamily="18" charset="-120"/>
              <a:cs typeface="+mn-cs"/>
            </a:rPr>
            <a:t>4. </a:t>
          </a:r>
          <a:r>
            <a:rPr kumimoji="1" lang="en-US" altLang="zh-Hant" sz="2300" b="1" kern="1200" dirty="0">
              <a:latin typeface="Times New Roman"/>
              <a:ea typeface="新細明體" panose="02020500000000000000" pitchFamily="18" charset="-120"/>
              <a:cs typeface="+mn-cs"/>
            </a:rPr>
            <a:t>S</a:t>
          </a:r>
          <a:r>
            <a:rPr kumimoji="1" lang="en-US" sz="2300" b="1" kern="1200" dirty="0">
              <a:latin typeface="Times New Roman"/>
              <a:ea typeface="新細明體" panose="02020500000000000000" pitchFamily="18" charset="-120"/>
              <a:cs typeface="+mn-cs"/>
            </a:rPr>
            <a:t>port Tourism</a:t>
          </a:r>
        </a:p>
      </dgm:t>
    </dgm:pt>
    <dgm:pt modelId="{658BA70D-86C1-A742-BCC1-893550485172}" type="parTrans" cxnId="{A537CD3F-2131-3B40-A3BC-95C7361A6AE8}">
      <dgm:prSet/>
      <dgm:spPr/>
      <dgm:t>
        <a:bodyPr/>
        <a:lstStyle/>
        <a:p>
          <a:endParaRPr lang="zh-TW" altLang="en-US"/>
        </a:p>
      </dgm:t>
    </dgm:pt>
    <dgm:pt modelId="{26183393-34C9-6B41-88B4-EB969D851BDA}" type="sibTrans" cxnId="{A537CD3F-2131-3B40-A3BC-95C7361A6AE8}">
      <dgm:prSet/>
      <dgm:spPr/>
      <dgm:t>
        <a:bodyPr/>
        <a:lstStyle/>
        <a:p>
          <a:endParaRPr lang="zh-TW" altLang="en-US"/>
        </a:p>
      </dgm:t>
    </dgm:pt>
    <dgm:pt modelId="{6E299041-6645-6741-B6A4-9EF2CBEC9480}" type="pres">
      <dgm:prSet presAssocID="{5C270299-1FF8-194B-9546-77A14E984F45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C69B9048-18C1-3F4B-82E3-8F56994E8F03}" type="pres">
      <dgm:prSet presAssocID="{EA84263A-CBC9-A441-A8A3-805DCDCEFFB1}" presName="composite" presStyleCnt="0"/>
      <dgm:spPr/>
    </dgm:pt>
    <dgm:pt modelId="{993DB9D9-3854-E74E-AB78-92C3F4F2A082}" type="pres">
      <dgm:prSet presAssocID="{EA84263A-CBC9-A441-A8A3-805DCDCEFFB1}" presName="imgShp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2000" r="-42000"/>
          </a:stretch>
        </a:blipFill>
      </dgm:spPr>
    </dgm:pt>
    <dgm:pt modelId="{0E772758-2D68-BD48-8785-E53E9D7ACE3F}" type="pres">
      <dgm:prSet presAssocID="{EA84263A-CBC9-A441-A8A3-805DCDCEFFB1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404853A-7EA7-9A49-ACA9-98533ADC746B}" type="pres">
      <dgm:prSet presAssocID="{90F577D8-341F-4744-AB7B-63483060D511}" presName="spacing" presStyleCnt="0"/>
      <dgm:spPr/>
    </dgm:pt>
    <dgm:pt modelId="{84865C2A-C209-444D-BF30-F1241F714EC9}" type="pres">
      <dgm:prSet presAssocID="{8816E962-9075-2741-B110-6E2B493D389B}" presName="composite" presStyleCnt="0"/>
      <dgm:spPr/>
    </dgm:pt>
    <dgm:pt modelId="{137C51F2-5CD5-9748-B32A-1E3FBA715708}" type="pres">
      <dgm:prSet presAssocID="{8816E962-9075-2741-B110-6E2B493D389B}" presName="imgShp" presStyleLbl="fgImgPlace1" presStyleIdx="1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2000" r="-42000"/>
          </a:stretch>
        </a:blipFill>
      </dgm:spPr>
    </dgm:pt>
    <dgm:pt modelId="{234D3486-8FC0-8A4C-AA1B-553E491B4C55}" type="pres">
      <dgm:prSet presAssocID="{8816E962-9075-2741-B110-6E2B493D389B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D7FAE3E-6808-4D4D-AB35-3F686AF5FF45}" type="pres">
      <dgm:prSet presAssocID="{907C6907-F96E-C044-80DF-E2875280BF26}" presName="spacing" presStyleCnt="0"/>
      <dgm:spPr/>
    </dgm:pt>
    <dgm:pt modelId="{385A4C4F-BD7B-7440-8481-2291E6FCA662}" type="pres">
      <dgm:prSet presAssocID="{F7EC8605-919E-2E4C-953D-7C77ABEEC140}" presName="composite" presStyleCnt="0"/>
      <dgm:spPr/>
    </dgm:pt>
    <dgm:pt modelId="{36A4215B-28C4-CA4E-975C-CA43B7954F8F}" type="pres">
      <dgm:prSet presAssocID="{F7EC8605-919E-2E4C-953D-7C77ABEEC140}" presName="imgShp" presStyleLbl="fgImgPlace1" presStyleIdx="2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2000" r="-42000"/>
          </a:stretch>
        </a:blipFill>
      </dgm:spPr>
    </dgm:pt>
    <dgm:pt modelId="{4B01B909-2926-FB4B-BFE4-E965110D339A}" type="pres">
      <dgm:prSet presAssocID="{F7EC8605-919E-2E4C-953D-7C77ABEEC140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7B4EB06-ABEA-C144-8A30-F7698ED84659}" type="pres">
      <dgm:prSet presAssocID="{76469DBF-6BE2-6246-948C-BF816FCD9A88}" presName="spacing" presStyleCnt="0"/>
      <dgm:spPr/>
    </dgm:pt>
    <dgm:pt modelId="{72BEB75D-9915-E141-897B-8321ABC49255}" type="pres">
      <dgm:prSet presAssocID="{FA1F3298-1766-1149-8ECB-3DE72E5EC453}" presName="composite" presStyleCnt="0"/>
      <dgm:spPr/>
    </dgm:pt>
    <dgm:pt modelId="{DB8BF215-E0B3-F34F-92BF-494E414FA033}" type="pres">
      <dgm:prSet presAssocID="{FA1F3298-1766-1149-8ECB-3DE72E5EC453}" presName="imgShp" presStyleLbl="fgImgPlace1" presStyleIdx="3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2000" r="-42000"/>
          </a:stretch>
        </a:blipFill>
      </dgm:spPr>
    </dgm:pt>
    <dgm:pt modelId="{DCE0154C-BDBF-594F-B2E0-8E9D1C5FF31F}" type="pres">
      <dgm:prSet presAssocID="{FA1F3298-1766-1149-8ECB-3DE72E5EC453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5FA7B3D5-7620-1541-B6F8-86BB4088A231}" type="presOf" srcId="{8816E962-9075-2741-B110-6E2B493D389B}" destId="{234D3486-8FC0-8A4C-AA1B-553E491B4C55}" srcOrd="0" destOrd="0" presId="urn:microsoft.com/office/officeart/2005/8/layout/vList3"/>
    <dgm:cxn modelId="{34CC9CE3-0D96-F44E-B488-A3E418AF9DD8}" type="presOf" srcId="{FA1F3298-1766-1149-8ECB-3DE72E5EC453}" destId="{DCE0154C-BDBF-594F-B2E0-8E9D1C5FF31F}" srcOrd="0" destOrd="0" presId="urn:microsoft.com/office/officeart/2005/8/layout/vList3"/>
    <dgm:cxn modelId="{333B7EDD-CA67-5142-B90B-3873AD727A0F}" type="presOf" srcId="{5C270299-1FF8-194B-9546-77A14E984F45}" destId="{6E299041-6645-6741-B6A4-9EF2CBEC9480}" srcOrd="0" destOrd="0" presId="urn:microsoft.com/office/officeart/2005/8/layout/vList3"/>
    <dgm:cxn modelId="{6979045B-A66B-9140-9E0A-10E48BC3E8E2}" srcId="{5C270299-1FF8-194B-9546-77A14E984F45}" destId="{EA84263A-CBC9-A441-A8A3-805DCDCEFFB1}" srcOrd="0" destOrd="0" parTransId="{2152899A-6FE8-7B4D-A5C5-C5A797437648}" sibTransId="{90F577D8-341F-4744-AB7B-63483060D511}"/>
    <dgm:cxn modelId="{2F5DC237-5BBF-DF4F-B9FE-0885EE9817F6}" srcId="{5C270299-1FF8-194B-9546-77A14E984F45}" destId="{8816E962-9075-2741-B110-6E2B493D389B}" srcOrd="1" destOrd="0" parTransId="{6055868F-071D-1747-B8D5-0BFB783A1BA9}" sibTransId="{907C6907-F96E-C044-80DF-E2875280BF26}"/>
    <dgm:cxn modelId="{90FF6F1E-C1A7-C240-860F-6F1AFEED41C9}" srcId="{5C270299-1FF8-194B-9546-77A14E984F45}" destId="{F7EC8605-919E-2E4C-953D-7C77ABEEC140}" srcOrd="2" destOrd="0" parTransId="{91A0E1A4-A4A9-B94D-ABD1-FA5442BEF6AC}" sibTransId="{76469DBF-6BE2-6246-948C-BF816FCD9A88}"/>
    <dgm:cxn modelId="{4D6246A1-9251-784A-90CE-19469FF0641B}" type="presOf" srcId="{EA84263A-CBC9-A441-A8A3-805DCDCEFFB1}" destId="{0E772758-2D68-BD48-8785-E53E9D7ACE3F}" srcOrd="0" destOrd="0" presId="urn:microsoft.com/office/officeart/2005/8/layout/vList3"/>
    <dgm:cxn modelId="{977C8C6F-C50D-3347-975E-AE9B5E25B071}" type="presOf" srcId="{F7EC8605-919E-2E4C-953D-7C77ABEEC140}" destId="{4B01B909-2926-FB4B-BFE4-E965110D339A}" srcOrd="0" destOrd="0" presId="urn:microsoft.com/office/officeart/2005/8/layout/vList3"/>
    <dgm:cxn modelId="{A537CD3F-2131-3B40-A3BC-95C7361A6AE8}" srcId="{5C270299-1FF8-194B-9546-77A14E984F45}" destId="{FA1F3298-1766-1149-8ECB-3DE72E5EC453}" srcOrd="3" destOrd="0" parTransId="{658BA70D-86C1-A742-BCC1-893550485172}" sibTransId="{26183393-34C9-6B41-88B4-EB969D851BDA}"/>
    <dgm:cxn modelId="{65FD3169-DAB1-934B-9FD0-5491DBE3FB8D}" type="presParOf" srcId="{6E299041-6645-6741-B6A4-9EF2CBEC9480}" destId="{C69B9048-18C1-3F4B-82E3-8F56994E8F03}" srcOrd="0" destOrd="0" presId="urn:microsoft.com/office/officeart/2005/8/layout/vList3"/>
    <dgm:cxn modelId="{0B67BAB9-B65A-3C45-930E-BE401AC0CD23}" type="presParOf" srcId="{C69B9048-18C1-3F4B-82E3-8F56994E8F03}" destId="{993DB9D9-3854-E74E-AB78-92C3F4F2A082}" srcOrd="0" destOrd="0" presId="urn:microsoft.com/office/officeart/2005/8/layout/vList3"/>
    <dgm:cxn modelId="{6554ABEE-EF55-B647-B1D9-E3D7AAA8A38A}" type="presParOf" srcId="{C69B9048-18C1-3F4B-82E3-8F56994E8F03}" destId="{0E772758-2D68-BD48-8785-E53E9D7ACE3F}" srcOrd="1" destOrd="0" presId="urn:microsoft.com/office/officeart/2005/8/layout/vList3"/>
    <dgm:cxn modelId="{382BCE33-68FB-6846-AFCA-C9E3F854DDBE}" type="presParOf" srcId="{6E299041-6645-6741-B6A4-9EF2CBEC9480}" destId="{5404853A-7EA7-9A49-ACA9-98533ADC746B}" srcOrd="1" destOrd="0" presId="urn:microsoft.com/office/officeart/2005/8/layout/vList3"/>
    <dgm:cxn modelId="{97428C03-F14F-7245-A9BE-8E789126243F}" type="presParOf" srcId="{6E299041-6645-6741-B6A4-9EF2CBEC9480}" destId="{84865C2A-C209-444D-BF30-F1241F714EC9}" srcOrd="2" destOrd="0" presId="urn:microsoft.com/office/officeart/2005/8/layout/vList3"/>
    <dgm:cxn modelId="{F735ED27-AA0C-9C4C-BF74-BEDA69E091D9}" type="presParOf" srcId="{84865C2A-C209-444D-BF30-F1241F714EC9}" destId="{137C51F2-5CD5-9748-B32A-1E3FBA715708}" srcOrd="0" destOrd="0" presId="urn:microsoft.com/office/officeart/2005/8/layout/vList3"/>
    <dgm:cxn modelId="{144BECEB-542C-B041-BAF8-DE445DEFF0DE}" type="presParOf" srcId="{84865C2A-C209-444D-BF30-F1241F714EC9}" destId="{234D3486-8FC0-8A4C-AA1B-553E491B4C55}" srcOrd="1" destOrd="0" presId="urn:microsoft.com/office/officeart/2005/8/layout/vList3"/>
    <dgm:cxn modelId="{D9745AEF-8E07-1148-9BB3-630D56CAD27C}" type="presParOf" srcId="{6E299041-6645-6741-B6A4-9EF2CBEC9480}" destId="{AD7FAE3E-6808-4D4D-AB35-3F686AF5FF45}" srcOrd="3" destOrd="0" presId="urn:microsoft.com/office/officeart/2005/8/layout/vList3"/>
    <dgm:cxn modelId="{46733A89-58BD-B34E-8AB7-FE86FAFFFE20}" type="presParOf" srcId="{6E299041-6645-6741-B6A4-9EF2CBEC9480}" destId="{385A4C4F-BD7B-7440-8481-2291E6FCA662}" srcOrd="4" destOrd="0" presId="urn:microsoft.com/office/officeart/2005/8/layout/vList3"/>
    <dgm:cxn modelId="{80C7A619-8FD0-ED42-850D-DEDA43727FA3}" type="presParOf" srcId="{385A4C4F-BD7B-7440-8481-2291E6FCA662}" destId="{36A4215B-28C4-CA4E-975C-CA43B7954F8F}" srcOrd="0" destOrd="0" presId="urn:microsoft.com/office/officeart/2005/8/layout/vList3"/>
    <dgm:cxn modelId="{7F4B0BC2-8F6D-F940-B603-3DE2EEE94A39}" type="presParOf" srcId="{385A4C4F-BD7B-7440-8481-2291E6FCA662}" destId="{4B01B909-2926-FB4B-BFE4-E965110D339A}" srcOrd="1" destOrd="0" presId="urn:microsoft.com/office/officeart/2005/8/layout/vList3"/>
    <dgm:cxn modelId="{EAF91030-ED90-2E48-BE95-F8DBC05C84C3}" type="presParOf" srcId="{6E299041-6645-6741-B6A4-9EF2CBEC9480}" destId="{A7B4EB06-ABEA-C144-8A30-F7698ED84659}" srcOrd="5" destOrd="0" presId="urn:microsoft.com/office/officeart/2005/8/layout/vList3"/>
    <dgm:cxn modelId="{07619722-540D-814B-8D14-CDAA3A5B0196}" type="presParOf" srcId="{6E299041-6645-6741-B6A4-9EF2CBEC9480}" destId="{72BEB75D-9915-E141-897B-8321ABC49255}" srcOrd="6" destOrd="0" presId="urn:microsoft.com/office/officeart/2005/8/layout/vList3"/>
    <dgm:cxn modelId="{B4EA5E7C-C2E5-B144-90E6-9923DFAB4849}" type="presParOf" srcId="{72BEB75D-9915-E141-897B-8321ABC49255}" destId="{DB8BF215-E0B3-F34F-92BF-494E414FA033}" srcOrd="0" destOrd="0" presId="urn:microsoft.com/office/officeart/2005/8/layout/vList3"/>
    <dgm:cxn modelId="{C617A42D-A859-A343-B6EF-CBEF9F49A0DC}" type="presParOf" srcId="{72BEB75D-9915-E141-897B-8321ABC49255}" destId="{DCE0154C-BDBF-594F-B2E0-8E9D1C5FF31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E50000D-C8B8-9741-B3EE-6D132E88C74A}" type="doc">
      <dgm:prSet loTypeId="urn:microsoft.com/office/officeart/2005/8/layout/radial4" loCatId="" qsTypeId="urn:microsoft.com/office/officeart/2005/8/quickstyle/3D1" qsCatId="3D" csTypeId="urn:microsoft.com/office/officeart/2005/8/colors/accent1_4" csCatId="accent1" phldr="1"/>
      <dgm:spPr/>
      <dgm:t>
        <a:bodyPr/>
        <a:lstStyle/>
        <a:p>
          <a:endParaRPr lang="zh-TW" altLang="en-US"/>
        </a:p>
      </dgm:t>
    </dgm:pt>
    <dgm:pt modelId="{6D38AEB1-A1D6-7148-961D-45F55E855D66}">
      <dgm:prSet/>
      <dgm:spPr/>
      <dgm:t>
        <a:bodyPr/>
        <a:lstStyle/>
        <a:p>
          <a:pPr rtl="0"/>
          <a:r>
            <a:rPr lang="zh-TW" altLang="en-US" b="1" dirty="0"/>
            <a:t>運動觀光</a:t>
          </a:r>
          <a:endParaRPr lang="zh-TW" altLang="en-US" dirty="0"/>
        </a:p>
      </dgm:t>
    </dgm:pt>
    <dgm:pt modelId="{64B07144-90E5-1E4E-B119-D53AB77290BF}" type="sibTrans" cxnId="{FD48E86F-7F1F-B34C-8B5C-B98037F7F1F4}">
      <dgm:prSet/>
      <dgm:spPr/>
      <dgm:t>
        <a:bodyPr/>
        <a:lstStyle/>
        <a:p>
          <a:endParaRPr lang="zh-TW" altLang="en-US"/>
        </a:p>
      </dgm:t>
    </dgm:pt>
    <dgm:pt modelId="{9C14823C-8C74-F040-98D6-52D931C8BE24}" type="parTrans" cxnId="{FD48E86F-7F1F-B34C-8B5C-B98037F7F1F4}">
      <dgm:prSet/>
      <dgm:spPr/>
      <dgm:t>
        <a:bodyPr/>
        <a:lstStyle/>
        <a:p>
          <a:endParaRPr lang="zh-TW" altLang="en-US"/>
        </a:p>
      </dgm:t>
    </dgm:pt>
    <dgm:pt modelId="{45448995-A9B3-764D-B097-EA500201B81D}">
      <dgm:prSet/>
      <dgm:spPr/>
      <dgm:t>
        <a:bodyPr/>
        <a:lstStyle/>
        <a:p>
          <a:pPr rtl="0"/>
          <a:r>
            <a:rPr lang="zh-TW" altLang="en-US" b="1" dirty="0"/>
            <a:t>動態</a:t>
          </a:r>
          <a:r>
            <a:rPr lang="en-US" altLang="zh-TW" b="1" dirty="0"/>
            <a:t>(Active)</a:t>
          </a:r>
          <a:r>
            <a:rPr lang="zh-TW" altLang="en-US" b="1" dirty="0"/>
            <a:t>的或是靜態</a:t>
          </a:r>
          <a:r>
            <a:rPr lang="en-US" altLang="zh-TW" b="1" dirty="0"/>
            <a:t>(Passive)</a:t>
          </a:r>
          <a:r>
            <a:rPr lang="zh-TW" altLang="en-US" b="1" dirty="0"/>
            <a:t>的去參與運動相關的活動</a:t>
          </a:r>
          <a:r>
            <a:rPr lang="en-US" altLang="zh-TW" b="1" dirty="0"/>
            <a:t>. </a:t>
          </a:r>
          <a:endParaRPr lang="zh-TW" altLang="en-US" dirty="0"/>
        </a:p>
      </dgm:t>
    </dgm:pt>
    <dgm:pt modelId="{5A520B53-0058-EE47-B984-A0A08EDD20DA}" type="parTrans" cxnId="{C09A8BEE-6994-E84F-9753-3E98C91CE6DC}">
      <dgm:prSet/>
      <dgm:spPr/>
      <dgm:t>
        <a:bodyPr/>
        <a:lstStyle/>
        <a:p>
          <a:endParaRPr lang="zh-TW" altLang="en-US"/>
        </a:p>
      </dgm:t>
    </dgm:pt>
    <dgm:pt modelId="{0644332D-51B0-3847-A217-EFC3C39E0EB8}" type="sibTrans" cxnId="{C09A8BEE-6994-E84F-9753-3E98C91CE6DC}">
      <dgm:prSet/>
      <dgm:spPr/>
      <dgm:t>
        <a:bodyPr/>
        <a:lstStyle/>
        <a:p>
          <a:endParaRPr lang="zh-TW" altLang="en-US"/>
        </a:p>
      </dgm:t>
    </dgm:pt>
    <dgm:pt modelId="{B2B29F69-122D-3343-980F-7FB00F0F648E}">
      <dgm:prSet/>
      <dgm:spPr/>
      <dgm:t>
        <a:bodyPr/>
        <a:lstStyle/>
        <a:p>
          <a:pPr rtl="0"/>
          <a:r>
            <a:rPr lang="zh-TW" altLang="en-US" b="1" u="none" dirty="0"/>
            <a:t>參加正式有組織的賽會</a:t>
          </a:r>
          <a:endParaRPr lang="zh-TW" altLang="en-US" u="none" dirty="0"/>
        </a:p>
      </dgm:t>
    </dgm:pt>
    <dgm:pt modelId="{1037DE3C-763D-414B-9F0A-3CCCD5462715}" type="parTrans" cxnId="{85334D44-D051-EA4E-9B07-85FC2C6914C9}">
      <dgm:prSet/>
      <dgm:spPr/>
      <dgm:t>
        <a:bodyPr/>
        <a:lstStyle/>
        <a:p>
          <a:endParaRPr lang="zh-TW" altLang="en-US"/>
        </a:p>
      </dgm:t>
    </dgm:pt>
    <dgm:pt modelId="{C2611332-2DFC-114D-98CB-FD45CCCD34B2}" type="sibTrans" cxnId="{85334D44-D051-EA4E-9B07-85FC2C6914C9}">
      <dgm:prSet/>
      <dgm:spPr/>
      <dgm:t>
        <a:bodyPr/>
        <a:lstStyle/>
        <a:p>
          <a:endParaRPr lang="zh-TW" altLang="en-US"/>
        </a:p>
      </dgm:t>
    </dgm:pt>
    <dgm:pt modelId="{CDDE5302-228E-EE41-A29B-CC0A04301992}">
      <dgm:prSet/>
      <dgm:spPr/>
      <dgm:t>
        <a:bodyPr/>
        <a:lstStyle/>
        <a:p>
          <a:pPr rtl="0"/>
          <a:r>
            <a:rPr lang="zh-TW" altLang="en-US" b="0" u="none" dirty="0"/>
            <a:t>自發性的離開家或工作地點去參觀目的地或從事運動</a:t>
          </a:r>
          <a:r>
            <a:rPr lang="en-US" altLang="zh-TW" b="0" u="none" dirty="0"/>
            <a:t>/</a:t>
          </a:r>
          <a:r>
            <a:rPr lang="zh-TW" altLang="en-US" b="0" u="none" dirty="0"/>
            <a:t>休閒活動</a:t>
          </a:r>
          <a:r>
            <a:rPr lang="en-US" altLang="zh-TW" b="0" u="none" dirty="0"/>
            <a:t>.</a:t>
          </a:r>
          <a:endParaRPr lang="zh-TW" altLang="en-US" b="0" u="none" dirty="0"/>
        </a:p>
      </dgm:t>
    </dgm:pt>
    <dgm:pt modelId="{4431B8CC-CCA4-9741-84F3-3AA8BB864AFC}" type="parTrans" cxnId="{4B7DE32C-FF1E-814C-B7D4-2DAB82E1C384}">
      <dgm:prSet/>
      <dgm:spPr/>
      <dgm:t>
        <a:bodyPr/>
        <a:lstStyle/>
        <a:p>
          <a:endParaRPr lang="zh-TW" altLang="en-US"/>
        </a:p>
      </dgm:t>
    </dgm:pt>
    <dgm:pt modelId="{87F85498-2281-9C49-A2F9-17D40556257C}" type="sibTrans" cxnId="{4B7DE32C-FF1E-814C-B7D4-2DAB82E1C384}">
      <dgm:prSet/>
      <dgm:spPr/>
      <dgm:t>
        <a:bodyPr/>
        <a:lstStyle/>
        <a:p>
          <a:endParaRPr lang="zh-TW" altLang="en-US"/>
        </a:p>
      </dgm:t>
    </dgm:pt>
    <dgm:pt modelId="{BEABC40B-69B8-5045-B008-6C454BA41201}" type="pres">
      <dgm:prSet presAssocID="{DE50000D-C8B8-9741-B3EE-6D132E88C74A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7851AEC3-4FD1-8C40-9A53-27FBD4EA2516}" type="pres">
      <dgm:prSet presAssocID="{6D38AEB1-A1D6-7148-961D-45F55E855D66}" presName="centerShape" presStyleLbl="node0" presStyleIdx="0" presStyleCnt="1"/>
      <dgm:spPr/>
      <dgm:t>
        <a:bodyPr/>
        <a:lstStyle/>
        <a:p>
          <a:endParaRPr lang="zh-TW" altLang="en-US"/>
        </a:p>
      </dgm:t>
    </dgm:pt>
    <dgm:pt modelId="{AB3382AE-69EF-BB41-8A71-B9420CB9F321}" type="pres">
      <dgm:prSet presAssocID="{5A520B53-0058-EE47-B984-A0A08EDD20DA}" presName="parTrans" presStyleLbl="bgSibTrans2D1" presStyleIdx="0" presStyleCnt="3"/>
      <dgm:spPr/>
      <dgm:t>
        <a:bodyPr/>
        <a:lstStyle/>
        <a:p>
          <a:endParaRPr lang="zh-TW" altLang="en-US"/>
        </a:p>
      </dgm:t>
    </dgm:pt>
    <dgm:pt modelId="{F556C4B0-8EB5-8A46-A7C6-62A282163C2D}" type="pres">
      <dgm:prSet presAssocID="{45448995-A9B3-764D-B097-EA500201B81D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B2CF051-1408-854F-B85C-B4CDB41FA4C1}" type="pres">
      <dgm:prSet presAssocID="{1037DE3C-763D-414B-9F0A-3CCCD5462715}" presName="parTrans" presStyleLbl="bgSibTrans2D1" presStyleIdx="1" presStyleCnt="3"/>
      <dgm:spPr/>
      <dgm:t>
        <a:bodyPr/>
        <a:lstStyle/>
        <a:p>
          <a:endParaRPr lang="zh-TW" altLang="en-US"/>
        </a:p>
      </dgm:t>
    </dgm:pt>
    <dgm:pt modelId="{36314FEF-BEE0-FE40-B1B1-861A5C1735A9}" type="pres">
      <dgm:prSet presAssocID="{B2B29F69-122D-3343-980F-7FB00F0F648E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D712797-B2B6-0E47-93DA-58FF0095788C}" type="pres">
      <dgm:prSet presAssocID="{4431B8CC-CCA4-9741-84F3-3AA8BB864AFC}" presName="parTrans" presStyleLbl="bgSibTrans2D1" presStyleIdx="2" presStyleCnt="3"/>
      <dgm:spPr/>
      <dgm:t>
        <a:bodyPr/>
        <a:lstStyle/>
        <a:p>
          <a:endParaRPr lang="zh-TW" altLang="en-US"/>
        </a:p>
      </dgm:t>
    </dgm:pt>
    <dgm:pt modelId="{0C07913C-FE7A-5842-83D0-EC39ABF710A7}" type="pres">
      <dgm:prSet presAssocID="{CDDE5302-228E-EE41-A29B-CC0A04301992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85334D44-D051-EA4E-9B07-85FC2C6914C9}" srcId="{6D38AEB1-A1D6-7148-961D-45F55E855D66}" destId="{B2B29F69-122D-3343-980F-7FB00F0F648E}" srcOrd="1" destOrd="0" parTransId="{1037DE3C-763D-414B-9F0A-3CCCD5462715}" sibTransId="{C2611332-2DFC-114D-98CB-FD45CCCD34B2}"/>
    <dgm:cxn modelId="{B13CC394-B31F-D648-B1D0-938878BD8C05}" type="presOf" srcId="{45448995-A9B3-764D-B097-EA500201B81D}" destId="{F556C4B0-8EB5-8A46-A7C6-62A282163C2D}" srcOrd="0" destOrd="0" presId="urn:microsoft.com/office/officeart/2005/8/layout/radial4"/>
    <dgm:cxn modelId="{88660990-E12D-A84C-ACD1-A344FF8C91B8}" type="presOf" srcId="{DE50000D-C8B8-9741-B3EE-6D132E88C74A}" destId="{BEABC40B-69B8-5045-B008-6C454BA41201}" srcOrd="0" destOrd="0" presId="urn:microsoft.com/office/officeart/2005/8/layout/radial4"/>
    <dgm:cxn modelId="{4B7DE32C-FF1E-814C-B7D4-2DAB82E1C384}" srcId="{6D38AEB1-A1D6-7148-961D-45F55E855D66}" destId="{CDDE5302-228E-EE41-A29B-CC0A04301992}" srcOrd="2" destOrd="0" parTransId="{4431B8CC-CCA4-9741-84F3-3AA8BB864AFC}" sibTransId="{87F85498-2281-9C49-A2F9-17D40556257C}"/>
    <dgm:cxn modelId="{FD48E86F-7F1F-B34C-8B5C-B98037F7F1F4}" srcId="{DE50000D-C8B8-9741-B3EE-6D132E88C74A}" destId="{6D38AEB1-A1D6-7148-961D-45F55E855D66}" srcOrd="0" destOrd="0" parTransId="{9C14823C-8C74-F040-98D6-52D931C8BE24}" sibTransId="{64B07144-90E5-1E4E-B119-D53AB77290BF}"/>
    <dgm:cxn modelId="{0142F8DA-B8AD-264C-BEC4-481D1E50D779}" type="presOf" srcId="{CDDE5302-228E-EE41-A29B-CC0A04301992}" destId="{0C07913C-FE7A-5842-83D0-EC39ABF710A7}" srcOrd="0" destOrd="0" presId="urn:microsoft.com/office/officeart/2005/8/layout/radial4"/>
    <dgm:cxn modelId="{325F68A7-56FE-B14D-9C80-F3F24EF966EA}" type="presOf" srcId="{B2B29F69-122D-3343-980F-7FB00F0F648E}" destId="{36314FEF-BEE0-FE40-B1B1-861A5C1735A9}" srcOrd="0" destOrd="0" presId="urn:microsoft.com/office/officeart/2005/8/layout/radial4"/>
    <dgm:cxn modelId="{5F5B4808-2A42-E04A-8A03-19E222965203}" type="presOf" srcId="{5A520B53-0058-EE47-B984-A0A08EDD20DA}" destId="{AB3382AE-69EF-BB41-8A71-B9420CB9F321}" srcOrd="0" destOrd="0" presId="urn:microsoft.com/office/officeart/2005/8/layout/radial4"/>
    <dgm:cxn modelId="{C09A8BEE-6994-E84F-9753-3E98C91CE6DC}" srcId="{6D38AEB1-A1D6-7148-961D-45F55E855D66}" destId="{45448995-A9B3-764D-B097-EA500201B81D}" srcOrd="0" destOrd="0" parTransId="{5A520B53-0058-EE47-B984-A0A08EDD20DA}" sibTransId="{0644332D-51B0-3847-A217-EFC3C39E0EB8}"/>
    <dgm:cxn modelId="{C24C8D63-05B9-0147-90CD-47CF07430366}" type="presOf" srcId="{1037DE3C-763D-414B-9F0A-3CCCD5462715}" destId="{8B2CF051-1408-854F-B85C-B4CDB41FA4C1}" srcOrd="0" destOrd="0" presId="urn:microsoft.com/office/officeart/2005/8/layout/radial4"/>
    <dgm:cxn modelId="{0FB30C1A-9796-9E4D-AC83-854920EB3DF1}" type="presOf" srcId="{4431B8CC-CCA4-9741-84F3-3AA8BB864AFC}" destId="{ED712797-B2B6-0E47-93DA-58FF0095788C}" srcOrd="0" destOrd="0" presId="urn:microsoft.com/office/officeart/2005/8/layout/radial4"/>
    <dgm:cxn modelId="{48B85992-1C2A-AC44-A9B0-25269F189C9B}" type="presOf" srcId="{6D38AEB1-A1D6-7148-961D-45F55E855D66}" destId="{7851AEC3-4FD1-8C40-9A53-27FBD4EA2516}" srcOrd="0" destOrd="0" presId="urn:microsoft.com/office/officeart/2005/8/layout/radial4"/>
    <dgm:cxn modelId="{9EC17BA0-58A6-944D-9AB3-B52453EB633F}" type="presParOf" srcId="{BEABC40B-69B8-5045-B008-6C454BA41201}" destId="{7851AEC3-4FD1-8C40-9A53-27FBD4EA2516}" srcOrd="0" destOrd="0" presId="urn:microsoft.com/office/officeart/2005/8/layout/radial4"/>
    <dgm:cxn modelId="{C0C955FB-0FA2-4F4E-B617-20D60E454A28}" type="presParOf" srcId="{BEABC40B-69B8-5045-B008-6C454BA41201}" destId="{AB3382AE-69EF-BB41-8A71-B9420CB9F321}" srcOrd="1" destOrd="0" presId="urn:microsoft.com/office/officeart/2005/8/layout/radial4"/>
    <dgm:cxn modelId="{70F67094-C32B-C44C-8FE6-4B1B1AC96EBA}" type="presParOf" srcId="{BEABC40B-69B8-5045-B008-6C454BA41201}" destId="{F556C4B0-8EB5-8A46-A7C6-62A282163C2D}" srcOrd="2" destOrd="0" presId="urn:microsoft.com/office/officeart/2005/8/layout/radial4"/>
    <dgm:cxn modelId="{993A6635-681B-CB45-B85F-D4B2FB07A0CB}" type="presParOf" srcId="{BEABC40B-69B8-5045-B008-6C454BA41201}" destId="{8B2CF051-1408-854F-B85C-B4CDB41FA4C1}" srcOrd="3" destOrd="0" presId="urn:microsoft.com/office/officeart/2005/8/layout/radial4"/>
    <dgm:cxn modelId="{5A483AB9-9FF2-D145-AB3A-B9CD9A415471}" type="presParOf" srcId="{BEABC40B-69B8-5045-B008-6C454BA41201}" destId="{36314FEF-BEE0-FE40-B1B1-861A5C1735A9}" srcOrd="4" destOrd="0" presId="urn:microsoft.com/office/officeart/2005/8/layout/radial4"/>
    <dgm:cxn modelId="{1FE1F4A5-1B6F-0F49-A987-B5675C5423DF}" type="presParOf" srcId="{BEABC40B-69B8-5045-B008-6C454BA41201}" destId="{ED712797-B2B6-0E47-93DA-58FF0095788C}" srcOrd="5" destOrd="0" presId="urn:microsoft.com/office/officeart/2005/8/layout/radial4"/>
    <dgm:cxn modelId="{454F3998-289B-554D-95F5-FF85AC01B646}" type="presParOf" srcId="{BEABC40B-69B8-5045-B008-6C454BA41201}" destId="{0C07913C-FE7A-5842-83D0-EC39ABF710A7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C617A17-11A7-F543-8EF6-0C46D476D04B}" type="doc">
      <dgm:prSet loTypeId="urn:microsoft.com/office/officeart/2008/layout/BendingPictureCaptionLis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AD849E0C-F6A4-9C43-BFAD-82454E69CDCA}">
      <dgm:prSet/>
      <dgm:spPr/>
      <dgm:t>
        <a:bodyPr/>
        <a:lstStyle/>
        <a:p>
          <a:pPr rtl="0"/>
          <a:r>
            <a:rPr kumimoji="1" lang="en-US" b="1" dirty="0"/>
            <a:t>1. </a:t>
          </a:r>
          <a:r>
            <a:rPr kumimoji="1" lang="zh-TW" altLang="en-US" b="1" dirty="0"/>
            <a:t>實際參與</a:t>
          </a:r>
        </a:p>
        <a:p>
          <a:pPr rtl="0"/>
          <a:r>
            <a:rPr kumimoji="1" lang="zh-TW" altLang="en-US" b="1" dirty="0"/>
            <a:t>（</a:t>
          </a:r>
          <a:r>
            <a:rPr kumimoji="1" lang="en-US" b="1" dirty="0"/>
            <a:t>Active Participation</a:t>
          </a:r>
          <a:r>
            <a:rPr kumimoji="1" lang="zh-TW" altLang="en-US" b="1" dirty="0"/>
            <a:t>）。</a:t>
          </a:r>
          <a:endParaRPr lang="en-US" dirty="0"/>
        </a:p>
      </dgm:t>
    </dgm:pt>
    <dgm:pt modelId="{9F5FE603-00E7-4049-90F2-420404A39F3C}" type="parTrans" cxnId="{B53F5EE7-DE7F-924C-B3D6-204840423ADC}">
      <dgm:prSet/>
      <dgm:spPr/>
      <dgm:t>
        <a:bodyPr/>
        <a:lstStyle/>
        <a:p>
          <a:endParaRPr lang="zh-TW" altLang="en-US"/>
        </a:p>
      </dgm:t>
    </dgm:pt>
    <dgm:pt modelId="{5357C366-C048-B742-B7B8-9DC784059BC6}" type="sibTrans" cxnId="{B53F5EE7-DE7F-924C-B3D6-204840423ADC}">
      <dgm:prSet/>
      <dgm:spPr/>
      <dgm:t>
        <a:bodyPr/>
        <a:lstStyle/>
        <a:p>
          <a:endParaRPr lang="zh-TW" altLang="en-US"/>
        </a:p>
      </dgm:t>
    </dgm:pt>
    <dgm:pt modelId="{B80E0344-2FB3-9A4A-AE45-B1CEE815BABF}">
      <dgm:prSet/>
      <dgm:spPr/>
      <dgm:t>
        <a:bodyPr/>
        <a:lstStyle/>
        <a:p>
          <a:pPr rtl="0"/>
          <a:r>
            <a:rPr kumimoji="1" lang="en-US" b="1" dirty="0"/>
            <a:t>2. </a:t>
          </a:r>
          <a:r>
            <a:rPr kumimoji="1" lang="zh-TW" altLang="en-US" b="1" dirty="0"/>
            <a:t>觀賞賽事</a:t>
          </a:r>
        </a:p>
        <a:p>
          <a:pPr rtl="0"/>
          <a:r>
            <a:rPr kumimoji="1" lang="zh-TW" altLang="en-US" b="1" dirty="0"/>
            <a:t>（</a:t>
          </a:r>
          <a:r>
            <a:rPr kumimoji="1" lang="en-US" b="1" dirty="0"/>
            <a:t>Event based</a:t>
          </a:r>
          <a:r>
            <a:rPr kumimoji="1" lang="zh-TW" altLang="en-US" b="1" dirty="0"/>
            <a:t>）。</a:t>
          </a:r>
          <a:endParaRPr lang="en-US" dirty="0"/>
        </a:p>
      </dgm:t>
    </dgm:pt>
    <dgm:pt modelId="{B10DE3C8-5D4D-9F45-B0E8-B4B38CBE44EF}" type="parTrans" cxnId="{843F04F3-1D14-EB4F-8705-A9BC6EF6DD99}">
      <dgm:prSet/>
      <dgm:spPr/>
      <dgm:t>
        <a:bodyPr/>
        <a:lstStyle/>
        <a:p>
          <a:endParaRPr lang="zh-TW" altLang="en-US"/>
        </a:p>
      </dgm:t>
    </dgm:pt>
    <dgm:pt modelId="{1768E24E-247B-984E-86B7-D95F0E114877}" type="sibTrans" cxnId="{843F04F3-1D14-EB4F-8705-A9BC6EF6DD99}">
      <dgm:prSet/>
      <dgm:spPr/>
      <dgm:t>
        <a:bodyPr/>
        <a:lstStyle/>
        <a:p>
          <a:endParaRPr lang="zh-TW" altLang="en-US"/>
        </a:p>
      </dgm:t>
    </dgm:pt>
    <dgm:pt modelId="{58326976-2A69-6448-B4F8-3D3E7295186E}">
      <dgm:prSet/>
      <dgm:spPr/>
      <dgm:t>
        <a:bodyPr/>
        <a:lstStyle/>
        <a:p>
          <a:pPr rtl="0"/>
          <a:r>
            <a:rPr kumimoji="1" lang="en-US" altLang="zh-TW" b="1" dirty="0"/>
            <a:t>3. </a:t>
          </a:r>
          <a:r>
            <a:rPr kumimoji="1" lang="zh-TW" altLang="en-US" b="1" dirty="0"/>
            <a:t>參觀著名運動相關景點或設施（</a:t>
          </a:r>
          <a:r>
            <a:rPr kumimoji="1" lang="en-US" altLang="zh-TW" b="1" dirty="0"/>
            <a:t>sightseeing</a:t>
          </a:r>
          <a:r>
            <a:rPr kumimoji="1" lang="zh-TW" altLang="en-US" b="1" dirty="0"/>
            <a:t>）</a:t>
          </a:r>
          <a:endParaRPr lang="zh-TW" altLang="en-US" dirty="0"/>
        </a:p>
      </dgm:t>
    </dgm:pt>
    <dgm:pt modelId="{6D5AB9CF-A84D-6944-8FF0-D408C8DF6E08}" type="parTrans" cxnId="{6B86AB62-318F-724F-A9C0-7A07AD63C924}">
      <dgm:prSet/>
      <dgm:spPr/>
      <dgm:t>
        <a:bodyPr/>
        <a:lstStyle/>
        <a:p>
          <a:endParaRPr lang="zh-TW" altLang="en-US"/>
        </a:p>
      </dgm:t>
    </dgm:pt>
    <dgm:pt modelId="{ABA30B10-D422-374C-AE6E-3CAC3B961B61}" type="sibTrans" cxnId="{6B86AB62-318F-724F-A9C0-7A07AD63C924}">
      <dgm:prSet/>
      <dgm:spPr/>
      <dgm:t>
        <a:bodyPr/>
        <a:lstStyle/>
        <a:p>
          <a:endParaRPr lang="zh-TW" altLang="en-US"/>
        </a:p>
      </dgm:t>
    </dgm:pt>
    <dgm:pt modelId="{B2F7A02F-2524-7545-BA3B-C5FE59D64BB6}" type="pres">
      <dgm:prSet presAssocID="{FC617A17-11A7-F543-8EF6-0C46D476D04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8EFAD071-D716-F949-A9AB-AD6C0531859A}" type="pres">
      <dgm:prSet presAssocID="{AD849E0C-F6A4-9C43-BFAD-82454E69CDCA}" presName="composite" presStyleCnt="0"/>
      <dgm:spPr/>
    </dgm:pt>
    <dgm:pt modelId="{9F4C0C43-181F-2448-B2AA-D1C5BE0ED759}" type="pres">
      <dgm:prSet presAssocID="{AD849E0C-F6A4-9C43-BFAD-82454E69CDCA}" presName="rect1" presStyleLbl="bgImgPlace1" presStyleIdx="0" presStyleCnt="3" custScaleX="161974" custScaleY="101309" custLinFactNeighborX="-1750" custLinFactNeighborY="-3756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1C3BF0EB-9451-3D47-B91D-9BC1756B38B3}" type="pres">
      <dgm:prSet presAssocID="{AD849E0C-F6A4-9C43-BFAD-82454E69CDCA}" presName="wedgeRectCallout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D5DB4BA-C1AE-444C-8F89-83B3AC8C616D}" type="pres">
      <dgm:prSet presAssocID="{5357C366-C048-B742-B7B8-9DC784059BC6}" presName="sibTrans" presStyleCnt="0"/>
      <dgm:spPr/>
    </dgm:pt>
    <dgm:pt modelId="{33E971D3-CE8D-FD48-BAEF-33003D8970DD}" type="pres">
      <dgm:prSet presAssocID="{B80E0344-2FB3-9A4A-AE45-B1CEE815BABF}" presName="composite" presStyleCnt="0"/>
      <dgm:spPr/>
    </dgm:pt>
    <dgm:pt modelId="{C2D31D1A-6DF2-EB43-8104-217C49AFD84C}" type="pres">
      <dgm:prSet presAssocID="{B80E0344-2FB3-9A4A-AE45-B1CEE815BABF}" presName="rect1" presStyleLbl="bgImgPlace1" presStyleIdx="1" presStyleCnt="3" custScaleX="147554" custScaleY="122559" custLinFactNeighborX="-1984" custLinFactNeighborY="-19030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B34726FA-2561-D54D-A024-1E84AD1EF64F}" type="pres">
      <dgm:prSet presAssocID="{B80E0344-2FB3-9A4A-AE45-B1CEE815BABF}" presName="wedgeRectCallout1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8924267-2832-9442-AF03-064A47FB2480}" type="pres">
      <dgm:prSet presAssocID="{1768E24E-247B-984E-86B7-D95F0E114877}" presName="sibTrans" presStyleCnt="0"/>
      <dgm:spPr/>
    </dgm:pt>
    <dgm:pt modelId="{22559D4B-B98A-1A4F-A1ED-58CA4BAB4117}" type="pres">
      <dgm:prSet presAssocID="{58326976-2A69-6448-B4F8-3D3E7295186E}" presName="composite" presStyleCnt="0"/>
      <dgm:spPr/>
    </dgm:pt>
    <dgm:pt modelId="{ED22EA3C-78AF-7F4E-B499-770FA7936358}" type="pres">
      <dgm:prSet presAssocID="{58326976-2A69-6448-B4F8-3D3E7295186E}" presName="rect1" presStyleLbl="bgImgPlace1" presStyleIdx="2" presStyleCnt="3" custScaleX="274252" custLinFactNeighborX="-2974" custLinFactNeighborY="-5948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31256B6B-7864-904C-AEA7-65DF086DD287}" type="pres">
      <dgm:prSet presAssocID="{58326976-2A69-6448-B4F8-3D3E7295186E}" presName="wedgeRectCallout1" presStyleLbl="node1" presStyleIdx="2" presStyleCnt="3" custScaleX="21339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843F04F3-1D14-EB4F-8705-A9BC6EF6DD99}" srcId="{FC617A17-11A7-F543-8EF6-0C46D476D04B}" destId="{B80E0344-2FB3-9A4A-AE45-B1CEE815BABF}" srcOrd="1" destOrd="0" parTransId="{B10DE3C8-5D4D-9F45-B0E8-B4B38CBE44EF}" sibTransId="{1768E24E-247B-984E-86B7-D95F0E114877}"/>
    <dgm:cxn modelId="{6B86AB62-318F-724F-A9C0-7A07AD63C924}" srcId="{FC617A17-11A7-F543-8EF6-0C46D476D04B}" destId="{58326976-2A69-6448-B4F8-3D3E7295186E}" srcOrd="2" destOrd="0" parTransId="{6D5AB9CF-A84D-6944-8FF0-D408C8DF6E08}" sibTransId="{ABA30B10-D422-374C-AE6E-3CAC3B961B61}"/>
    <dgm:cxn modelId="{5AD602D3-F350-FE43-B3CE-85A620871078}" type="presOf" srcId="{B80E0344-2FB3-9A4A-AE45-B1CEE815BABF}" destId="{B34726FA-2561-D54D-A024-1E84AD1EF64F}" srcOrd="0" destOrd="0" presId="urn:microsoft.com/office/officeart/2008/layout/BendingPictureCaptionList"/>
    <dgm:cxn modelId="{75C5691F-F8A5-FE41-80B9-D681BE08AF6F}" type="presOf" srcId="{AD849E0C-F6A4-9C43-BFAD-82454E69CDCA}" destId="{1C3BF0EB-9451-3D47-B91D-9BC1756B38B3}" srcOrd="0" destOrd="0" presId="urn:microsoft.com/office/officeart/2008/layout/BendingPictureCaptionList"/>
    <dgm:cxn modelId="{DA5BCC56-42F6-D546-A6A0-AD2EEF9FFC42}" type="presOf" srcId="{58326976-2A69-6448-B4F8-3D3E7295186E}" destId="{31256B6B-7864-904C-AEA7-65DF086DD287}" srcOrd="0" destOrd="0" presId="urn:microsoft.com/office/officeart/2008/layout/BendingPictureCaptionList"/>
    <dgm:cxn modelId="{7D72ECCB-4499-D746-BF6E-7E8B6F6D1C49}" type="presOf" srcId="{FC617A17-11A7-F543-8EF6-0C46D476D04B}" destId="{B2F7A02F-2524-7545-BA3B-C5FE59D64BB6}" srcOrd="0" destOrd="0" presId="urn:microsoft.com/office/officeart/2008/layout/BendingPictureCaptionList"/>
    <dgm:cxn modelId="{B53F5EE7-DE7F-924C-B3D6-204840423ADC}" srcId="{FC617A17-11A7-F543-8EF6-0C46D476D04B}" destId="{AD849E0C-F6A4-9C43-BFAD-82454E69CDCA}" srcOrd="0" destOrd="0" parTransId="{9F5FE603-00E7-4049-90F2-420404A39F3C}" sibTransId="{5357C366-C048-B742-B7B8-9DC784059BC6}"/>
    <dgm:cxn modelId="{26099B49-1F59-9342-9215-533B56AE30F8}" type="presParOf" srcId="{B2F7A02F-2524-7545-BA3B-C5FE59D64BB6}" destId="{8EFAD071-D716-F949-A9AB-AD6C0531859A}" srcOrd="0" destOrd="0" presId="urn:microsoft.com/office/officeart/2008/layout/BendingPictureCaptionList"/>
    <dgm:cxn modelId="{2DACC801-614B-244F-8E0B-1E0CF9103421}" type="presParOf" srcId="{8EFAD071-D716-F949-A9AB-AD6C0531859A}" destId="{9F4C0C43-181F-2448-B2AA-D1C5BE0ED759}" srcOrd="0" destOrd="0" presId="urn:microsoft.com/office/officeart/2008/layout/BendingPictureCaptionList"/>
    <dgm:cxn modelId="{84DD71B9-8E05-2442-8B8B-1831265DD8A8}" type="presParOf" srcId="{8EFAD071-D716-F949-A9AB-AD6C0531859A}" destId="{1C3BF0EB-9451-3D47-B91D-9BC1756B38B3}" srcOrd="1" destOrd="0" presId="urn:microsoft.com/office/officeart/2008/layout/BendingPictureCaptionList"/>
    <dgm:cxn modelId="{DDDBC0CD-38A2-E448-8DFB-8736CAD95C3E}" type="presParOf" srcId="{B2F7A02F-2524-7545-BA3B-C5FE59D64BB6}" destId="{0D5DB4BA-C1AE-444C-8F89-83B3AC8C616D}" srcOrd="1" destOrd="0" presId="urn:microsoft.com/office/officeart/2008/layout/BendingPictureCaptionList"/>
    <dgm:cxn modelId="{239DC3DB-EA12-7B40-8B37-62129FD97F97}" type="presParOf" srcId="{B2F7A02F-2524-7545-BA3B-C5FE59D64BB6}" destId="{33E971D3-CE8D-FD48-BAEF-33003D8970DD}" srcOrd="2" destOrd="0" presId="urn:microsoft.com/office/officeart/2008/layout/BendingPictureCaptionList"/>
    <dgm:cxn modelId="{D256FD75-ADC7-BB4C-8926-9D7E2D3D22EA}" type="presParOf" srcId="{33E971D3-CE8D-FD48-BAEF-33003D8970DD}" destId="{C2D31D1A-6DF2-EB43-8104-217C49AFD84C}" srcOrd="0" destOrd="0" presId="urn:microsoft.com/office/officeart/2008/layout/BendingPictureCaptionList"/>
    <dgm:cxn modelId="{324715C8-0FFB-D845-B756-C138A465D409}" type="presParOf" srcId="{33E971D3-CE8D-FD48-BAEF-33003D8970DD}" destId="{B34726FA-2561-D54D-A024-1E84AD1EF64F}" srcOrd="1" destOrd="0" presId="urn:microsoft.com/office/officeart/2008/layout/BendingPictureCaptionList"/>
    <dgm:cxn modelId="{50FDA86A-B081-3946-89D4-ADE58D004885}" type="presParOf" srcId="{B2F7A02F-2524-7545-BA3B-C5FE59D64BB6}" destId="{48924267-2832-9442-AF03-064A47FB2480}" srcOrd="3" destOrd="0" presId="urn:microsoft.com/office/officeart/2008/layout/BendingPictureCaptionList"/>
    <dgm:cxn modelId="{1BCBFAE1-E89E-4D44-993D-44A3C461E8B7}" type="presParOf" srcId="{B2F7A02F-2524-7545-BA3B-C5FE59D64BB6}" destId="{22559D4B-B98A-1A4F-A1ED-58CA4BAB4117}" srcOrd="4" destOrd="0" presId="urn:microsoft.com/office/officeart/2008/layout/BendingPictureCaptionList"/>
    <dgm:cxn modelId="{E14BE266-350D-C341-86BD-B2BDD90B81B1}" type="presParOf" srcId="{22559D4B-B98A-1A4F-A1ED-58CA4BAB4117}" destId="{ED22EA3C-78AF-7F4E-B499-770FA7936358}" srcOrd="0" destOrd="0" presId="urn:microsoft.com/office/officeart/2008/layout/BendingPictureCaptionList"/>
    <dgm:cxn modelId="{2D0CCDAF-D2B5-D84A-90CC-E6BB68CA0E26}" type="presParOf" srcId="{22559D4B-B98A-1A4F-A1ED-58CA4BAB4117}" destId="{31256B6B-7864-904C-AEA7-65DF086DD287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772758-2D68-BD48-8785-E53E9D7ACE3F}">
      <dsp:nvSpPr>
        <dsp:cNvPr id="0" name=""/>
        <dsp:cNvSpPr/>
      </dsp:nvSpPr>
      <dsp:spPr>
        <a:xfrm rot="10800000">
          <a:off x="1455628" y="2519"/>
          <a:ext cx="4830826" cy="955367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21291" tIns="87630" rIns="163576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sz="2300" b="1" kern="1200" dirty="0"/>
            <a:t>1. </a:t>
          </a:r>
          <a:r>
            <a:rPr kumimoji="1" lang="en-US" altLang="zh-Hant" sz="2300" b="1" kern="1200" dirty="0"/>
            <a:t>S</a:t>
          </a:r>
          <a:r>
            <a:rPr kumimoji="1" lang="en-US" sz="2300" b="1" kern="1200" dirty="0"/>
            <a:t>port</a:t>
          </a:r>
        </a:p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zh-Hant" altLang="en-US" sz="2300" b="1" kern="1200" dirty="0"/>
            <a:t>運動競技或業餘</a:t>
          </a:r>
          <a:endParaRPr lang="en-US" sz="2300" kern="1200" dirty="0"/>
        </a:p>
      </dsp:txBody>
      <dsp:txXfrm rot="10800000">
        <a:off x="1694470" y="2519"/>
        <a:ext cx="4591984" cy="955367"/>
      </dsp:txXfrm>
    </dsp:sp>
    <dsp:sp modelId="{993DB9D9-3854-E74E-AB78-92C3F4F2A082}">
      <dsp:nvSpPr>
        <dsp:cNvPr id="0" name=""/>
        <dsp:cNvSpPr/>
      </dsp:nvSpPr>
      <dsp:spPr>
        <a:xfrm>
          <a:off x="977945" y="2519"/>
          <a:ext cx="955367" cy="955367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2000" r="-42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4D3486-8FC0-8A4C-AA1B-553E491B4C55}">
      <dsp:nvSpPr>
        <dsp:cNvPr id="0" name=""/>
        <dsp:cNvSpPr/>
      </dsp:nvSpPr>
      <dsp:spPr>
        <a:xfrm rot="10800000">
          <a:off x="1455628" y="1243072"/>
          <a:ext cx="4830826" cy="955367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21291" tIns="87630" rIns="163576" bIns="87630" numCol="1" spcCol="1270" anchor="ctr" anchorCtr="0">
          <a:noAutofit/>
        </a:bodyPr>
        <a:lstStyle/>
        <a:p>
          <a:pPr marL="0"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sz="2300" b="1" kern="1200">
              <a:latin typeface="Times New Roman"/>
              <a:ea typeface="新細明體" panose="02020500000000000000" pitchFamily="18" charset="-120"/>
              <a:cs typeface="+mn-cs"/>
            </a:rPr>
            <a:t>2. </a:t>
          </a:r>
          <a:r>
            <a:rPr kumimoji="1" lang="en-US" altLang="zh-Hant" sz="2300" b="1" kern="1200">
              <a:latin typeface="Times New Roman"/>
              <a:ea typeface="新細明體" panose="02020500000000000000" pitchFamily="18" charset="-120"/>
              <a:cs typeface="+mn-cs"/>
            </a:rPr>
            <a:t>R</a:t>
          </a:r>
          <a:r>
            <a:rPr kumimoji="1" lang="en-US" sz="2300" b="1" kern="1200">
              <a:latin typeface="Times New Roman"/>
              <a:ea typeface="新細明體" panose="02020500000000000000" pitchFamily="18" charset="-120"/>
              <a:cs typeface="+mn-cs"/>
            </a:rPr>
            <a:t>ecrea</a:t>
          </a:r>
          <a:r>
            <a:rPr kumimoji="1" lang="en-US" altLang="zh-Hant" sz="2300" b="1" kern="1200">
              <a:latin typeface="Times New Roman"/>
              <a:ea typeface="新細明體" panose="02020500000000000000" pitchFamily="18" charset="-120"/>
              <a:cs typeface="+mn-cs"/>
            </a:rPr>
            <a:t>t</a:t>
          </a:r>
          <a:r>
            <a:rPr kumimoji="1" lang="en-US" sz="2300" b="1" kern="1200">
              <a:latin typeface="Times New Roman"/>
              <a:ea typeface="新細明體" panose="02020500000000000000" pitchFamily="18" charset="-120"/>
              <a:cs typeface="+mn-cs"/>
            </a:rPr>
            <a:t>ion</a:t>
          </a:r>
        </a:p>
        <a:p>
          <a:pPr marL="0"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zh-Hant" altLang="en-US" sz="2300" b="1" kern="1200">
              <a:latin typeface="Times New Roman"/>
              <a:ea typeface="新細明體" panose="02020500000000000000" pitchFamily="18" charset="-120"/>
              <a:cs typeface="+mn-cs"/>
            </a:rPr>
            <a:t>戶外，休閒，業餘比賽</a:t>
          </a:r>
          <a:endParaRPr kumimoji="1" lang="en-US" sz="2300" b="1" kern="1200" dirty="0">
            <a:latin typeface="Times New Roman"/>
            <a:ea typeface="新細明體" panose="02020500000000000000" pitchFamily="18" charset="-120"/>
            <a:cs typeface="+mn-cs"/>
          </a:endParaRPr>
        </a:p>
      </dsp:txBody>
      <dsp:txXfrm rot="10800000">
        <a:off x="1694470" y="1243072"/>
        <a:ext cx="4591984" cy="955367"/>
      </dsp:txXfrm>
    </dsp:sp>
    <dsp:sp modelId="{137C51F2-5CD5-9748-B32A-1E3FBA715708}">
      <dsp:nvSpPr>
        <dsp:cNvPr id="0" name=""/>
        <dsp:cNvSpPr/>
      </dsp:nvSpPr>
      <dsp:spPr>
        <a:xfrm>
          <a:off x="977945" y="1243072"/>
          <a:ext cx="955367" cy="955367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2000" r="-42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01B909-2926-FB4B-BFE4-E965110D339A}">
      <dsp:nvSpPr>
        <dsp:cNvPr id="0" name=""/>
        <dsp:cNvSpPr/>
      </dsp:nvSpPr>
      <dsp:spPr>
        <a:xfrm rot="10800000">
          <a:off x="1455628" y="2483624"/>
          <a:ext cx="4830826" cy="955367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21291" tIns="87630" rIns="163576" bIns="87630" numCol="1" spcCol="1270" anchor="ctr" anchorCtr="0">
          <a:noAutofit/>
        </a:bodyPr>
        <a:lstStyle/>
        <a:p>
          <a:pPr marL="0"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sz="2300" b="1" kern="1200" dirty="0">
              <a:latin typeface="Times New Roman"/>
              <a:ea typeface="新細明體" panose="02020500000000000000" pitchFamily="18" charset="-120"/>
              <a:cs typeface="+mn-cs"/>
            </a:rPr>
            <a:t>3. </a:t>
          </a:r>
          <a:r>
            <a:rPr kumimoji="1" lang="en-US" altLang="zh-Hant" sz="2300" b="1" kern="1200" dirty="0">
              <a:latin typeface="Times New Roman"/>
              <a:ea typeface="新細明體" panose="02020500000000000000" pitchFamily="18" charset="-120"/>
              <a:cs typeface="+mn-cs"/>
            </a:rPr>
            <a:t>T</a:t>
          </a:r>
          <a:r>
            <a:rPr kumimoji="1" lang="en-US" sz="2300" b="1" kern="1200" dirty="0">
              <a:latin typeface="Times New Roman"/>
              <a:ea typeface="新細明體" panose="02020500000000000000" pitchFamily="18" charset="-120"/>
              <a:cs typeface="+mn-cs"/>
            </a:rPr>
            <a:t>ourism</a:t>
          </a:r>
        </a:p>
        <a:p>
          <a:pPr marL="0"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zh-Hant" altLang="en-US" sz="2300" b="1" kern="1200" dirty="0">
              <a:latin typeface="Times New Roman"/>
              <a:ea typeface="新細明體" panose="02020500000000000000" pitchFamily="18" charset="-120"/>
              <a:cs typeface="+mn-cs"/>
            </a:rPr>
            <a:t>移動， 離開居住環境</a:t>
          </a:r>
          <a:endParaRPr kumimoji="1" lang="en-US" altLang="zh-Hant" sz="2300" b="1" kern="1200" dirty="0">
            <a:latin typeface="Times New Roman"/>
            <a:ea typeface="新細明體" panose="02020500000000000000" pitchFamily="18" charset="-120"/>
            <a:cs typeface="+mn-cs"/>
          </a:endParaRPr>
        </a:p>
      </dsp:txBody>
      <dsp:txXfrm rot="10800000">
        <a:off x="1694470" y="2483624"/>
        <a:ext cx="4591984" cy="955367"/>
      </dsp:txXfrm>
    </dsp:sp>
    <dsp:sp modelId="{36A4215B-28C4-CA4E-975C-CA43B7954F8F}">
      <dsp:nvSpPr>
        <dsp:cNvPr id="0" name=""/>
        <dsp:cNvSpPr/>
      </dsp:nvSpPr>
      <dsp:spPr>
        <a:xfrm>
          <a:off x="977945" y="2483624"/>
          <a:ext cx="955367" cy="955367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2000" r="-42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E0154C-BDBF-594F-B2E0-8E9D1C5FF31F}">
      <dsp:nvSpPr>
        <dsp:cNvPr id="0" name=""/>
        <dsp:cNvSpPr/>
      </dsp:nvSpPr>
      <dsp:spPr>
        <a:xfrm rot="10800000">
          <a:off x="1455628" y="3724177"/>
          <a:ext cx="4830826" cy="955367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21291" tIns="87630" rIns="163576" bIns="87630" numCol="1" spcCol="1270" anchor="ctr" anchorCtr="0">
          <a:noAutofit/>
        </a:bodyPr>
        <a:lstStyle/>
        <a:p>
          <a:pPr marL="0"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sz="2300" b="1" kern="1200" dirty="0">
              <a:latin typeface="Times New Roman"/>
              <a:ea typeface="新細明體" panose="02020500000000000000" pitchFamily="18" charset="-120"/>
              <a:cs typeface="+mn-cs"/>
            </a:rPr>
            <a:t>4. </a:t>
          </a:r>
          <a:r>
            <a:rPr kumimoji="1" lang="en-US" altLang="zh-Hant" sz="2300" b="1" kern="1200" dirty="0">
              <a:latin typeface="Times New Roman"/>
              <a:ea typeface="新細明體" panose="02020500000000000000" pitchFamily="18" charset="-120"/>
              <a:cs typeface="+mn-cs"/>
            </a:rPr>
            <a:t>S</a:t>
          </a:r>
          <a:r>
            <a:rPr kumimoji="1" lang="en-US" sz="2300" b="1" kern="1200" dirty="0">
              <a:latin typeface="Times New Roman"/>
              <a:ea typeface="新細明體" panose="02020500000000000000" pitchFamily="18" charset="-120"/>
              <a:cs typeface="+mn-cs"/>
            </a:rPr>
            <a:t>port Tourism</a:t>
          </a:r>
        </a:p>
      </dsp:txBody>
      <dsp:txXfrm rot="10800000">
        <a:off x="1694470" y="3724177"/>
        <a:ext cx="4591984" cy="955367"/>
      </dsp:txXfrm>
    </dsp:sp>
    <dsp:sp modelId="{DB8BF215-E0B3-F34F-92BF-494E414FA033}">
      <dsp:nvSpPr>
        <dsp:cNvPr id="0" name=""/>
        <dsp:cNvSpPr/>
      </dsp:nvSpPr>
      <dsp:spPr>
        <a:xfrm>
          <a:off x="977945" y="3724177"/>
          <a:ext cx="955367" cy="955367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2000" r="-42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51AEC3-4FD1-8C40-9A53-27FBD4EA2516}">
      <dsp:nvSpPr>
        <dsp:cNvPr id="0" name=""/>
        <dsp:cNvSpPr/>
      </dsp:nvSpPr>
      <dsp:spPr>
        <a:xfrm>
          <a:off x="3314064" y="2723457"/>
          <a:ext cx="2287270" cy="2287270"/>
        </a:xfrm>
        <a:prstGeom prst="ellipse">
          <a:avLst/>
        </a:prstGeom>
        <a:gradFill rotWithShape="0">
          <a:gsLst>
            <a:gs pos="0">
              <a:schemeClr val="accent1">
                <a:shade val="60000"/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shade val="60000"/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shade val="60000"/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lvl="0" algn="ctr" defTabSz="2266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5100" b="1" kern="1200" dirty="0"/>
            <a:t>運動觀光</a:t>
          </a:r>
          <a:endParaRPr lang="zh-TW" altLang="en-US" sz="5100" kern="1200" dirty="0"/>
        </a:p>
      </dsp:txBody>
      <dsp:txXfrm>
        <a:off x="3649027" y="3058420"/>
        <a:ext cx="1617344" cy="1617344"/>
      </dsp:txXfrm>
    </dsp:sp>
    <dsp:sp modelId="{AB3382AE-69EF-BB41-8A71-B9420CB9F321}">
      <dsp:nvSpPr>
        <dsp:cNvPr id="0" name=""/>
        <dsp:cNvSpPr/>
      </dsp:nvSpPr>
      <dsp:spPr>
        <a:xfrm rot="12900000">
          <a:off x="1844881" y="2324621"/>
          <a:ext cx="1750853" cy="651872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shade val="90000"/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shade val="90000"/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shade val="90000"/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556C4B0-8EB5-8A46-A7C6-62A282163C2D}">
      <dsp:nvSpPr>
        <dsp:cNvPr id="0" name=""/>
        <dsp:cNvSpPr/>
      </dsp:nvSpPr>
      <dsp:spPr>
        <a:xfrm>
          <a:off x="916747" y="1279270"/>
          <a:ext cx="2172906" cy="17383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shade val="50000"/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100" b="1" kern="1200" dirty="0"/>
            <a:t>動態</a:t>
          </a:r>
          <a:r>
            <a:rPr lang="en-US" altLang="zh-TW" sz="2100" b="1" kern="1200" dirty="0"/>
            <a:t>(Active)</a:t>
          </a:r>
          <a:r>
            <a:rPr lang="zh-TW" altLang="en-US" sz="2100" b="1" kern="1200" dirty="0"/>
            <a:t>的或是靜態</a:t>
          </a:r>
          <a:r>
            <a:rPr lang="en-US" altLang="zh-TW" sz="2100" b="1" kern="1200" dirty="0"/>
            <a:t>(Passive)</a:t>
          </a:r>
          <a:r>
            <a:rPr lang="zh-TW" altLang="en-US" sz="2100" b="1" kern="1200" dirty="0"/>
            <a:t>的去參與運動相關的活動</a:t>
          </a:r>
          <a:r>
            <a:rPr lang="en-US" altLang="zh-TW" sz="2100" b="1" kern="1200" dirty="0"/>
            <a:t>. </a:t>
          </a:r>
          <a:endParaRPr lang="zh-TW" altLang="en-US" sz="2100" kern="1200" dirty="0"/>
        </a:p>
      </dsp:txBody>
      <dsp:txXfrm>
        <a:off x="967661" y="1330184"/>
        <a:ext cx="2071078" cy="1636497"/>
      </dsp:txXfrm>
    </dsp:sp>
    <dsp:sp modelId="{8B2CF051-1408-854F-B85C-B4CDB41FA4C1}">
      <dsp:nvSpPr>
        <dsp:cNvPr id="0" name=""/>
        <dsp:cNvSpPr/>
      </dsp:nvSpPr>
      <dsp:spPr>
        <a:xfrm rot="16200000">
          <a:off x="3582273" y="1420192"/>
          <a:ext cx="1750853" cy="651872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shade val="90000"/>
                <a:hueOff val="0"/>
                <a:satOff val="-45614"/>
                <a:lumOff val="31472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shade val="90000"/>
                <a:hueOff val="0"/>
                <a:satOff val="-45614"/>
                <a:lumOff val="31472"/>
                <a:alphaOff val="0"/>
                <a:shade val="100000"/>
              </a:schemeClr>
            </a:gs>
            <a:gs pos="100000">
              <a:schemeClr val="accent1">
                <a:shade val="90000"/>
                <a:hueOff val="0"/>
                <a:satOff val="-45614"/>
                <a:lumOff val="31472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6314FEF-BEE0-FE40-B1B1-861A5C1735A9}">
      <dsp:nvSpPr>
        <dsp:cNvPr id="0" name=""/>
        <dsp:cNvSpPr/>
      </dsp:nvSpPr>
      <dsp:spPr>
        <a:xfrm>
          <a:off x="3371246" y="1539"/>
          <a:ext cx="2172906" cy="17383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0"/>
                <a:satOff val="-45381"/>
                <a:lumOff val="34947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shade val="50000"/>
                <a:hueOff val="0"/>
                <a:satOff val="-45381"/>
                <a:lumOff val="34947"/>
                <a:alphaOff val="0"/>
                <a:shade val="100000"/>
              </a:schemeClr>
            </a:gs>
            <a:gs pos="100000">
              <a:schemeClr val="accent1">
                <a:shade val="50000"/>
                <a:hueOff val="0"/>
                <a:satOff val="-45381"/>
                <a:lumOff val="34947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100" b="1" u="none" kern="1200" dirty="0"/>
            <a:t>參加正式有組織的賽會</a:t>
          </a:r>
          <a:endParaRPr lang="zh-TW" altLang="en-US" sz="2100" u="none" kern="1200" dirty="0"/>
        </a:p>
      </dsp:txBody>
      <dsp:txXfrm>
        <a:off x="3422160" y="52453"/>
        <a:ext cx="2071078" cy="1636497"/>
      </dsp:txXfrm>
    </dsp:sp>
    <dsp:sp modelId="{ED712797-B2B6-0E47-93DA-58FF0095788C}">
      <dsp:nvSpPr>
        <dsp:cNvPr id="0" name=""/>
        <dsp:cNvSpPr/>
      </dsp:nvSpPr>
      <dsp:spPr>
        <a:xfrm rot="19500000">
          <a:off x="5319664" y="2324621"/>
          <a:ext cx="1750853" cy="651872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shade val="90000"/>
                <a:hueOff val="0"/>
                <a:satOff val="-45614"/>
                <a:lumOff val="31472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shade val="90000"/>
                <a:hueOff val="0"/>
                <a:satOff val="-45614"/>
                <a:lumOff val="31472"/>
                <a:alphaOff val="0"/>
                <a:shade val="100000"/>
              </a:schemeClr>
            </a:gs>
            <a:gs pos="100000">
              <a:schemeClr val="accent1">
                <a:shade val="90000"/>
                <a:hueOff val="0"/>
                <a:satOff val="-45614"/>
                <a:lumOff val="31472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C07913C-FE7A-5842-83D0-EC39ABF710A7}">
      <dsp:nvSpPr>
        <dsp:cNvPr id="0" name=""/>
        <dsp:cNvSpPr/>
      </dsp:nvSpPr>
      <dsp:spPr>
        <a:xfrm>
          <a:off x="5825745" y="1279270"/>
          <a:ext cx="2172906" cy="17383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0"/>
                <a:satOff val="-45381"/>
                <a:lumOff val="34947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shade val="50000"/>
                <a:hueOff val="0"/>
                <a:satOff val="-45381"/>
                <a:lumOff val="34947"/>
                <a:alphaOff val="0"/>
                <a:shade val="100000"/>
              </a:schemeClr>
            </a:gs>
            <a:gs pos="100000">
              <a:schemeClr val="accent1">
                <a:shade val="50000"/>
                <a:hueOff val="0"/>
                <a:satOff val="-45381"/>
                <a:lumOff val="34947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100" b="0" u="none" kern="1200" dirty="0"/>
            <a:t>自發性的離開家或工作地點去參觀目的地或從事運動</a:t>
          </a:r>
          <a:r>
            <a:rPr lang="en-US" altLang="zh-TW" sz="2100" b="0" u="none" kern="1200" dirty="0"/>
            <a:t>/</a:t>
          </a:r>
          <a:r>
            <a:rPr lang="zh-TW" altLang="en-US" sz="2100" b="0" u="none" kern="1200" dirty="0"/>
            <a:t>休閒活動</a:t>
          </a:r>
          <a:r>
            <a:rPr lang="en-US" altLang="zh-TW" sz="2100" b="0" u="none" kern="1200" dirty="0"/>
            <a:t>.</a:t>
          </a:r>
          <a:endParaRPr lang="zh-TW" altLang="en-US" sz="2100" b="0" u="none" kern="1200" dirty="0"/>
        </a:p>
      </dsp:txBody>
      <dsp:txXfrm>
        <a:off x="5876659" y="1330184"/>
        <a:ext cx="2071078" cy="163649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4C0C43-181F-2448-B2AA-D1C5BE0ED759}">
      <dsp:nvSpPr>
        <dsp:cNvPr id="0" name=""/>
        <dsp:cNvSpPr/>
      </dsp:nvSpPr>
      <dsp:spPr>
        <a:xfrm>
          <a:off x="5" y="0"/>
          <a:ext cx="4166384" cy="2084740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C3BF0EB-9451-3D47-B91D-9BC1756B38B3}">
      <dsp:nvSpPr>
        <dsp:cNvPr id="0" name=""/>
        <dsp:cNvSpPr/>
      </dsp:nvSpPr>
      <dsp:spPr>
        <a:xfrm>
          <a:off x="1073587" y="1975504"/>
          <a:ext cx="2289307" cy="720231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sz="1600" b="1" kern="1200" dirty="0"/>
            <a:t>1. </a:t>
          </a:r>
          <a:r>
            <a:rPr kumimoji="1" lang="zh-TW" altLang="en-US" sz="1600" b="1" kern="1200" dirty="0"/>
            <a:t>實際參與</a:t>
          </a: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zh-TW" altLang="en-US" sz="1600" b="1" kern="1200" dirty="0"/>
            <a:t>（</a:t>
          </a:r>
          <a:r>
            <a:rPr kumimoji="1" lang="en-US" sz="1600" b="1" kern="1200" dirty="0"/>
            <a:t>Active Participation</a:t>
          </a:r>
          <a:r>
            <a:rPr kumimoji="1" lang="zh-TW" altLang="en-US" sz="1600" b="1" kern="1200" dirty="0"/>
            <a:t>）。</a:t>
          </a:r>
          <a:endParaRPr lang="en-US" sz="1600" kern="1200" dirty="0"/>
        </a:p>
      </dsp:txBody>
      <dsp:txXfrm>
        <a:off x="1073587" y="1975504"/>
        <a:ext cx="2289307" cy="720231"/>
      </dsp:txXfrm>
    </dsp:sp>
    <dsp:sp modelId="{C2D31D1A-6DF2-EB43-8104-217C49AFD84C}">
      <dsp:nvSpPr>
        <dsp:cNvPr id="0" name=""/>
        <dsp:cNvSpPr/>
      </dsp:nvSpPr>
      <dsp:spPr>
        <a:xfrm>
          <a:off x="4417596" y="0"/>
          <a:ext cx="3795465" cy="2522024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34726FA-2561-D54D-A024-1E84AD1EF64F}">
      <dsp:nvSpPr>
        <dsp:cNvPr id="0" name=""/>
        <dsp:cNvSpPr/>
      </dsp:nvSpPr>
      <dsp:spPr>
        <a:xfrm>
          <a:off x="5311738" y="2084825"/>
          <a:ext cx="2289307" cy="720231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sz="1600" b="1" kern="1200" dirty="0"/>
            <a:t>2. </a:t>
          </a:r>
          <a:r>
            <a:rPr kumimoji="1" lang="zh-TW" altLang="en-US" sz="1600" b="1" kern="1200" dirty="0"/>
            <a:t>觀賞賽事</a:t>
          </a: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zh-TW" altLang="en-US" sz="1600" b="1" kern="1200" dirty="0"/>
            <a:t>（</a:t>
          </a:r>
          <a:r>
            <a:rPr kumimoji="1" lang="en-US" sz="1600" b="1" kern="1200" dirty="0"/>
            <a:t>Event based</a:t>
          </a:r>
          <a:r>
            <a:rPr kumimoji="1" lang="zh-TW" altLang="en-US" sz="1600" b="1" kern="1200" dirty="0"/>
            <a:t>）。</a:t>
          </a:r>
          <a:endParaRPr lang="en-US" sz="1600" kern="1200" dirty="0"/>
        </a:p>
      </dsp:txBody>
      <dsp:txXfrm>
        <a:off x="5311738" y="2084825"/>
        <a:ext cx="2289307" cy="720231"/>
      </dsp:txXfrm>
    </dsp:sp>
    <dsp:sp modelId="{ED22EA3C-78AF-7F4E-B499-770FA7936358}">
      <dsp:nvSpPr>
        <dsp:cNvPr id="0" name=""/>
        <dsp:cNvSpPr/>
      </dsp:nvSpPr>
      <dsp:spPr>
        <a:xfrm>
          <a:off x="550827" y="2939884"/>
          <a:ext cx="7054461" cy="2057804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1256B6B-7864-904C-AEA7-65DF086DD287}">
      <dsp:nvSpPr>
        <dsp:cNvPr id="0" name=""/>
        <dsp:cNvSpPr/>
      </dsp:nvSpPr>
      <dsp:spPr>
        <a:xfrm>
          <a:off x="1801918" y="4914306"/>
          <a:ext cx="4885335" cy="720231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zh-TW" sz="1600" b="1" kern="1200" dirty="0"/>
            <a:t>3. </a:t>
          </a:r>
          <a:r>
            <a:rPr kumimoji="1" lang="zh-TW" altLang="en-US" sz="1600" b="1" kern="1200" dirty="0"/>
            <a:t>參觀著名運動相關景點或設施（</a:t>
          </a:r>
          <a:r>
            <a:rPr kumimoji="1" lang="en-US" altLang="zh-TW" sz="1600" b="1" kern="1200" dirty="0"/>
            <a:t>sightseeing</a:t>
          </a:r>
          <a:r>
            <a:rPr kumimoji="1" lang="zh-TW" altLang="en-US" sz="1600" b="1" kern="1200" dirty="0"/>
            <a:t>）</a:t>
          </a:r>
          <a:endParaRPr lang="zh-TW" altLang="en-US" sz="1600" kern="1200" dirty="0"/>
        </a:p>
      </dsp:txBody>
      <dsp:txXfrm>
        <a:off x="1801918" y="4914306"/>
        <a:ext cx="4885335" cy="7202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97E1CA-AF28-174A-ACDF-D7E4AA150663}" type="datetimeFigureOut">
              <a:rPr kumimoji="1" lang="zh-TW" altLang="en-US" smtClean="0"/>
              <a:t>2018/5/6</a:t>
            </a:fld>
            <a:endParaRPr kumimoji="1"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430154-38ED-3741-ADAF-8F510CBB0558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952786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TW" dirty="0"/>
              <a:t>http://</a:t>
            </a:r>
            <a:r>
              <a:rPr kumimoji="1" lang="en-US" altLang="zh-TW" dirty="0" err="1"/>
              <a:t>albatros-adventure.com</a:t>
            </a:r>
            <a:r>
              <a:rPr kumimoji="1" lang="en-US" altLang="zh-TW" dirty="0"/>
              <a:t>/polar-circle-marathon</a:t>
            </a:r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C9FAC-5974-6B46-8115-7B0AC618EFA8}" type="slidenum">
              <a:rPr kumimoji="1" lang="zh-TW" altLang="en-US" smtClean="0"/>
              <a:t>11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6003094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TW" dirty="0"/>
              <a:t>http://</a:t>
            </a:r>
            <a:r>
              <a:rPr kumimoji="1" lang="en-US" altLang="zh-TW" dirty="0" err="1"/>
              <a:t>albatros-adventure.com</a:t>
            </a:r>
            <a:r>
              <a:rPr kumimoji="1" lang="en-US" altLang="zh-TW" dirty="0"/>
              <a:t>/polar-circle-marathon</a:t>
            </a:r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C9FAC-5974-6B46-8115-7B0AC618EFA8}" type="slidenum">
              <a:rPr kumimoji="1" lang="zh-TW" altLang="en-US" smtClean="0"/>
              <a:t>13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9358990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dirty="0"/>
              <a:t>http://</a:t>
            </a:r>
            <a:r>
              <a:rPr kumimoji="1" lang="en-US" altLang="zh-TW" dirty="0" err="1"/>
              <a:t>www.youtube.com</a:t>
            </a:r>
            <a:r>
              <a:rPr kumimoji="1" lang="en-US" altLang="zh-TW" dirty="0"/>
              <a:t>/</a:t>
            </a:r>
            <a:r>
              <a:rPr kumimoji="1" lang="en-US" altLang="zh-TW" dirty="0" err="1"/>
              <a:t>watch?v</a:t>
            </a:r>
            <a:r>
              <a:rPr kumimoji="1" lang="en-US" altLang="zh-TW" dirty="0"/>
              <a:t>=f3O88vedVY0&amp;hd=1</a:t>
            </a:r>
            <a:endParaRPr kumimoji="1" lang="zh-TW" altLang="en-US" dirty="0"/>
          </a:p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4809C6-0AE4-8148-A97B-F3AC46EC7811}" type="slidenum">
              <a:rPr kumimoji="1" lang="zh-TW" altLang="en-US" smtClean="0"/>
              <a:pPr/>
              <a:t>14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4655344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36320" y="0"/>
            <a:ext cx="100584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6000" y="3200400"/>
            <a:ext cx="100584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6000" y="4724400"/>
            <a:ext cx="9144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 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685800"/>
            <a:ext cx="9652000" cy="3886200"/>
          </a:xfrm>
        </p:spPr>
        <p:txBody>
          <a:bodyPr vert="eaVert" anchor="t" anchorCtr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4CF72C-1AB1-1244-B4F4-E5AE13609F4D}" type="slidenum">
              <a:rPr lang="en-US" altLang="zh-TW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6000" y="685802"/>
            <a:ext cx="2438400" cy="5410199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685801"/>
            <a:ext cx="7620000" cy="4876800"/>
          </a:xfrm>
        </p:spPr>
        <p:txBody>
          <a:bodyPr vert="eaVert" anchor="t" anchorCtr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4E3910-D09F-BA40-8C39-236F142AE9AA}" type="slidenum">
              <a:rPr lang="en-US" altLang="zh-TW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標題，兩項物件在文字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62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304800" y="1295400"/>
            <a:ext cx="5842000" cy="25527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6350000" y="1295400"/>
            <a:ext cx="5842000" cy="25527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half" idx="3"/>
          </p:nvPr>
        </p:nvSpPr>
        <p:spPr>
          <a:xfrm>
            <a:off x="304800" y="4000500"/>
            <a:ext cx="11887200" cy="25527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61286E-3FBD-094D-9874-32B7BB2B39D3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194854"/>
      </p:ext>
    </p:extLst>
  </p:cSld>
  <p:clrMapOvr>
    <a:masterClrMapping/>
  </p:clrMapOvr>
  <p:transition spd="med"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關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>
                <a:solidFill>
                  <a:prstClr val="black"/>
                </a:solidFill>
              </a:rPr>
              <a:pPr/>
              <a:t>5/6/2018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467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C74616-1B13-FF49-9719-D3EFD3C39B07}" type="slidenum">
              <a:rPr lang="en-US" altLang="zh-TW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36320" y="0"/>
            <a:ext cx="100584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3276600"/>
            <a:ext cx="100584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0" y="4953000"/>
            <a:ext cx="9144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1D49D196-7C9D-3840-92BF-8AECDD4F6A81}" type="slidenum">
              <a:rPr lang="en-US" altLang="zh-TW" smtClean="0">
                <a:solidFill>
                  <a:srgbClr val="FFFFFF"/>
                </a:solidFill>
                <a:latin typeface="Tahoma" charset="0"/>
                <a:cs typeface="新細明體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TW">
              <a:solidFill>
                <a:srgbClr val="FFFFFF"/>
              </a:solidFill>
              <a:latin typeface="Tahoma" charset="0"/>
              <a:cs typeface="新細明體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6000" y="609601"/>
            <a:ext cx="48768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609601"/>
            <a:ext cx="48768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D1AAF9-8639-CE4E-8485-403F61AECA87}" type="slidenum">
              <a:rPr lang="en-US" altLang="zh-TW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936" y="609600"/>
            <a:ext cx="48768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1936" y="1329264"/>
            <a:ext cx="48768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36" y="609600"/>
            <a:ext cx="48768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36" y="1329264"/>
            <a:ext cx="48768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1D49D196-7C9D-3840-92BF-8AECDD4F6A81}" type="slidenum">
              <a:rPr lang="en-US" altLang="zh-TW" smtClean="0">
                <a:solidFill>
                  <a:srgbClr val="FFFFFF"/>
                </a:solidFill>
                <a:latin typeface="Tahoma" charset="0"/>
                <a:cs typeface="新細明體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TW">
              <a:solidFill>
                <a:srgbClr val="FFFFFF"/>
              </a:solidFill>
              <a:latin typeface="Tahoma" charset="0"/>
              <a:cs typeface="新細明體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011936" y="1249362"/>
            <a:ext cx="487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193536" y="1249362"/>
            <a:ext cx="487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CCC11-F076-9245-B32A-041D59E2CBE3}" type="slidenum">
              <a:rPr lang="en-US" altLang="zh-TW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0012DF-9C83-AC48-9706-AC507C2B0E10}" type="slidenum">
              <a:rPr lang="en-US" altLang="zh-TW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4572000"/>
            <a:ext cx="9046464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7821" y="457201"/>
            <a:ext cx="6126579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6002" y="457200"/>
            <a:ext cx="3564876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2871259" y="2514336"/>
            <a:ext cx="3810000" cy="2117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936" y="4572000"/>
            <a:ext cx="9046464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320" y="457200"/>
            <a:ext cx="100584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將圖片拖曳至版面配置區或按一下圖示以新增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33856" y="3505200"/>
            <a:ext cx="98552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55522E-574D-E84E-BD7E-61B59C748E11}" type="slidenum">
              <a:rPr lang="en-US" altLang="zh-TW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16000" y="4572000"/>
            <a:ext cx="90424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0" y="685800"/>
            <a:ext cx="100584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31200" y="620877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pPr defTabSz="914400"/>
            <a:fld id="{9D1D110F-3F4E-48D9-B8AA-5D0E825AFDBA}" type="datetime1">
              <a:rPr lang="en-US" smtClean="0">
                <a:solidFill>
                  <a:srgbClr val="2F2F26"/>
                </a:solidFill>
                <a:latin typeface="Candara"/>
              </a:rPr>
              <a:pPr defTabSz="914400"/>
              <a:t>5/6/2018</a:t>
            </a:fld>
            <a:endParaRPr lang="en-US">
              <a:solidFill>
                <a:srgbClr val="2F2F26"/>
              </a:solidFill>
              <a:latin typeface="Candar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15999" y="6208777"/>
            <a:ext cx="64984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pPr defTabSz="914400"/>
            <a:endParaRPr lang="en-US" dirty="0">
              <a:solidFill>
                <a:srgbClr val="2F2F26"/>
              </a:solidFill>
              <a:latin typeface="Candar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5687569"/>
            <a:ext cx="101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defTabSz="914400"/>
            <a:fld id="{687D7A59-36E2-48B9-B146-C1E59501F63F}" type="slidenum">
              <a:rPr lang="en-US" smtClean="0">
                <a:solidFill>
                  <a:srgbClr val="2F2F26"/>
                </a:solidFill>
                <a:latin typeface="Candara"/>
              </a:rPr>
              <a:pPr defTabSz="914400"/>
              <a:t>‹#›</a:t>
            </a:fld>
            <a:endParaRPr lang="en-US">
              <a:solidFill>
                <a:srgbClr val="2F2F26"/>
              </a:solidFill>
              <a:latin typeface="Candara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36320" y="0"/>
            <a:ext cx="100584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</p:sldLayoutIdLst>
  <p:transition spd="med">
    <p:fade thruBlk="1"/>
  </p:transition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youtube.com/watch?v=YrvRLBU7n94" TargetMode="Externa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PRj83ubpZo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t2lY7SfXoc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youtube.com/watch?v=5mOX_tg6iXc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zh-Hant" altLang="en-US" dirty="0"/>
              <a:t>運動與觀光</a:t>
            </a:r>
            <a:r>
              <a:rPr kumimoji="1" lang="en-US" altLang="zh-Hant" dirty="0"/>
              <a:t>(</a:t>
            </a:r>
            <a:r>
              <a:rPr kumimoji="1" lang="zh-Hant" altLang="en-US" dirty="0"/>
              <a:t>上</a:t>
            </a:r>
            <a:r>
              <a:rPr kumimoji="1" lang="en-US" altLang="zh-Hant" dirty="0"/>
              <a:t>)</a:t>
            </a:r>
            <a:endParaRPr kumimoji="1" lang="zh-TW" altLang="en-US" dirty="0"/>
          </a:p>
        </p:txBody>
      </p:sp>
      <p:sp>
        <p:nvSpPr>
          <p:cNvPr id="5" name="子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en-US" altLang="zh-Hant" dirty="0"/>
              <a:t>Sport</a:t>
            </a:r>
            <a:r>
              <a:rPr kumimoji="1" lang="zh-Hant" altLang="en-US" dirty="0"/>
              <a:t> </a:t>
            </a:r>
            <a:r>
              <a:rPr kumimoji="1" lang="en-US" altLang="zh-Hant" dirty="0"/>
              <a:t>and</a:t>
            </a:r>
            <a:r>
              <a:rPr kumimoji="1" lang="zh-Hant" altLang="en-US" dirty="0"/>
              <a:t> </a:t>
            </a:r>
            <a:r>
              <a:rPr kumimoji="1" lang="en-US" altLang="zh-Hant" dirty="0"/>
              <a:t>Tourism</a:t>
            </a:r>
            <a:endParaRPr kumimoji="1" lang="zh-TW" altLang="en-US" dirty="0"/>
          </a:p>
        </p:txBody>
      </p:sp>
      <p:sp>
        <p:nvSpPr>
          <p:cNvPr id="7" name="標題 1"/>
          <p:cNvSpPr txBox="1">
            <a:spLocks/>
          </p:cNvSpPr>
          <p:nvPr/>
        </p:nvSpPr>
        <p:spPr bwMode="auto">
          <a:xfrm>
            <a:off x="2209800" y="-12545"/>
            <a:ext cx="7772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kumimoji="1" sz="4800">
                <a:solidFill>
                  <a:schemeClr val="tx2"/>
                </a:solidFill>
                <a:latin typeface="+mj-lt"/>
                <a:ea typeface="+mj-ea"/>
                <a:cs typeface="新細明體" charset="0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Impact" pitchFamily="34" charset="0"/>
                <a:ea typeface="新細明體" pitchFamily="18" charset="-120"/>
                <a:cs typeface="新細明體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Impact" pitchFamily="34" charset="0"/>
                <a:ea typeface="新細明體" pitchFamily="18" charset="-120"/>
                <a:cs typeface="新細明體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Impact" pitchFamily="34" charset="0"/>
                <a:ea typeface="新細明體" pitchFamily="18" charset="-120"/>
                <a:cs typeface="新細明體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Impact" pitchFamily="34" charset="0"/>
                <a:ea typeface="新細明體" pitchFamily="18" charset="-120"/>
                <a:cs typeface="新細明體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Impact" pitchFamily="34" charset="0"/>
                <a:ea typeface="新細明體" pitchFamily="18" charset="-12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Impact" pitchFamily="34" charset="0"/>
                <a:ea typeface="新細明體" pitchFamily="18" charset="-12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Impact" pitchFamily="34" charset="0"/>
                <a:ea typeface="新細明體" pitchFamily="18" charset="-12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Impact" pitchFamily="34" charset="0"/>
                <a:ea typeface="新細明體" pitchFamily="18" charset="-120"/>
              </a:defRPr>
            </a:lvl9pPr>
          </a:lstStyle>
          <a:p>
            <a:pPr algn="ctr"/>
            <a:r>
              <a:rPr lang="en-US" altLang="zh-TW" sz="4400" dirty="0"/>
              <a:t/>
            </a:r>
            <a:br>
              <a:rPr lang="en-US" altLang="zh-TW" sz="4400" dirty="0"/>
            </a:br>
            <a:r>
              <a:rPr lang="en-US" altLang="zh-TW" sz="4400" dirty="0"/>
              <a:t/>
            </a:r>
            <a:br>
              <a:rPr lang="en-US" altLang="zh-TW" sz="4400" dirty="0"/>
            </a:br>
            <a:endParaRPr lang="zh-TW" altLang="en-US" sz="4400" dirty="0"/>
          </a:p>
        </p:txBody>
      </p:sp>
    </p:spTree>
    <p:extLst>
      <p:ext uri="{BB962C8B-B14F-4D97-AF65-F5344CB8AC3E}">
        <p14:creationId xmlns:p14="http://schemas.microsoft.com/office/powerpoint/2010/main" val="23592813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>
          <a:xfrm>
            <a:off x="1553210" y="-377430"/>
            <a:ext cx="9042400" cy="1600200"/>
          </a:xfrm>
        </p:spPr>
        <p:txBody>
          <a:bodyPr/>
          <a:lstStyle/>
          <a:p>
            <a:pPr algn="ctr" eaLnBrk="1" hangingPunct="1"/>
            <a:r>
              <a:rPr lang="zh-TW" altLang="en-US" dirty="0">
                <a:latin typeface="Impact" charset="0"/>
                <a:ea typeface="新細明體" charset="0"/>
              </a:rPr>
              <a:t>定義模式三</a:t>
            </a:r>
            <a:r>
              <a:rPr lang="en-US" altLang="zh-TW" dirty="0">
                <a:latin typeface="Impact" charset="0"/>
                <a:ea typeface="新細明體" charset="0"/>
              </a:rPr>
              <a:t>: </a:t>
            </a:r>
            <a:r>
              <a:rPr lang="zh-TW" altLang="en-US" dirty="0">
                <a:latin typeface="Impact" charset="0"/>
                <a:ea typeface="新細明體" charset="0"/>
              </a:rPr>
              <a:t>依型態</a:t>
            </a:r>
          </a:p>
        </p:txBody>
      </p:sp>
      <p:graphicFrame>
        <p:nvGraphicFramePr>
          <p:cNvPr id="3" name="資料圖表 2"/>
          <p:cNvGraphicFramePr/>
          <p:nvPr>
            <p:extLst>
              <p:ext uri="{D42A27DB-BD31-4B8C-83A1-F6EECF244321}">
                <p14:modId xmlns:p14="http://schemas.microsoft.com/office/powerpoint/2010/main" val="3683881108"/>
              </p:ext>
            </p:extLst>
          </p:nvPr>
        </p:nvGraphicFramePr>
        <p:xfrm>
          <a:off x="1749285" y="1222770"/>
          <a:ext cx="8309115" cy="5635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97038926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F4C0C43-181F-2448-B2AA-D1C5BE0ED7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9F4C0C43-181F-2448-B2AA-D1C5BE0ED7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C3BF0EB-9451-3D47-B91D-9BC1756B38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graphicEl>
                                              <a:dgm id="{1C3BF0EB-9451-3D47-B91D-9BC1756B38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2D31D1A-6DF2-EB43-8104-217C49AFD8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C2D31D1A-6DF2-EB43-8104-217C49AFD8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34726FA-2561-D54D-A024-1E84AD1EF6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graphicEl>
                                              <a:dgm id="{B34726FA-2561-D54D-A024-1E84AD1EF6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D22EA3C-78AF-7F4E-B499-770FA79363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ED22EA3C-78AF-7F4E-B499-770FA79363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1256B6B-7864-904C-AEA7-65DF086DD2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graphicEl>
                                              <a:dgm id="{31256B6B-7864-904C-AEA7-65DF086DD2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23493" y="2847930"/>
            <a:ext cx="8229600" cy="1143000"/>
          </a:xfrm>
        </p:spPr>
        <p:txBody>
          <a:bodyPr>
            <a:normAutofit fontScale="90000"/>
          </a:bodyPr>
          <a:lstStyle/>
          <a:p>
            <a:r>
              <a:rPr kumimoji="1" lang="en-US" altLang="zh-TW" dirty="0"/>
              <a:t>Adventure</a:t>
            </a:r>
            <a:r>
              <a:rPr kumimoji="1" lang="zh-TW" altLang="en-US" dirty="0"/>
              <a:t> </a:t>
            </a:r>
            <a:r>
              <a:rPr kumimoji="1" lang="en-US" altLang="zh-TW" dirty="0"/>
              <a:t>Marathons</a:t>
            </a:r>
            <a:br>
              <a:rPr kumimoji="1" lang="en-US" altLang="zh-TW" dirty="0"/>
            </a:b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11678241"/>
      </p:ext>
    </p:extLst>
  </p:cSld>
  <p:clrMapOvr>
    <a:masterClrMapping/>
  </p:clrMapOvr>
  <p:transition spd="med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BIG</a:t>
            </a:r>
            <a:r>
              <a:rPr kumimoji="1" lang="zh-TW" altLang="en-US" dirty="0"/>
              <a:t> </a:t>
            </a:r>
            <a:r>
              <a:rPr kumimoji="1" lang="en-US" altLang="zh-TW" dirty="0"/>
              <a:t>FIVE</a:t>
            </a:r>
            <a:r>
              <a:rPr kumimoji="1" lang="zh-TW" altLang="en-US" dirty="0"/>
              <a:t> </a:t>
            </a:r>
            <a:r>
              <a:rPr kumimoji="1" lang="en-US" altLang="zh-TW" dirty="0"/>
              <a:t>MARATHON</a:t>
            </a:r>
            <a:endParaRPr kumimoji="1" lang="zh-TW" altLang="en-US" dirty="0"/>
          </a:p>
        </p:txBody>
      </p:sp>
      <p:pic>
        <p:nvPicPr>
          <p:cNvPr id="3" name="圖片 2" descr="螢幕快照 2016-05-25 上午11.17.02.png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273361"/>
            <a:ext cx="9144000" cy="3934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758495"/>
      </p:ext>
    </p:extLst>
  </p:cSld>
  <p:clrMapOvr>
    <a:masterClrMapping/>
  </p:clrMapOvr>
  <p:transition spd="med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Polar</a:t>
            </a:r>
            <a:r>
              <a:rPr kumimoji="1" lang="zh-TW" altLang="en-US" dirty="0"/>
              <a:t> </a:t>
            </a:r>
            <a:r>
              <a:rPr kumimoji="1" lang="en-US" altLang="zh-TW" dirty="0"/>
              <a:t>circle</a:t>
            </a:r>
            <a:r>
              <a:rPr kumimoji="1" lang="zh-TW" altLang="en-US" dirty="0"/>
              <a:t> </a:t>
            </a:r>
            <a:r>
              <a:rPr kumimoji="1" lang="en-US" altLang="zh-TW" dirty="0"/>
              <a:t>Marathon</a:t>
            </a:r>
            <a:endParaRPr kumimoji="1" lang="zh-TW" altLang="en-US" dirty="0"/>
          </a:p>
        </p:txBody>
      </p:sp>
      <p:pic>
        <p:nvPicPr>
          <p:cNvPr id="4" name="圖片 3" descr="螢幕快照 2016-05-25 上午11.20.03.png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161340"/>
            <a:ext cx="8973474" cy="506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478305"/>
      </p:ext>
    </p:extLst>
  </p:cSld>
  <p:clrMapOvr>
    <a:masterClrMapping/>
  </p:clrMapOvr>
  <p:transition spd="med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螢幕快照 2012-12-04 上午1.01.32.png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1928873"/>
            <a:ext cx="9279467" cy="5063067"/>
          </a:xfrm>
          <a:prstGeom prst="rect">
            <a:avLst/>
          </a:prstGeom>
        </p:spPr>
      </p:pic>
      <p:sp>
        <p:nvSpPr>
          <p:cNvPr id="4" name="標題 1"/>
          <p:cNvSpPr txBox="1">
            <a:spLocks/>
          </p:cNvSpPr>
          <p:nvPr/>
        </p:nvSpPr>
        <p:spPr>
          <a:xfrm>
            <a:off x="2184930" y="1"/>
            <a:ext cx="7583488" cy="1100667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</a:pPr>
            <a:endParaRPr kumimoji="1" lang="zh-TW" altLang="en-US" dirty="0">
              <a:solidFill>
                <a:prstClr val="black">
                  <a:lumMod val="90000"/>
                  <a:lumOff val="10000"/>
                </a:prstClr>
              </a:solidFill>
              <a:latin typeface="Lucida Sans Unicode"/>
              <a:ea typeface="微軟正黑體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0" y="188745"/>
            <a:ext cx="9144000" cy="2813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4676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138136"/>
            <a:ext cx="9144000" cy="5719864"/>
          </a:xfrm>
          <a:prstGeom prst="rect">
            <a:avLst/>
          </a:prstGeom>
        </p:spPr>
      </p:pic>
      <p:pic>
        <p:nvPicPr>
          <p:cNvPr id="4" name="圖片 3" descr="螢幕快照 2014-04-15 下午12.11.5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"/>
            <a:ext cx="9144000" cy="2934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4176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1483360" y="4617720"/>
            <a:ext cx="9042400" cy="1600200"/>
          </a:xfrm>
        </p:spPr>
        <p:txBody>
          <a:bodyPr>
            <a:normAutofit fontScale="90000"/>
          </a:bodyPr>
          <a:lstStyle/>
          <a:p>
            <a:r>
              <a:rPr kumimoji="1" lang="zh-Hant" altLang="en-US" dirty="0"/>
              <a:t>認識運動觀光</a:t>
            </a:r>
            <a:r>
              <a:rPr kumimoji="1" lang="en-US" altLang="zh-Hant" dirty="0"/>
              <a:t/>
            </a:r>
            <a:br>
              <a:rPr kumimoji="1" lang="en-US" altLang="zh-Hant" dirty="0"/>
            </a:br>
            <a:r>
              <a:rPr kumimoji="1" lang="en-US" altLang="zh-Hant" dirty="0"/>
              <a:t>1.</a:t>
            </a:r>
            <a:r>
              <a:rPr kumimoji="1" lang="zh-Hant" altLang="en-US" dirty="0"/>
              <a:t> 概念釐清   </a:t>
            </a:r>
            <a:r>
              <a:rPr kumimoji="1" lang="en-US" altLang="zh-Hant" dirty="0"/>
              <a:t>2.</a:t>
            </a:r>
            <a:r>
              <a:rPr kumimoji="1" lang="zh-Hant" altLang="en-US" dirty="0"/>
              <a:t> 基本定義  </a:t>
            </a:r>
            <a:r>
              <a:rPr kumimoji="1" lang="en-US" altLang="zh-Hant" dirty="0"/>
              <a:t>3.</a:t>
            </a:r>
            <a:r>
              <a:rPr kumimoji="1" lang="zh-Hant" altLang="en-US" dirty="0"/>
              <a:t> 範例</a:t>
            </a:r>
            <a:endParaRPr kumimoji="1" lang="zh-TW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="" xmlns:a16="http://schemas.microsoft.com/office/drawing/2014/main" id="{EA986714-0A26-914F-9A51-421CD5462C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3360" y="1003300"/>
            <a:ext cx="8890000" cy="334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47668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>
          <a:xfrm>
            <a:off x="1016000" y="5261112"/>
            <a:ext cx="9042400" cy="91108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TW" dirty="0" smtClean="0">
                <a:latin typeface="Impact" charset="0"/>
                <a:ea typeface="新細明體" charset="0"/>
              </a:rPr>
              <a:t>1. </a:t>
            </a:r>
            <a:r>
              <a:rPr lang="zh-TW" altLang="en-US" dirty="0" smtClean="0">
                <a:latin typeface="Impact" charset="0"/>
                <a:ea typeface="新細明體" charset="0"/>
              </a:rPr>
              <a:t>概念</a:t>
            </a:r>
            <a:r>
              <a:rPr lang="zh-Hant" altLang="en-US" dirty="0">
                <a:latin typeface="Impact" charset="0"/>
                <a:ea typeface="新細明體" charset="0"/>
              </a:rPr>
              <a:t>釐清</a:t>
            </a:r>
            <a:endParaRPr lang="zh-TW" altLang="en-US" dirty="0">
              <a:latin typeface="Impact" charset="0"/>
              <a:ea typeface="新細明體" charset="0"/>
            </a:endParaRPr>
          </a:p>
        </p:txBody>
      </p:sp>
      <p:graphicFrame>
        <p:nvGraphicFramePr>
          <p:cNvPr id="2" name="資料圖表 1"/>
          <p:cNvGraphicFramePr/>
          <p:nvPr>
            <p:extLst>
              <p:ext uri="{D42A27DB-BD31-4B8C-83A1-F6EECF244321}">
                <p14:modId xmlns:p14="http://schemas.microsoft.com/office/powerpoint/2010/main" val="1358862684"/>
              </p:ext>
            </p:extLst>
          </p:nvPr>
        </p:nvGraphicFramePr>
        <p:xfrm>
          <a:off x="0" y="437093"/>
          <a:ext cx="7264400" cy="46820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2771" name="AutoShape 4"/>
          <p:cNvSpPr>
            <a:spLocks noChangeArrowheads="1"/>
          </p:cNvSpPr>
          <p:nvPr/>
        </p:nvSpPr>
        <p:spPr bwMode="auto">
          <a:xfrm>
            <a:off x="5537200" y="1757257"/>
            <a:ext cx="1030817" cy="1793875"/>
          </a:xfrm>
          <a:prstGeom prst="downArrow">
            <a:avLst>
              <a:gd name="adj1" fmla="val 50000"/>
              <a:gd name="adj2" fmla="val 25000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eaVert"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dirty="0">
                <a:solidFill>
                  <a:srgbClr val="000000"/>
                </a:solidFill>
                <a:latin typeface="Tahoma" charset="0"/>
                <a:ea typeface="新細明體" charset="0"/>
                <a:cs typeface="新細明體" charset="0"/>
              </a:rPr>
              <a:t>跨領域結合</a:t>
            </a:r>
          </a:p>
        </p:txBody>
      </p:sp>
      <p:sp>
        <p:nvSpPr>
          <p:cNvPr id="102405" name="Rectangle 5"/>
          <p:cNvSpPr>
            <a:spLocks noChangeArrowheads="1"/>
          </p:cNvSpPr>
          <p:nvPr/>
        </p:nvSpPr>
        <p:spPr bwMode="auto">
          <a:xfrm>
            <a:off x="7264400" y="1833333"/>
            <a:ext cx="2516451" cy="164172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400" b="1" dirty="0">
                <a:solidFill>
                  <a:schemeClr val="tx1"/>
                </a:solidFill>
                <a:latin typeface="Tahoma" charset="0"/>
                <a:ea typeface="新細明體" charset="0"/>
                <a:cs typeface="新細明體" charset="0"/>
              </a:rPr>
              <a:t>動態的活動</a:t>
            </a:r>
            <a:endParaRPr kumimoji="1" lang="en-US" altLang="zh-TW" sz="2400" b="1" dirty="0">
              <a:solidFill>
                <a:schemeClr val="tx1"/>
              </a:solidFill>
              <a:latin typeface="Tahoma" charset="0"/>
              <a:ea typeface="新細明體" charset="0"/>
              <a:cs typeface="新細明體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400" b="1" dirty="0">
                <a:solidFill>
                  <a:schemeClr val="tx1"/>
                </a:solidFill>
                <a:latin typeface="Tahoma" charset="0"/>
                <a:ea typeface="新細明體" charset="0"/>
                <a:cs typeface="新細明體" charset="0"/>
              </a:rPr>
              <a:t>（競爭</a:t>
            </a:r>
            <a:r>
              <a:rPr kumimoji="1" lang="en-US" altLang="zh-TW" sz="2400" b="1" dirty="0">
                <a:solidFill>
                  <a:schemeClr val="tx1"/>
                </a:solidFill>
                <a:latin typeface="Tahoma" charset="0"/>
                <a:ea typeface="新細明體" charset="0"/>
                <a:cs typeface="新細明體" charset="0"/>
              </a:rPr>
              <a:t>/</a:t>
            </a:r>
            <a:r>
              <a:rPr kumimoji="1" lang="zh-TW" altLang="en-US" sz="2400" b="1" dirty="0">
                <a:solidFill>
                  <a:schemeClr val="tx1"/>
                </a:solidFill>
                <a:latin typeface="Tahoma" charset="0"/>
                <a:ea typeface="新細明體" charset="0"/>
                <a:cs typeface="新細明體" charset="0"/>
              </a:rPr>
              <a:t>非競爭）</a:t>
            </a:r>
            <a:endParaRPr kumimoji="1" lang="en-US" altLang="zh-TW" sz="2400" b="1" dirty="0">
              <a:solidFill>
                <a:schemeClr val="tx1"/>
              </a:solidFill>
              <a:latin typeface="Tahoma" charset="0"/>
              <a:ea typeface="新細明體" charset="0"/>
              <a:cs typeface="新細明體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9223374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zh-TW" dirty="0" smtClean="0">
                <a:latin typeface="Impact" charset="0"/>
                <a:ea typeface="新細明體" charset="0"/>
              </a:rPr>
              <a:t>Sport</a:t>
            </a:r>
            <a:r>
              <a:rPr lang="zh-TW" altLang="en-US" dirty="0" smtClean="0">
                <a:latin typeface="Impact" charset="0"/>
                <a:ea typeface="新細明體" charset="0"/>
              </a:rPr>
              <a:t>與 </a:t>
            </a:r>
            <a:r>
              <a:rPr lang="en-US" altLang="zh-Hant" dirty="0">
                <a:latin typeface="Impact" charset="0"/>
                <a:ea typeface="新細明體" charset="0"/>
              </a:rPr>
              <a:t>T</a:t>
            </a:r>
            <a:r>
              <a:rPr lang="en-US" altLang="zh-TW" dirty="0">
                <a:latin typeface="Impact" charset="0"/>
                <a:ea typeface="新細明體" charset="0"/>
              </a:rPr>
              <a:t>ourism </a:t>
            </a:r>
            <a:r>
              <a:rPr lang="zh-TW" altLang="en-US" dirty="0">
                <a:latin typeface="Impact" charset="0"/>
                <a:ea typeface="新細明體" charset="0"/>
              </a:rPr>
              <a:t>的相互關係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idx="1"/>
          </p:nvPr>
        </p:nvSpPr>
        <p:spPr>
          <a:xfrm>
            <a:off x="2421466" y="234422"/>
            <a:ext cx="7543800" cy="3886200"/>
          </a:xfrm>
        </p:spPr>
        <p:txBody>
          <a:bodyPr/>
          <a:lstStyle/>
          <a:p>
            <a:pPr eaLnBrk="1" hangingPunct="1"/>
            <a:endParaRPr lang="zh-TW" altLang="en-US" dirty="0">
              <a:latin typeface="Tahoma" charset="0"/>
              <a:ea typeface="新細明體" charset="0"/>
            </a:endParaRPr>
          </a:p>
        </p:txBody>
      </p:sp>
      <p:sp>
        <p:nvSpPr>
          <p:cNvPr id="34819" name="Oval 4"/>
          <p:cNvSpPr>
            <a:spLocks noChangeArrowheads="1"/>
          </p:cNvSpPr>
          <p:nvPr/>
        </p:nvSpPr>
        <p:spPr bwMode="auto">
          <a:xfrm>
            <a:off x="3359151" y="1477963"/>
            <a:ext cx="2233613" cy="1584325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b="1" dirty="0">
                <a:solidFill>
                  <a:srgbClr val="FFFFFF"/>
                </a:solidFill>
                <a:latin typeface="Tahoma" charset="0"/>
                <a:ea typeface="新細明體" charset="0"/>
                <a:cs typeface="新細明體" charset="0"/>
              </a:rPr>
              <a:t>Sports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1" lang="zh-Hant" altLang="en-US" b="1" dirty="0">
                <a:solidFill>
                  <a:srgbClr val="FFFFFF"/>
                </a:solidFill>
                <a:latin typeface="Tahoma" charset="0"/>
                <a:ea typeface="新細明體" charset="0"/>
                <a:cs typeface="新細明體" charset="0"/>
              </a:rPr>
              <a:t>運動</a:t>
            </a:r>
            <a:endParaRPr kumimoji="1" lang="en-US" altLang="zh-TW" b="1" dirty="0">
              <a:solidFill>
                <a:srgbClr val="FFFFFF"/>
              </a:solidFill>
              <a:latin typeface="Tahoma" charset="0"/>
              <a:ea typeface="新細明體" charset="0"/>
              <a:cs typeface="新細明體" charset="0"/>
            </a:endParaRPr>
          </a:p>
        </p:txBody>
      </p:sp>
      <p:sp>
        <p:nvSpPr>
          <p:cNvPr id="34820" name="Oval 5"/>
          <p:cNvSpPr>
            <a:spLocks noChangeArrowheads="1"/>
          </p:cNvSpPr>
          <p:nvPr/>
        </p:nvSpPr>
        <p:spPr bwMode="auto">
          <a:xfrm>
            <a:off x="6456363" y="1477963"/>
            <a:ext cx="2233612" cy="15843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b="1" dirty="0">
                <a:solidFill>
                  <a:srgbClr val="FFFFFF"/>
                </a:solidFill>
                <a:latin typeface="Tahoma" charset="0"/>
                <a:ea typeface="新細明體" charset="0"/>
                <a:cs typeface="新細明體" charset="0"/>
              </a:rPr>
              <a:t>Tourism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1" lang="zh-Hant" altLang="en-US" b="1" dirty="0">
                <a:solidFill>
                  <a:srgbClr val="FFFFFF"/>
                </a:solidFill>
                <a:latin typeface="Tahoma" charset="0"/>
                <a:ea typeface="新細明體" charset="0"/>
                <a:cs typeface="新細明體" charset="0"/>
              </a:rPr>
              <a:t>觀光</a:t>
            </a:r>
            <a:endParaRPr kumimoji="1" lang="en-US" altLang="zh-TW" b="1" dirty="0">
              <a:solidFill>
                <a:srgbClr val="FFFFFF"/>
              </a:solidFill>
              <a:latin typeface="Tahoma" charset="0"/>
              <a:ea typeface="新細明體" charset="0"/>
              <a:cs typeface="新細明體" charset="0"/>
            </a:endParaRPr>
          </a:p>
        </p:txBody>
      </p:sp>
      <p:sp>
        <p:nvSpPr>
          <p:cNvPr id="34821" name="Rectangle 6"/>
          <p:cNvSpPr>
            <a:spLocks noChangeArrowheads="1"/>
          </p:cNvSpPr>
          <p:nvPr/>
        </p:nvSpPr>
        <p:spPr bwMode="auto">
          <a:xfrm>
            <a:off x="3252788" y="3526898"/>
            <a:ext cx="2447925" cy="7191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000" b="1">
                <a:solidFill>
                  <a:srgbClr val="FFFFFF"/>
                </a:solidFill>
                <a:latin typeface="Tahoma" charset="0"/>
                <a:ea typeface="新細明體" charset="0"/>
                <a:cs typeface="新細明體" charset="0"/>
              </a:rPr>
              <a:t>運動參與</a:t>
            </a:r>
          </a:p>
        </p:txBody>
      </p:sp>
      <p:sp>
        <p:nvSpPr>
          <p:cNvPr id="34822" name="Rectangle 7"/>
          <p:cNvSpPr>
            <a:spLocks noChangeArrowheads="1"/>
          </p:cNvSpPr>
          <p:nvPr/>
        </p:nvSpPr>
        <p:spPr bwMode="auto">
          <a:xfrm>
            <a:off x="6456364" y="3526898"/>
            <a:ext cx="2447925" cy="7191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b="1" dirty="0">
                <a:solidFill>
                  <a:srgbClr val="FFFFFF"/>
                </a:solidFill>
                <a:latin typeface="Tahoma" charset="0"/>
                <a:ea typeface="新細明體" charset="0"/>
                <a:cs typeface="新細明體" charset="0"/>
              </a:rPr>
              <a:t>景點</a:t>
            </a:r>
            <a:r>
              <a:rPr kumimoji="1" lang="en-US" altLang="zh-TW" b="1" dirty="0">
                <a:solidFill>
                  <a:srgbClr val="FFFFFF"/>
                </a:solidFill>
                <a:latin typeface="Tahoma" charset="0"/>
                <a:ea typeface="新細明體" charset="0"/>
                <a:cs typeface="新細明體" charset="0"/>
              </a:rPr>
              <a:t>/</a:t>
            </a:r>
            <a:r>
              <a:rPr kumimoji="1" lang="zh-TW" altLang="en-US" b="1" dirty="0">
                <a:solidFill>
                  <a:srgbClr val="FFFFFF"/>
                </a:solidFill>
                <a:latin typeface="Tahoma" charset="0"/>
                <a:ea typeface="新細明體" charset="0"/>
                <a:cs typeface="新細明體" charset="0"/>
              </a:rPr>
              <a:t>運動設施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4476750" y="1476374"/>
            <a:ext cx="3101976" cy="1593850"/>
            <a:chOff x="1860" y="930"/>
            <a:chExt cx="1954" cy="1004"/>
          </a:xfrm>
        </p:grpSpPr>
        <p:cxnSp>
          <p:nvCxnSpPr>
            <p:cNvPr id="34826" name="AutoShape 9"/>
            <p:cNvCxnSpPr>
              <a:cxnSpLocks noChangeShapeType="1"/>
            </p:cNvCxnSpPr>
            <p:nvPr/>
          </p:nvCxnSpPr>
          <p:spPr bwMode="auto">
            <a:xfrm rot="5400000" flipV="1">
              <a:off x="2835" y="-45"/>
              <a:ext cx="1" cy="1951"/>
            </a:xfrm>
            <a:prstGeom prst="bentConnector3">
              <a:avLst>
                <a:gd name="adj1" fmla="val -57800014"/>
              </a:avLst>
            </a:prstGeom>
            <a:ln w="57150" cmpd="sng">
              <a:solidFill>
                <a:srgbClr val="0000FF"/>
              </a:solidFill>
              <a:headEnd/>
              <a:tailEnd type="triangle" w="med" len="med"/>
            </a:ln>
            <a:ex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827" name="AutoShape 12"/>
            <p:cNvCxnSpPr>
              <a:cxnSpLocks noChangeShapeType="1"/>
              <a:stCxn id="34820" idx="4"/>
              <a:endCxn id="34819" idx="4"/>
            </p:cNvCxnSpPr>
            <p:nvPr/>
          </p:nvCxnSpPr>
          <p:spPr bwMode="auto">
            <a:xfrm rot="5400000">
              <a:off x="2835" y="954"/>
              <a:ext cx="8" cy="1951"/>
            </a:xfrm>
            <a:prstGeom prst="bentConnector3">
              <a:avLst>
                <a:gd name="adj1" fmla="val 1800000"/>
              </a:avLst>
            </a:prstGeom>
            <a:ln w="57150" cmpd="sng">
              <a:solidFill>
                <a:srgbClr val="0000FF"/>
              </a:solidFill>
              <a:headEnd/>
              <a:tailEnd type="triangle" w="med" len="med"/>
            </a:ln>
            <a:ex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" name="群組 2">
            <a:extLst>
              <a:ext uri="{FF2B5EF4-FFF2-40B4-BE49-F238E27FC236}">
                <a16:creationId xmlns="" xmlns:a16="http://schemas.microsoft.com/office/drawing/2014/main" id="{5AFE774D-B464-1E4A-B271-4EB2A86C227E}"/>
              </a:ext>
            </a:extLst>
          </p:cNvPr>
          <p:cNvGrpSpPr/>
          <p:nvPr/>
        </p:nvGrpSpPr>
        <p:grpSpPr>
          <a:xfrm>
            <a:off x="1524795" y="1240898"/>
            <a:ext cx="8766967" cy="2879725"/>
            <a:chOff x="1524795" y="1240898"/>
            <a:chExt cx="8766967" cy="2879725"/>
          </a:xfrm>
        </p:grpSpPr>
        <p:sp>
          <p:nvSpPr>
            <p:cNvPr id="34824" name="Rectangle 14"/>
            <p:cNvSpPr>
              <a:spLocks noChangeArrowheads="1"/>
            </p:cNvSpPr>
            <p:nvPr/>
          </p:nvSpPr>
          <p:spPr bwMode="auto">
            <a:xfrm>
              <a:off x="9067800" y="1240898"/>
              <a:ext cx="1223962" cy="2879725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zh-TW" altLang="en-US" sz="2400">
                  <a:solidFill>
                    <a:srgbClr val="000000"/>
                  </a:solidFill>
                  <a:latin typeface="Tahoma" charset="0"/>
                  <a:ea typeface="新細明體" charset="0"/>
                  <a:cs typeface="新細明體" charset="0"/>
                </a:rPr>
                <a:t>偏</a:t>
              </a:r>
            </a:p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zh-TW" altLang="en-US" sz="2400">
                  <a:solidFill>
                    <a:srgbClr val="000000"/>
                  </a:solidFill>
                  <a:latin typeface="Tahoma" charset="0"/>
                  <a:ea typeface="新細明體" charset="0"/>
                  <a:cs typeface="新細明體" charset="0"/>
                </a:rPr>
                <a:t>經濟面</a:t>
              </a:r>
            </a:p>
          </p:txBody>
        </p:sp>
        <p:sp>
          <p:nvSpPr>
            <p:cNvPr id="34825" name="Rectangle 15"/>
            <p:cNvSpPr>
              <a:spLocks noChangeArrowheads="1"/>
            </p:cNvSpPr>
            <p:nvPr/>
          </p:nvSpPr>
          <p:spPr bwMode="auto">
            <a:xfrm>
              <a:off x="1524795" y="1240898"/>
              <a:ext cx="1223963" cy="2879725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zh-TW" altLang="en-US" sz="2400" dirty="0">
                  <a:solidFill>
                    <a:srgbClr val="000000"/>
                  </a:solidFill>
                  <a:latin typeface="Tahoma" charset="0"/>
                  <a:ea typeface="新細明體" charset="0"/>
                  <a:cs typeface="新細明體" charset="0"/>
                </a:rPr>
                <a:t>偏</a:t>
              </a:r>
            </a:p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zh-TW" altLang="en-US" sz="2400" dirty="0">
                  <a:solidFill>
                    <a:srgbClr val="000000"/>
                  </a:solidFill>
                  <a:latin typeface="Tahoma" charset="0"/>
                  <a:ea typeface="新細明體" charset="0"/>
                  <a:cs typeface="新細明體" charset="0"/>
                </a:rPr>
                <a:t>參與面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1656139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Hant" dirty="0">
                <a:latin typeface="Impact" charset="0"/>
                <a:ea typeface="新細明體" charset="0"/>
              </a:rPr>
              <a:t>2.</a:t>
            </a:r>
            <a:r>
              <a:rPr lang="zh-Hant" altLang="en-US" dirty="0">
                <a:latin typeface="Impact" charset="0"/>
                <a:ea typeface="新細明體" charset="0"/>
              </a:rPr>
              <a:t> </a:t>
            </a:r>
            <a:r>
              <a:rPr lang="zh-TW" altLang="en-US" dirty="0">
                <a:latin typeface="Impact" charset="0"/>
                <a:ea typeface="新細明體" charset="0"/>
              </a:rPr>
              <a:t>運動觀光</a:t>
            </a:r>
            <a:r>
              <a:rPr lang="en-US" altLang="zh-TW" dirty="0">
                <a:latin typeface="Impact" charset="0"/>
                <a:ea typeface="新細明體" charset="0"/>
              </a:rPr>
              <a:t>:</a:t>
            </a:r>
            <a:r>
              <a:rPr lang="zh-TW" altLang="en-US" dirty="0">
                <a:latin typeface="Impact" charset="0"/>
                <a:ea typeface="新細明體" charset="0"/>
              </a:rPr>
              <a:t> 現代定義</a:t>
            </a:r>
          </a:p>
        </p:txBody>
      </p:sp>
      <p:graphicFrame>
        <p:nvGraphicFramePr>
          <p:cNvPr id="2" name="資料圖表 1"/>
          <p:cNvGraphicFramePr/>
          <p:nvPr>
            <p:extLst>
              <p:ext uri="{D42A27DB-BD31-4B8C-83A1-F6EECF244321}">
                <p14:modId xmlns:p14="http://schemas.microsoft.com/office/powerpoint/2010/main" val="772635799"/>
              </p:ext>
            </p:extLst>
          </p:nvPr>
        </p:nvGraphicFramePr>
        <p:xfrm>
          <a:off x="1752600" y="359833"/>
          <a:ext cx="8915400" cy="50122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19643809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>
          <a:xfrm>
            <a:off x="2218267" y="692150"/>
            <a:ext cx="9144000" cy="762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zh-TW" altLang="en-US" sz="3200" b="1" dirty="0">
                <a:latin typeface="Impact" charset="0"/>
                <a:ea typeface="新細明體" charset="0"/>
              </a:rPr>
              <a:t>定義的模式</a:t>
            </a:r>
            <a:r>
              <a:rPr lang="en-US" altLang="zh-TW" sz="3200" b="1" dirty="0">
                <a:latin typeface="Impact" charset="0"/>
                <a:ea typeface="新細明體" charset="0"/>
              </a:rPr>
              <a:t>1: </a:t>
            </a:r>
            <a:br>
              <a:rPr lang="en-US" altLang="zh-TW" sz="3200" b="1" dirty="0">
                <a:latin typeface="Impact" charset="0"/>
                <a:ea typeface="新細明體" charset="0"/>
              </a:rPr>
            </a:br>
            <a:r>
              <a:rPr lang="zh-TW" altLang="en-US" sz="3200" b="1" dirty="0">
                <a:latin typeface="Impact" charset="0"/>
                <a:ea typeface="新細明體" charset="0"/>
              </a:rPr>
              <a:t>根據運動觀光的</a:t>
            </a:r>
            <a:r>
              <a:rPr lang="zh-Hant" altLang="en-US" sz="3200" b="1" dirty="0">
                <a:latin typeface="Impact" charset="0"/>
                <a:ea typeface="新細明體" charset="0"/>
              </a:rPr>
              <a:t>情境類型</a:t>
            </a:r>
            <a:r>
              <a:rPr lang="zh-TW" altLang="en-US" sz="3200" b="1" dirty="0">
                <a:latin typeface="Impact" charset="0"/>
                <a:ea typeface="新細明體" charset="0"/>
              </a:rPr>
              <a:t>來定義</a:t>
            </a:r>
          </a:p>
        </p:txBody>
      </p:sp>
      <p:sp>
        <p:nvSpPr>
          <p:cNvPr id="36867" name="Line 10"/>
          <p:cNvSpPr>
            <a:spLocks noChangeShapeType="1"/>
          </p:cNvSpPr>
          <p:nvPr/>
        </p:nvSpPr>
        <p:spPr bwMode="auto">
          <a:xfrm>
            <a:off x="6600825" y="4221163"/>
            <a:ext cx="1441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>
              <a:solidFill>
                <a:srgbClr val="FFFFFF"/>
              </a:solidFill>
              <a:latin typeface="Tahoma" charset="0"/>
              <a:ea typeface="新細明體" charset="0"/>
              <a:cs typeface="新細明體" charset="0"/>
            </a:endParaRPr>
          </a:p>
        </p:txBody>
      </p:sp>
      <p:sp>
        <p:nvSpPr>
          <p:cNvPr id="36868" name="Line 15"/>
          <p:cNvSpPr>
            <a:spLocks noChangeShapeType="1"/>
          </p:cNvSpPr>
          <p:nvPr/>
        </p:nvSpPr>
        <p:spPr bwMode="auto">
          <a:xfrm flipH="1">
            <a:off x="2855913" y="4076700"/>
            <a:ext cx="1511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>
              <a:solidFill>
                <a:srgbClr val="FFFFFF"/>
              </a:solidFill>
              <a:latin typeface="Tahoma" charset="0"/>
              <a:ea typeface="新細明體" charset="0"/>
              <a:cs typeface="新細明體" charset="0"/>
            </a:endParaRPr>
          </a:p>
        </p:txBody>
      </p:sp>
      <p:grpSp>
        <p:nvGrpSpPr>
          <p:cNvPr id="36869" name="Group 25"/>
          <p:cNvGrpSpPr>
            <a:grpSpLocks/>
          </p:cNvGrpSpPr>
          <p:nvPr/>
        </p:nvGrpSpPr>
        <p:grpSpPr bwMode="auto">
          <a:xfrm>
            <a:off x="2813687" y="1416052"/>
            <a:ext cx="6408737" cy="4968875"/>
            <a:chOff x="703" y="981"/>
            <a:chExt cx="4037" cy="3130"/>
          </a:xfrm>
        </p:grpSpPr>
        <p:sp>
          <p:nvSpPr>
            <p:cNvPr id="36870" name="Oval 4"/>
            <p:cNvSpPr>
              <a:spLocks noChangeArrowheads="1"/>
            </p:cNvSpPr>
            <p:nvPr/>
          </p:nvSpPr>
          <p:spPr bwMode="auto">
            <a:xfrm>
              <a:off x="884" y="981"/>
              <a:ext cx="3764" cy="3130"/>
            </a:xfrm>
            <a:prstGeom prst="ellipse">
              <a:avLst/>
            </a:prstGeom>
            <a:solidFill>
              <a:srgbClr val="00008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>
                <a:solidFill>
                  <a:srgbClr val="FFFFFF"/>
                </a:solidFill>
                <a:latin typeface="Tahoma" charset="0"/>
                <a:ea typeface="新細明體" charset="0"/>
                <a:cs typeface="新細明體" charset="0"/>
              </a:endParaRPr>
            </a:p>
          </p:txBody>
        </p:sp>
        <p:sp>
          <p:nvSpPr>
            <p:cNvPr id="36871" name="Oval 5"/>
            <p:cNvSpPr>
              <a:spLocks noChangeArrowheads="1"/>
            </p:cNvSpPr>
            <p:nvPr/>
          </p:nvSpPr>
          <p:spPr bwMode="auto">
            <a:xfrm>
              <a:off x="1791" y="2205"/>
              <a:ext cx="1905" cy="816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zh-TW" altLang="en-US" dirty="0">
                  <a:solidFill>
                    <a:srgbClr val="005A58"/>
                  </a:solidFill>
                  <a:latin typeface="Tahoma" charset="0"/>
                  <a:ea typeface="新細明體" charset="0"/>
                  <a:cs typeface="新細明體" charset="0"/>
                </a:rPr>
                <a:t>對運動的需求</a:t>
              </a:r>
            </a:p>
          </p:txBody>
        </p:sp>
        <p:sp>
          <p:nvSpPr>
            <p:cNvPr id="36872" name="Line 7"/>
            <p:cNvSpPr>
              <a:spLocks noChangeShapeType="1"/>
            </p:cNvSpPr>
            <p:nvPr/>
          </p:nvSpPr>
          <p:spPr bwMode="auto">
            <a:xfrm flipH="1" flipV="1">
              <a:off x="2018" y="1117"/>
              <a:ext cx="499" cy="10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>
                <a:solidFill>
                  <a:srgbClr val="FFFFFF"/>
                </a:solidFill>
                <a:latin typeface="Tahoma" charset="0"/>
                <a:ea typeface="新細明體" charset="0"/>
                <a:cs typeface="新細明體" charset="0"/>
              </a:endParaRPr>
            </a:p>
          </p:txBody>
        </p:sp>
        <p:sp>
          <p:nvSpPr>
            <p:cNvPr id="36873" name="Line 8"/>
            <p:cNvSpPr>
              <a:spLocks noChangeShapeType="1"/>
            </p:cNvSpPr>
            <p:nvPr/>
          </p:nvSpPr>
          <p:spPr bwMode="auto">
            <a:xfrm flipV="1">
              <a:off x="3107" y="1162"/>
              <a:ext cx="453" cy="10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>
                <a:solidFill>
                  <a:srgbClr val="FFFFFF"/>
                </a:solidFill>
                <a:latin typeface="Tahoma" charset="0"/>
                <a:ea typeface="新細明體" charset="0"/>
                <a:cs typeface="新細明體" charset="0"/>
              </a:endParaRPr>
            </a:p>
          </p:txBody>
        </p:sp>
        <p:sp>
          <p:nvSpPr>
            <p:cNvPr id="36874" name="Line 9"/>
            <p:cNvSpPr>
              <a:spLocks noChangeShapeType="1"/>
            </p:cNvSpPr>
            <p:nvPr/>
          </p:nvSpPr>
          <p:spPr bwMode="auto">
            <a:xfrm flipV="1">
              <a:off x="3560" y="1888"/>
              <a:ext cx="908" cy="4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>
                <a:solidFill>
                  <a:srgbClr val="FFFFFF"/>
                </a:solidFill>
                <a:latin typeface="Tahoma" charset="0"/>
                <a:ea typeface="新細明體" charset="0"/>
                <a:cs typeface="新細明體" charset="0"/>
              </a:endParaRPr>
            </a:p>
          </p:txBody>
        </p:sp>
        <p:sp>
          <p:nvSpPr>
            <p:cNvPr id="36875" name="Line 11"/>
            <p:cNvSpPr>
              <a:spLocks noChangeShapeType="1"/>
            </p:cNvSpPr>
            <p:nvPr/>
          </p:nvSpPr>
          <p:spPr bwMode="auto">
            <a:xfrm>
              <a:off x="3470" y="2886"/>
              <a:ext cx="816" cy="5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>
                <a:solidFill>
                  <a:srgbClr val="FFFFFF"/>
                </a:solidFill>
                <a:latin typeface="Tahoma" charset="0"/>
                <a:ea typeface="新細明體" charset="0"/>
                <a:cs typeface="新細明體" charset="0"/>
              </a:endParaRPr>
            </a:p>
          </p:txBody>
        </p:sp>
        <p:sp>
          <p:nvSpPr>
            <p:cNvPr id="36876" name="Line 12"/>
            <p:cNvSpPr>
              <a:spLocks noChangeShapeType="1"/>
            </p:cNvSpPr>
            <p:nvPr/>
          </p:nvSpPr>
          <p:spPr bwMode="auto">
            <a:xfrm>
              <a:off x="3061" y="2976"/>
              <a:ext cx="363" cy="10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>
                <a:solidFill>
                  <a:srgbClr val="FFFFFF"/>
                </a:solidFill>
                <a:latin typeface="Tahoma" charset="0"/>
                <a:ea typeface="新細明體" charset="0"/>
                <a:cs typeface="新細明體" charset="0"/>
              </a:endParaRPr>
            </a:p>
          </p:txBody>
        </p:sp>
        <p:sp>
          <p:nvSpPr>
            <p:cNvPr id="36877" name="Line 13"/>
            <p:cNvSpPr>
              <a:spLocks noChangeShapeType="1"/>
            </p:cNvSpPr>
            <p:nvPr/>
          </p:nvSpPr>
          <p:spPr bwMode="auto">
            <a:xfrm flipH="1">
              <a:off x="2154" y="3022"/>
              <a:ext cx="363" cy="9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>
                <a:solidFill>
                  <a:srgbClr val="FFFFFF"/>
                </a:solidFill>
                <a:latin typeface="Tahoma" charset="0"/>
                <a:ea typeface="新細明體" charset="0"/>
                <a:cs typeface="新細明體" charset="0"/>
              </a:endParaRPr>
            </a:p>
          </p:txBody>
        </p:sp>
        <p:sp>
          <p:nvSpPr>
            <p:cNvPr id="36878" name="Line 14"/>
            <p:cNvSpPr>
              <a:spLocks noChangeShapeType="1"/>
            </p:cNvSpPr>
            <p:nvPr/>
          </p:nvSpPr>
          <p:spPr bwMode="auto">
            <a:xfrm flipH="1">
              <a:off x="1247" y="2886"/>
              <a:ext cx="771" cy="5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>
                <a:solidFill>
                  <a:srgbClr val="FFFFFF"/>
                </a:solidFill>
                <a:latin typeface="Tahoma" charset="0"/>
                <a:ea typeface="新細明體" charset="0"/>
                <a:cs typeface="新細明體" charset="0"/>
              </a:endParaRPr>
            </a:p>
          </p:txBody>
        </p:sp>
        <p:sp>
          <p:nvSpPr>
            <p:cNvPr id="36879" name="Line 16"/>
            <p:cNvSpPr>
              <a:spLocks noChangeShapeType="1"/>
            </p:cNvSpPr>
            <p:nvPr/>
          </p:nvSpPr>
          <p:spPr bwMode="auto">
            <a:xfrm flipH="1" flipV="1">
              <a:off x="1156" y="1616"/>
              <a:ext cx="862" cy="7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>
                <a:solidFill>
                  <a:srgbClr val="FFFFFF"/>
                </a:solidFill>
                <a:latin typeface="Tahoma" charset="0"/>
                <a:ea typeface="新細明體" charset="0"/>
                <a:cs typeface="新細明體" charset="0"/>
              </a:endParaRPr>
            </a:p>
          </p:txBody>
        </p:sp>
        <p:sp>
          <p:nvSpPr>
            <p:cNvPr id="36880" name="Rectangle 17"/>
            <p:cNvSpPr>
              <a:spLocks noChangeArrowheads="1"/>
            </p:cNvSpPr>
            <p:nvPr/>
          </p:nvSpPr>
          <p:spPr bwMode="auto">
            <a:xfrm>
              <a:off x="2200" y="1298"/>
              <a:ext cx="1089" cy="453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zh-Hant" altLang="en-US">
                  <a:solidFill>
                    <a:srgbClr val="005A58"/>
                  </a:solidFill>
                  <a:latin typeface="Tahoma" charset="0"/>
                  <a:ea typeface="新細明體" charset="0"/>
                </a:rPr>
                <a:t>賽事情境</a:t>
              </a:r>
              <a:endParaRPr kumimoji="1" lang="en-US" altLang="zh-TW" dirty="0">
                <a:solidFill>
                  <a:srgbClr val="005A58"/>
                </a:solidFill>
                <a:latin typeface="Tahoma" charset="0"/>
                <a:ea typeface="新細明體" charset="0"/>
              </a:endParaRPr>
            </a:p>
          </p:txBody>
        </p:sp>
        <p:sp>
          <p:nvSpPr>
            <p:cNvPr id="36881" name="Rectangle 18"/>
            <p:cNvSpPr>
              <a:spLocks noChangeArrowheads="1"/>
            </p:cNvSpPr>
            <p:nvPr/>
          </p:nvSpPr>
          <p:spPr bwMode="auto">
            <a:xfrm>
              <a:off x="3515" y="1525"/>
              <a:ext cx="1089" cy="453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zh-TW" altLang="en-US">
                  <a:solidFill>
                    <a:srgbClr val="FFFFFF"/>
                  </a:solidFill>
                  <a:latin typeface="Tahoma" charset="0"/>
                  <a:ea typeface="新細明體" charset="0"/>
                </a:rPr>
                <a:t>人造情境</a:t>
              </a:r>
            </a:p>
          </p:txBody>
        </p:sp>
        <p:sp>
          <p:nvSpPr>
            <p:cNvPr id="36882" name="Rectangle 19"/>
            <p:cNvSpPr>
              <a:spLocks noChangeArrowheads="1"/>
            </p:cNvSpPr>
            <p:nvPr/>
          </p:nvSpPr>
          <p:spPr bwMode="auto">
            <a:xfrm>
              <a:off x="3470" y="3067"/>
              <a:ext cx="1089" cy="453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zh-Hant" altLang="en-US">
                  <a:solidFill>
                    <a:srgbClr val="005A58"/>
                  </a:solidFill>
                  <a:latin typeface="Tahoma" charset="0"/>
                  <a:ea typeface="新細明體" charset="0"/>
                </a:rPr>
                <a:t>遊程情境</a:t>
              </a:r>
              <a:endParaRPr kumimoji="1" lang="en-US" altLang="zh-TW" dirty="0">
                <a:solidFill>
                  <a:srgbClr val="005A58"/>
                </a:solidFill>
                <a:latin typeface="Tahoma" charset="0"/>
                <a:ea typeface="新細明體" charset="0"/>
              </a:endParaRPr>
            </a:p>
          </p:txBody>
        </p:sp>
        <p:sp>
          <p:nvSpPr>
            <p:cNvPr id="36883" name="Rectangle 20"/>
            <p:cNvSpPr>
              <a:spLocks noChangeArrowheads="1"/>
            </p:cNvSpPr>
            <p:nvPr/>
          </p:nvSpPr>
          <p:spPr bwMode="auto">
            <a:xfrm>
              <a:off x="1066" y="3203"/>
              <a:ext cx="1089" cy="453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zh-Hant" altLang="en-US" dirty="0">
                  <a:solidFill>
                    <a:srgbClr val="005A58"/>
                  </a:solidFill>
                  <a:latin typeface="Tahoma" charset="0"/>
                  <a:ea typeface="新細明體" charset="0"/>
                  <a:cs typeface="新細明體" charset="0"/>
                </a:rPr>
                <a:t>度假情境</a:t>
              </a:r>
              <a:endParaRPr kumimoji="1" lang="en-US" altLang="zh-TW" dirty="0">
                <a:solidFill>
                  <a:srgbClr val="005A58"/>
                </a:solidFill>
                <a:latin typeface="Tahoma" charset="0"/>
                <a:ea typeface="新細明體" charset="0"/>
                <a:cs typeface="新細明體" charset="0"/>
              </a:endParaRPr>
            </a:p>
          </p:txBody>
        </p:sp>
        <p:sp>
          <p:nvSpPr>
            <p:cNvPr id="36884" name="Rectangle 21"/>
            <p:cNvSpPr>
              <a:spLocks noChangeArrowheads="1"/>
            </p:cNvSpPr>
            <p:nvPr/>
          </p:nvSpPr>
          <p:spPr bwMode="auto">
            <a:xfrm>
              <a:off x="703" y="2387"/>
              <a:ext cx="1089" cy="453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zh-TW" altLang="en-US" dirty="0">
                  <a:solidFill>
                    <a:srgbClr val="FFFFFF"/>
                  </a:solidFill>
                  <a:latin typeface="Tahoma" charset="0"/>
                  <a:ea typeface="新細明體" charset="0"/>
                  <a:cs typeface="新細明體" charset="0"/>
                </a:rPr>
                <a:t>自然相關情境</a:t>
              </a:r>
            </a:p>
          </p:txBody>
        </p:sp>
        <p:sp>
          <p:nvSpPr>
            <p:cNvPr id="36885" name="Rectangle 22"/>
            <p:cNvSpPr>
              <a:spLocks noChangeArrowheads="1"/>
            </p:cNvSpPr>
            <p:nvPr/>
          </p:nvSpPr>
          <p:spPr bwMode="auto">
            <a:xfrm>
              <a:off x="930" y="1616"/>
              <a:ext cx="1089" cy="453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zh-TW" altLang="en-US" dirty="0">
                  <a:solidFill>
                    <a:srgbClr val="FFFFFF"/>
                  </a:solidFill>
                  <a:latin typeface="Tahoma" charset="0"/>
                  <a:ea typeface="新細明體" charset="0"/>
                </a:rPr>
                <a:t>文化情境</a:t>
              </a:r>
            </a:p>
          </p:txBody>
        </p:sp>
        <p:sp>
          <p:nvSpPr>
            <p:cNvPr id="36886" name="Rectangle 23"/>
            <p:cNvSpPr>
              <a:spLocks noChangeArrowheads="1"/>
            </p:cNvSpPr>
            <p:nvPr/>
          </p:nvSpPr>
          <p:spPr bwMode="auto">
            <a:xfrm>
              <a:off x="3651" y="2341"/>
              <a:ext cx="1089" cy="453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zh-TW" altLang="en-US">
                  <a:solidFill>
                    <a:srgbClr val="FFFFFF"/>
                  </a:solidFill>
                  <a:latin typeface="Tahoma" charset="0"/>
                  <a:ea typeface="新細明體" charset="0"/>
                </a:rPr>
                <a:t>套裝行程</a:t>
              </a:r>
              <a:endParaRPr kumimoji="1" lang="en-US" altLang="zh-TW" dirty="0">
                <a:solidFill>
                  <a:srgbClr val="FFFFFF"/>
                </a:solidFill>
                <a:latin typeface="Tahoma" charset="0"/>
                <a:ea typeface="新細明體" charset="0"/>
              </a:endParaRPr>
            </a:p>
          </p:txBody>
        </p:sp>
        <p:sp>
          <p:nvSpPr>
            <p:cNvPr id="36887" name="Rectangle 24"/>
            <p:cNvSpPr>
              <a:spLocks noChangeArrowheads="1"/>
            </p:cNvSpPr>
            <p:nvPr/>
          </p:nvSpPr>
          <p:spPr bwMode="auto">
            <a:xfrm>
              <a:off x="2245" y="3612"/>
              <a:ext cx="1089" cy="453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zh-Hant" altLang="en-US">
                  <a:solidFill>
                    <a:srgbClr val="FFFFFF"/>
                  </a:solidFill>
                  <a:latin typeface="Tahoma" charset="0"/>
                  <a:ea typeface="新細明體" charset="0"/>
                </a:rPr>
                <a:t>其他</a:t>
              </a:r>
              <a:r>
                <a:rPr kumimoji="1" lang="zh-TW" altLang="en-US">
                  <a:solidFill>
                    <a:srgbClr val="FFFFFF"/>
                  </a:solidFill>
                  <a:latin typeface="Tahoma" charset="0"/>
                  <a:ea typeface="新細明體" charset="0"/>
                </a:rPr>
                <a:t>經濟</a:t>
              </a:r>
              <a:r>
                <a:rPr kumimoji="1" lang="zh-TW" altLang="en-US" dirty="0">
                  <a:solidFill>
                    <a:srgbClr val="FFFFFF"/>
                  </a:solidFill>
                  <a:latin typeface="Tahoma" charset="0"/>
                  <a:ea typeface="新細明體" charset="0"/>
                </a:rPr>
                <a:t>情境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78383866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463825"/>
            <a:ext cx="8229600" cy="804587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zh-TW" altLang="en-US" sz="2400" dirty="0">
                <a:latin typeface="Impact" charset="0"/>
                <a:ea typeface="新細明體" charset="0"/>
              </a:rPr>
              <a:t>若你的目的地是以下兩者</a:t>
            </a:r>
            <a:r>
              <a:rPr lang="en-US" altLang="zh-TW" sz="2400" dirty="0">
                <a:latin typeface="Impact" charset="0"/>
                <a:ea typeface="新細明體" charset="0"/>
              </a:rPr>
              <a:t>: </a:t>
            </a:r>
            <a:br>
              <a:rPr lang="en-US" altLang="zh-TW" sz="2400" dirty="0">
                <a:latin typeface="Impact" charset="0"/>
                <a:ea typeface="新細明體" charset="0"/>
              </a:rPr>
            </a:br>
            <a:r>
              <a:rPr lang="zh-TW" altLang="en-US" sz="2400" dirty="0">
                <a:latin typeface="Impact" charset="0"/>
                <a:ea typeface="新細明體" charset="0"/>
              </a:rPr>
              <a:t>請問你的</a:t>
            </a:r>
            <a:r>
              <a:rPr lang="zh-TW" altLang="en-US" sz="2800" b="1" dirty="0">
                <a:latin typeface="Impact" charset="0"/>
                <a:ea typeface="新細明體" charset="0"/>
              </a:rPr>
              <a:t>觀光型態</a:t>
            </a:r>
            <a:r>
              <a:rPr lang="zh-TW" altLang="en-US" sz="2400" dirty="0">
                <a:latin typeface="Impact" charset="0"/>
                <a:ea typeface="新細明體" charset="0"/>
              </a:rPr>
              <a:t>屬於何者</a:t>
            </a:r>
            <a:r>
              <a:rPr lang="en-US" altLang="zh-TW" sz="2400" dirty="0">
                <a:latin typeface="Impact" charset="0"/>
                <a:ea typeface="新細明體" charset="0"/>
              </a:rPr>
              <a:t>?</a:t>
            </a:r>
          </a:p>
        </p:txBody>
      </p:sp>
      <p:pic>
        <p:nvPicPr>
          <p:cNvPr id="40964" name="Picture 5" descr="羅馬競技場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74826" y="1557338"/>
            <a:ext cx="4105275" cy="4032250"/>
          </a:xfrm>
          <a:noFill/>
        </p:spPr>
      </p:pic>
      <p:pic>
        <p:nvPicPr>
          <p:cNvPr id="40965" name="Picture 6" descr="ohio-stadium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1" y="1628776"/>
            <a:ext cx="4176713" cy="3960813"/>
          </a:xfrm>
          <a:noFill/>
        </p:spPr>
      </p:pic>
      <p:sp>
        <p:nvSpPr>
          <p:cNvPr id="40962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1992313" y="1844676"/>
            <a:ext cx="8229600" cy="758825"/>
          </a:xfrm>
        </p:spPr>
        <p:txBody>
          <a:bodyPr/>
          <a:lstStyle/>
          <a:p>
            <a:pPr marL="0" indent="0"/>
            <a:endParaRPr lang="zh-TW" altLang="en-US" sz="2800">
              <a:latin typeface="Tahoma" charset="0"/>
              <a:ea typeface="新細明體" charset="0"/>
            </a:endParaRPr>
          </a:p>
        </p:txBody>
      </p:sp>
      <p:sp>
        <p:nvSpPr>
          <p:cNvPr id="40963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629400" y="1600201"/>
            <a:ext cx="4038600" cy="4530725"/>
          </a:xfrm>
        </p:spPr>
        <p:txBody>
          <a:bodyPr/>
          <a:lstStyle/>
          <a:p>
            <a:pPr marL="0" indent="0">
              <a:buNone/>
            </a:pPr>
            <a:r>
              <a:rPr lang="en-US" altLang="zh-TW" sz="2800">
                <a:latin typeface="Tahoma" charset="0"/>
                <a:ea typeface="新細明體" charset="0"/>
              </a:rPr>
              <a:t> </a:t>
            </a:r>
          </a:p>
        </p:txBody>
      </p:sp>
      <p:sp>
        <p:nvSpPr>
          <p:cNvPr id="40966" name="Rectangle 7"/>
          <p:cNvSpPr>
            <a:spLocks noChangeArrowheads="1"/>
          </p:cNvSpPr>
          <p:nvPr/>
        </p:nvSpPr>
        <p:spPr bwMode="auto">
          <a:xfrm>
            <a:off x="2279650" y="5733257"/>
            <a:ext cx="3095625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2400" b="1" dirty="0">
                <a:solidFill>
                  <a:srgbClr val="FFFFFF"/>
                </a:solidFill>
                <a:latin typeface="Tahoma" charset="0"/>
                <a:ea typeface="新細明體" charset="0"/>
                <a:cs typeface="新細明體" charset="0"/>
              </a:rPr>
              <a:t>1.   </a:t>
            </a:r>
            <a:r>
              <a:rPr kumimoji="1" lang="zh-TW" altLang="en-US" sz="2400" b="1" dirty="0">
                <a:solidFill>
                  <a:srgbClr val="FFFFFF"/>
                </a:solidFill>
                <a:latin typeface="Tahoma" charset="0"/>
                <a:ea typeface="新細明體" charset="0"/>
                <a:cs typeface="新細明體" charset="0"/>
              </a:rPr>
              <a:t>羅馬競技場</a:t>
            </a:r>
          </a:p>
        </p:txBody>
      </p:sp>
      <p:sp>
        <p:nvSpPr>
          <p:cNvPr id="40967" name="Rectangle 8"/>
          <p:cNvSpPr>
            <a:spLocks noChangeArrowheads="1"/>
          </p:cNvSpPr>
          <p:nvPr/>
        </p:nvSpPr>
        <p:spPr bwMode="auto">
          <a:xfrm>
            <a:off x="6766561" y="5661027"/>
            <a:ext cx="3185159" cy="68579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2000" b="1" dirty="0">
                <a:solidFill>
                  <a:srgbClr val="FFFFFF"/>
                </a:solidFill>
                <a:latin typeface="Tahoma" charset="0"/>
                <a:ea typeface="新細明體" charset="0"/>
                <a:cs typeface="新細明體" charset="0"/>
              </a:rPr>
              <a:t>2. </a:t>
            </a:r>
            <a:r>
              <a:rPr kumimoji="1" lang="zh-TW" altLang="en-US" sz="2000" b="1" dirty="0">
                <a:solidFill>
                  <a:srgbClr val="FFFFFF"/>
                </a:solidFill>
                <a:latin typeface="Tahoma" charset="0"/>
                <a:ea typeface="新細明體" charset="0"/>
                <a:cs typeface="新細明體" charset="0"/>
              </a:rPr>
              <a:t>觀賞美式足球</a:t>
            </a:r>
          </a:p>
        </p:txBody>
      </p:sp>
    </p:spTree>
    <p:extLst>
      <p:ext uri="{BB962C8B-B14F-4D97-AF65-F5344CB8AC3E}">
        <p14:creationId xmlns:p14="http://schemas.microsoft.com/office/powerpoint/2010/main" val="54121103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4.bp.blogspot.com/_ydWXYFn6I_w/SsAVaEQ1QtI/AAAAAAAADAY/3ApyCfoKij8/s800/%E5%8D%97%E6%8A%95+%E8%90%AC%E4%BA%BA%E6%B3%B3%E6%B8%A1%E6%97%A5%E6%9C%88%E6%BD%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456" y="355645"/>
            <a:ext cx="9123040" cy="5831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8476149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>
          <a:xfrm>
            <a:off x="1414464" y="611190"/>
            <a:ext cx="9144000" cy="762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zh-TW" altLang="en-US" sz="3600" dirty="0">
                <a:latin typeface="Impact" charset="0"/>
                <a:ea typeface="新細明體" charset="0"/>
              </a:rPr>
              <a:t>定義的模式二</a:t>
            </a:r>
            <a:r>
              <a:rPr lang="en-US" altLang="zh-TW" sz="3600" dirty="0">
                <a:latin typeface="Impact" charset="0"/>
                <a:ea typeface="新細明體" charset="0"/>
              </a:rPr>
              <a:t>:</a:t>
            </a:r>
            <a:br>
              <a:rPr lang="en-US" altLang="zh-TW" sz="3600" dirty="0">
                <a:latin typeface="Impact" charset="0"/>
                <a:ea typeface="新細明體" charset="0"/>
              </a:rPr>
            </a:br>
            <a:r>
              <a:rPr lang="zh-TW" altLang="en-US" sz="3600" dirty="0">
                <a:latin typeface="Impact" charset="0"/>
                <a:ea typeface="新細明體" charset="0"/>
              </a:rPr>
              <a:t>依照觀光的</a:t>
            </a:r>
            <a:r>
              <a:rPr lang="zh-TW" altLang="en-US" sz="3600" b="1" dirty="0">
                <a:latin typeface="Impact" charset="0"/>
                <a:ea typeface="新細明體" charset="0"/>
              </a:rPr>
              <a:t>重點</a:t>
            </a:r>
            <a:r>
              <a:rPr lang="zh-TW" altLang="en-US" sz="3600" dirty="0">
                <a:latin typeface="Impact" charset="0"/>
                <a:ea typeface="新細明體" charset="0"/>
              </a:rPr>
              <a:t>來定義</a:t>
            </a:r>
          </a:p>
        </p:txBody>
      </p:sp>
      <p:sp>
        <p:nvSpPr>
          <p:cNvPr id="37890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1373189"/>
            <a:ext cx="10058400" cy="3608385"/>
          </a:xfrm>
        </p:spPr>
        <p:txBody>
          <a:bodyPr/>
          <a:lstStyle/>
          <a:p>
            <a:pPr eaLnBrk="1" hangingPunct="1"/>
            <a:endParaRPr lang="zh-TW" altLang="en-US" dirty="0">
              <a:latin typeface="Tahoma" charset="0"/>
              <a:ea typeface="新細明體" charset="0"/>
            </a:endParaRPr>
          </a:p>
        </p:txBody>
      </p:sp>
      <p:sp>
        <p:nvSpPr>
          <p:cNvPr id="152580" name="Rectangle 4"/>
          <p:cNvSpPr>
            <a:spLocks noChangeArrowheads="1"/>
          </p:cNvSpPr>
          <p:nvPr/>
        </p:nvSpPr>
        <p:spPr bwMode="auto">
          <a:xfrm>
            <a:off x="2351088" y="1484314"/>
            <a:ext cx="2520950" cy="64928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dirty="0">
                <a:solidFill>
                  <a:srgbClr val="FF0000"/>
                </a:solidFill>
                <a:latin typeface="Tahoma" charset="0"/>
                <a:ea typeface="新細明體" charset="0"/>
                <a:cs typeface="新細明體" charset="0"/>
              </a:rPr>
              <a:t>Sport Tourism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1" lang="zh-Hant" altLang="en-US" dirty="0">
                <a:solidFill>
                  <a:srgbClr val="FF0000"/>
                </a:solidFill>
                <a:latin typeface="Tahoma" charset="0"/>
                <a:ea typeface="新細明體" charset="0"/>
                <a:cs typeface="新細明體" charset="0"/>
              </a:rPr>
              <a:t>以運動為主的觀光</a:t>
            </a:r>
            <a:endParaRPr kumimoji="1" lang="en-US" altLang="zh-TW" dirty="0">
              <a:solidFill>
                <a:srgbClr val="FF0000"/>
              </a:solidFill>
              <a:latin typeface="Tahoma" charset="0"/>
              <a:ea typeface="新細明體" charset="0"/>
              <a:cs typeface="新細明體" charset="0"/>
            </a:endParaRPr>
          </a:p>
        </p:txBody>
      </p:sp>
      <p:sp>
        <p:nvSpPr>
          <p:cNvPr id="152581" name="Rectangle 5"/>
          <p:cNvSpPr>
            <a:spLocks noChangeArrowheads="1"/>
          </p:cNvSpPr>
          <p:nvPr/>
        </p:nvSpPr>
        <p:spPr bwMode="auto">
          <a:xfrm>
            <a:off x="7175500" y="1484314"/>
            <a:ext cx="2520950" cy="649287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dirty="0">
                <a:solidFill>
                  <a:srgbClr val="FF0000"/>
                </a:solidFill>
                <a:latin typeface="Tahoma" charset="0"/>
                <a:ea typeface="新細明體" charset="0"/>
                <a:cs typeface="新細明體" charset="0"/>
              </a:rPr>
              <a:t>Tourism Sports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1" lang="zh-Hant" altLang="en-US" dirty="0">
                <a:solidFill>
                  <a:srgbClr val="FF0000"/>
                </a:solidFill>
                <a:latin typeface="Tahoma" charset="0"/>
                <a:ea typeface="新細明體" charset="0"/>
                <a:cs typeface="新細明體" charset="0"/>
              </a:rPr>
              <a:t>以運動為輔的觀光</a:t>
            </a:r>
            <a:endParaRPr kumimoji="1" lang="en-US" altLang="zh-TW" dirty="0">
              <a:solidFill>
                <a:srgbClr val="FF0000"/>
              </a:solidFill>
              <a:latin typeface="Tahoma" charset="0"/>
              <a:ea typeface="新細明體" charset="0"/>
              <a:cs typeface="新細明體" charset="0"/>
            </a:endParaRPr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1524001" y="3141664"/>
            <a:ext cx="4462463" cy="3095625"/>
            <a:chOff x="0" y="1979"/>
            <a:chExt cx="2811" cy="1950"/>
          </a:xfrm>
        </p:grpSpPr>
        <p:sp>
          <p:nvSpPr>
            <p:cNvPr id="37908" name="Rectangle 10"/>
            <p:cNvSpPr>
              <a:spLocks noChangeArrowheads="1"/>
            </p:cNvSpPr>
            <p:nvPr/>
          </p:nvSpPr>
          <p:spPr bwMode="auto">
            <a:xfrm>
              <a:off x="0" y="2387"/>
              <a:ext cx="1292" cy="154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zh-TW" altLang="en-US" dirty="0">
                  <a:solidFill>
                    <a:srgbClr val="005A58"/>
                  </a:solidFill>
                  <a:latin typeface="Tahoma" charset="0"/>
                  <a:ea typeface="新細明體" charset="0"/>
                  <a:cs typeface="新細明體" charset="0"/>
                </a:rPr>
                <a:t>靜態的或是動態的</a:t>
              </a:r>
            </a:p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zh-TW" dirty="0">
                  <a:solidFill>
                    <a:srgbClr val="005A58"/>
                  </a:solidFill>
                  <a:latin typeface="Tahoma" charset="0"/>
                  <a:ea typeface="新細明體" charset="0"/>
                  <a:cs typeface="新細明體" charset="0"/>
                </a:rPr>
                <a:t>(</a:t>
              </a:r>
              <a:r>
                <a:rPr kumimoji="1" lang="zh-TW" altLang="en-US" dirty="0">
                  <a:solidFill>
                    <a:srgbClr val="005A58"/>
                  </a:solidFill>
                  <a:latin typeface="Tahoma" charset="0"/>
                  <a:ea typeface="新細明體" charset="0"/>
                  <a:cs typeface="新細明體" charset="0"/>
                </a:rPr>
                <a:t>被動的或是主動的</a:t>
              </a:r>
              <a:r>
                <a:rPr kumimoji="1" lang="en-US" altLang="zh-TW" dirty="0">
                  <a:solidFill>
                    <a:srgbClr val="005A58"/>
                  </a:solidFill>
                  <a:latin typeface="Tahoma" charset="0"/>
                  <a:ea typeface="新細明體" charset="0"/>
                  <a:cs typeface="新細明體" charset="0"/>
                </a:rPr>
                <a:t>)</a:t>
              </a:r>
            </a:p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zh-TW" altLang="en-US" dirty="0">
                  <a:solidFill>
                    <a:srgbClr val="005A58"/>
                  </a:solidFill>
                  <a:latin typeface="Tahoma" charset="0"/>
                  <a:ea typeface="新細明體" charset="0"/>
                  <a:cs typeface="新細明體" charset="0"/>
                </a:rPr>
                <a:t>參加運動相關賽會</a:t>
              </a:r>
            </a:p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zh-TW" altLang="en-US" dirty="0">
                  <a:solidFill>
                    <a:srgbClr val="005A58"/>
                  </a:solidFill>
                  <a:latin typeface="Tahoma" charset="0"/>
                  <a:ea typeface="新細明體" charset="0"/>
                  <a:cs typeface="新細明體" charset="0"/>
                </a:rPr>
                <a:t>或是慶典活動</a:t>
              </a:r>
            </a:p>
          </p:txBody>
        </p:sp>
        <p:sp>
          <p:nvSpPr>
            <p:cNvPr id="37909" name="Rectangle 11"/>
            <p:cNvSpPr>
              <a:spLocks noChangeArrowheads="1"/>
            </p:cNvSpPr>
            <p:nvPr/>
          </p:nvSpPr>
          <p:spPr bwMode="auto">
            <a:xfrm>
              <a:off x="1519" y="2387"/>
              <a:ext cx="1292" cy="154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zh-TW" altLang="en-US">
                  <a:solidFill>
                    <a:srgbClr val="005A58"/>
                  </a:solidFill>
                  <a:latin typeface="Tahoma" charset="0"/>
                  <a:ea typeface="新細明體" charset="0"/>
                  <a:cs typeface="新細明體" charset="0"/>
                </a:rPr>
                <a:t>主要從事或參加</a:t>
              </a:r>
            </a:p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zh-TW" altLang="en-US">
                  <a:solidFill>
                    <a:srgbClr val="005A58"/>
                  </a:solidFill>
                  <a:latin typeface="Tahoma" charset="0"/>
                  <a:ea typeface="新細明體" charset="0"/>
                  <a:cs typeface="新細明體" charset="0"/>
                </a:rPr>
                <a:t>動態式的休閒活動</a:t>
              </a:r>
            </a:p>
          </p:txBody>
        </p:sp>
        <p:cxnSp>
          <p:nvCxnSpPr>
            <p:cNvPr id="37910" name="AutoShape 17"/>
            <p:cNvCxnSpPr>
              <a:cxnSpLocks noChangeShapeType="1"/>
              <a:stCxn id="37896" idx="2"/>
              <a:endCxn id="37908" idx="0"/>
            </p:cNvCxnSpPr>
            <p:nvPr/>
          </p:nvCxnSpPr>
          <p:spPr bwMode="auto">
            <a:xfrm rot="16200000" flipH="1">
              <a:off x="437" y="2178"/>
              <a:ext cx="408" cy="10"/>
            </a:xfrm>
            <a:prstGeom prst="bentConnector3">
              <a:avLst>
                <a:gd name="adj1" fmla="val 49755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37911" name="Line 18"/>
            <p:cNvSpPr>
              <a:spLocks noChangeShapeType="1"/>
            </p:cNvSpPr>
            <p:nvPr/>
          </p:nvSpPr>
          <p:spPr bwMode="auto">
            <a:xfrm>
              <a:off x="2200" y="2024"/>
              <a:ext cx="0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>
                <a:solidFill>
                  <a:srgbClr val="FFFFFF"/>
                </a:solidFill>
                <a:latin typeface="Tahoma" charset="0"/>
                <a:ea typeface="新細明體" charset="0"/>
                <a:cs typeface="新細明體" charset="0"/>
              </a:endParaRPr>
            </a:p>
          </p:txBody>
        </p:sp>
      </p:grpSp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6383338" y="3141664"/>
            <a:ext cx="4284662" cy="3095625"/>
            <a:chOff x="3061" y="1979"/>
            <a:chExt cx="2699" cy="1950"/>
          </a:xfrm>
        </p:grpSpPr>
        <p:sp>
          <p:nvSpPr>
            <p:cNvPr id="37904" name="Rectangle 12"/>
            <p:cNvSpPr>
              <a:spLocks noChangeArrowheads="1"/>
            </p:cNvSpPr>
            <p:nvPr/>
          </p:nvSpPr>
          <p:spPr bwMode="auto">
            <a:xfrm>
              <a:off x="3061" y="2387"/>
              <a:ext cx="1292" cy="1542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zh-TW" altLang="en-US">
                  <a:solidFill>
                    <a:srgbClr val="005A58"/>
                  </a:solidFill>
                  <a:latin typeface="Tahoma" charset="0"/>
                  <a:ea typeface="新細明體" charset="0"/>
                  <a:cs typeface="新細明體" charset="0"/>
                </a:rPr>
                <a:t>觀光客主動的</a:t>
              </a:r>
            </a:p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zh-TW" altLang="en-US">
                  <a:solidFill>
                    <a:srgbClr val="005A58"/>
                  </a:solidFill>
                  <a:latin typeface="Tahoma" charset="0"/>
                  <a:ea typeface="新細明體" charset="0"/>
                  <a:cs typeface="新細明體" charset="0"/>
                </a:rPr>
                <a:t>或被動的參加運動</a:t>
              </a:r>
            </a:p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zh-TW" altLang="en-US">
                  <a:solidFill>
                    <a:srgbClr val="005A58"/>
                  </a:solidFill>
                  <a:latin typeface="Tahoma" charset="0"/>
                  <a:ea typeface="新細明體" charset="0"/>
                  <a:cs typeface="新細明體" charset="0"/>
                </a:rPr>
                <a:t>但可能是次要目的</a:t>
              </a:r>
            </a:p>
          </p:txBody>
        </p:sp>
        <p:sp>
          <p:nvSpPr>
            <p:cNvPr id="37905" name="Rectangle 13"/>
            <p:cNvSpPr>
              <a:spLocks noChangeArrowheads="1"/>
            </p:cNvSpPr>
            <p:nvPr/>
          </p:nvSpPr>
          <p:spPr bwMode="auto">
            <a:xfrm>
              <a:off x="4468" y="2387"/>
              <a:ext cx="1292" cy="1542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zh-TW" altLang="en-US">
                  <a:solidFill>
                    <a:srgbClr val="005A58"/>
                  </a:solidFill>
                  <a:latin typeface="Tahoma" charset="0"/>
                  <a:ea typeface="新細明體" charset="0"/>
                  <a:cs typeface="新細明體" charset="0"/>
                </a:rPr>
                <a:t>觀光客偶發性的</a:t>
              </a:r>
            </a:p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zh-TW" altLang="en-US">
                  <a:solidFill>
                    <a:srgbClr val="005A58"/>
                  </a:solidFill>
                  <a:latin typeface="Tahoma" charset="0"/>
                  <a:ea typeface="新細明體" charset="0"/>
                  <a:cs typeface="新細明體" charset="0"/>
                </a:rPr>
                <a:t>參與</a:t>
              </a:r>
            </a:p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zh-TW" altLang="en-US">
                  <a:solidFill>
                    <a:srgbClr val="005A58"/>
                  </a:solidFill>
                  <a:latin typeface="Tahoma" charset="0"/>
                  <a:ea typeface="新細明體" charset="0"/>
                  <a:cs typeface="新細明體" charset="0"/>
                </a:rPr>
                <a:t>休閒的或運動相關</a:t>
              </a:r>
            </a:p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zh-TW" altLang="en-US">
                  <a:solidFill>
                    <a:srgbClr val="005A58"/>
                  </a:solidFill>
                  <a:latin typeface="Tahoma" charset="0"/>
                  <a:ea typeface="新細明體" charset="0"/>
                  <a:cs typeface="新細明體" charset="0"/>
                </a:rPr>
                <a:t>的活動</a:t>
              </a:r>
            </a:p>
          </p:txBody>
        </p:sp>
        <p:sp>
          <p:nvSpPr>
            <p:cNvPr id="37906" name="Line 19"/>
            <p:cNvSpPr>
              <a:spLocks noChangeShapeType="1"/>
            </p:cNvSpPr>
            <p:nvPr/>
          </p:nvSpPr>
          <p:spPr bwMode="auto">
            <a:xfrm>
              <a:off x="3606" y="1979"/>
              <a:ext cx="0" cy="4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>
                <a:solidFill>
                  <a:srgbClr val="FFFFFF"/>
                </a:solidFill>
                <a:latin typeface="Tahoma" charset="0"/>
                <a:ea typeface="新細明體" charset="0"/>
                <a:cs typeface="新細明體" charset="0"/>
              </a:endParaRPr>
            </a:p>
          </p:txBody>
        </p:sp>
        <p:sp>
          <p:nvSpPr>
            <p:cNvPr id="37907" name="Line 20"/>
            <p:cNvSpPr>
              <a:spLocks noChangeShapeType="1"/>
            </p:cNvSpPr>
            <p:nvPr/>
          </p:nvSpPr>
          <p:spPr bwMode="auto">
            <a:xfrm>
              <a:off x="5193" y="1979"/>
              <a:ext cx="0" cy="4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>
                <a:solidFill>
                  <a:srgbClr val="FFFFFF"/>
                </a:solidFill>
                <a:latin typeface="Tahoma" charset="0"/>
                <a:ea typeface="新細明體" charset="0"/>
                <a:cs typeface="新細明體" charset="0"/>
              </a:endParaRPr>
            </a:p>
          </p:txBody>
        </p:sp>
      </p:grp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1524000" y="2133601"/>
            <a:ext cx="9144000" cy="1008063"/>
            <a:chOff x="0" y="1344"/>
            <a:chExt cx="5760" cy="635"/>
          </a:xfrm>
        </p:grpSpPr>
        <p:sp>
          <p:nvSpPr>
            <p:cNvPr id="37896" name="Rectangle 6"/>
            <p:cNvSpPr>
              <a:spLocks noChangeArrowheads="1"/>
            </p:cNvSpPr>
            <p:nvPr/>
          </p:nvSpPr>
          <p:spPr bwMode="auto">
            <a:xfrm>
              <a:off x="0" y="1616"/>
              <a:ext cx="1271" cy="36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zh-TW" altLang="en-US">
                  <a:solidFill>
                    <a:srgbClr val="005A58"/>
                  </a:solidFill>
                  <a:latin typeface="Tahoma" charset="0"/>
                  <a:ea typeface="新細明體" charset="0"/>
                  <a:cs typeface="新細明體" charset="0"/>
                </a:rPr>
                <a:t>狹義</a:t>
              </a:r>
            </a:p>
          </p:txBody>
        </p:sp>
        <p:sp>
          <p:nvSpPr>
            <p:cNvPr id="37897" name="Rectangle 7"/>
            <p:cNvSpPr>
              <a:spLocks noChangeArrowheads="1"/>
            </p:cNvSpPr>
            <p:nvPr/>
          </p:nvSpPr>
          <p:spPr bwMode="auto">
            <a:xfrm>
              <a:off x="1565" y="1616"/>
              <a:ext cx="1271" cy="36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zh-TW" altLang="en-US">
                  <a:solidFill>
                    <a:srgbClr val="005A58"/>
                  </a:solidFill>
                  <a:latin typeface="Tahoma" charset="0"/>
                  <a:ea typeface="新細明體" charset="0"/>
                  <a:cs typeface="新細明體" charset="0"/>
                </a:rPr>
                <a:t>廣義</a:t>
              </a:r>
            </a:p>
          </p:txBody>
        </p:sp>
        <p:sp>
          <p:nvSpPr>
            <p:cNvPr id="37898" name="Rectangle 8"/>
            <p:cNvSpPr>
              <a:spLocks noChangeArrowheads="1"/>
            </p:cNvSpPr>
            <p:nvPr/>
          </p:nvSpPr>
          <p:spPr bwMode="auto">
            <a:xfrm>
              <a:off x="2971" y="1616"/>
              <a:ext cx="1271" cy="363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zh-TW" altLang="en-US">
                  <a:solidFill>
                    <a:srgbClr val="005A58"/>
                  </a:solidFill>
                  <a:latin typeface="Tahoma" charset="0"/>
                  <a:ea typeface="新細明體" charset="0"/>
                  <a:cs typeface="新細明體" charset="0"/>
                </a:rPr>
                <a:t>狹義</a:t>
              </a:r>
            </a:p>
          </p:txBody>
        </p:sp>
        <p:sp>
          <p:nvSpPr>
            <p:cNvPr id="37899" name="Rectangle 9"/>
            <p:cNvSpPr>
              <a:spLocks noChangeArrowheads="1"/>
            </p:cNvSpPr>
            <p:nvPr/>
          </p:nvSpPr>
          <p:spPr bwMode="auto">
            <a:xfrm>
              <a:off x="4489" y="1616"/>
              <a:ext cx="1271" cy="363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zh-TW" altLang="en-US">
                  <a:solidFill>
                    <a:srgbClr val="005A58"/>
                  </a:solidFill>
                  <a:latin typeface="Tahoma" charset="0"/>
                  <a:ea typeface="新細明體" charset="0"/>
                  <a:cs typeface="新細明體" charset="0"/>
                </a:rPr>
                <a:t>廣義</a:t>
              </a:r>
            </a:p>
          </p:txBody>
        </p:sp>
        <p:cxnSp>
          <p:nvCxnSpPr>
            <p:cNvPr id="37900" name="AutoShape 14"/>
            <p:cNvCxnSpPr>
              <a:cxnSpLocks noChangeShapeType="1"/>
              <a:stCxn id="152580" idx="2"/>
              <a:endCxn id="37896" idx="0"/>
            </p:cNvCxnSpPr>
            <p:nvPr/>
          </p:nvCxnSpPr>
          <p:spPr bwMode="auto">
            <a:xfrm rot="5400000">
              <a:off x="840" y="1140"/>
              <a:ext cx="272" cy="679"/>
            </a:xfrm>
            <a:prstGeom prst="bentConnector3">
              <a:avLst>
                <a:gd name="adj1" fmla="val 49634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7901" name="AutoShape 15"/>
            <p:cNvCxnSpPr>
              <a:cxnSpLocks noChangeShapeType="1"/>
              <a:stCxn id="152580" idx="2"/>
              <a:endCxn id="37897" idx="0"/>
            </p:cNvCxnSpPr>
            <p:nvPr/>
          </p:nvCxnSpPr>
          <p:spPr bwMode="auto">
            <a:xfrm rot="16200000" flipH="1">
              <a:off x="1622" y="1037"/>
              <a:ext cx="272" cy="886"/>
            </a:xfrm>
            <a:prstGeom prst="bentConnector3">
              <a:avLst>
                <a:gd name="adj1" fmla="val 49634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7902" name="AutoShape 16"/>
            <p:cNvCxnSpPr>
              <a:cxnSpLocks noChangeShapeType="1"/>
              <a:stCxn id="152581" idx="2"/>
              <a:endCxn id="37898" idx="0"/>
            </p:cNvCxnSpPr>
            <p:nvPr/>
          </p:nvCxnSpPr>
          <p:spPr bwMode="auto">
            <a:xfrm rot="5400000">
              <a:off x="3845" y="1106"/>
              <a:ext cx="272" cy="747"/>
            </a:xfrm>
            <a:prstGeom prst="bentConnector3">
              <a:avLst>
                <a:gd name="adj1" fmla="val 49634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7903" name="AutoShape 22"/>
            <p:cNvCxnSpPr>
              <a:cxnSpLocks noChangeShapeType="1"/>
              <a:stCxn id="152581" idx="2"/>
              <a:endCxn id="37899" idx="0"/>
            </p:cNvCxnSpPr>
            <p:nvPr/>
          </p:nvCxnSpPr>
          <p:spPr bwMode="auto">
            <a:xfrm rot="16200000" flipH="1">
              <a:off x="4604" y="1094"/>
              <a:ext cx="272" cy="771"/>
            </a:xfrm>
            <a:prstGeom prst="bentConnector3">
              <a:avLst>
                <a:gd name="adj1" fmla="val 49634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89776054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2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52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80" grpId="0" animBg="1"/>
      <p:bldP spid="152581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605</TotalTime>
  <Words>304</Words>
  <Application>Microsoft Office PowerPoint</Application>
  <PresentationFormat>寬螢幕</PresentationFormat>
  <Paragraphs>82</Paragraphs>
  <Slides>15</Slides>
  <Notes>3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25" baseType="lpstr">
      <vt:lpstr>微軟正黑體</vt:lpstr>
      <vt:lpstr>新細明體</vt:lpstr>
      <vt:lpstr>Arial</vt:lpstr>
      <vt:lpstr>Calibri</vt:lpstr>
      <vt:lpstr>Candara</vt:lpstr>
      <vt:lpstr>Impact</vt:lpstr>
      <vt:lpstr>Lucida Sans Unicode</vt:lpstr>
      <vt:lpstr>Tahoma</vt:lpstr>
      <vt:lpstr>Times New Roman</vt:lpstr>
      <vt:lpstr>NewsPrint</vt:lpstr>
      <vt:lpstr>運動與觀光(上)</vt:lpstr>
      <vt:lpstr>認識運動觀光 1. 概念釐清   2. 基本定義  3. 範例</vt:lpstr>
      <vt:lpstr>1. 概念釐清</vt:lpstr>
      <vt:lpstr>Sport與 Tourism 的相互關係</vt:lpstr>
      <vt:lpstr>2. 運動觀光: 現代定義</vt:lpstr>
      <vt:lpstr>定義的模式1:  根據運動觀光的情境類型來定義</vt:lpstr>
      <vt:lpstr>若你的目的地是以下兩者:  請問你的觀光型態屬於何者?</vt:lpstr>
      <vt:lpstr>PowerPoint 簡報</vt:lpstr>
      <vt:lpstr>定義的模式二: 依照觀光的重點來定義</vt:lpstr>
      <vt:lpstr>定義模式三: 依型態</vt:lpstr>
      <vt:lpstr>Adventure Marathons </vt:lpstr>
      <vt:lpstr>BIG FIVE MARATHON</vt:lpstr>
      <vt:lpstr>Polar circle Marathon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Chen YL</dc:creator>
  <cp:lastModifiedBy>YenTing_Lin</cp:lastModifiedBy>
  <cp:revision>42</cp:revision>
  <dcterms:created xsi:type="dcterms:W3CDTF">2014-06-08T14:07:07Z</dcterms:created>
  <dcterms:modified xsi:type="dcterms:W3CDTF">2018-05-06T13:09:48Z</dcterms:modified>
</cp:coreProperties>
</file>