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79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1B262-C101-A547-A3EC-F24FD5882134}" type="datetimeFigureOut">
              <a:rPr kumimoji="1" lang="zh-TW" altLang="en-US" smtClean="0"/>
              <a:t>2018/9/4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D75CF-6F71-4041-A4C0-E31DC2E4FEC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6274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D75CF-6F71-4041-A4C0-E31DC2E4FECA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2361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5430FE-92AB-2243-9F77-DD896B2F5BA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EDDC21B-8869-074E-8270-78ABC8073BB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8D4BE0-26B4-4247-BBE3-13B20754DB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D2FDC7-E7E2-CC49-B4C6-B47C67403114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DC804C-4913-2A45-970F-3139535AFB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62D3E42-43EA-5542-9866-0B97131C3D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0C868F-B4F1-7342-B31F-E3E75257ED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4785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A3F718-D18D-E74D-AF8A-FA76377DEE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7A69B85-B82A-5C44-B02A-D347179DEF2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CDBDE9A-6DA4-6748-AEFB-94195D12D7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F868AD-D8BD-0C47-BBB0-598B73D0600C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5C30BC-70D5-B943-931D-FDA26D48BA2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86092B9-257F-D74E-8A2B-DCB9017A3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560AF3-8B71-D249-B88A-FB45D406FE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6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6FD3FEB-44D0-B741-BD81-E2BCEAED454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1CA8074-CCC1-F740-9A11-DD8E43F257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63BA14-1A66-A544-A13F-D29126AC468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736B42-917F-4B42-97CB-20ADF610B5A4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35234D-5880-CC4F-B5E1-DFD19F3C601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810D510-BFCE-4046-B70B-146ED84D1C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DAA72B-7DCD-A547-AB56-50FF7CB20F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2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8170D9-2673-4A4C-8845-36666A3F0D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4B6671-F775-8341-81D2-28C1B330953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102F14-851D-9840-A553-76766FB7799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8D8A3F-7F18-944C-BD84-20CED7861548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3F4329-3DF8-534B-B2AB-05AFC8B473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1640E16-9ED2-8D43-B1DB-F18EDEEF5A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9A7CB9-BAD7-6A46-867A-F0A64506320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2528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80802D-6576-D64D-8046-22BDD3C0C9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0F4DEC7-9847-6E41-A197-1A24DDD5C0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947B46-A3BB-6640-BE4D-E784A346E8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4CA0D-B094-8447-9097-B33F3505D7B3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90D150-CE32-4A4A-896C-8FB438213D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984F3B-C4E9-F546-A46A-FE1F48F526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DA6D3-854A-B841-9AEF-2F5E45D161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E27C5B-16AB-424E-8FAE-1DDBB8B604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1AEDFA-8E02-5C41-8A81-DA55F00B443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053C61B-279D-9D43-A459-B2B8378F565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1AAABFD-8478-2D43-9ADB-D82CA25575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93B137-E5A1-1446-985C-6BD657C2B69B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C844F7-F5AF-6C47-90BA-379200A32D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B187EB-A364-4043-9115-99D493C0D8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FA28C-4952-874E-BCF3-E0886037CC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0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49BD3E-4B98-BB4A-93C9-EB9E249C93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DC98546-D63E-7A43-B2A0-F4CFABDDDD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724DB3F-DD2E-C541-836D-C3719866296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0EA5711-FA85-AC4F-B211-330B85A8FD9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089477B-9427-6745-8AA9-07D2E91AF6D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209130E-3991-6B42-946B-8CDA137F63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B792C1-C8EC-0043-BAA9-257099D8F339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5B0E542-C163-F04B-9010-AC202A30A9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A19DFE6-0625-2A45-9858-DD238C536E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F5CF9B-40FB-134F-9C0A-5681E6C3E8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87A020-2B4E-4244-A53A-E50396E94C5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65B9D75-C4A1-AB46-B916-A8A96EFA4D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EE5D7B-DFDE-5749-AD40-9080B5E4A513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914CB69-B913-074E-9D68-BEDE7866AA3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2A03CD2-6CFC-564C-95CB-6E50E2286A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D13948-2737-FC4E-A019-265803295B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1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7C52FEC-168F-7A4C-996B-4BF22699C8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E6E9D-95F8-6742-BCD2-89E688C89DAD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1DABDDF-407F-FC4F-B4C3-2FF1D40D71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35E55E8-96E4-CF4F-84C3-A161F7B33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B13E7F-3281-5849-9B52-D7F4D17786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9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0FD861-DAB8-9846-A245-69E312FF7B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AF293E-C4F9-A74E-AF9D-12794257D3B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B9C400A-445C-844A-833C-1E631A7133C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E2DB39-C416-D24A-BF5C-CF2C0B7BDB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CBA577-6578-2848-B781-6D85479886FF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18C818-E6D6-4143-A03C-FEB4074AE4E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C735A37-A0C7-604E-A792-7BFCE21496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920CB0-1BBE-C64F-A603-F20582F27D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5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918525-37C3-9B4D-AEB8-363BC7CA41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3523BC3-FC9C-464D-9623-2A008F70F0E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071F0CF-3D95-3141-A04B-5F16E0FF26E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C332F08-2DCE-9144-BA08-92E4DB22BC3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126336-7EBF-B54F-98C6-1B481D0C3A37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6B52F7-9D25-BA40-8B91-E774B58730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B49D2F8-0032-EF44-AC11-4C57E918B8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6B2D2C-B1E6-1544-AAD6-24C8F7F36E8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8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ECF10F5-388A-044B-ABF8-D647E63098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B5B144-B395-2247-8DBC-B7EEB00253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B6B3691-60F1-EB49-A1AB-FD36D0C1BDF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9E342F-EA1D-FE49-91B0-6563B65709C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D2395F-9C53-124A-A9D2-E9E31A5FFF8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8338B350-F7D5-D84D-A7C7-DD38D4CDB4D1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F28A2B30-6B69-C247-9B14-FCEA1B235DD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7BF9CD98-00C1-784C-AE49-5133725B699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5CA5C2-108D-0845-AFBD-5A881C68EDF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/>
              <a:t>運動訓練學</a:t>
            </a:r>
            <a:endParaRPr lang="zh-TW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2284485-6D9A-B14A-BEEC-075D51EDAC0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/>
              <a:t>李恆儒</a:t>
            </a:r>
            <a:endParaRPr lang="en-US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5F3A6109-74DE-4846-888C-484F10A649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5E392BB4-2C8D-6B4B-8545-657C3E14366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2299577A-3256-694C-ADB8-11B34CD0C064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lvl="0" algn="ctr"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CN" altLang="en-US" sz="3200" dirty="0">
                <a:solidFill>
                  <a:schemeClr val="bg1">
                    <a:lumMod val="50000"/>
                  </a:schemeClr>
                </a:solidFill>
              </a:rPr>
              <a:t>耐力訓練</a:t>
            </a:r>
            <a:r>
              <a:rPr lang="en-US" sz="3200" b="0" i="0" u="none" strike="noStrike" kern="1200" cap="none" spc="0" baseline="0" dirty="0">
                <a:solidFill>
                  <a:schemeClr val="bg1">
                    <a:lumMod val="50000"/>
                  </a:schemeClr>
                </a:solidFill>
                <a:uFillTx/>
                <a:latin typeface="Calibri"/>
                <a:ea typeface="新細明體"/>
                <a:cs typeface=""/>
              </a:rPr>
              <a:t>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45CC1C-F70F-F345-91BE-5B3BD400A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運動的經濟性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1BF062-2632-0346-AC24-5AF4265B2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在某個特定運動速度下，活動的能量成本即被稱為運動的經濟性（</a:t>
            </a:r>
            <a:r>
              <a:rPr lang="en-US" altLang="zh-TW" dirty="0"/>
              <a:t>exercise economy</a:t>
            </a:r>
            <a:r>
              <a:rPr lang="zh-TW" altLang="en-US" dirty="0"/>
              <a:t>）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0093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參考文獻</a:t>
            </a: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457200" y="1743959"/>
            <a:ext cx="8229600" cy="4053526"/>
          </a:xfrm>
        </p:spPr>
        <p:txBody>
          <a:bodyPr/>
          <a:lstStyle/>
          <a:p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林正常等 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(2011)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運動訓練法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。臺北市：藝軒圖書出版社。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鄭景峰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(2013)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。高強度間歇訓練與運動員有氧能力。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中華體育季刊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27(3)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203-211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Kovacs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M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S. 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(2007).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Tennis physiology: training the competitive athlete. 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Sports Med</a:t>
            </a:r>
            <a:r>
              <a:rPr lang="en-US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37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189-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98. 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Sharkey, B. J., &amp; 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Gaskill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S. E. (2006). </a:t>
            </a:r>
            <a:r>
              <a:rPr lang="en-US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 physiology for coaches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Champaign, IL, Human Kinetics.</a:t>
            </a:r>
            <a:endParaRPr lang="zh-TW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5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A7B9AA-C73F-124E-9555-750E92B78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影響有氧耐力訓練適應的外在及個人因素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A9D4A9-DDB5-0547-8A73-BBA9BA4E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高地</a:t>
            </a:r>
            <a:endParaRPr lang="en-US" altLang="zh-TW" dirty="0"/>
          </a:p>
          <a:p>
            <a:r>
              <a:rPr lang="zh-TW" altLang="en-US" dirty="0"/>
              <a:t>當海拔高於</a:t>
            </a:r>
            <a:r>
              <a:rPr lang="en-US" altLang="zh-TW" dirty="0"/>
              <a:t>3,900</a:t>
            </a:r>
            <a:r>
              <a:rPr lang="zh-TW" altLang="en-US" dirty="0"/>
              <a:t>英呎（</a:t>
            </a:r>
            <a:r>
              <a:rPr lang="en-US" altLang="zh-TW" dirty="0"/>
              <a:t>1,200</a:t>
            </a:r>
            <a:r>
              <a:rPr lang="zh-TW" altLang="en-US" dirty="0"/>
              <a:t>公尺）時，就會發生短期的生理調整：</a:t>
            </a:r>
          </a:p>
          <a:p>
            <a:r>
              <a:rPr lang="zh-TW" altLang="en-US" dirty="0"/>
              <a:t>安靜時及運動中的肺換氣會提高（過度換氣</a:t>
            </a:r>
            <a:r>
              <a:rPr lang="en-US" altLang="zh-TW" dirty="0"/>
              <a:t>〔</a:t>
            </a:r>
            <a:r>
              <a:rPr lang="en-US" altLang="zh-TW" dirty="0" err="1"/>
              <a:t>hyperventi</a:t>
            </a:r>
            <a:r>
              <a:rPr lang="en-US" altLang="zh-TW" dirty="0"/>
              <a:t>- </a:t>
            </a:r>
            <a:r>
              <a:rPr lang="en-US" altLang="zh-TW" dirty="0" err="1"/>
              <a:t>latioin</a:t>
            </a:r>
            <a:r>
              <a:rPr lang="en-US" altLang="zh-TW" dirty="0"/>
              <a:t>〕</a:t>
            </a:r>
            <a:r>
              <a:rPr lang="zh-TW" altLang="en-US" dirty="0"/>
              <a:t>），這個換氣量的提高主要來自呼吸率的提高</a:t>
            </a:r>
            <a:endParaRPr lang="en-US" altLang="zh-TW" dirty="0"/>
          </a:p>
          <a:p>
            <a:r>
              <a:rPr lang="zh-TW" altLang="en-US" dirty="0"/>
              <a:t>在曝露在高地的初期，安靜時和非最大努力的運動中，心輸出量會增加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057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BD52EA-E230-8941-B3B1-AE646F5D5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DF62AD-DF56-0A46-9E89-D1506074B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在高地停留</a:t>
            </a:r>
            <a:r>
              <a:rPr lang="en-US" altLang="zh-TW" dirty="0"/>
              <a:t>10</a:t>
            </a:r>
            <a:r>
              <a:rPr lang="zh-TW" altLang="en-US" dirty="0"/>
              <a:t>到</a:t>
            </a:r>
            <a:r>
              <a:rPr lang="en-US" altLang="zh-TW" dirty="0"/>
              <a:t>14</a:t>
            </a:r>
            <a:r>
              <a:rPr lang="zh-TW" altLang="en-US" dirty="0"/>
              <a:t>天之後，心率和心輸出量會開始回到正常值</a:t>
            </a:r>
            <a:endParaRPr lang="en-US" altLang="zh-TW" dirty="0"/>
          </a:p>
          <a:p>
            <a:r>
              <a:rPr lang="zh-TW" altLang="en-US" dirty="0"/>
              <a:t>長期曝露在高地會造成的生理及代謝調整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259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53DFF6-6368-3047-93CB-3753A1FE2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978AFA-3173-E343-B0E6-6B4C18F99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A3EC886-8CE0-9247-83C8-4B79EDE03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763" y="1031207"/>
            <a:ext cx="8580474" cy="528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487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5BD335-C9D9-E149-BB05-9F4436E1C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高氧呼吸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85485F6-8A6E-4941-9223-DD8A5C76A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在運動後的休息時間呼吸含高量氧氣的混合氣體（高氧呼吸</a:t>
            </a:r>
            <a:r>
              <a:rPr lang="en-US" altLang="zh-TW" dirty="0"/>
              <a:t>〔</a:t>
            </a:r>
            <a:r>
              <a:rPr lang="en-US" altLang="zh-TW" dirty="0" err="1"/>
              <a:t>hyperoxic</a:t>
            </a:r>
            <a:r>
              <a:rPr lang="en-US" altLang="zh-TW" dirty="0"/>
              <a:t> breathing〕</a:t>
            </a:r>
            <a:r>
              <a:rPr lang="zh-TW" altLang="en-US" dirty="0"/>
              <a:t>），被認為對運動表現有正面的影響，但操作的流程仍有爭議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654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89AD15-4E8B-1441-A3B1-D80EB3EFA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994ADB-B508-664A-94C6-F4F4BBE7E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37684"/>
            <a:ext cx="8229600" cy="4988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/>
              <a:t>吸煙</a:t>
            </a:r>
            <a:endParaRPr lang="en-US" altLang="zh-TW" dirty="0"/>
          </a:p>
          <a:p>
            <a:r>
              <a:rPr lang="zh-TW" altLang="en-US" dirty="0"/>
              <a:t>吸煙者，會感覺到呼吸的壓力及運動表現下降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血液摻雜</a:t>
            </a:r>
            <a:endParaRPr lang="en-US" altLang="zh-TW" dirty="0"/>
          </a:p>
          <a:p>
            <a:r>
              <a:rPr lang="zh-TW" altLang="en-US" dirty="0"/>
              <a:t>增進運動表現，並且可以提高對某些環境狀態的耐受度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基因潛力</a:t>
            </a:r>
            <a:endParaRPr lang="en-US" altLang="zh-TW" dirty="0"/>
          </a:p>
          <a:p>
            <a:r>
              <a:rPr lang="zh-TW" altLang="en-US" dirty="0"/>
              <a:t>個人的基因潛力上限影響了個人訓練適應能力的絕對程度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009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1A9BB-1C67-1740-B2EF-192BFBFC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年齡和性別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1A8534A-B338-BB4F-ACDD-827C11162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最大有氧動力會隨著成年後的年齡增加而降低</a:t>
            </a:r>
            <a:endParaRPr lang="en-US" altLang="zh-TW" dirty="0"/>
          </a:p>
          <a:p>
            <a:r>
              <a:rPr lang="zh-TW" altLang="en-US" dirty="0"/>
              <a:t>女性的有氧動力約為男性的</a:t>
            </a:r>
            <a:r>
              <a:rPr lang="en-US" altLang="zh-TW" dirty="0"/>
              <a:t>73%</a:t>
            </a:r>
            <a:r>
              <a:rPr lang="zh-TW" altLang="en-US" dirty="0"/>
              <a:t>至</a:t>
            </a:r>
            <a:r>
              <a:rPr lang="en-US" altLang="zh-TW" dirty="0"/>
              <a:t>85%</a:t>
            </a:r>
            <a:r>
              <a:rPr lang="zh-TW" altLang="en-US" dirty="0"/>
              <a:t>，但是對訓練產生的一般生理反應男女相似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693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BACA59-AED6-5A47-B1DC-823C43FE9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有氧耐力表現的相關因素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6E16CE2-5EAD-A74A-B33E-82A94E28C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最大有氧能力</a:t>
            </a:r>
            <a:endParaRPr lang="en-US" altLang="zh-TW" dirty="0"/>
          </a:p>
          <a:p>
            <a:pPr lvl="1"/>
            <a:r>
              <a:rPr lang="zh-TW" altLang="en-US" dirty="0"/>
              <a:t>當有氧耐力運動項目的持續時間增加，來自於有氧代謝的總能量比例需求也相應增加</a:t>
            </a:r>
            <a:endParaRPr lang="en-US" altLang="zh-TW" dirty="0"/>
          </a:p>
          <a:p>
            <a:pPr lvl="1"/>
            <a:r>
              <a:rPr lang="zh-TW" altLang="en-US" dirty="0"/>
              <a:t>最大攝氧量（</a:t>
            </a:r>
            <a:r>
              <a:rPr lang="en-US" altLang="zh-TW" dirty="0"/>
              <a:t>VO2max</a:t>
            </a:r>
            <a:r>
              <a:rPr lang="zh-TW" altLang="en-US" dirty="0"/>
              <a:t>）與有氧耐力運動項目的表現存在高度相關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457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B3D9EA-5DBB-5140-BCAB-21F56E38E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乳酸閾值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767CFF-D593-9D48-8F34-9B5C98F91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乳酸閾值（</a:t>
            </a:r>
            <a:r>
              <a:rPr lang="en-US" altLang="zh-TW" dirty="0"/>
              <a:t>lactate threshold</a:t>
            </a:r>
            <a:r>
              <a:rPr lang="zh-TW" altLang="en-US" dirty="0"/>
              <a:t>）是指在漸增強度的運動中，血中乳酸堆積開始明顯超過安靜濃度的那一個動作速率（運動強度），或是最大攝氧量的百分比（</a:t>
            </a:r>
            <a:r>
              <a:rPr lang="en-US" altLang="zh-TW" dirty="0"/>
              <a:t>82</a:t>
            </a:r>
            <a:r>
              <a:rPr lang="zh-TW" altLang="en-US" dirty="0"/>
              <a:t>）</a:t>
            </a:r>
            <a:endParaRPr lang="en-US" altLang="zh-TW" dirty="0"/>
          </a:p>
          <a:p>
            <a:r>
              <a:rPr lang="zh-TW" altLang="en-US" dirty="0"/>
              <a:t>一些研究認為，運動員血中乳酸閾值似乎是比</a:t>
            </a:r>
            <a:r>
              <a:rPr lang="en-US" altLang="zh-TW" dirty="0"/>
              <a:t>VO</a:t>
            </a:r>
            <a:r>
              <a:rPr lang="en-US" altLang="zh-TW" baseline="-25000" dirty="0"/>
              <a:t>2</a:t>
            </a:r>
            <a:r>
              <a:rPr lang="en-US" altLang="zh-TW" dirty="0"/>
              <a:t>max</a:t>
            </a:r>
            <a:r>
              <a:rPr lang="zh-TW" altLang="en-US" dirty="0"/>
              <a:t>可以成為有氧耐力表現更好的指標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5528099"/>
      </p:ext>
    </p:extLst>
  </p:cSld>
  <p:clrMapOvr>
    <a:masterClrMapping/>
  </p:clrMapOvr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169</TotalTime>
  <Words>492</Words>
  <Application>Microsoft Macintosh PowerPoint</Application>
  <PresentationFormat>如螢幕大小 (4:3)</PresentationFormat>
  <Paragraphs>41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新細明體</vt:lpstr>
      <vt:lpstr>標楷體</vt:lpstr>
      <vt:lpstr>等线</vt:lpstr>
      <vt:lpstr>Arial</vt:lpstr>
      <vt:lpstr>Calibri</vt:lpstr>
      <vt:lpstr>Times New Roman</vt:lpstr>
      <vt:lpstr>課程名稱</vt:lpstr>
      <vt:lpstr>運動訓練學</vt:lpstr>
      <vt:lpstr>影響有氧耐力訓練適應的外在及個人因素</vt:lpstr>
      <vt:lpstr>PowerPoint 簡報</vt:lpstr>
      <vt:lpstr>PowerPoint 簡報</vt:lpstr>
      <vt:lpstr>高氧呼吸</vt:lpstr>
      <vt:lpstr>PowerPoint 簡報</vt:lpstr>
      <vt:lpstr>年齡和性別</vt:lpstr>
      <vt:lpstr>有氧耐力表現的相關因素</vt:lpstr>
      <vt:lpstr>乳酸閾值</vt:lpstr>
      <vt:lpstr>運動的經濟性</vt:lpstr>
      <vt:lpstr>參考文獻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Microsoft Office User</cp:lastModifiedBy>
  <cp:revision>13</cp:revision>
  <dcterms:created xsi:type="dcterms:W3CDTF">2017-11-07T02:54:43Z</dcterms:created>
  <dcterms:modified xsi:type="dcterms:W3CDTF">2018-09-03T20:01:38Z</dcterms:modified>
</cp:coreProperties>
</file>