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0" r:id="rId4"/>
    <p:sldId id="261" r:id="rId5"/>
    <p:sldId id="262" r:id="rId6"/>
    <p:sldId id="264" r:id="rId7"/>
    <p:sldId id="265" r:id="rId8"/>
    <p:sldId id="263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E8CF76-1C41-47C6-B748-AE0FC585F09E}" type="doc">
      <dgm:prSet loTypeId="urn:microsoft.com/office/officeart/2005/8/layout/cycle6" loCatId="relationship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zh-TW" altLang="en-US"/>
        </a:p>
      </dgm:t>
    </dgm:pt>
    <dgm:pt modelId="{D08FFF91-7F06-4514-B28E-F82F87782D79}">
      <dgm:prSet phldrT="[文字]"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個人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CF6C284-1F9D-42A5-95A3-3B6C1DA7C81D}" type="parTrans" cxnId="{3C0A2AC4-2E53-4BFA-94FC-BD0C87DF86FB}">
      <dgm:prSet/>
      <dgm:spPr/>
      <dgm:t>
        <a:bodyPr/>
        <a:lstStyle/>
        <a:p>
          <a:endParaRPr lang="zh-TW" altLang="en-US"/>
        </a:p>
      </dgm:t>
    </dgm:pt>
    <dgm:pt modelId="{72A14A53-13C7-406E-A405-5462951E35CB}" type="sibTrans" cxnId="{3C0A2AC4-2E53-4BFA-94FC-BD0C87DF86FB}">
      <dgm:prSet/>
      <dgm:spPr>
        <a:ln w="28575">
          <a:solidFill>
            <a:srgbClr val="C00000"/>
          </a:solidFill>
        </a:ln>
      </dgm:spPr>
      <dgm:t>
        <a:bodyPr/>
        <a:lstStyle/>
        <a:p>
          <a:endParaRPr lang="zh-TW" altLang="en-US"/>
        </a:p>
      </dgm:t>
    </dgm:pt>
    <dgm:pt modelId="{82DA529D-3378-490C-96D6-8C579DE394E5}">
      <dgm:prSet custT="1"/>
      <dgm:spPr/>
      <dgm:t>
        <a:bodyPr/>
        <a:lstStyle/>
        <a:p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文化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DC74590-A173-4DA5-85DC-37160414CBC9}" type="parTrans" cxnId="{EB6138AB-392C-431D-A6F1-58842381586A}">
      <dgm:prSet/>
      <dgm:spPr/>
      <dgm:t>
        <a:bodyPr/>
        <a:lstStyle/>
        <a:p>
          <a:endParaRPr lang="zh-TW" altLang="en-US"/>
        </a:p>
      </dgm:t>
    </dgm:pt>
    <dgm:pt modelId="{846131B2-BB5F-4199-A1EF-5AF7CFFEDA8B}" type="sibTrans" cxnId="{EB6138AB-392C-431D-A6F1-58842381586A}">
      <dgm:prSet/>
      <dgm:spPr>
        <a:ln w="38100">
          <a:solidFill>
            <a:srgbClr val="C00000"/>
          </a:solidFill>
        </a:ln>
      </dgm:spPr>
      <dgm:t>
        <a:bodyPr/>
        <a:lstStyle/>
        <a:p>
          <a:endParaRPr lang="zh-TW" altLang="en-US"/>
        </a:p>
      </dgm:t>
    </dgm:pt>
    <dgm:pt modelId="{2BB4FC02-E8B1-478E-97C6-A4EF6BC16D2B}">
      <dgm:prSet custT="1"/>
      <dgm:spPr/>
      <dgm:t>
        <a:bodyPr/>
        <a:lstStyle/>
        <a:p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性別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BA97F69-8E2C-4759-B929-9392D87A271D}" type="parTrans" cxnId="{E1770338-48E6-4850-81DB-FDDF224F3FEE}">
      <dgm:prSet/>
      <dgm:spPr/>
      <dgm:t>
        <a:bodyPr/>
        <a:lstStyle/>
        <a:p>
          <a:endParaRPr lang="zh-TW" altLang="en-US"/>
        </a:p>
      </dgm:t>
    </dgm:pt>
    <dgm:pt modelId="{4BE63792-BF4A-452C-89D6-4492616862D5}" type="sibTrans" cxnId="{E1770338-48E6-4850-81DB-FDDF224F3FEE}">
      <dgm:prSet/>
      <dgm:spPr>
        <a:ln w="38100">
          <a:solidFill>
            <a:srgbClr val="C00000"/>
          </a:solidFill>
        </a:ln>
      </dgm:spPr>
      <dgm:t>
        <a:bodyPr/>
        <a:lstStyle/>
        <a:p>
          <a:endParaRPr lang="zh-TW" altLang="en-US"/>
        </a:p>
      </dgm:t>
    </dgm:pt>
    <dgm:pt modelId="{EFB78726-91C5-4C87-8D76-E56D210E511F}">
      <dgm:prSet custT="1"/>
      <dgm:spPr/>
      <dgm:t>
        <a:bodyPr/>
        <a:lstStyle/>
        <a:p>
          <a:r>
            <a:rPr 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表露的對象</a:t>
          </a:r>
          <a:endParaRPr lang="zh-TW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32CECCB-F84D-437A-BF65-5EA1DA21A591}" type="parTrans" cxnId="{AA925168-D7AD-491A-A1D0-AD0E2D1E8E64}">
      <dgm:prSet/>
      <dgm:spPr/>
      <dgm:t>
        <a:bodyPr/>
        <a:lstStyle/>
        <a:p>
          <a:endParaRPr lang="zh-TW" altLang="en-US"/>
        </a:p>
      </dgm:t>
    </dgm:pt>
    <dgm:pt modelId="{9091A583-CFFD-49DF-99AE-0BDB030E2001}" type="sibTrans" cxnId="{AA925168-D7AD-491A-A1D0-AD0E2D1E8E64}">
      <dgm:prSet/>
      <dgm:spPr>
        <a:ln w="28575">
          <a:solidFill>
            <a:srgbClr val="C00000"/>
          </a:solidFill>
        </a:ln>
      </dgm:spPr>
      <dgm:t>
        <a:bodyPr/>
        <a:lstStyle/>
        <a:p>
          <a:endParaRPr lang="zh-TW" altLang="en-US"/>
        </a:p>
      </dgm:t>
    </dgm:pt>
    <dgm:pt modelId="{18C6C23B-7C68-4E33-B915-C2545E87B8CE}">
      <dgm:prSet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談論的主題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0F45945-5565-47D5-AA14-ABC74542D0ED}" type="parTrans" cxnId="{B67772BC-2542-4EED-93F5-F3B59E7702FD}">
      <dgm:prSet/>
      <dgm:spPr/>
      <dgm:t>
        <a:bodyPr/>
        <a:lstStyle/>
        <a:p>
          <a:endParaRPr lang="zh-TW" altLang="en-US"/>
        </a:p>
      </dgm:t>
    </dgm:pt>
    <dgm:pt modelId="{305670D1-302E-406E-88A9-E831AD0E0791}" type="sibTrans" cxnId="{B67772BC-2542-4EED-93F5-F3B59E7702FD}">
      <dgm:prSet/>
      <dgm:spPr>
        <a:ln w="28575">
          <a:solidFill>
            <a:srgbClr val="C00000"/>
          </a:solidFill>
        </a:ln>
      </dgm:spPr>
      <dgm:t>
        <a:bodyPr/>
        <a:lstStyle/>
        <a:p>
          <a:endParaRPr lang="zh-TW" altLang="en-US"/>
        </a:p>
      </dgm:t>
    </dgm:pt>
    <dgm:pt modelId="{4BB7A14B-FF7F-4FC0-8627-178D529F0597}" type="pres">
      <dgm:prSet presAssocID="{9DE8CF76-1C41-47C6-B748-AE0FC585F0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1FB7E5E-9A80-47C6-9780-6ADCD967262E}" type="pres">
      <dgm:prSet presAssocID="{D08FFF91-7F06-4514-B28E-F82F87782D7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2EC639-6DE6-4994-9677-F3C28942FC27}" type="pres">
      <dgm:prSet presAssocID="{D08FFF91-7F06-4514-B28E-F82F87782D79}" presName="spNode" presStyleCnt="0"/>
      <dgm:spPr/>
    </dgm:pt>
    <dgm:pt modelId="{93273D94-C46C-4382-8C7D-371A9AA0E332}" type="pres">
      <dgm:prSet presAssocID="{72A14A53-13C7-406E-A405-5462951E35CB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F454D745-8000-4EA8-9278-A029EC59BDB0}" type="pres">
      <dgm:prSet presAssocID="{82DA529D-3378-490C-96D6-8C579DE394E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5BDF29-E7CD-4914-979C-4EB4BC204B08}" type="pres">
      <dgm:prSet presAssocID="{82DA529D-3378-490C-96D6-8C579DE394E5}" presName="spNode" presStyleCnt="0"/>
      <dgm:spPr/>
    </dgm:pt>
    <dgm:pt modelId="{386A0477-29C1-4ECB-B9BD-59FBE18451C3}" type="pres">
      <dgm:prSet presAssocID="{846131B2-BB5F-4199-A1EF-5AF7CFFEDA8B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426F585D-397B-41A3-A1A2-05772BCBB62C}" type="pres">
      <dgm:prSet presAssocID="{2BB4FC02-E8B1-478E-97C6-A4EF6BC16D2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2D7F57-146B-46C6-96C5-8604B2347D96}" type="pres">
      <dgm:prSet presAssocID="{2BB4FC02-E8B1-478E-97C6-A4EF6BC16D2B}" presName="spNode" presStyleCnt="0"/>
      <dgm:spPr/>
    </dgm:pt>
    <dgm:pt modelId="{CAA16BB1-2EF9-42B3-A093-C2DBC964C93A}" type="pres">
      <dgm:prSet presAssocID="{4BE63792-BF4A-452C-89D6-4492616862D5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1B83C10B-1D17-4320-ACB1-09D0FC577F83}" type="pres">
      <dgm:prSet presAssocID="{EFB78726-91C5-4C87-8D76-E56D210E511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AD9AC3-1B2D-4A4E-AF86-817D5BFB7755}" type="pres">
      <dgm:prSet presAssocID="{EFB78726-91C5-4C87-8D76-E56D210E511F}" presName="spNode" presStyleCnt="0"/>
      <dgm:spPr/>
    </dgm:pt>
    <dgm:pt modelId="{83417335-01EA-4FF9-9C33-F63A5B1044BB}" type="pres">
      <dgm:prSet presAssocID="{9091A583-CFFD-49DF-99AE-0BDB030E2001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3DB7F6CB-91AC-42C5-A507-6F41C9E66FED}" type="pres">
      <dgm:prSet presAssocID="{18C6C23B-7C68-4E33-B915-C2545E87B8C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EB7DA6-ECFE-485E-9790-D7AB5C9E8692}" type="pres">
      <dgm:prSet presAssocID="{18C6C23B-7C68-4E33-B915-C2545E87B8CE}" presName="spNode" presStyleCnt="0"/>
      <dgm:spPr/>
    </dgm:pt>
    <dgm:pt modelId="{F2674B85-49A8-4538-934C-92B47E3A27FA}" type="pres">
      <dgm:prSet presAssocID="{305670D1-302E-406E-88A9-E831AD0E0791}" presName="sibTrans" presStyleLbl="sibTrans1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AA925168-D7AD-491A-A1D0-AD0E2D1E8E64}" srcId="{9DE8CF76-1C41-47C6-B748-AE0FC585F09E}" destId="{EFB78726-91C5-4C87-8D76-E56D210E511F}" srcOrd="3" destOrd="0" parTransId="{532CECCB-F84D-437A-BF65-5EA1DA21A591}" sibTransId="{9091A583-CFFD-49DF-99AE-0BDB030E2001}"/>
    <dgm:cxn modelId="{8A11DE6A-4D2D-4045-8D34-5F5F412CA21E}" type="presOf" srcId="{305670D1-302E-406E-88A9-E831AD0E0791}" destId="{F2674B85-49A8-4538-934C-92B47E3A27FA}" srcOrd="0" destOrd="0" presId="urn:microsoft.com/office/officeart/2005/8/layout/cycle6"/>
    <dgm:cxn modelId="{07A58CA8-AB4B-4370-9226-ADBD16B5920A}" type="presOf" srcId="{9DE8CF76-1C41-47C6-B748-AE0FC585F09E}" destId="{4BB7A14B-FF7F-4FC0-8627-178D529F0597}" srcOrd="0" destOrd="0" presId="urn:microsoft.com/office/officeart/2005/8/layout/cycle6"/>
    <dgm:cxn modelId="{E6D1A197-A360-4E78-8024-8484A3ECB2AC}" type="presOf" srcId="{2BB4FC02-E8B1-478E-97C6-A4EF6BC16D2B}" destId="{426F585D-397B-41A3-A1A2-05772BCBB62C}" srcOrd="0" destOrd="0" presId="urn:microsoft.com/office/officeart/2005/8/layout/cycle6"/>
    <dgm:cxn modelId="{F6F0D125-BA54-4186-97A3-25F12C8628C4}" type="presOf" srcId="{EFB78726-91C5-4C87-8D76-E56D210E511F}" destId="{1B83C10B-1D17-4320-ACB1-09D0FC577F83}" srcOrd="0" destOrd="0" presId="urn:microsoft.com/office/officeart/2005/8/layout/cycle6"/>
    <dgm:cxn modelId="{EDF78B4D-58E5-46C6-A6F1-10AC4E5581D4}" type="presOf" srcId="{82DA529D-3378-490C-96D6-8C579DE394E5}" destId="{F454D745-8000-4EA8-9278-A029EC59BDB0}" srcOrd="0" destOrd="0" presId="urn:microsoft.com/office/officeart/2005/8/layout/cycle6"/>
    <dgm:cxn modelId="{3C0A2AC4-2E53-4BFA-94FC-BD0C87DF86FB}" srcId="{9DE8CF76-1C41-47C6-B748-AE0FC585F09E}" destId="{D08FFF91-7F06-4514-B28E-F82F87782D79}" srcOrd="0" destOrd="0" parTransId="{1CF6C284-1F9D-42A5-95A3-3B6C1DA7C81D}" sibTransId="{72A14A53-13C7-406E-A405-5462951E35CB}"/>
    <dgm:cxn modelId="{E1770338-48E6-4850-81DB-FDDF224F3FEE}" srcId="{9DE8CF76-1C41-47C6-B748-AE0FC585F09E}" destId="{2BB4FC02-E8B1-478E-97C6-A4EF6BC16D2B}" srcOrd="2" destOrd="0" parTransId="{CBA97F69-8E2C-4759-B929-9392D87A271D}" sibTransId="{4BE63792-BF4A-452C-89D6-4492616862D5}"/>
    <dgm:cxn modelId="{EB6138AB-392C-431D-A6F1-58842381586A}" srcId="{9DE8CF76-1C41-47C6-B748-AE0FC585F09E}" destId="{82DA529D-3378-490C-96D6-8C579DE394E5}" srcOrd="1" destOrd="0" parTransId="{6DC74590-A173-4DA5-85DC-37160414CBC9}" sibTransId="{846131B2-BB5F-4199-A1EF-5AF7CFFEDA8B}"/>
    <dgm:cxn modelId="{43217C2D-C632-4697-A289-DE7B223E0054}" type="presOf" srcId="{4BE63792-BF4A-452C-89D6-4492616862D5}" destId="{CAA16BB1-2EF9-42B3-A093-C2DBC964C93A}" srcOrd="0" destOrd="0" presId="urn:microsoft.com/office/officeart/2005/8/layout/cycle6"/>
    <dgm:cxn modelId="{B67772BC-2542-4EED-93F5-F3B59E7702FD}" srcId="{9DE8CF76-1C41-47C6-B748-AE0FC585F09E}" destId="{18C6C23B-7C68-4E33-B915-C2545E87B8CE}" srcOrd="4" destOrd="0" parTransId="{C0F45945-5565-47D5-AA14-ABC74542D0ED}" sibTransId="{305670D1-302E-406E-88A9-E831AD0E0791}"/>
    <dgm:cxn modelId="{3DD743F3-6AD3-4968-9104-DF6E14B4D0C1}" type="presOf" srcId="{9091A583-CFFD-49DF-99AE-0BDB030E2001}" destId="{83417335-01EA-4FF9-9C33-F63A5B1044BB}" srcOrd="0" destOrd="0" presId="urn:microsoft.com/office/officeart/2005/8/layout/cycle6"/>
    <dgm:cxn modelId="{BDCF409F-9EB4-481C-A7C0-69EA091F68EB}" type="presOf" srcId="{846131B2-BB5F-4199-A1EF-5AF7CFFEDA8B}" destId="{386A0477-29C1-4ECB-B9BD-59FBE18451C3}" srcOrd="0" destOrd="0" presId="urn:microsoft.com/office/officeart/2005/8/layout/cycle6"/>
    <dgm:cxn modelId="{3DD0589D-75BF-4B5B-9B73-94E848EF475F}" type="presOf" srcId="{18C6C23B-7C68-4E33-B915-C2545E87B8CE}" destId="{3DB7F6CB-91AC-42C5-A507-6F41C9E66FED}" srcOrd="0" destOrd="0" presId="urn:microsoft.com/office/officeart/2005/8/layout/cycle6"/>
    <dgm:cxn modelId="{65D10B22-407A-42F7-AD60-913EC856EBBC}" type="presOf" srcId="{D08FFF91-7F06-4514-B28E-F82F87782D79}" destId="{91FB7E5E-9A80-47C6-9780-6ADCD967262E}" srcOrd="0" destOrd="0" presId="urn:microsoft.com/office/officeart/2005/8/layout/cycle6"/>
    <dgm:cxn modelId="{C4CA3F2F-F3DC-4F50-8765-B3CDED6D352B}" type="presOf" srcId="{72A14A53-13C7-406E-A405-5462951E35CB}" destId="{93273D94-C46C-4382-8C7D-371A9AA0E332}" srcOrd="0" destOrd="0" presId="urn:microsoft.com/office/officeart/2005/8/layout/cycle6"/>
    <dgm:cxn modelId="{C16B826A-652A-49E2-B458-01F2A89911D1}" type="presParOf" srcId="{4BB7A14B-FF7F-4FC0-8627-178D529F0597}" destId="{91FB7E5E-9A80-47C6-9780-6ADCD967262E}" srcOrd="0" destOrd="0" presId="urn:microsoft.com/office/officeart/2005/8/layout/cycle6"/>
    <dgm:cxn modelId="{F6EA0C88-3D19-4334-8FD4-AB883B8435BC}" type="presParOf" srcId="{4BB7A14B-FF7F-4FC0-8627-178D529F0597}" destId="{BC2EC639-6DE6-4994-9677-F3C28942FC27}" srcOrd="1" destOrd="0" presId="urn:microsoft.com/office/officeart/2005/8/layout/cycle6"/>
    <dgm:cxn modelId="{09254375-FADC-4D0F-AF64-1D9D747032DE}" type="presParOf" srcId="{4BB7A14B-FF7F-4FC0-8627-178D529F0597}" destId="{93273D94-C46C-4382-8C7D-371A9AA0E332}" srcOrd="2" destOrd="0" presId="urn:microsoft.com/office/officeart/2005/8/layout/cycle6"/>
    <dgm:cxn modelId="{6CD2B67C-2111-4C66-AF31-14F59700BC11}" type="presParOf" srcId="{4BB7A14B-FF7F-4FC0-8627-178D529F0597}" destId="{F454D745-8000-4EA8-9278-A029EC59BDB0}" srcOrd="3" destOrd="0" presId="urn:microsoft.com/office/officeart/2005/8/layout/cycle6"/>
    <dgm:cxn modelId="{552E7A3B-44B0-4A7B-8BE6-1481036A06CA}" type="presParOf" srcId="{4BB7A14B-FF7F-4FC0-8627-178D529F0597}" destId="{515BDF29-E7CD-4914-979C-4EB4BC204B08}" srcOrd="4" destOrd="0" presId="urn:microsoft.com/office/officeart/2005/8/layout/cycle6"/>
    <dgm:cxn modelId="{688EEB84-B45E-4996-A3E3-7ACD0BC91BDA}" type="presParOf" srcId="{4BB7A14B-FF7F-4FC0-8627-178D529F0597}" destId="{386A0477-29C1-4ECB-B9BD-59FBE18451C3}" srcOrd="5" destOrd="0" presId="urn:microsoft.com/office/officeart/2005/8/layout/cycle6"/>
    <dgm:cxn modelId="{D5E1310F-D498-424A-A080-BF918DC52506}" type="presParOf" srcId="{4BB7A14B-FF7F-4FC0-8627-178D529F0597}" destId="{426F585D-397B-41A3-A1A2-05772BCBB62C}" srcOrd="6" destOrd="0" presId="urn:microsoft.com/office/officeart/2005/8/layout/cycle6"/>
    <dgm:cxn modelId="{BD8D2866-DFA5-42F6-BBF2-4B9FF593B0E8}" type="presParOf" srcId="{4BB7A14B-FF7F-4FC0-8627-178D529F0597}" destId="{232D7F57-146B-46C6-96C5-8604B2347D96}" srcOrd="7" destOrd="0" presId="urn:microsoft.com/office/officeart/2005/8/layout/cycle6"/>
    <dgm:cxn modelId="{CE03612C-BA6D-48EE-8D4F-B45CB10B224F}" type="presParOf" srcId="{4BB7A14B-FF7F-4FC0-8627-178D529F0597}" destId="{CAA16BB1-2EF9-42B3-A093-C2DBC964C93A}" srcOrd="8" destOrd="0" presId="urn:microsoft.com/office/officeart/2005/8/layout/cycle6"/>
    <dgm:cxn modelId="{E5E5010D-90B5-4038-8990-2984DBC64DF9}" type="presParOf" srcId="{4BB7A14B-FF7F-4FC0-8627-178D529F0597}" destId="{1B83C10B-1D17-4320-ACB1-09D0FC577F83}" srcOrd="9" destOrd="0" presId="urn:microsoft.com/office/officeart/2005/8/layout/cycle6"/>
    <dgm:cxn modelId="{1822C0B8-EC03-4872-AB97-C8CA63ED486D}" type="presParOf" srcId="{4BB7A14B-FF7F-4FC0-8627-178D529F0597}" destId="{0AAD9AC3-1B2D-4A4E-AF86-817D5BFB7755}" srcOrd="10" destOrd="0" presId="urn:microsoft.com/office/officeart/2005/8/layout/cycle6"/>
    <dgm:cxn modelId="{6695BB4B-C417-4A1D-95DF-4BCEFF71E482}" type="presParOf" srcId="{4BB7A14B-FF7F-4FC0-8627-178D529F0597}" destId="{83417335-01EA-4FF9-9C33-F63A5B1044BB}" srcOrd="11" destOrd="0" presId="urn:microsoft.com/office/officeart/2005/8/layout/cycle6"/>
    <dgm:cxn modelId="{D7981620-83AE-4BEB-B044-F67FC45C7A82}" type="presParOf" srcId="{4BB7A14B-FF7F-4FC0-8627-178D529F0597}" destId="{3DB7F6CB-91AC-42C5-A507-6F41C9E66FED}" srcOrd="12" destOrd="0" presId="urn:microsoft.com/office/officeart/2005/8/layout/cycle6"/>
    <dgm:cxn modelId="{1F8171BA-570E-4A85-9DCE-3A6BC0E78932}" type="presParOf" srcId="{4BB7A14B-FF7F-4FC0-8627-178D529F0597}" destId="{C9EB7DA6-ECFE-485E-9790-D7AB5C9E8692}" srcOrd="13" destOrd="0" presId="urn:microsoft.com/office/officeart/2005/8/layout/cycle6"/>
    <dgm:cxn modelId="{4CB65040-A610-4466-8F1A-1AD72687A591}" type="presParOf" srcId="{4BB7A14B-FF7F-4FC0-8627-178D529F0597}" destId="{F2674B85-49A8-4538-934C-92B47E3A27FA}" srcOrd="14" destOrd="0" presId="urn:microsoft.com/office/officeart/2005/8/layout/cycle6"/>
  </dgm:cxnLst>
  <dgm:bg/>
  <dgm:whole>
    <a:ln w="28575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10EB9C-7202-421C-BD02-076430EECA12}" type="doc">
      <dgm:prSet loTypeId="urn:microsoft.com/office/officeart/2005/8/layout/venn3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zh-TW" altLang="en-US"/>
        </a:p>
      </dgm:t>
    </dgm:pt>
    <dgm:pt modelId="{20C30E28-3032-48C2-B03B-F4078886C973}">
      <dgm:prSet phldrT="[文字]" custT="1"/>
      <dgm:spPr/>
      <dgm:t>
        <a:bodyPr/>
        <a:lstStyle/>
        <a:p>
          <a:r>
            <a:rPr lang="zh-TW" altLang="en-US" sz="40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訊息選擇</a:t>
          </a:r>
          <a:endParaRPr lang="zh-TW" altLang="en-US" sz="4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9F8274B-FCB7-47A6-975E-5EBA0A928A65}" type="parTrans" cxnId="{B9A7E019-C349-465C-926D-4D8892F78A37}">
      <dgm:prSet/>
      <dgm:spPr/>
      <dgm:t>
        <a:bodyPr/>
        <a:lstStyle/>
        <a:p>
          <a:endParaRPr lang="zh-TW" altLang="en-US"/>
        </a:p>
      </dgm:t>
    </dgm:pt>
    <dgm:pt modelId="{D510B17C-362F-4971-9EF4-53BF508FA02F}" type="sibTrans" cxnId="{B9A7E019-C349-465C-926D-4D8892F78A37}">
      <dgm:prSet/>
      <dgm:spPr/>
      <dgm:t>
        <a:bodyPr/>
        <a:lstStyle/>
        <a:p>
          <a:endParaRPr lang="zh-TW" altLang="en-US"/>
        </a:p>
      </dgm:t>
    </dgm:pt>
    <dgm:pt modelId="{00E4C71A-26BD-46F7-9B0C-D7489EFD3CE3}">
      <dgm:prSet phldrT="[文字]" custT="1"/>
      <dgm:spPr/>
      <dgm:t>
        <a:bodyPr/>
        <a:lstStyle/>
        <a:p>
          <a:r>
            <a:rPr lang="zh-TW" altLang="en-US" sz="40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訊息組織</a:t>
          </a:r>
          <a:endParaRPr lang="zh-TW" altLang="en-US" sz="4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3ED7241-99A3-46CA-833A-DB3DC8C7F851}" type="parTrans" cxnId="{4014B0D2-68F0-46CF-9368-0C7EDCC97DD3}">
      <dgm:prSet/>
      <dgm:spPr/>
      <dgm:t>
        <a:bodyPr/>
        <a:lstStyle/>
        <a:p>
          <a:endParaRPr lang="zh-TW" altLang="en-US"/>
        </a:p>
      </dgm:t>
    </dgm:pt>
    <dgm:pt modelId="{C5B78A52-AFD8-470B-8BFF-AF6AB5015657}" type="sibTrans" cxnId="{4014B0D2-68F0-46CF-9368-0C7EDCC97DD3}">
      <dgm:prSet/>
      <dgm:spPr/>
      <dgm:t>
        <a:bodyPr/>
        <a:lstStyle/>
        <a:p>
          <a:endParaRPr lang="zh-TW" altLang="en-US"/>
        </a:p>
      </dgm:t>
    </dgm:pt>
    <dgm:pt modelId="{E4679BAC-9518-4D37-A057-1D090479E3CC}">
      <dgm:prSet phldrT="[文字]" custT="1"/>
      <dgm:spPr/>
      <dgm:t>
        <a:bodyPr/>
        <a:lstStyle/>
        <a:p>
          <a:r>
            <a:rPr lang="zh-TW" altLang="en-US" sz="40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訊息解釋</a:t>
          </a:r>
          <a:endParaRPr lang="zh-TW" altLang="en-US" sz="40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7A62D2F-EC0E-4630-9B84-219C1E079E3A}" type="parTrans" cxnId="{A776FC57-191E-41A2-BB4F-D006B31FFBCA}">
      <dgm:prSet/>
      <dgm:spPr/>
      <dgm:t>
        <a:bodyPr/>
        <a:lstStyle/>
        <a:p>
          <a:endParaRPr lang="zh-TW" altLang="en-US"/>
        </a:p>
      </dgm:t>
    </dgm:pt>
    <dgm:pt modelId="{4D98FF8C-AC5D-4C81-9E24-334E9DFC3191}" type="sibTrans" cxnId="{A776FC57-191E-41A2-BB4F-D006B31FFBCA}">
      <dgm:prSet/>
      <dgm:spPr/>
      <dgm:t>
        <a:bodyPr/>
        <a:lstStyle/>
        <a:p>
          <a:endParaRPr lang="zh-TW" altLang="en-US"/>
        </a:p>
      </dgm:t>
    </dgm:pt>
    <dgm:pt modelId="{96D18940-0350-4B96-B38E-787A02C455FD}" type="pres">
      <dgm:prSet presAssocID="{9010EB9C-7202-421C-BD02-076430EECA1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A092565-1075-4270-AA36-BC0E576277F7}" type="pres">
      <dgm:prSet presAssocID="{20C30E28-3032-48C2-B03B-F4078886C973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24C5F39-1CC9-4E20-905A-519DE2779E7B}" type="pres">
      <dgm:prSet presAssocID="{D510B17C-362F-4971-9EF4-53BF508FA02F}" presName="space" presStyleCnt="0"/>
      <dgm:spPr/>
    </dgm:pt>
    <dgm:pt modelId="{3A894A15-E10E-4125-920A-1437AD76DA59}" type="pres">
      <dgm:prSet presAssocID="{00E4C71A-26BD-46F7-9B0C-D7489EFD3CE3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E52D26-296A-4020-8976-DE3A3BBFEA3F}" type="pres">
      <dgm:prSet presAssocID="{C5B78A52-AFD8-470B-8BFF-AF6AB5015657}" presName="space" presStyleCnt="0"/>
      <dgm:spPr/>
    </dgm:pt>
    <dgm:pt modelId="{48D4AFD5-C913-4853-9AC4-286F79E1C57E}" type="pres">
      <dgm:prSet presAssocID="{E4679BAC-9518-4D37-A057-1D090479E3CC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E1F6EB3-CA6D-4130-BF0B-8330F0BAEB4C}" type="presOf" srcId="{00E4C71A-26BD-46F7-9B0C-D7489EFD3CE3}" destId="{3A894A15-E10E-4125-920A-1437AD76DA59}" srcOrd="0" destOrd="0" presId="urn:microsoft.com/office/officeart/2005/8/layout/venn3"/>
    <dgm:cxn modelId="{54B8B554-B180-44D3-8776-A7D0D408F266}" type="presOf" srcId="{E4679BAC-9518-4D37-A057-1D090479E3CC}" destId="{48D4AFD5-C913-4853-9AC4-286F79E1C57E}" srcOrd="0" destOrd="0" presId="urn:microsoft.com/office/officeart/2005/8/layout/venn3"/>
    <dgm:cxn modelId="{068B2EEE-0BD0-438B-BA68-5BD92762637B}" type="presOf" srcId="{20C30E28-3032-48C2-B03B-F4078886C973}" destId="{CA092565-1075-4270-AA36-BC0E576277F7}" srcOrd="0" destOrd="0" presId="urn:microsoft.com/office/officeart/2005/8/layout/venn3"/>
    <dgm:cxn modelId="{4014B0D2-68F0-46CF-9368-0C7EDCC97DD3}" srcId="{9010EB9C-7202-421C-BD02-076430EECA12}" destId="{00E4C71A-26BD-46F7-9B0C-D7489EFD3CE3}" srcOrd="1" destOrd="0" parTransId="{F3ED7241-99A3-46CA-833A-DB3DC8C7F851}" sibTransId="{C5B78A52-AFD8-470B-8BFF-AF6AB5015657}"/>
    <dgm:cxn modelId="{A776FC57-191E-41A2-BB4F-D006B31FFBCA}" srcId="{9010EB9C-7202-421C-BD02-076430EECA12}" destId="{E4679BAC-9518-4D37-A057-1D090479E3CC}" srcOrd="2" destOrd="0" parTransId="{A7A62D2F-EC0E-4630-9B84-219C1E079E3A}" sibTransId="{4D98FF8C-AC5D-4C81-9E24-334E9DFC3191}"/>
    <dgm:cxn modelId="{B9A7E019-C349-465C-926D-4D8892F78A37}" srcId="{9010EB9C-7202-421C-BD02-076430EECA12}" destId="{20C30E28-3032-48C2-B03B-F4078886C973}" srcOrd="0" destOrd="0" parTransId="{99F8274B-FCB7-47A6-975E-5EBA0A928A65}" sibTransId="{D510B17C-362F-4971-9EF4-53BF508FA02F}"/>
    <dgm:cxn modelId="{88A72BDA-46B6-49F8-A841-BFE89A8745AB}" type="presOf" srcId="{9010EB9C-7202-421C-BD02-076430EECA12}" destId="{96D18940-0350-4B96-B38E-787A02C455FD}" srcOrd="0" destOrd="0" presId="urn:microsoft.com/office/officeart/2005/8/layout/venn3"/>
    <dgm:cxn modelId="{591B4E07-23E5-4365-9D2F-B7889FAA03D4}" type="presParOf" srcId="{96D18940-0350-4B96-B38E-787A02C455FD}" destId="{CA092565-1075-4270-AA36-BC0E576277F7}" srcOrd="0" destOrd="0" presId="urn:microsoft.com/office/officeart/2005/8/layout/venn3"/>
    <dgm:cxn modelId="{04801FD0-D5E3-4287-9F4C-887FDB5F054A}" type="presParOf" srcId="{96D18940-0350-4B96-B38E-787A02C455FD}" destId="{024C5F39-1CC9-4E20-905A-519DE2779E7B}" srcOrd="1" destOrd="0" presId="urn:microsoft.com/office/officeart/2005/8/layout/venn3"/>
    <dgm:cxn modelId="{8E6906A1-2462-413B-81D2-2DE5349CA9D6}" type="presParOf" srcId="{96D18940-0350-4B96-B38E-787A02C455FD}" destId="{3A894A15-E10E-4125-920A-1437AD76DA59}" srcOrd="2" destOrd="0" presId="urn:microsoft.com/office/officeart/2005/8/layout/venn3"/>
    <dgm:cxn modelId="{52F050A7-A253-4CC3-987B-810741CBA04B}" type="presParOf" srcId="{96D18940-0350-4B96-B38E-787A02C455FD}" destId="{46E52D26-296A-4020-8976-DE3A3BBFEA3F}" srcOrd="3" destOrd="0" presId="urn:microsoft.com/office/officeart/2005/8/layout/venn3"/>
    <dgm:cxn modelId="{C9B97564-E960-401C-92F0-11EF1CE5CA00}" type="presParOf" srcId="{96D18940-0350-4B96-B38E-787A02C455FD}" destId="{48D4AFD5-C913-4853-9AC4-286F79E1C57E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B07201-0FB1-4D43-BC64-B3C95CB75CCD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F45DC0CB-9F67-4D76-A325-09751E0EAEA3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訊息組織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0063D35A-3EC5-4CF5-A092-86CAC151135E}" type="parTrans" cxnId="{216B3486-274F-45F3-9B21-684FE753C0AE}">
      <dgm:prSet/>
      <dgm:spPr/>
      <dgm:t>
        <a:bodyPr/>
        <a:lstStyle/>
        <a:p>
          <a:endParaRPr lang="zh-TW" altLang="en-US"/>
        </a:p>
      </dgm:t>
    </dgm:pt>
    <dgm:pt modelId="{5F4E2615-15B4-4308-A2D1-747173401829}" type="sibTrans" cxnId="{216B3486-274F-45F3-9B21-684FE753C0AE}">
      <dgm:prSet/>
      <dgm:spPr/>
      <dgm:t>
        <a:bodyPr/>
        <a:lstStyle/>
        <a:p>
          <a:endParaRPr lang="zh-TW" altLang="en-US"/>
        </a:p>
      </dgm:t>
    </dgm:pt>
    <dgm:pt modelId="{3FC22FC3-5D1C-4D63-8AC6-05FE2AEE7C2D}">
      <dgm:prSet phldrT="[文字]"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接近法則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AEF252F-8E70-4184-BE2A-358FDD972044}" type="parTrans" cxnId="{CC5F5BF8-F157-4571-8367-8FFBD4B71AA0}">
      <dgm:prSet/>
      <dgm:spPr/>
      <dgm:t>
        <a:bodyPr/>
        <a:lstStyle/>
        <a:p>
          <a:endParaRPr lang="zh-TW" altLang="en-US"/>
        </a:p>
      </dgm:t>
    </dgm:pt>
    <dgm:pt modelId="{19BA9A08-925D-4F6E-A6CD-2E67D9CE9276}" type="sibTrans" cxnId="{CC5F5BF8-F157-4571-8367-8FFBD4B71AA0}">
      <dgm:prSet/>
      <dgm:spPr/>
      <dgm:t>
        <a:bodyPr/>
        <a:lstStyle/>
        <a:p>
          <a:endParaRPr lang="zh-TW" altLang="en-US"/>
        </a:p>
      </dgm:t>
    </dgm:pt>
    <dgm:pt modelId="{24B36455-8EDA-4F78-A82D-F63F7415A5AB}">
      <dgm:prSet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相似法則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A181185-55D2-4B85-B51C-4E478E30E8E1}" type="parTrans" cxnId="{EC05AB4F-E2C3-416E-8367-FCFD1DC74014}">
      <dgm:prSet/>
      <dgm:spPr/>
      <dgm:t>
        <a:bodyPr/>
        <a:lstStyle/>
        <a:p>
          <a:endParaRPr lang="zh-TW" altLang="en-US"/>
        </a:p>
      </dgm:t>
    </dgm:pt>
    <dgm:pt modelId="{18EAA245-834B-4707-AD29-DDE63599044B}" type="sibTrans" cxnId="{EC05AB4F-E2C3-416E-8367-FCFD1DC74014}">
      <dgm:prSet/>
      <dgm:spPr/>
      <dgm:t>
        <a:bodyPr/>
        <a:lstStyle/>
        <a:p>
          <a:endParaRPr lang="zh-TW" altLang="en-US"/>
        </a:p>
      </dgm:t>
    </dgm:pt>
    <dgm:pt modelId="{BB67D222-DB20-43B3-9A88-FBEA3FEACBC3}">
      <dgm:prSet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封閉法則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37BE880-66F3-494E-B2D2-82593D8FA959}" type="parTrans" cxnId="{1866CFBD-3E67-45FE-ACC9-B914E08EFB0A}">
      <dgm:prSet/>
      <dgm:spPr/>
      <dgm:t>
        <a:bodyPr/>
        <a:lstStyle/>
        <a:p>
          <a:endParaRPr lang="zh-TW" altLang="en-US"/>
        </a:p>
      </dgm:t>
    </dgm:pt>
    <dgm:pt modelId="{C18D76B0-C437-4279-BEFF-93A4C54B21D2}" type="sibTrans" cxnId="{1866CFBD-3E67-45FE-ACC9-B914E08EFB0A}">
      <dgm:prSet/>
      <dgm:spPr/>
      <dgm:t>
        <a:bodyPr/>
        <a:lstStyle/>
        <a:p>
          <a:endParaRPr lang="zh-TW" altLang="en-US"/>
        </a:p>
      </dgm:t>
    </dgm:pt>
    <dgm:pt modelId="{538C4560-526C-41D8-91F7-C522F0DCED40}">
      <dgm:prSet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簡易法則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3DB575F-41EA-42C7-BFDF-BE7DE3414282}" type="parTrans" cxnId="{ED2EDB20-8BAB-4550-9C4B-7AA963A282D3}">
      <dgm:prSet/>
      <dgm:spPr/>
      <dgm:t>
        <a:bodyPr/>
        <a:lstStyle/>
        <a:p>
          <a:endParaRPr lang="zh-TW" altLang="en-US"/>
        </a:p>
      </dgm:t>
    </dgm:pt>
    <dgm:pt modelId="{99FBED0D-176C-4F27-9DE8-A124264B7429}" type="sibTrans" cxnId="{ED2EDB20-8BAB-4550-9C4B-7AA963A282D3}">
      <dgm:prSet/>
      <dgm:spPr/>
      <dgm:t>
        <a:bodyPr/>
        <a:lstStyle/>
        <a:p>
          <a:endParaRPr lang="zh-TW" altLang="en-US"/>
        </a:p>
      </dgm:t>
    </dgm:pt>
    <dgm:pt modelId="{15EFC7BD-6E92-4AF2-B7CF-958D5BE35D8B}">
      <dgm:prSet/>
      <dgm:spPr/>
      <dgm:t>
        <a:bodyPr/>
        <a:lstStyle/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連續法則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9C0A195-128C-4295-A3B1-899B4D7A5139}" type="parTrans" cxnId="{9F55B7B4-E92C-4329-ADB5-7E0F85C9426D}">
      <dgm:prSet/>
      <dgm:spPr/>
      <dgm:t>
        <a:bodyPr/>
        <a:lstStyle/>
        <a:p>
          <a:endParaRPr lang="zh-TW" altLang="en-US"/>
        </a:p>
      </dgm:t>
    </dgm:pt>
    <dgm:pt modelId="{73F0D964-1ADA-415D-92CC-6E81BD001260}" type="sibTrans" cxnId="{9F55B7B4-E92C-4329-ADB5-7E0F85C9426D}">
      <dgm:prSet/>
      <dgm:spPr/>
      <dgm:t>
        <a:bodyPr/>
        <a:lstStyle/>
        <a:p>
          <a:endParaRPr lang="zh-TW" altLang="en-US"/>
        </a:p>
      </dgm:t>
    </dgm:pt>
    <dgm:pt modelId="{9CC6C55B-5F24-43F0-A6F0-393FC8330DA6}" type="pres">
      <dgm:prSet presAssocID="{E8B07201-0FB1-4D43-BC64-B3C95CB75CC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6E15D76-0C30-44FB-9181-8B872B2A7457}" type="pres">
      <dgm:prSet presAssocID="{F45DC0CB-9F67-4D76-A325-09751E0EAEA3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9F984660-DD2E-4AE8-9B13-288118CA1F34}" type="pres">
      <dgm:prSet presAssocID="{3FC22FC3-5D1C-4D63-8AC6-05FE2AEE7C2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E559E0-25CD-4DE9-AE89-6FC40E959D60}" type="pres">
      <dgm:prSet presAssocID="{3FC22FC3-5D1C-4D63-8AC6-05FE2AEE7C2D}" presName="dummy" presStyleCnt="0"/>
      <dgm:spPr/>
    </dgm:pt>
    <dgm:pt modelId="{A8B492D7-59C9-49FF-9946-D9385A954EC8}" type="pres">
      <dgm:prSet presAssocID="{19BA9A08-925D-4F6E-A6CD-2E67D9CE9276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0B4B76D6-FB1C-487A-AEBE-582FF350AF14}" type="pres">
      <dgm:prSet presAssocID="{24B36455-8EDA-4F78-A82D-F63F7415A5A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1A277B-B4D8-4018-A83A-93E0C39E2ADE}" type="pres">
      <dgm:prSet presAssocID="{24B36455-8EDA-4F78-A82D-F63F7415A5AB}" presName="dummy" presStyleCnt="0"/>
      <dgm:spPr/>
    </dgm:pt>
    <dgm:pt modelId="{156F0F19-037C-4D8A-87CB-C83930C80F9F}" type="pres">
      <dgm:prSet presAssocID="{18EAA245-834B-4707-AD29-DDE63599044B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86F287B6-ACB6-42D0-BEAB-E7D2FAD7B976}" type="pres">
      <dgm:prSet presAssocID="{BB67D222-DB20-43B3-9A88-FBEA3FEACBC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536DE9-B6BA-4BB6-8CB5-43EB825B3CF7}" type="pres">
      <dgm:prSet presAssocID="{BB67D222-DB20-43B3-9A88-FBEA3FEACBC3}" presName="dummy" presStyleCnt="0"/>
      <dgm:spPr/>
    </dgm:pt>
    <dgm:pt modelId="{C0F637A5-E416-4369-8B6B-022322FB5701}" type="pres">
      <dgm:prSet presAssocID="{C18D76B0-C437-4279-BEFF-93A4C54B21D2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B969438-D4A5-4594-9135-C9CEF3E8DCD8}" type="pres">
      <dgm:prSet presAssocID="{538C4560-526C-41D8-91F7-C522F0DCED4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D46B8F-76A6-4385-A27F-70865B621DD8}" type="pres">
      <dgm:prSet presAssocID="{538C4560-526C-41D8-91F7-C522F0DCED40}" presName="dummy" presStyleCnt="0"/>
      <dgm:spPr/>
    </dgm:pt>
    <dgm:pt modelId="{F0C27FD0-B9DA-416E-B76C-E03DC9F89DDB}" type="pres">
      <dgm:prSet presAssocID="{99FBED0D-176C-4F27-9DE8-A124264B7429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CC7C063-9878-45B6-93A9-6D3CFC03E241}" type="pres">
      <dgm:prSet presAssocID="{15EFC7BD-6E92-4AF2-B7CF-958D5BE35D8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379444-6A58-419C-89AA-B0EED24E2D18}" type="pres">
      <dgm:prSet presAssocID="{15EFC7BD-6E92-4AF2-B7CF-958D5BE35D8B}" presName="dummy" presStyleCnt="0"/>
      <dgm:spPr/>
    </dgm:pt>
    <dgm:pt modelId="{7131E23F-0195-4AD9-BD2B-F35169124A4E}" type="pres">
      <dgm:prSet presAssocID="{73F0D964-1ADA-415D-92CC-6E81BD001260}" presName="sibTrans" presStyleLbl="sibTrans2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9F55B7B4-E92C-4329-ADB5-7E0F85C9426D}" srcId="{F45DC0CB-9F67-4D76-A325-09751E0EAEA3}" destId="{15EFC7BD-6E92-4AF2-B7CF-958D5BE35D8B}" srcOrd="4" destOrd="0" parTransId="{99C0A195-128C-4295-A3B1-899B4D7A5139}" sibTransId="{73F0D964-1ADA-415D-92CC-6E81BD001260}"/>
    <dgm:cxn modelId="{24909DCA-1186-49E9-84C3-454EE0A0DAD2}" type="presOf" srcId="{18EAA245-834B-4707-AD29-DDE63599044B}" destId="{156F0F19-037C-4D8A-87CB-C83930C80F9F}" srcOrd="0" destOrd="0" presId="urn:microsoft.com/office/officeart/2005/8/layout/radial6"/>
    <dgm:cxn modelId="{6FD428B0-1B37-43A1-96FA-E1018EF48E0D}" type="presOf" srcId="{73F0D964-1ADA-415D-92CC-6E81BD001260}" destId="{7131E23F-0195-4AD9-BD2B-F35169124A4E}" srcOrd="0" destOrd="0" presId="urn:microsoft.com/office/officeart/2005/8/layout/radial6"/>
    <dgm:cxn modelId="{E4747492-2716-47F9-BA24-E9E35F503998}" type="presOf" srcId="{15EFC7BD-6E92-4AF2-B7CF-958D5BE35D8B}" destId="{ACC7C063-9878-45B6-93A9-6D3CFC03E241}" srcOrd="0" destOrd="0" presId="urn:microsoft.com/office/officeart/2005/8/layout/radial6"/>
    <dgm:cxn modelId="{CC5F5BF8-F157-4571-8367-8FFBD4B71AA0}" srcId="{F45DC0CB-9F67-4D76-A325-09751E0EAEA3}" destId="{3FC22FC3-5D1C-4D63-8AC6-05FE2AEE7C2D}" srcOrd="0" destOrd="0" parTransId="{5AEF252F-8E70-4184-BE2A-358FDD972044}" sibTransId="{19BA9A08-925D-4F6E-A6CD-2E67D9CE9276}"/>
    <dgm:cxn modelId="{EC05AB4F-E2C3-416E-8367-FCFD1DC74014}" srcId="{F45DC0CB-9F67-4D76-A325-09751E0EAEA3}" destId="{24B36455-8EDA-4F78-A82D-F63F7415A5AB}" srcOrd="1" destOrd="0" parTransId="{AA181185-55D2-4B85-B51C-4E478E30E8E1}" sibTransId="{18EAA245-834B-4707-AD29-DDE63599044B}"/>
    <dgm:cxn modelId="{8904A96A-3802-4D15-AFBC-830E9582FCEA}" type="presOf" srcId="{C18D76B0-C437-4279-BEFF-93A4C54B21D2}" destId="{C0F637A5-E416-4369-8B6B-022322FB5701}" srcOrd="0" destOrd="0" presId="urn:microsoft.com/office/officeart/2005/8/layout/radial6"/>
    <dgm:cxn modelId="{3218775A-8843-42EB-854C-CB36E4E13BF6}" type="presOf" srcId="{99FBED0D-176C-4F27-9DE8-A124264B7429}" destId="{F0C27FD0-B9DA-416E-B76C-E03DC9F89DDB}" srcOrd="0" destOrd="0" presId="urn:microsoft.com/office/officeart/2005/8/layout/radial6"/>
    <dgm:cxn modelId="{216B3486-274F-45F3-9B21-684FE753C0AE}" srcId="{E8B07201-0FB1-4D43-BC64-B3C95CB75CCD}" destId="{F45DC0CB-9F67-4D76-A325-09751E0EAEA3}" srcOrd="0" destOrd="0" parTransId="{0063D35A-3EC5-4CF5-A092-86CAC151135E}" sibTransId="{5F4E2615-15B4-4308-A2D1-747173401829}"/>
    <dgm:cxn modelId="{005E99A8-FD74-4A6B-B3B5-0641917A0A60}" type="presOf" srcId="{F45DC0CB-9F67-4D76-A325-09751E0EAEA3}" destId="{66E15D76-0C30-44FB-9181-8B872B2A7457}" srcOrd="0" destOrd="0" presId="urn:microsoft.com/office/officeart/2005/8/layout/radial6"/>
    <dgm:cxn modelId="{C1FCFE7A-6B70-47B3-B45F-624948863BB3}" type="presOf" srcId="{538C4560-526C-41D8-91F7-C522F0DCED40}" destId="{4B969438-D4A5-4594-9135-C9CEF3E8DCD8}" srcOrd="0" destOrd="0" presId="urn:microsoft.com/office/officeart/2005/8/layout/radial6"/>
    <dgm:cxn modelId="{1130583D-E6E9-4636-B1E2-BF639CB75EF0}" type="presOf" srcId="{E8B07201-0FB1-4D43-BC64-B3C95CB75CCD}" destId="{9CC6C55B-5F24-43F0-A6F0-393FC8330DA6}" srcOrd="0" destOrd="0" presId="urn:microsoft.com/office/officeart/2005/8/layout/radial6"/>
    <dgm:cxn modelId="{94903CEF-4A31-43F4-A891-CC679D2946DF}" type="presOf" srcId="{3FC22FC3-5D1C-4D63-8AC6-05FE2AEE7C2D}" destId="{9F984660-DD2E-4AE8-9B13-288118CA1F34}" srcOrd="0" destOrd="0" presId="urn:microsoft.com/office/officeart/2005/8/layout/radial6"/>
    <dgm:cxn modelId="{8DD32A34-C6EC-4410-875E-8BC23E945B1D}" type="presOf" srcId="{19BA9A08-925D-4F6E-A6CD-2E67D9CE9276}" destId="{A8B492D7-59C9-49FF-9946-D9385A954EC8}" srcOrd="0" destOrd="0" presId="urn:microsoft.com/office/officeart/2005/8/layout/radial6"/>
    <dgm:cxn modelId="{ED2EDB20-8BAB-4550-9C4B-7AA963A282D3}" srcId="{F45DC0CB-9F67-4D76-A325-09751E0EAEA3}" destId="{538C4560-526C-41D8-91F7-C522F0DCED40}" srcOrd="3" destOrd="0" parTransId="{73DB575F-41EA-42C7-BFDF-BE7DE3414282}" sibTransId="{99FBED0D-176C-4F27-9DE8-A124264B7429}"/>
    <dgm:cxn modelId="{2BA3ABEE-0229-4071-8F99-095CC5CEF124}" type="presOf" srcId="{24B36455-8EDA-4F78-A82D-F63F7415A5AB}" destId="{0B4B76D6-FB1C-487A-AEBE-582FF350AF14}" srcOrd="0" destOrd="0" presId="urn:microsoft.com/office/officeart/2005/8/layout/radial6"/>
    <dgm:cxn modelId="{1866CFBD-3E67-45FE-ACC9-B914E08EFB0A}" srcId="{F45DC0CB-9F67-4D76-A325-09751E0EAEA3}" destId="{BB67D222-DB20-43B3-9A88-FBEA3FEACBC3}" srcOrd="2" destOrd="0" parTransId="{137BE880-66F3-494E-B2D2-82593D8FA959}" sibTransId="{C18D76B0-C437-4279-BEFF-93A4C54B21D2}"/>
    <dgm:cxn modelId="{64700BC8-0C2C-4C1F-982A-7011A7F9A55D}" type="presOf" srcId="{BB67D222-DB20-43B3-9A88-FBEA3FEACBC3}" destId="{86F287B6-ACB6-42D0-BEAB-E7D2FAD7B976}" srcOrd="0" destOrd="0" presId="urn:microsoft.com/office/officeart/2005/8/layout/radial6"/>
    <dgm:cxn modelId="{CBBCA951-DC83-4ADE-AAE0-37D1BA02910D}" type="presParOf" srcId="{9CC6C55B-5F24-43F0-A6F0-393FC8330DA6}" destId="{66E15D76-0C30-44FB-9181-8B872B2A7457}" srcOrd="0" destOrd="0" presId="urn:microsoft.com/office/officeart/2005/8/layout/radial6"/>
    <dgm:cxn modelId="{0F1A3FCC-F9FF-420F-8FB3-F0428AF12390}" type="presParOf" srcId="{9CC6C55B-5F24-43F0-A6F0-393FC8330DA6}" destId="{9F984660-DD2E-4AE8-9B13-288118CA1F34}" srcOrd="1" destOrd="0" presId="urn:microsoft.com/office/officeart/2005/8/layout/radial6"/>
    <dgm:cxn modelId="{6A622170-48F6-4E1F-AAA5-F8C92F32FF14}" type="presParOf" srcId="{9CC6C55B-5F24-43F0-A6F0-393FC8330DA6}" destId="{5BE559E0-25CD-4DE9-AE89-6FC40E959D60}" srcOrd="2" destOrd="0" presId="urn:microsoft.com/office/officeart/2005/8/layout/radial6"/>
    <dgm:cxn modelId="{4E61D8A8-AFD8-4BD9-944B-4BAE93FA205D}" type="presParOf" srcId="{9CC6C55B-5F24-43F0-A6F0-393FC8330DA6}" destId="{A8B492D7-59C9-49FF-9946-D9385A954EC8}" srcOrd="3" destOrd="0" presId="urn:microsoft.com/office/officeart/2005/8/layout/radial6"/>
    <dgm:cxn modelId="{41800EEC-8F66-41CA-9AC4-AB1892BBDB15}" type="presParOf" srcId="{9CC6C55B-5F24-43F0-A6F0-393FC8330DA6}" destId="{0B4B76D6-FB1C-487A-AEBE-582FF350AF14}" srcOrd="4" destOrd="0" presId="urn:microsoft.com/office/officeart/2005/8/layout/radial6"/>
    <dgm:cxn modelId="{C18AB772-33CB-4AF8-B468-1D0B9DDCE904}" type="presParOf" srcId="{9CC6C55B-5F24-43F0-A6F0-393FC8330DA6}" destId="{B21A277B-B4D8-4018-A83A-93E0C39E2ADE}" srcOrd="5" destOrd="0" presId="urn:microsoft.com/office/officeart/2005/8/layout/radial6"/>
    <dgm:cxn modelId="{C7E58E71-C877-4704-8E22-274557AC4ACB}" type="presParOf" srcId="{9CC6C55B-5F24-43F0-A6F0-393FC8330DA6}" destId="{156F0F19-037C-4D8A-87CB-C83930C80F9F}" srcOrd="6" destOrd="0" presId="urn:microsoft.com/office/officeart/2005/8/layout/radial6"/>
    <dgm:cxn modelId="{C6FB5584-7B23-4B29-AC44-0B93DF9740E0}" type="presParOf" srcId="{9CC6C55B-5F24-43F0-A6F0-393FC8330DA6}" destId="{86F287B6-ACB6-42D0-BEAB-E7D2FAD7B976}" srcOrd="7" destOrd="0" presId="urn:microsoft.com/office/officeart/2005/8/layout/radial6"/>
    <dgm:cxn modelId="{FB2FE4D8-E8C9-4006-AAFD-3E583BDCBCB7}" type="presParOf" srcId="{9CC6C55B-5F24-43F0-A6F0-393FC8330DA6}" destId="{FE536DE9-B6BA-4BB6-8CB5-43EB825B3CF7}" srcOrd="8" destOrd="0" presId="urn:microsoft.com/office/officeart/2005/8/layout/radial6"/>
    <dgm:cxn modelId="{557EAB7B-AFA3-482F-8DBD-BB8F37C5CDAD}" type="presParOf" srcId="{9CC6C55B-5F24-43F0-A6F0-393FC8330DA6}" destId="{C0F637A5-E416-4369-8B6B-022322FB5701}" srcOrd="9" destOrd="0" presId="urn:microsoft.com/office/officeart/2005/8/layout/radial6"/>
    <dgm:cxn modelId="{8274A30E-53ED-4039-8CBA-2802412FE765}" type="presParOf" srcId="{9CC6C55B-5F24-43F0-A6F0-393FC8330DA6}" destId="{4B969438-D4A5-4594-9135-C9CEF3E8DCD8}" srcOrd="10" destOrd="0" presId="urn:microsoft.com/office/officeart/2005/8/layout/radial6"/>
    <dgm:cxn modelId="{588DB26C-A554-4CDE-861A-F71D164DC6F3}" type="presParOf" srcId="{9CC6C55B-5F24-43F0-A6F0-393FC8330DA6}" destId="{A0D46B8F-76A6-4385-A27F-70865B621DD8}" srcOrd="11" destOrd="0" presId="urn:microsoft.com/office/officeart/2005/8/layout/radial6"/>
    <dgm:cxn modelId="{208E8A09-53F6-4C6F-9FBA-5EC4F2B4582A}" type="presParOf" srcId="{9CC6C55B-5F24-43F0-A6F0-393FC8330DA6}" destId="{F0C27FD0-B9DA-416E-B76C-E03DC9F89DDB}" srcOrd="12" destOrd="0" presId="urn:microsoft.com/office/officeart/2005/8/layout/radial6"/>
    <dgm:cxn modelId="{FA6A4216-7ADE-4E7F-85CA-106A9349D971}" type="presParOf" srcId="{9CC6C55B-5F24-43F0-A6F0-393FC8330DA6}" destId="{ACC7C063-9878-45B6-93A9-6D3CFC03E241}" srcOrd="13" destOrd="0" presId="urn:microsoft.com/office/officeart/2005/8/layout/radial6"/>
    <dgm:cxn modelId="{C67C955F-35B0-4D2C-8F57-EDD015E5B12D}" type="presParOf" srcId="{9CC6C55B-5F24-43F0-A6F0-393FC8330DA6}" destId="{1D379444-6A58-419C-89AA-B0EED24E2D18}" srcOrd="14" destOrd="0" presId="urn:microsoft.com/office/officeart/2005/8/layout/radial6"/>
    <dgm:cxn modelId="{4DFBDC61-D0EF-4DDE-8550-492893CB9BA5}" type="presParOf" srcId="{9CC6C55B-5F24-43F0-A6F0-393FC8330DA6}" destId="{7131E23F-0195-4AD9-BD2B-F35169124A4E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4E8529-48E0-4787-A4F7-3F256078319B}" type="doc">
      <dgm:prSet loTypeId="urn:microsoft.com/office/officeart/2005/8/layout/matrix3" loCatId="matrix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F8B5D2DC-C58D-4CBC-BFDF-5A565D1C85B7}">
      <dgm:prSet phldrT="[文字]" custT="1"/>
      <dgm:spPr/>
      <dgm:t>
        <a:bodyPr anchor="t"/>
        <a:lstStyle/>
        <a:p>
          <a:pPr algn="ctr"/>
          <a:r>
            <a:rPr lang="zh-TW" altLang="en-US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原型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某個類別中最有代表性的範例。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DD6434F-1811-4801-A606-96896B24F40E}" type="parTrans" cxnId="{BFB416CA-5761-41D4-B852-BF7960A0542B}">
      <dgm:prSet/>
      <dgm:spPr/>
      <dgm:t>
        <a:bodyPr/>
        <a:lstStyle/>
        <a:p>
          <a:endParaRPr lang="zh-TW" altLang="en-US"/>
        </a:p>
      </dgm:t>
    </dgm:pt>
    <dgm:pt modelId="{DBA05897-C132-4A2C-825F-BFBB8463034E}" type="sibTrans" cxnId="{BFB416CA-5761-41D4-B852-BF7960A0542B}">
      <dgm:prSet/>
      <dgm:spPr/>
      <dgm:t>
        <a:bodyPr/>
        <a:lstStyle/>
        <a:p>
          <a:endParaRPr lang="zh-TW" altLang="en-US"/>
        </a:p>
      </dgm:t>
    </dgm:pt>
    <dgm:pt modelId="{ACB305F3-6ADA-4BB7-8D9F-2BFC111F3919}">
      <dgm:prSet phldrT="[文字]" custT="1"/>
      <dgm:spPr/>
      <dgm:t>
        <a:bodyPr/>
        <a:lstStyle/>
        <a:p>
          <a:pPr algn="ctr"/>
          <a:r>
            <a:rPr lang="zh-TW" altLang="en-US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根據我們的歸類，對個人和情況的</a:t>
          </a:r>
          <a: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預測一般性。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4DC705A-F2E3-40FA-B058-C629B55B48AA}" type="parTrans" cxnId="{E586BBA8-E6EB-4A7C-9F95-3D6C85C48152}">
      <dgm:prSet/>
      <dgm:spPr/>
      <dgm:t>
        <a:bodyPr/>
        <a:lstStyle/>
        <a:p>
          <a:endParaRPr lang="zh-TW" altLang="en-US"/>
        </a:p>
      </dgm:t>
    </dgm:pt>
    <dgm:pt modelId="{D464DF3C-C253-4ECB-B861-0D4BF2E5FB67}" type="sibTrans" cxnId="{E586BBA8-E6EB-4A7C-9F95-3D6C85C48152}">
      <dgm:prSet/>
      <dgm:spPr/>
      <dgm:t>
        <a:bodyPr/>
        <a:lstStyle/>
        <a:p>
          <a:endParaRPr lang="zh-TW" altLang="en-US"/>
        </a:p>
      </dgm:t>
    </dgm:pt>
    <dgm:pt modelId="{554FAEAC-7450-4341-9ABE-66ADE15F5369}">
      <dgm:prSet phldrT="[文字]" custT="1"/>
      <dgm:spPr/>
      <dgm:t>
        <a:bodyPr anchor="t"/>
        <a:lstStyle/>
        <a:p>
          <a:pPr algn="ctr"/>
          <a:r>
            <a:rPr lang="zh-TW" altLang="en-US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腳本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在特定情況下的</a:t>
          </a:r>
          <a: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行動守則。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DCD8263-E02B-4CC5-95B8-E3CAFA0579B7}" type="parTrans" cxnId="{238FDD35-7FD1-4139-8DB2-19EE43DF16B9}">
      <dgm:prSet/>
      <dgm:spPr/>
      <dgm:t>
        <a:bodyPr/>
        <a:lstStyle/>
        <a:p>
          <a:endParaRPr lang="zh-TW" altLang="en-US"/>
        </a:p>
      </dgm:t>
    </dgm:pt>
    <dgm:pt modelId="{6C158953-2B3F-490B-BFDA-7500FD94FA30}" type="sibTrans" cxnId="{238FDD35-7FD1-4139-8DB2-19EE43DF16B9}">
      <dgm:prSet/>
      <dgm:spPr/>
      <dgm:t>
        <a:bodyPr/>
        <a:lstStyle/>
        <a:p>
          <a:endParaRPr lang="zh-TW" altLang="en-US"/>
        </a:p>
      </dgm:t>
    </dgm:pt>
    <dgm:pt modelId="{A22F8541-925B-4B9C-BAAD-BE711FE00445}">
      <dgm:prSet phldrT="[文字]" custT="1"/>
      <dgm:spPr/>
      <dgm:t>
        <a:bodyPr/>
        <a:lstStyle/>
        <a:p>
          <a:pPr algn="ctr"/>
          <a:r>
            <a:rPr lang="zh-TW" altLang="en-US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個人概念</a:t>
          </a:r>
          <a: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我們用來衡量他人和情況兩極，心理的判斷標準。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33AD211-D6E4-411D-AC6B-85479977630D}" type="parTrans" cxnId="{F6F36103-FB0F-4CB4-82D3-B2950267DE5E}">
      <dgm:prSet/>
      <dgm:spPr/>
      <dgm:t>
        <a:bodyPr/>
        <a:lstStyle/>
        <a:p>
          <a:endParaRPr lang="zh-TW" altLang="en-US"/>
        </a:p>
      </dgm:t>
    </dgm:pt>
    <dgm:pt modelId="{652F6E08-14FF-4AA1-A115-E9E114051D60}" type="sibTrans" cxnId="{F6F36103-FB0F-4CB4-82D3-B2950267DE5E}">
      <dgm:prSet/>
      <dgm:spPr/>
      <dgm:t>
        <a:bodyPr/>
        <a:lstStyle/>
        <a:p>
          <a:endParaRPr lang="zh-TW" altLang="en-US"/>
        </a:p>
      </dgm:t>
    </dgm:pt>
    <dgm:pt modelId="{D4DC642A-913B-4A4E-973D-3A8175343F1B}" type="pres">
      <dgm:prSet presAssocID="{7C4E8529-48E0-4787-A4F7-3F256078319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6AFDD3C-3B19-4179-AA2C-721643C95368}" type="pres">
      <dgm:prSet presAssocID="{7C4E8529-48E0-4787-A4F7-3F256078319B}" presName="diamond" presStyleLbl="bgShp" presStyleIdx="0" presStyleCnt="1" custLinFactNeighborX="-3627"/>
      <dgm:spPr>
        <a:solidFill>
          <a:srgbClr val="0070C0"/>
        </a:solidFill>
      </dgm:spPr>
    </dgm:pt>
    <dgm:pt modelId="{4E321C49-3F40-41BB-84BC-5BAF333E6037}" type="pres">
      <dgm:prSet presAssocID="{7C4E8529-48E0-4787-A4F7-3F256078319B}" presName="quad1" presStyleLbl="node1" presStyleIdx="0" presStyleCnt="4" custScaleX="153567" custLinFactNeighborX="-350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5CE66D-BE23-469B-84F9-288A639185B5}" type="pres">
      <dgm:prSet presAssocID="{7C4E8529-48E0-4787-A4F7-3F256078319B}" presName="quad2" presStyleLbl="node1" presStyleIdx="1" presStyleCnt="4" custScaleX="153567" custLinFactNeighborX="184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6562A2-2170-4FA8-B375-46CF478FA61A}" type="pres">
      <dgm:prSet presAssocID="{7C4E8529-48E0-4787-A4F7-3F256078319B}" presName="quad3" presStyleLbl="node1" presStyleIdx="2" presStyleCnt="4" custScaleX="153567" custLinFactNeighborX="-350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D1DCD1-67FB-4688-BC49-A8D72F1D138F}" type="pres">
      <dgm:prSet presAssocID="{7C4E8529-48E0-4787-A4F7-3F256078319B}" presName="quad4" presStyleLbl="node1" presStyleIdx="3" presStyleCnt="4" custScaleX="153567" custLinFactNeighborX="1847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586BBA8-E6EB-4A7C-9F95-3D6C85C48152}" srcId="{7C4E8529-48E0-4787-A4F7-3F256078319B}" destId="{ACB305F3-6ADA-4BB7-8D9F-2BFC111F3919}" srcOrd="1" destOrd="0" parTransId="{64DC705A-F2E3-40FA-B058-C629B55B48AA}" sibTransId="{D464DF3C-C253-4ECB-B861-0D4BF2E5FB67}"/>
    <dgm:cxn modelId="{BFB416CA-5761-41D4-B852-BF7960A0542B}" srcId="{7C4E8529-48E0-4787-A4F7-3F256078319B}" destId="{F8B5D2DC-C58D-4CBC-BFDF-5A565D1C85B7}" srcOrd="0" destOrd="0" parTransId="{4DD6434F-1811-4801-A606-96896B24F40E}" sibTransId="{DBA05897-C132-4A2C-825F-BFBB8463034E}"/>
    <dgm:cxn modelId="{238FDD35-7FD1-4139-8DB2-19EE43DF16B9}" srcId="{7C4E8529-48E0-4787-A4F7-3F256078319B}" destId="{554FAEAC-7450-4341-9ABE-66ADE15F5369}" srcOrd="2" destOrd="0" parTransId="{4DCD8263-E02B-4CC5-95B8-E3CAFA0579B7}" sibTransId="{6C158953-2B3F-490B-BFDA-7500FD94FA30}"/>
    <dgm:cxn modelId="{B5037143-632C-46F8-83FB-ED19528FD523}" type="presOf" srcId="{554FAEAC-7450-4341-9ABE-66ADE15F5369}" destId="{ED6562A2-2170-4FA8-B375-46CF478FA61A}" srcOrd="0" destOrd="0" presId="urn:microsoft.com/office/officeart/2005/8/layout/matrix3"/>
    <dgm:cxn modelId="{CDC87BC5-D329-4124-B982-A8DBEDA52DC8}" type="presOf" srcId="{ACB305F3-6ADA-4BB7-8D9F-2BFC111F3919}" destId="{765CE66D-BE23-469B-84F9-288A639185B5}" srcOrd="0" destOrd="0" presId="urn:microsoft.com/office/officeart/2005/8/layout/matrix3"/>
    <dgm:cxn modelId="{92871B3A-B852-480F-8230-43635F23917C}" type="presOf" srcId="{A22F8541-925B-4B9C-BAAD-BE711FE00445}" destId="{45D1DCD1-67FB-4688-BC49-A8D72F1D138F}" srcOrd="0" destOrd="0" presId="urn:microsoft.com/office/officeart/2005/8/layout/matrix3"/>
    <dgm:cxn modelId="{F6F36103-FB0F-4CB4-82D3-B2950267DE5E}" srcId="{7C4E8529-48E0-4787-A4F7-3F256078319B}" destId="{A22F8541-925B-4B9C-BAAD-BE711FE00445}" srcOrd="3" destOrd="0" parTransId="{D33AD211-D6E4-411D-AC6B-85479977630D}" sibTransId="{652F6E08-14FF-4AA1-A115-E9E114051D60}"/>
    <dgm:cxn modelId="{41750EDC-1EC1-4166-9F00-C362D737E316}" type="presOf" srcId="{F8B5D2DC-C58D-4CBC-BFDF-5A565D1C85B7}" destId="{4E321C49-3F40-41BB-84BC-5BAF333E6037}" srcOrd="0" destOrd="0" presId="urn:microsoft.com/office/officeart/2005/8/layout/matrix3"/>
    <dgm:cxn modelId="{E251FA45-8AC5-43E3-92A1-947FA9789FB3}" type="presOf" srcId="{7C4E8529-48E0-4787-A4F7-3F256078319B}" destId="{D4DC642A-913B-4A4E-973D-3A8175343F1B}" srcOrd="0" destOrd="0" presId="urn:microsoft.com/office/officeart/2005/8/layout/matrix3"/>
    <dgm:cxn modelId="{BF015C76-DD82-4701-B1B4-544F9044CFA4}" type="presParOf" srcId="{D4DC642A-913B-4A4E-973D-3A8175343F1B}" destId="{16AFDD3C-3B19-4179-AA2C-721643C95368}" srcOrd="0" destOrd="0" presId="urn:microsoft.com/office/officeart/2005/8/layout/matrix3"/>
    <dgm:cxn modelId="{A6F4C2E7-F629-4B50-A2EA-3C68AF947555}" type="presParOf" srcId="{D4DC642A-913B-4A4E-973D-3A8175343F1B}" destId="{4E321C49-3F40-41BB-84BC-5BAF333E6037}" srcOrd="1" destOrd="0" presId="urn:microsoft.com/office/officeart/2005/8/layout/matrix3"/>
    <dgm:cxn modelId="{C258CE73-0493-4B70-90E6-EC00B2F6103F}" type="presParOf" srcId="{D4DC642A-913B-4A4E-973D-3A8175343F1B}" destId="{765CE66D-BE23-469B-84F9-288A639185B5}" srcOrd="2" destOrd="0" presId="urn:microsoft.com/office/officeart/2005/8/layout/matrix3"/>
    <dgm:cxn modelId="{D1D51C92-E156-4C4E-A2EE-EE9357E67EE2}" type="presParOf" srcId="{D4DC642A-913B-4A4E-973D-3A8175343F1B}" destId="{ED6562A2-2170-4FA8-B375-46CF478FA61A}" srcOrd="3" destOrd="0" presId="urn:microsoft.com/office/officeart/2005/8/layout/matrix3"/>
    <dgm:cxn modelId="{6CA70F5D-3686-45F2-9865-8CF742074365}" type="presParOf" srcId="{D4DC642A-913B-4A4E-973D-3A8175343F1B}" destId="{45D1DCD1-67FB-4688-BC49-A8D72F1D138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59500E0-AF6E-4E01-8D36-92B2028BDA0F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0C97D490-7F25-4F9A-AFA0-8A4E9F648C01}">
      <dgm:prSet phldrT="[文字]"/>
      <dgm:spPr/>
      <dgm:t>
        <a:bodyPr/>
        <a:lstStyle/>
        <a:p>
          <a:pPr algn="ctr"/>
          <a:r>
            <a:rPr lang="zh-TW" altLang="en-US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感覺</a:t>
          </a:r>
          <a: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/>
          </a:r>
          <a:b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sensation</a:t>
          </a:r>
          <a:endParaRPr lang="zh-TW" altLang="en-US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040FA833-3CE6-45A0-B266-D67DC693A572}" type="parTrans" cxnId="{C57AACFC-3BD0-4665-A964-3FF222287BCB}">
      <dgm:prSet/>
      <dgm:spPr/>
      <dgm:t>
        <a:bodyPr/>
        <a:lstStyle/>
        <a:p>
          <a:endParaRPr lang="zh-TW" altLang="en-US"/>
        </a:p>
      </dgm:t>
    </dgm:pt>
    <dgm:pt modelId="{45CED6F9-3501-43B2-A60E-5B01166C790C}" type="sibTrans" cxnId="{C57AACFC-3BD0-4665-A964-3FF222287BCB}">
      <dgm:prSet/>
      <dgm:spPr/>
      <dgm:t>
        <a:bodyPr/>
        <a:lstStyle/>
        <a:p>
          <a:endParaRPr lang="zh-TW" altLang="en-US"/>
        </a:p>
      </dgm:t>
    </dgm:pt>
    <dgm:pt modelId="{73FF2D5F-66FB-4D7C-B520-9A73547AAD76}">
      <dgm:prSet phldrT="[文字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40000"/>
            <a:lumOff val="60000"/>
          </a:schemeClr>
        </a:solidFill>
      </dgm:spPr>
      <dgm:t>
        <a:bodyPr anchor="ctr"/>
        <a:lstStyle/>
        <a:p>
          <a:pPr algn="l"/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指從各種感官器官得到的訊息</a:t>
          </a:r>
          <a:endParaRPr lang="zh-TW" altLang="en-US" sz="24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0E9F295-4E85-4DD3-AC35-E3A8F9BDC56C}" type="parTrans" cxnId="{788D1391-3353-4B56-AF07-16556F35171B}">
      <dgm:prSet/>
      <dgm:spPr/>
      <dgm:t>
        <a:bodyPr/>
        <a:lstStyle/>
        <a:p>
          <a:endParaRPr lang="zh-TW" altLang="en-US"/>
        </a:p>
      </dgm:t>
    </dgm:pt>
    <dgm:pt modelId="{6EB84C43-E74D-423F-AD0B-5CE01A33D36F}" type="sibTrans" cxnId="{788D1391-3353-4B56-AF07-16556F35171B}">
      <dgm:prSet/>
      <dgm:spPr/>
      <dgm:t>
        <a:bodyPr/>
        <a:lstStyle/>
        <a:p>
          <a:endParaRPr lang="zh-TW" altLang="en-US"/>
        </a:p>
      </dgm:t>
    </dgm:pt>
    <dgm:pt modelId="{3CD068E6-EDD0-415F-B073-7974402DE4E0}">
      <dgm:prSet phldrT="[文字]"/>
      <dgm:spPr/>
      <dgm:t>
        <a:bodyPr/>
        <a:lstStyle/>
        <a:p>
          <a:r>
            <a:rPr lang="zh-TW" altLang="en-US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知覺</a:t>
          </a:r>
          <a: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/>
          </a:r>
          <a:b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perception</a:t>
          </a:r>
          <a:endParaRPr lang="zh-TW" altLang="en-US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gm:t>
    </dgm:pt>
    <dgm:pt modelId="{3227F81A-843F-4D2B-A33E-0AA6EBBDF1F5}" type="parTrans" cxnId="{F7A76E9F-6A37-4550-BC09-88C5DBC893A4}">
      <dgm:prSet/>
      <dgm:spPr/>
      <dgm:t>
        <a:bodyPr/>
        <a:lstStyle/>
        <a:p>
          <a:endParaRPr lang="zh-TW" altLang="en-US"/>
        </a:p>
      </dgm:t>
    </dgm:pt>
    <dgm:pt modelId="{2CB41045-3217-45BE-AC1E-7E5AC45ECA72}" type="sibTrans" cxnId="{F7A76E9F-6A37-4550-BC09-88C5DBC893A4}">
      <dgm:prSet/>
      <dgm:spPr/>
      <dgm:t>
        <a:bodyPr/>
        <a:lstStyle/>
        <a:p>
          <a:endParaRPr lang="zh-TW" altLang="en-US"/>
        </a:p>
      </dgm:t>
    </dgm:pt>
    <dgm:pt modelId="{4258414C-ED22-4812-B2D2-9403752AEA98}">
      <dgm:prSet phldrT="[文字]" custT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>
        <a:solidFill>
          <a:schemeClr val="accent6">
            <a:lumMod val="40000"/>
            <a:lumOff val="60000"/>
          </a:schemeClr>
        </a:solidFill>
      </dgm:spPr>
      <dgm:t>
        <a:bodyPr anchor="ctr"/>
        <a:lstStyle/>
        <a:p>
          <a:pPr algn="l"/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針對感覺的訊息加以解釋與界定</a:t>
          </a:r>
          <a:endParaRPr lang="zh-TW" altLang="en-US" sz="24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8208725-4DEA-479C-A3C5-02B94C9F6887}" type="parTrans" cxnId="{0CC7E995-CFC0-4DCD-B5D4-3749DFBC6013}">
      <dgm:prSet/>
      <dgm:spPr/>
      <dgm:t>
        <a:bodyPr/>
        <a:lstStyle/>
        <a:p>
          <a:endParaRPr lang="zh-TW" altLang="en-US"/>
        </a:p>
      </dgm:t>
    </dgm:pt>
    <dgm:pt modelId="{CCCB20EE-5071-412A-9A44-CD2EA0075807}" type="sibTrans" cxnId="{0CC7E995-CFC0-4DCD-B5D4-3749DFBC6013}">
      <dgm:prSet/>
      <dgm:spPr/>
      <dgm:t>
        <a:bodyPr/>
        <a:lstStyle/>
        <a:p>
          <a:endParaRPr lang="zh-TW" altLang="en-US"/>
        </a:p>
      </dgm:t>
    </dgm:pt>
    <dgm:pt modelId="{380C2C11-E1BD-41C4-8721-1C23CA8DF5C6}" type="pres">
      <dgm:prSet presAssocID="{659500E0-AF6E-4E01-8D36-92B2028BDA0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6786B386-ACCA-4213-BA7D-ED5A7A9ABE09}" type="pres">
      <dgm:prSet presAssocID="{0C97D490-7F25-4F9A-AFA0-8A4E9F648C01}" presName="linNode" presStyleCnt="0"/>
      <dgm:spPr/>
    </dgm:pt>
    <dgm:pt modelId="{0AA1DE31-1779-400D-830A-46E1B5B7E85C}" type="pres">
      <dgm:prSet presAssocID="{0C97D490-7F25-4F9A-AFA0-8A4E9F648C01}" presName="parentShp" presStyleLbl="node1" presStyleIdx="0" presStyleCnt="2" custScaleX="59572" custScaleY="36869" custLinFactNeighborY="-45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88B161-F5B9-42F4-AEA6-4C8C54BBBC80}" type="pres">
      <dgm:prSet presAssocID="{0C97D490-7F25-4F9A-AFA0-8A4E9F648C01}" presName="childShp" presStyleLbl="bgAccFollowNode1" presStyleIdx="0" presStyleCnt="2" custScaleX="131120" custScaleY="37761" custLinFactNeighborY="-453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9505DA2-940A-44BD-B6F6-B45588B6E4C7}" type="pres">
      <dgm:prSet presAssocID="{45CED6F9-3501-43B2-A60E-5B01166C790C}" presName="spacing" presStyleCnt="0"/>
      <dgm:spPr/>
    </dgm:pt>
    <dgm:pt modelId="{7A361A01-E61C-4734-B347-2EBBD4BDE11E}" type="pres">
      <dgm:prSet presAssocID="{3CD068E6-EDD0-415F-B073-7974402DE4E0}" presName="linNode" presStyleCnt="0"/>
      <dgm:spPr/>
    </dgm:pt>
    <dgm:pt modelId="{642044A6-D114-4861-8BD2-1F14FBBA7B39}" type="pres">
      <dgm:prSet presAssocID="{3CD068E6-EDD0-415F-B073-7974402DE4E0}" presName="parentShp" presStyleLbl="node1" presStyleIdx="1" presStyleCnt="2" custScaleX="59572" custScaleY="36869" custLinFactNeighborY="-1074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CB90DA-9A07-420F-AE4A-0B4F65D3B531}" type="pres">
      <dgm:prSet presAssocID="{3CD068E6-EDD0-415F-B073-7974402DE4E0}" presName="childShp" presStyleLbl="bgAccFollowNode1" presStyleIdx="1" presStyleCnt="2" custScaleX="131120" custScaleY="37761" custLinFactNeighborY="-1074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ED8D7F-7974-42A7-A6BF-D3173AE213E0}" type="presOf" srcId="{4258414C-ED22-4812-B2D2-9403752AEA98}" destId="{D3CB90DA-9A07-420F-AE4A-0B4F65D3B531}" srcOrd="0" destOrd="0" presId="urn:microsoft.com/office/officeart/2005/8/layout/vList6"/>
    <dgm:cxn modelId="{F7A76E9F-6A37-4550-BC09-88C5DBC893A4}" srcId="{659500E0-AF6E-4E01-8D36-92B2028BDA0F}" destId="{3CD068E6-EDD0-415F-B073-7974402DE4E0}" srcOrd="1" destOrd="0" parTransId="{3227F81A-843F-4D2B-A33E-0AA6EBBDF1F5}" sibTransId="{2CB41045-3217-45BE-AC1E-7E5AC45ECA72}"/>
    <dgm:cxn modelId="{788D1391-3353-4B56-AF07-16556F35171B}" srcId="{0C97D490-7F25-4F9A-AFA0-8A4E9F648C01}" destId="{73FF2D5F-66FB-4D7C-B520-9A73547AAD76}" srcOrd="0" destOrd="0" parTransId="{30E9F295-4E85-4DD3-AC35-E3A8F9BDC56C}" sibTransId="{6EB84C43-E74D-423F-AD0B-5CE01A33D36F}"/>
    <dgm:cxn modelId="{E6606DB5-4A86-43B0-A293-68507E76A5CF}" type="presOf" srcId="{73FF2D5F-66FB-4D7C-B520-9A73547AAD76}" destId="{8388B161-F5B9-42F4-AEA6-4C8C54BBBC80}" srcOrd="0" destOrd="0" presId="urn:microsoft.com/office/officeart/2005/8/layout/vList6"/>
    <dgm:cxn modelId="{6A5BF966-A980-42BF-9DD5-8EE55323C9BD}" type="presOf" srcId="{0C97D490-7F25-4F9A-AFA0-8A4E9F648C01}" destId="{0AA1DE31-1779-400D-830A-46E1B5B7E85C}" srcOrd="0" destOrd="0" presId="urn:microsoft.com/office/officeart/2005/8/layout/vList6"/>
    <dgm:cxn modelId="{C57AACFC-3BD0-4665-A964-3FF222287BCB}" srcId="{659500E0-AF6E-4E01-8D36-92B2028BDA0F}" destId="{0C97D490-7F25-4F9A-AFA0-8A4E9F648C01}" srcOrd="0" destOrd="0" parTransId="{040FA833-3CE6-45A0-B266-D67DC693A572}" sibTransId="{45CED6F9-3501-43B2-A60E-5B01166C790C}"/>
    <dgm:cxn modelId="{03B1281D-C0DD-4664-9E3F-CC5751E89F51}" type="presOf" srcId="{3CD068E6-EDD0-415F-B073-7974402DE4E0}" destId="{642044A6-D114-4861-8BD2-1F14FBBA7B39}" srcOrd="0" destOrd="0" presId="urn:microsoft.com/office/officeart/2005/8/layout/vList6"/>
    <dgm:cxn modelId="{9B53182F-149A-4448-8024-70E1AC4ECD01}" type="presOf" srcId="{659500E0-AF6E-4E01-8D36-92B2028BDA0F}" destId="{380C2C11-E1BD-41C4-8721-1C23CA8DF5C6}" srcOrd="0" destOrd="0" presId="urn:microsoft.com/office/officeart/2005/8/layout/vList6"/>
    <dgm:cxn modelId="{0CC7E995-CFC0-4DCD-B5D4-3749DFBC6013}" srcId="{3CD068E6-EDD0-415F-B073-7974402DE4E0}" destId="{4258414C-ED22-4812-B2D2-9403752AEA98}" srcOrd="0" destOrd="0" parTransId="{68208725-4DEA-479C-A3C5-02B94C9F6887}" sibTransId="{CCCB20EE-5071-412A-9A44-CD2EA0075807}"/>
    <dgm:cxn modelId="{83C1BDFB-08C7-499D-A89E-69EDB17178A1}" type="presParOf" srcId="{380C2C11-E1BD-41C4-8721-1C23CA8DF5C6}" destId="{6786B386-ACCA-4213-BA7D-ED5A7A9ABE09}" srcOrd="0" destOrd="0" presId="urn:microsoft.com/office/officeart/2005/8/layout/vList6"/>
    <dgm:cxn modelId="{AB93593C-A0C5-408D-AEE8-FE6203CC8CCA}" type="presParOf" srcId="{6786B386-ACCA-4213-BA7D-ED5A7A9ABE09}" destId="{0AA1DE31-1779-400D-830A-46E1B5B7E85C}" srcOrd="0" destOrd="0" presId="urn:microsoft.com/office/officeart/2005/8/layout/vList6"/>
    <dgm:cxn modelId="{BC345685-9878-462A-A8E5-708152CEB976}" type="presParOf" srcId="{6786B386-ACCA-4213-BA7D-ED5A7A9ABE09}" destId="{8388B161-F5B9-42F4-AEA6-4C8C54BBBC80}" srcOrd="1" destOrd="0" presId="urn:microsoft.com/office/officeart/2005/8/layout/vList6"/>
    <dgm:cxn modelId="{1880B5AE-8780-4780-9554-B46E77DA56C9}" type="presParOf" srcId="{380C2C11-E1BD-41C4-8721-1C23CA8DF5C6}" destId="{F9505DA2-940A-44BD-B6F6-B45588B6E4C7}" srcOrd="1" destOrd="0" presId="urn:microsoft.com/office/officeart/2005/8/layout/vList6"/>
    <dgm:cxn modelId="{F3D7FD42-7387-4F86-9DE8-61ECC9CC6F76}" type="presParOf" srcId="{380C2C11-E1BD-41C4-8721-1C23CA8DF5C6}" destId="{7A361A01-E61C-4734-B347-2EBBD4BDE11E}" srcOrd="2" destOrd="0" presId="urn:microsoft.com/office/officeart/2005/8/layout/vList6"/>
    <dgm:cxn modelId="{ECD531CB-9D18-4EA7-84E6-3DD38F418003}" type="presParOf" srcId="{7A361A01-E61C-4734-B347-2EBBD4BDE11E}" destId="{642044A6-D114-4861-8BD2-1F14FBBA7B39}" srcOrd="0" destOrd="0" presId="urn:microsoft.com/office/officeart/2005/8/layout/vList6"/>
    <dgm:cxn modelId="{B9D95861-3D43-4C9A-91CE-2D92635FEA22}" type="presParOf" srcId="{7A361A01-E61C-4734-B347-2EBBD4BDE11E}" destId="{D3CB90DA-9A07-420F-AE4A-0B4F65D3B53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59502A-5D0D-4783-921B-E557E9AF1060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0277520-91AF-4AB2-9533-8B9C3D84D121}">
      <dgm:prSet phldrT="[文字]" custT="1"/>
      <dgm:spPr/>
      <dgm:t>
        <a:bodyPr vert="vert"/>
        <a:lstStyle/>
        <a:p>
          <a:r>
            <a: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個體了解自己的認知過程</a:t>
          </a:r>
          <a:endParaRPr lang="zh-TW" altLang="en-US" sz="2800" dirty="0"/>
        </a:p>
      </dgm:t>
    </dgm:pt>
    <dgm:pt modelId="{E50A1CEC-80C3-4E51-8EC9-58102DC2F11C}" type="parTrans" cxnId="{527C9B47-3E62-4533-AD2C-339D5C5A6A0C}">
      <dgm:prSet/>
      <dgm:spPr/>
      <dgm:t>
        <a:bodyPr/>
        <a:lstStyle/>
        <a:p>
          <a:endParaRPr lang="zh-TW" altLang="en-US"/>
        </a:p>
      </dgm:t>
    </dgm:pt>
    <dgm:pt modelId="{1BA199FC-8C51-4430-9F10-CF5A1E0933D5}" type="sibTrans" cxnId="{527C9B47-3E62-4533-AD2C-339D5C5A6A0C}">
      <dgm:prSet/>
      <dgm:spPr/>
      <dgm:t>
        <a:bodyPr/>
        <a:lstStyle/>
        <a:p>
          <a:endParaRPr lang="zh-TW" altLang="en-US"/>
        </a:p>
      </dgm:t>
    </dgm:pt>
    <dgm:pt modelId="{A85DC087-7AD3-49D5-AF8B-8CF91D7BB04A}">
      <dgm:prSet phldrT="[文字]" custT="1"/>
      <dgm:spPr/>
      <dgm:t>
        <a:bodyPr/>
        <a:lstStyle/>
        <a:p>
          <a:r>
            <a: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自我概念</a:t>
          </a:r>
          <a: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對多方面知覺的總合</a:t>
          </a:r>
          <a:endParaRPr lang="zh-TW" altLang="en-US" sz="2400" dirty="0"/>
        </a:p>
      </dgm:t>
    </dgm:pt>
    <dgm:pt modelId="{4C14EA42-B694-4A16-86C3-1DAF008EEBB6}" type="parTrans" cxnId="{30687CCC-ED11-4AB0-AFCF-B4868DF80BCD}">
      <dgm:prSet/>
      <dgm:spPr/>
      <dgm:t>
        <a:bodyPr/>
        <a:lstStyle/>
        <a:p>
          <a:endParaRPr lang="zh-TW" altLang="en-US"/>
        </a:p>
      </dgm:t>
    </dgm:pt>
    <dgm:pt modelId="{FA00F74C-356D-4A12-946D-32C4CCF1B10C}" type="sibTrans" cxnId="{30687CCC-ED11-4AB0-AFCF-B4868DF80BCD}">
      <dgm:prSet/>
      <dgm:spPr/>
      <dgm:t>
        <a:bodyPr/>
        <a:lstStyle/>
        <a:p>
          <a:endParaRPr lang="zh-TW" altLang="en-US"/>
        </a:p>
      </dgm:t>
    </dgm:pt>
    <dgm:pt modelId="{D5E2F318-0454-475C-9976-64E58FDA2F8B}">
      <dgm:prSet custT="1"/>
      <dgm:spPr/>
      <dgm:t>
        <a:bodyPr/>
        <a:lstStyle/>
        <a:p>
          <a:r>
            <a: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自尊</a:t>
          </a:r>
          <a: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對自己正面或負面的評價</a:t>
          </a:r>
          <a:endParaRPr lang="zh-TW" altLang="en-US" sz="2400" dirty="0"/>
        </a:p>
      </dgm:t>
    </dgm:pt>
    <dgm:pt modelId="{39B0676E-1C80-4A5A-A6B3-C8F63B4B857E}" type="parTrans" cxnId="{28B41133-CDAE-43F9-9679-1B2322881CB7}">
      <dgm:prSet/>
      <dgm:spPr/>
      <dgm:t>
        <a:bodyPr/>
        <a:lstStyle/>
        <a:p>
          <a:endParaRPr lang="zh-TW" altLang="en-US"/>
        </a:p>
      </dgm:t>
    </dgm:pt>
    <dgm:pt modelId="{0E59EF95-DC03-4905-9970-8DF2DB639576}" type="sibTrans" cxnId="{28B41133-CDAE-43F9-9679-1B2322881CB7}">
      <dgm:prSet/>
      <dgm:spPr/>
      <dgm:t>
        <a:bodyPr/>
        <a:lstStyle/>
        <a:p>
          <a:endParaRPr lang="zh-TW" altLang="en-US"/>
        </a:p>
      </dgm:t>
    </dgm:pt>
    <dgm:pt modelId="{BA88B16E-CDE4-4C1C-81F4-B05D6573B1E3}">
      <dgm:prSet phldrT="[文字]" custT="1"/>
      <dgm:spPr/>
      <dgm:t>
        <a:bodyPr/>
        <a:lstStyle/>
        <a:p>
          <a:r>
            <a: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自我意象</a:t>
          </a:r>
          <a: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自我評價組成自我概念的知覺，而我們受經驗和他人反應所影響</a:t>
          </a:r>
          <a:endParaRPr lang="zh-TW" altLang="en-US" sz="2400" dirty="0"/>
        </a:p>
      </dgm:t>
    </dgm:pt>
    <dgm:pt modelId="{0CAD27B8-6C60-4B9D-86C5-2D67DFAFBB89}" type="parTrans" cxnId="{94FE3BF4-9B9F-4467-9F09-84126D65CA2E}">
      <dgm:prSet/>
      <dgm:spPr/>
      <dgm:t>
        <a:bodyPr/>
        <a:lstStyle/>
        <a:p>
          <a:endParaRPr lang="zh-TW" altLang="en-US"/>
        </a:p>
      </dgm:t>
    </dgm:pt>
    <dgm:pt modelId="{7294818C-184F-4334-83FA-14E30FBD5D44}" type="sibTrans" cxnId="{94FE3BF4-9B9F-4467-9F09-84126D65CA2E}">
      <dgm:prSet/>
      <dgm:spPr/>
      <dgm:t>
        <a:bodyPr/>
        <a:lstStyle/>
        <a:p>
          <a:endParaRPr lang="zh-TW" altLang="en-US"/>
        </a:p>
      </dgm:t>
    </dgm:pt>
    <dgm:pt modelId="{214354C7-BB31-4EF9-ADB8-C04DE11AA0BA}" type="pres">
      <dgm:prSet presAssocID="{5D59502A-5D0D-4783-921B-E557E9AF106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6D1F707-1C46-4C24-8014-41EF7A116D67}" type="pres">
      <dgm:prSet presAssocID="{A0277520-91AF-4AB2-9533-8B9C3D84D121}" presName="root1" presStyleCnt="0"/>
      <dgm:spPr/>
    </dgm:pt>
    <dgm:pt modelId="{87D6E564-2A42-49C0-96FB-74AD64DC59E3}" type="pres">
      <dgm:prSet presAssocID="{A0277520-91AF-4AB2-9533-8B9C3D84D121}" presName="LevelOneTextNode" presStyleLbl="node0" presStyleIdx="0" presStyleCnt="1" custScaleX="68442" custScaleY="100196" custLinFactNeighborX="22265" custLinFactNeighborY="-9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DC0721C-82C2-4344-AECA-F58F58FCC45A}" type="pres">
      <dgm:prSet presAssocID="{A0277520-91AF-4AB2-9533-8B9C3D84D121}" presName="level2hierChild" presStyleCnt="0"/>
      <dgm:spPr/>
    </dgm:pt>
    <dgm:pt modelId="{0B36715A-4791-430B-8485-5E7D97D1618B}" type="pres">
      <dgm:prSet presAssocID="{4C14EA42-B694-4A16-86C3-1DAF008EEBB6}" presName="conn2-1" presStyleLbl="parChTrans1D2" presStyleIdx="0" presStyleCnt="3"/>
      <dgm:spPr/>
      <dgm:t>
        <a:bodyPr/>
        <a:lstStyle/>
        <a:p>
          <a:endParaRPr lang="zh-TW" altLang="en-US"/>
        </a:p>
      </dgm:t>
    </dgm:pt>
    <dgm:pt modelId="{31799305-2698-43AA-9409-0B0116C84287}" type="pres">
      <dgm:prSet presAssocID="{4C14EA42-B694-4A16-86C3-1DAF008EEBB6}" presName="connTx" presStyleLbl="parChTrans1D2" presStyleIdx="0" presStyleCnt="3"/>
      <dgm:spPr/>
      <dgm:t>
        <a:bodyPr/>
        <a:lstStyle/>
        <a:p>
          <a:endParaRPr lang="zh-TW" altLang="en-US"/>
        </a:p>
      </dgm:t>
    </dgm:pt>
    <dgm:pt modelId="{32028B28-5FE1-4E14-B570-23977CFCC76E}" type="pres">
      <dgm:prSet presAssocID="{A85DC087-7AD3-49D5-AF8B-8CF91D7BB04A}" presName="root2" presStyleCnt="0"/>
      <dgm:spPr/>
    </dgm:pt>
    <dgm:pt modelId="{B8608385-006D-4153-A032-A9D5BAA64D37}" type="pres">
      <dgm:prSet presAssocID="{A85DC087-7AD3-49D5-AF8B-8CF91D7BB04A}" presName="LevelTwoTextNode" presStyleLbl="node2" presStyleIdx="0" presStyleCnt="3" custScaleX="128261" custScaleY="10194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70FDBF95-485C-43B2-8B97-F970630B846D}" type="pres">
      <dgm:prSet presAssocID="{A85DC087-7AD3-49D5-AF8B-8CF91D7BB04A}" presName="level3hierChild" presStyleCnt="0"/>
      <dgm:spPr/>
    </dgm:pt>
    <dgm:pt modelId="{49A672C5-9CE5-4011-8457-7A1BF38E3C03}" type="pres">
      <dgm:prSet presAssocID="{0CAD27B8-6C60-4B9D-86C5-2D67DFAFBB89}" presName="conn2-1" presStyleLbl="parChTrans1D2" presStyleIdx="1" presStyleCnt="3"/>
      <dgm:spPr/>
      <dgm:t>
        <a:bodyPr/>
        <a:lstStyle/>
        <a:p>
          <a:endParaRPr lang="zh-TW" altLang="en-US"/>
        </a:p>
      </dgm:t>
    </dgm:pt>
    <dgm:pt modelId="{DCBCBEC1-FAE5-4ADA-9AB2-BA2536A98637}" type="pres">
      <dgm:prSet presAssocID="{0CAD27B8-6C60-4B9D-86C5-2D67DFAFBB89}" presName="connTx" presStyleLbl="parChTrans1D2" presStyleIdx="1" presStyleCnt="3"/>
      <dgm:spPr/>
      <dgm:t>
        <a:bodyPr/>
        <a:lstStyle/>
        <a:p>
          <a:endParaRPr lang="zh-TW" altLang="en-US"/>
        </a:p>
      </dgm:t>
    </dgm:pt>
    <dgm:pt modelId="{C55D9954-A057-4522-90A5-45FF87A3BD95}" type="pres">
      <dgm:prSet presAssocID="{BA88B16E-CDE4-4C1C-81F4-B05D6573B1E3}" presName="root2" presStyleCnt="0"/>
      <dgm:spPr/>
    </dgm:pt>
    <dgm:pt modelId="{103C3CE6-33D3-46D9-A8B1-79FF42A27916}" type="pres">
      <dgm:prSet presAssocID="{BA88B16E-CDE4-4C1C-81F4-B05D6573B1E3}" presName="LevelTwoTextNode" presStyleLbl="node2" presStyleIdx="1" presStyleCnt="3" custScaleX="128261" custScaleY="19700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0719D95-68E7-4636-BE78-F5BD9FB3A73A}" type="pres">
      <dgm:prSet presAssocID="{BA88B16E-CDE4-4C1C-81F4-B05D6573B1E3}" presName="level3hierChild" presStyleCnt="0"/>
      <dgm:spPr/>
    </dgm:pt>
    <dgm:pt modelId="{B34B51D9-8533-4037-98DD-1503313222D1}" type="pres">
      <dgm:prSet presAssocID="{39B0676E-1C80-4A5A-A6B3-C8F63B4B857E}" presName="conn2-1" presStyleLbl="parChTrans1D2" presStyleIdx="2" presStyleCnt="3"/>
      <dgm:spPr/>
      <dgm:t>
        <a:bodyPr/>
        <a:lstStyle/>
        <a:p>
          <a:endParaRPr lang="zh-TW" altLang="en-US"/>
        </a:p>
      </dgm:t>
    </dgm:pt>
    <dgm:pt modelId="{A1ECA7F2-6F4A-4334-835D-89E76804E48D}" type="pres">
      <dgm:prSet presAssocID="{39B0676E-1C80-4A5A-A6B3-C8F63B4B857E}" presName="connTx" presStyleLbl="parChTrans1D2" presStyleIdx="2" presStyleCnt="3"/>
      <dgm:spPr/>
      <dgm:t>
        <a:bodyPr/>
        <a:lstStyle/>
        <a:p>
          <a:endParaRPr lang="zh-TW" altLang="en-US"/>
        </a:p>
      </dgm:t>
    </dgm:pt>
    <dgm:pt modelId="{45198526-9BDD-4FFC-AB6C-FC1D34F66B81}" type="pres">
      <dgm:prSet presAssocID="{D5E2F318-0454-475C-9976-64E58FDA2F8B}" presName="root2" presStyleCnt="0"/>
      <dgm:spPr/>
    </dgm:pt>
    <dgm:pt modelId="{D3E97E0E-6A9C-4AA6-B2CA-513FB472AC59}" type="pres">
      <dgm:prSet presAssocID="{D5E2F318-0454-475C-9976-64E58FDA2F8B}" presName="LevelTwoTextNode" presStyleLbl="node2" presStyleIdx="2" presStyleCnt="3" custScaleX="128261" custScaleY="10443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A157F64-617B-43D8-804B-054EDD6B0AFE}" type="pres">
      <dgm:prSet presAssocID="{D5E2F318-0454-475C-9976-64E58FDA2F8B}" presName="level3hierChild" presStyleCnt="0"/>
      <dgm:spPr/>
    </dgm:pt>
  </dgm:ptLst>
  <dgm:cxnLst>
    <dgm:cxn modelId="{94FE3BF4-9B9F-4467-9F09-84126D65CA2E}" srcId="{A0277520-91AF-4AB2-9533-8B9C3D84D121}" destId="{BA88B16E-CDE4-4C1C-81F4-B05D6573B1E3}" srcOrd="1" destOrd="0" parTransId="{0CAD27B8-6C60-4B9D-86C5-2D67DFAFBB89}" sibTransId="{7294818C-184F-4334-83FA-14E30FBD5D44}"/>
    <dgm:cxn modelId="{A420EBEE-BF0B-4FF7-BDC1-B0E8436B2E42}" type="presOf" srcId="{4C14EA42-B694-4A16-86C3-1DAF008EEBB6}" destId="{31799305-2698-43AA-9409-0B0116C84287}" srcOrd="1" destOrd="0" presId="urn:microsoft.com/office/officeart/2008/layout/HorizontalMultiLevelHierarchy"/>
    <dgm:cxn modelId="{2BCCC05C-F1E9-456F-A265-86CF69D2022E}" type="presOf" srcId="{0CAD27B8-6C60-4B9D-86C5-2D67DFAFBB89}" destId="{DCBCBEC1-FAE5-4ADA-9AB2-BA2536A98637}" srcOrd="1" destOrd="0" presId="urn:microsoft.com/office/officeart/2008/layout/HorizontalMultiLevelHierarchy"/>
    <dgm:cxn modelId="{C734A6B4-12E8-40D4-BA55-9F0D9F383D68}" type="presOf" srcId="{39B0676E-1C80-4A5A-A6B3-C8F63B4B857E}" destId="{A1ECA7F2-6F4A-4334-835D-89E76804E48D}" srcOrd="1" destOrd="0" presId="urn:microsoft.com/office/officeart/2008/layout/HorizontalMultiLevelHierarchy"/>
    <dgm:cxn modelId="{526BE187-9F10-4BDF-84BE-FF4B765D5C19}" type="presOf" srcId="{A0277520-91AF-4AB2-9533-8B9C3D84D121}" destId="{87D6E564-2A42-49C0-96FB-74AD64DC59E3}" srcOrd="0" destOrd="0" presId="urn:microsoft.com/office/officeart/2008/layout/HorizontalMultiLevelHierarchy"/>
    <dgm:cxn modelId="{D9CF518C-F53E-4796-8F99-998803FF5A5D}" type="presOf" srcId="{D5E2F318-0454-475C-9976-64E58FDA2F8B}" destId="{D3E97E0E-6A9C-4AA6-B2CA-513FB472AC59}" srcOrd="0" destOrd="0" presId="urn:microsoft.com/office/officeart/2008/layout/HorizontalMultiLevelHierarchy"/>
    <dgm:cxn modelId="{7EFCFE09-7AA9-4B23-A756-CFE3960D607D}" type="presOf" srcId="{BA88B16E-CDE4-4C1C-81F4-B05D6573B1E3}" destId="{103C3CE6-33D3-46D9-A8B1-79FF42A27916}" srcOrd="0" destOrd="0" presId="urn:microsoft.com/office/officeart/2008/layout/HorizontalMultiLevelHierarchy"/>
    <dgm:cxn modelId="{186FEF20-23FC-498A-9179-9E9C3BDCD5EB}" type="presOf" srcId="{39B0676E-1C80-4A5A-A6B3-C8F63B4B857E}" destId="{B34B51D9-8533-4037-98DD-1503313222D1}" srcOrd="0" destOrd="0" presId="urn:microsoft.com/office/officeart/2008/layout/HorizontalMultiLevelHierarchy"/>
    <dgm:cxn modelId="{673A5892-A008-4B3C-95A6-37D6567E8D2F}" type="presOf" srcId="{4C14EA42-B694-4A16-86C3-1DAF008EEBB6}" destId="{0B36715A-4791-430B-8485-5E7D97D1618B}" srcOrd="0" destOrd="0" presId="urn:microsoft.com/office/officeart/2008/layout/HorizontalMultiLevelHierarchy"/>
    <dgm:cxn modelId="{3A458963-B13D-488F-BE72-9D074B8465E3}" type="presOf" srcId="{5D59502A-5D0D-4783-921B-E557E9AF1060}" destId="{214354C7-BB31-4EF9-ADB8-C04DE11AA0BA}" srcOrd="0" destOrd="0" presId="urn:microsoft.com/office/officeart/2008/layout/HorizontalMultiLevelHierarchy"/>
    <dgm:cxn modelId="{28B41133-CDAE-43F9-9679-1B2322881CB7}" srcId="{A0277520-91AF-4AB2-9533-8B9C3D84D121}" destId="{D5E2F318-0454-475C-9976-64E58FDA2F8B}" srcOrd="2" destOrd="0" parTransId="{39B0676E-1C80-4A5A-A6B3-C8F63B4B857E}" sibTransId="{0E59EF95-DC03-4905-9970-8DF2DB639576}"/>
    <dgm:cxn modelId="{527C9B47-3E62-4533-AD2C-339D5C5A6A0C}" srcId="{5D59502A-5D0D-4783-921B-E557E9AF1060}" destId="{A0277520-91AF-4AB2-9533-8B9C3D84D121}" srcOrd="0" destOrd="0" parTransId="{E50A1CEC-80C3-4E51-8EC9-58102DC2F11C}" sibTransId="{1BA199FC-8C51-4430-9F10-CF5A1E0933D5}"/>
    <dgm:cxn modelId="{30687CCC-ED11-4AB0-AFCF-B4868DF80BCD}" srcId="{A0277520-91AF-4AB2-9533-8B9C3D84D121}" destId="{A85DC087-7AD3-49D5-AF8B-8CF91D7BB04A}" srcOrd="0" destOrd="0" parTransId="{4C14EA42-B694-4A16-86C3-1DAF008EEBB6}" sibTransId="{FA00F74C-356D-4A12-946D-32C4CCF1B10C}"/>
    <dgm:cxn modelId="{C3020151-9F4C-46DC-81F3-427DDBEB634B}" type="presOf" srcId="{A85DC087-7AD3-49D5-AF8B-8CF91D7BB04A}" destId="{B8608385-006D-4153-A032-A9D5BAA64D37}" srcOrd="0" destOrd="0" presId="urn:microsoft.com/office/officeart/2008/layout/HorizontalMultiLevelHierarchy"/>
    <dgm:cxn modelId="{C0CE72C9-4B26-4674-B1DC-16862C1905B5}" type="presOf" srcId="{0CAD27B8-6C60-4B9D-86C5-2D67DFAFBB89}" destId="{49A672C5-9CE5-4011-8457-7A1BF38E3C03}" srcOrd="0" destOrd="0" presId="urn:microsoft.com/office/officeart/2008/layout/HorizontalMultiLevelHierarchy"/>
    <dgm:cxn modelId="{94F4AF6D-7FFF-4BBE-9E2F-5C0A40333A04}" type="presParOf" srcId="{214354C7-BB31-4EF9-ADB8-C04DE11AA0BA}" destId="{56D1F707-1C46-4C24-8014-41EF7A116D67}" srcOrd="0" destOrd="0" presId="urn:microsoft.com/office/officeart/2008/layout/HorizontalMultiLevelHierarchy"/>
    <dgm:cxn modelId="{1CCAD378-425B-4A79-BF44-374824F94A73}" type="presParOf" srcId="{56D1F707-1C46-4C24-8014-41EF7A116D67}" destId="{87D6E564-2A42-49C0-96FB-74AD64DC59E3}" srcOrd="0" destOrd="0" presId="urn:microsoft.com/office/officeart/2008/layout/HorizontalMultiLevelHierarchy"/>
    <dgm:cxn modelId="{E1C9D274-A806-4800-98AF-48C9B245491F}" type="presParOf" srcId="{56D1F707-1C46-4C24-8014-41EF7A116D67}" destId="{7DC0721C-82C2-4344-AECA-F58F58FCC45A}" srcOrd="1" destOrd="0" presId="urn:microsoft.com/office/officeart/2008/layout/HorizontalMultiLevelHierarchy"/>
    <dgm:cxn modelId="{A0E872ED-8AA0-4C0C-8FCB-A1043640B750}" type="presParOf" srcId="{7DC0721C-82C2-4344-AECA-F58F58FCC45A}" destId="{0B36715A-4791-430B-8485-5E7D97D1618B}" srcOrd="0" destOrd="0" presId="urn:microsoft.com/office/officeart/2008/layout/HorizontalMultiLevelHierarchy"/>
    <dgm:cxn modelId="{1F632879-D0B4-43BC-B4A8-07BB31421CA0}" type="presParOf" srcId="{0B36715A-4791-430B-8485-5E7D97D1618B}" destId="{31799305-2698-43AA-9409-0B0116C84287}" srcOrd="0" destOrd="0" presId="urn:microsoft.com/office/officeart/2008/layout/HorizontalMultiLevelHierarchy"/>
    <dgm:cxn modelId="{B45A17F3-64A3-4203-A29F-8AA741649381}" type="presParOf" srcId="{7DC0721C-82C2-4344-AECA-F58F58FCC45A}" destId="{32028B28-5FE1-4E14-B570-23977CFCC76E}" srcOrd="1" destOrd="0" presId="urn:microsoft.com/office/officeart/2008/layout/HorizontalMultiLevelHierarchy"/>
    <dgm:cxn modelId="{A0F104D7-01AA-4303-9653-9981EABE1449}" type="presParOf" srcId="{32028B28-5FE1-4E14-B570-23977CFCC76E}" destId="{B8608385-006D-4153-A032-A9D5BAA64D37}" srcOrd="0" destOrd="0" presId="urn:microsoft.com/office/officeart/2008/layout/HorizontalMultiLevelHierarchy"/>
    <dgm:cxn modelId="{4F6013AF-D996-4AF8-A4F6-70D35B71F949}" type="presParOf" srcId="{32028B28-5FE1-4E14-B570-23977CFCC76E}" destId="{70FDBF95-485C-43B2-8B97-F970630B846D}" srcOrd="1" destOrd="0" presId="urn:microsoft.com/office/officeart/2008/layout/HorizontalMultiLevelHierarchy"/>
    <dgm:cxn modelId="{2E7C672A-7749-4748-BA50-562283584CA7}" type="presParOf" srcId="{7DC0721C-82C2-4344-AECA-F58F58FCC45A}" destId="{49A672C5-9CE5-4011-8457-7A1BF38E3C03}" srcOrd="2" destOrd="0" presId="urn:microsoft.com/office/officeart/2008/layout/HorizontalMultiLevelHierarchy"/>
    <dgm:cxn modelId="{837600B9-0C25-4049-89CF-7F5256F5DAB5}" type="presParOf" srcId="{49A672C5-9CE5-4011-8457-7A1BF38E3C03}" destId="{DCBCBEC1-FAE5-4ADA-9AB2-BA2536A98637}" srcOrd="0" destOrd="0" presId="urn:microsoft.com/office/officeart/2008/layout/HorizontalMultiLevelHierarchy"/>
    <dgm:cxn modelId="{D249D189-0E07-4DBB-BBB8-74444AF04144}" type="presParOf" srcId="{7DC0721C-82C2-4344-AECA-F58F58FCC45A}" destId="{C55D9954-A057-4522-90A5-45FF87A3BD95}" srcOrd="3" destOrd="0" presId="urn:microsoft.com/office/officeart/2008/layout/HorizontalMultiLevelHierarchy"/>
    <dgm:cxn modelId="{29FC3739-87D9-4E2A-AD82-0EF49123FF63}" type="presParOf" srcId="{C55D9954-A057-4522-90A5-45FF87A3BD95}" destId="{103C3CE6-33D3-46D9-A8B1-79FF42A27916}" srcOrd="0" destOrd="0" presId="urn:microsoft.com/office/officeart/2008/layout/HorizontalMultiLevelHierarchy"/>
    <dgm:cxn modelId="{DC437E58-8838-4868-A185-6777A6BFF7A7}" type="presParOf" srcId="{C55D9954-A057-4522-90A5-45FF87A3BD95}" destId="{F0719D95-68E7-4636-BE78-F5BD9FB3A73A}" srcOrd="1" destOrd="0" presId="urn:microsoft.com/office/officeart/2008/layout/HorizontalMultiLevelHierarchy"/>
    <dgm:cxn modelId="{EEB4FE37-BE23-4789-AE41-85037A219D42}" type="presParOf" srcId="{7DC0721C-82C2-4344-AECA-F58F58FCC45A}" destId="{B34B51D9-8533-4037-98DD-1503313222D1}" srcOrd="4" destOrd="0" presId="urn:microsoft.com/office/officeart/2008/layout/HorizontalMultiLevelHierarchy"/>
    <dgm:cxn modelId="{8E1B4E1A-5FD8-41B9-9001-908F4FE18158}" type="presParOf" srcId="{B34B51D9-8533-4037-98DD-1503313222D1}" destId="{A1ECA7F2-6F4A-4334-835D-89E76804E48D}" srcOrd="0" destOrd="0" presId="urn:microsoft.com/office/officeart/2008/layout/HorizontalMultiLevelHierarchy"/>
    <dgm:cxn modelId="{81F27778-9CF0-4322-AB08-32513A68DCB0}" type="presParOf" srcId="{7DC0721C-82C2-4344-AECA-F58F58FCC45A}" destId="{45198526-9BDD-4FFC-AB6C-FC1D34F66B81}" srcOrd="5" destOrd="0" presId="urn:microsoft.com/office/officeart/2008/layout/HorizontalMultiLevelHierarchy"/>
    <dgm:cxn modelId="{03F3514C-1607-479B-83EF-33692F35777F}" type="presParOf" srcId="{45198526-9BDD-4FFC-AB6C-FC1D34F66B81}" destId="{D3E97E0E-6A9C-4AA6-B2CA-513FB472AC59}" srcOrd="0" destOrd="0" presId="urn:microsoft.com/office/officeart/2008/layout/HorizontalMultiLevelHierarchy"/>
    <dgm:cxn modelId="{4BDCA499-8920-4953-B4E5-14F642C44F05}" type="presParOf" srcId="{45198526-9BDD-4FFC-AB6C-FC1D34F66B81}" destId="{4A157F64-617B-43D8-804B-054EDD6B0AF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C24BBBC-1FB7-438F-8C42-F59005ACC7E0}" type="doc">
      <dgm:prSet loTypeId="urn:microsoft.com/office/officeart/2008/layout/SquareAccent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B6D60F5-3028-4CE5-8047-D3C6B56EC877}">
      <dgm:prSet custT="1"/>
      <dgm:spPr/>
      <dgm:t>
        <a:bodyPr/>
        <a:lstStyle/>
        <a:p>
          <a:pPr algn="ctr"/>
          <a:r>
            <a:rPr lang="zh-TW" altLang="en-US" sz="2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影響知覺的因素</a:t>
          </a:r>
          <a:endParaRPr lang="zh-TW" altLang="en-US" sz="2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C5F1487-F429-477B-9E4B-C6B74040B3EC}" type="parTrans" cxnId="{C3ED4E1F-DD3A-4854-9FEE-6E3CB01FE122}">
      <dgm:prSet/>
      <dgm:spPr/>
      <dgm:t>
        <a:bodyPr/>
        <a:lstStyle/>
        <a:p>
          <a:endParaRPr lang="zh-TW" altLang="en-US"/>
        </a:p>
      </dgm:t>
    </dgm:pt>
    <dgm:pt modelId="{D6B01CB9-1672-4113-96CE-F763938D8366}" type="sibTrans" cxnId="{C3ED4E1F-DD3A-4854-9FEE-6E3CB01FE122}">
      <dgm:prSet/>
      <dgm:spPr/>
      <dgm:t>
        <a:bodyPr/>
        <a:lstStyle/>
        <a:p>
          <a:endParaRPr lang="zh-TW" altLang="en-US"/>
        </a:p>
      </dgm:t>
    </dgm:pt>
    <dgm:pt modelId="{6B87588B-6C99-481C-9E23-F50AE37916E6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環境因素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57B82B4-8B94-4CF3-A778-A9EB7E429CFB}" type="parTrans" cxnId="{9343D077-19C5-4677-A382-62E56C0CDF8C}">
      <dgm:prSet/>
      <dgm:spPr/>
      <dgm:t>
        <a:bodyPr/>
        <a:lstStyle/>
        <a:p>
          <a:endParaRPr lang="zh-TW" altLang="en-US"/>
        </a:p>
      </dgm:t>
    </dgm:pt>
    <dgm:pt modelId="{E95D7346-DFCF-491D-8D2F-54EAE161ACA0}" type="sibTrans" cxnId="{9343D077-19C5-4677-A382-62E56C0CDF8C}">
      <dgm:prSet/>
      <dgm:spPr/>
      <dgm:t>
        <a:bodyPr/>
        <a:lstStyle/>
        <a:p>
          <a:endParaRPr lang="zh-TW" altLang="en-US"/>
        </a:p>
      </dgm:t>
    </dgm:pt>
    <dgm:pt modelId="{C3F4BFEE-6E07-4AC9-8E5F-48A9D7587EEE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生理因素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5BBE641-BFA5-4B00-B498-832DD01353E4}" type="parTrans" cxnId="{BB6AA9DF-1453-4BE8-BF35-2ADD1A161F73}">
      <dgm:prSet/>
      <dgm:spPr/>
      <dgm:t>
        <a:bodyPr/>
        <a:lstStyle/>
        <a:p>
          <a:endParaRPr lang="zh-TW" altLang="en-US"/>
        </a:p>
      </dgm:t>
    </dgm:pt>
    <dgm:pt modelId="{920805E7-148D-444B-9AD3-8F2F37558054}" type="sibTrans" cxnId="{BB6AA9DF-1453-4BE8-BF35-2ADD1A161F73}">
      <dgm:prSet/>
      <dgm:spPr/>
      <dgm:t>
        <a:bodyPr/>
        <a:lstStyle/>
        <a:p>
          <a:endParaRPr lang="zh-TW" altLang="en-US"/>
        </a:p>
      </dgm:t>
    </dgm:pt>
    <dgm:pt modelId="{4675BB5E-686A-48B3-B249-069502E93F6E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文化因素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86F3BE86-5210-498D-8E55-61F3FB0297EE}" type="parTrans" cxnId="{552AEF4A-15EB-4DB8-9D89-9D6E257F01D3}">
      <dgm:prSet/>
      <dgm:spPr/>
      <dgm:t>
        <a:bodyPr/>
        <a:lstStyle/>
        <a:p>
          <a:endParaRPr lang="zh-TW" altLang="en-US"/>
        </a:p>
      </dgm:t>
    </dgm:pt>
    <dgm:pt modelId="{3763BD57-9403-492D-A6DB-E79B61E2CB07}" type="sibTrans" cxnId="{552AEF4A-15EB-4DB8-9D89-9D6E257F01D3}">
      <dgm:prSet/>
      <dgm:spPr/>
      <dgm:t>
        <a:bodyPr/>
        <a:lstStyle/>
        <a:p>
          <a:endParaRPr lang="zh-TW" altLang="en-US"/>
        </a:p>
      </dgm:t>
    </dgm:pt>
    <dgm:pt modelId="{48919E8D-750A-4474-BAD4-E9F0B7B7A8CC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社會角色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372E0BF9-A063-4409-BC95-1F36675FA48F}" type="parTrans" cxnId="{F56AE10B-37A6-41E3-9D4F-7F4BB5DD46B9}">
      <dgm:prSet/>
      <dgm:spPr/>
      <dgm:t>
        <a:bodyPr/>
        <a:lstStyle/>
        <a:p>
          <a:endParaRPr lang="zh-TW" altLang="en-US"/>
        </a:p>
      </dgm:t>
    </dgm:pt>
    <dgm:pt modelId="{79149F2D-9BEF-4A21-959B-1A32F7A5EB66}" type="sibTrans" cxnId="{F56AE10B-37A6-41E3-9D4F-7F4BB5DD46B9}">
      <dgm:prSet/>
      <dgm:spPr/>
      <dgm:t>
        <a:bodyPr/>
        <a:lstStyle/>
        <a:p>
          <a:endParaRPr lang="zh-TW" altLang="en-US"/>
        </a:p>
      </dgm:t>
    </dgm:pt>
    <dgm:pt modelId="{DEAB32C4-BE2E-4AFA-85BE-49790741949D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利用資訊來驗證知覺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49CEB86-45BA-4993-B67C-8ACAD634D796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切勿下定論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3956117-B730-4602-B1A4-660384C2B337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善用適切的知覺經驗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F0D0F21-AC52-4391-81D0-162CAEB46075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增進人際知覺</a:t>
          </a:r>
          <a:endParaRPr lang="zh-TW" altLang="en-US" sz="2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81F30A2-BCB4-4D69-9EA9-E3EB10178DAF}" type="sibTrans" cxnId="{92F2703D-8361-4421-A0ED-C4B55522FBBF}">
      <dgm:prSet/>
      <dgm:spPr/>
      <dgm:t>
        <a:bodyPr/>
        <a:lstStyle/>
        <a:p>
          <a:endParaRPr lang="zh-TW" altLang="en-US"/>
        </a:p>
      </dgm:t>
    </dgm:pt>
    <dgm:pt modelId="{696912D2-4513-43BB-AA41-E94DA21255DA}" type="parTrans" cxnId="{92F2703D-8361-4421-A0ED-C4B55522FBBF}">
      <dgm:prSet/>
      <dgm:spPr/>
      <dgm:t>
        <a:bodyPr/>
        <a:lstStyle/>
        <a:p>
          <a:endParaRPr lang="zh-TW" altLang="en-US"/>
        </a:p>
      </dgm:t>
    </dgm:pt>
    <dgm:pt modelId="{2BFD94F3-1967-4343-9DA8-C9A700EB918C}" type="sibTrans" cxnId="{165BD613-7F98-4B21-8052-FE62800855E4}">
      <dgm:prSet/>
      <dgm:spPr/>
      <dgm:t>
        <a:bodyPr/>
        <a:lstStyle/>
        <a:p>
          <a:endParaRPr lang="zh-TW" altLang="en-US"/>
        </a:p>
      </dgm:t>
    </dgm:pt>
    <dgm:pt modelId="{136A693C-3EFA-4081-80CC-03FAA8EA6224}" type="parTrans" cxnId="{165BD613-7F98-4B21-8052-FE62800855E4}">
      <dgm:prSet/>
      <dgm:spPr/>
      <dgm:t>
        <a:bodyPr/>
        <a:lstStyle/>
        <a:p>
          <a:endParaRPr lang="zh-TW" altLang="en-US"/>
        </a:p>
      </dgm:t>
    </dgm:pt>
    <dgm:pt modelId="{884717B7-BD84-41A4-A031-A89D7293CE9B}" type="sibTrans" cxnId="{28188892-4E4B-4A2C-820B-C29A6FA55500}">
      <dgm:prSet/>
      <dgm:spPr/>
      <dgm:t>
        <a:bodyPr/>
        <a:lstStyle/>
        <a:p>
          <a:endParaRPr lang="zh-TW" altLang="en-US"/>
        </a:p>
      </dgm:t>
    </dgm:pt>
    <dgm:pt modelId="{B22881DD-8EED-4512-9309-BB26B989F8FD}" type="parTrans" cxnId="{28188892-4E4B-4A2C-820B-C29A6FA55500}">
      <dgm:prSet/>
      <dgm:spPr/>
      <dgm:t>
        <a:bodyPr/>
        <a:lstStyle/>
        <a:p>
          <a:endParaRPr lang="zh-TW" altLang="en-US"/>
        </a:p>
      </dgm:t>
    </dgm:pt>
    <dgm:pt modelId="{EA2E846A-EC45-40B8-8E90-E89D20DF6D80}" type="sibTrans" cxnId="{72682212-DBE6-4B16-8CA5-DE997056A202}">
      <dgm:prSet/>
      <dgm:spPr/>
      <dgm:t>
        <a:bodyPr/>
        <a:lstStyle/>
        <a:p>
          <a:endParaRPr lang="zh-TW" altLang="en-US"/>
        </a:p>
      </dgm:t>
    </dgm:pt>
    <dgm:pt modelId="{F2F3045D-46D3-4415-AB98-BA3E5A00CF7C}" type="parTrans" cxnId="{72682212-DBE6-4B16-8CA5-DE997056A202}">
      <dgm:prSet/>
      <dgm:spPr/>
      <dgm:t>
        <a:bodyPr/>
        <a:lstStyle/>
        <a:p>
          <a:endParaRPr lang="zh-TW" altLang="en-US"/>
        </a:p>
      </dgm:t>
    </dgm:pt>
    <dgm:pt modelId="{6E993ADD-9DA2-40B8-ACF5-76789A2F1FBF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情緒狀態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0436DE0-C855-4DE2-B4CB-ED803921C1B0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C455E0B-B232-4453-BA22-98C6CEB29224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外表特徵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5478401-B29A-4138-A4A3-66D29F5EE85D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latin typeface="標楷體" panose="03000509000000000000" pitchFamily="65" charset="-120"/>
              <a:ea typeface="標楷體" panose="03000509000000000000" pitchFamily="65" charset="-120"/>
            </a:rPr>
            <a:t>他人知覺</a:t>
          </a:r>
          <a:endParaRPr lang="zh-TW" altLang="en-US" sz="2800" b="1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EF6F235-AD60-41DB-9AA8-3F5289950384}" type="sibTrans" cxnId="{35BF2E89-3074-45EE-94F5-5E1A9AB4EBED}">
      <dgm:prSet/>
      <dgm:spPr/>
      <dgm:t>
        <a:bodyPr/>
        <a:lstStyle/>
        <a:p>
          <a:endParaRPr lang="zh-TW" altLang="en-US"/>
        </a:p>
      </dgm:t>
    </dgm:pt>
    <dgm:pt modelId="{9AEF3FBE-27CF-459E-B6B9-0BE8FD81C5C6}" type="parTrans" cxnId="{35BF2E89-3074-45EE-94F5-5E1A9AB4EBED}">
      <dgm:prSet/>
      <dgm:spPr/>
      <dgm:t>
        <a:bodyPr/>
        <a:lstStyle/>
        <a:p>
          <a:endParaRPr lang="zh-TW" altLang="en-US"/>
        </a:p>
      </dgm:t>
    </dgm:pt>
    <dgm:pt modelId="{345F32B6-3B96-42FA-8C08-0513D50A018A}" type="sibTrans" cxnId="{3929B8EF-6D4A-4A41-BC7C-35566B411449}">
      <dgm:prSet/>
      <dgm:spPr/>
      <dgm:t>
        <a:bodyPr/>
        <a:lstStyle/>
        <a:p>
          <a:endParaRPr lang="zh-TW" altLang="en-US"/>
        </a:p>
      </dgm:t>
    </dgm:pt>
    <dgm:pt modelId="{6D6DAA00-B160-4DCD-BA63-812A614FB3B8}" type="parTrans" cxnId="{3929B8EF-6D4A-4A41-BC7C-35566B411449}">
      <dgm:prSet/>
      <dgm:spPr/>
      <dgm:t>
        <a:bodyPr/>
        <a:lstStyle/>
        <a:p>
          <a:endParaRPr lang="zh-TW" altLang="en-US"/>
        </a:p>
      </dgm:t>
    </dgm:pt>
    <dgm:pt modelId="{72F45180-8E3E-48A4-BED6-07A4FFB2DA5C}" type="sibTrans" cxnId="{12700F73-DC75-40CB-8138-5D213055EC27}">
      <dgm:prSet/>
      <dgm:spPr/>
      <dgm:t>
        <a:bodyPr/>
        <a:lstStyle/>
        <a:p>
          <a:endParaRPr lang="zh-TW" altLang="en-US"/>
        </a:p>
      </dgm:t>
    </dgm:pt>
    <dgm:pt modelId="{CC3C6E78-4E0C-46E2-855E-99026D8F6E50}" type="parTrans" cxnId="{12700F73-DC75-40CB-8138-5D213055EC27}">
      <dgm:prSet/>
      <dgm:spPr/>
      <dgm:t>
        <a:bodyPr/>
        <a:lstStyle/>
        <a:p>
          <a:endParaRPr lang="zh-TW" altLang="en-US"/>
        </a:p>
      </dgm:t>
    </dgm:pt>
    <dgm:pt modelId="{35AEBEB9-8ED1-4998-B07B-3A64BD1535DE}" type="sibTrans" cxnId="{DBACEBA2-87D2-4AAF-9548-06E7644DA046}">
      <dgm:prSet/>
      <dgm:spPr/>
      <dgm:t>
        <a:bodyPr/>
        <a:lstStyle/>
        <a:p>
          <a:endParaRPr lang="zh-TW" altLang="en-US"/>
        </a:p>
      </dgm:t>
    </dgm:pt>
    <dgm:pt modelId="{805F5BD1-F4E7-476F-9F00-21BDD1D4E4AB}" type="parTrans" cxnId="{DBACEBA2-87D2-4AAF-9548-06E7644DA046}">
      <dgm:prSet/>
      <dgm:spPr/>
      <dgm:t>
        <a:bodyPr/>
        <a:lstStyle/>
        <a:p>
          <a:endParaRPr lang="zh-TW" altLang="en-US"/>
        </a:p>
      </dgm:t>
    </dgm:pt>
    <dgm:pt modelId="{2FA2C460-96F4-4985-A703-2EC42BCC062C}">
      <dgm:prSet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心理因素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C00AF0B-CD2D-4BDA-AE08-D0FF9349AF30}" type="parTrans" cxnId="{213D6881-A23D-4B51-99DF-81A89C1B6BBE}">
      <dgm:prSet/>
      <dgm:spPr/>
      <dgm:t>
        <a:bodyPr/>
        <a:lstStyle/>
        <a:p>
          <a:endParaRPr lang="zh-TW" altLang="en-US"/>
        </a:p>
      </dgm:t>
    </dgm:pt>
    <dgm:pt modelId="{E6A93676-D59E-4AAA-BEF3-CD644D540B96}" type="sibTrans" cxnId="{213D6881-A23D-4B51-99DF-81A89C1B6BBE}">
      <dgm:prSet/>
      <dgm:spPr/>
      <dgm:t>
        <a:bodyPr/>
        <a:lstStyle/>
        <a:p>
          <a:endParaRPr lang="zh-TW" altLang="en-US"/>
        </a:p>
      </dgm:t>
    </dgm:pt>
    <dgm:pt modelId="{6D7E77C1-32F8-42DB-AA2F-5EE2B201FEAA}">
      <dgm:prSet custT="1"/>
      <dgm:spPr/>
      <dgm:t>
        <a:bodyPr/>
        <a:lstStyle/>
        <a:p>
          <a:pPr algn="l"/>
          <a:r>
            <a:rPr lang="zh-TW" altLang="en-US" sz="2400" b="0" smtClean="0">
              <a:latin typeface="標楷體" panose="03000509000000000000" pitchFamily="65" charset="-120"/>
              <a:ea typeface="標楷體" panose="03000509000000000000" pitchFamily="65" charset="-120"/>
            </a:rPr>
            <a:t>年齡因素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9093D2F-05B1-4586-AD67-4B5A00691AFC}" type="parTrans" cxnId="{1AE76022-39AD-42EB-A86A-1AB923DB78B6}">
      <dgm:prSet/>
      <dgm:spPr/>
      <dgm:t>
        <a:bodyPr/>
        <a:lstStyle/>
        <a:p>
          <a:endParaRPr lang="zh-TW" altLang="en-US"/>
        </a:p>
      </dgm:t>
    </dgm:pt>
    <dgm:pt modelId="{13559F6B-44C5-457D-9D3F-1FC89F82EA71}" type="sibTrans" cxnId="{1AE76022-39AD-42EB-A86A-1AB923DB78B6}">
      <dgm:prSet/>
      <dgm:spPr/>
      <dgm:t>
        <a:bodyPr/>
        <a:lstStyle/>
        <a:p>
          <a:endParaRPr lang="zh-TW" altLang="en-US"/>
        </a:p>
      </dgm:t>
    </dgm:pt>
    <dgm:pt modelId="{BC045A68-E665-4E2B-85F8-DD96A92DF7FF}">
      <dgm:prSet phldrT="[文字]" custT="1"/>
      <dgm:spPr/>
      <dgm:t>
        <a:bodyPr/>
        <a:lstStyle/>
        <a:p>
          <a:pPr algn="l"/>
          <a:r>
            <a:rPr lang="zh-TW" altLang="en-US" sz="2400" b="0" dirty="0" smtClean="0">
              <a:latin typeface="標楷體" panose="03000509000000000000" pitchFamily="65" charset="-120"/>
              <a:ea typeface="標楷體" panose="03000509000000000000" pitchFamily="65" charset="-120"/>
            </a:rPr>
            <a:t>認清人際知覺的偏差</a:t>
          </a:r>
          <a:endParaRPr lang="zh-TW" altLang="en-US" sz="2400" b="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8B1D821-2979-4F72-899F-A7A9A3F97E12}" type="sibTrans" cxnId="{4C66F459-4BA1-4A16-8BAE-676FF6285A56}">
      <dgm:prSet/>
      <dgm:spPr/>
      <dgm:t>
        <a:bodyPr/>
        <a:lstStyle/>
        <a:p>
          <a:endParaRPr lang="zh-TW" altLang="en-US"/>
        </a:p>
      </dgm:t>
    </dgm:pt>
    <dgm:pt modelId="{1C6F1864-D31E-4909-B215-8BE78B784683}" type="parTrans" cxnId="{4C66F459-4BA1-4A16-8BAE-676FF6285A56}">
      <dgm:prSet/>
      <dgm:spPr/>
      <dgm:t>
        <a:bodyPr/>
        <a:lstStyle/>
        <a:p>
          <a:endParaRPr lang="zh-TW" altLang="en-US"/>
        </a:p>
      </dgm:t>
    </dgm:pt>
    <dgm:pt modelId="{E0829333-8258-4270-8293-7F392D6F34F9}" type="pres">
      <dgm:prSet presAssocID="{3C24BBBC-1FB7-438F-8C42-F59005ACC7E0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687467B0-FA30-4DD5-BBFD-E71AD1F1A794}" type="pres">
      <dgm:prSet presAssocID="{25478401-B29A-4138-A4A3-66D29F5EE85D}" presName="root" presStyleCnt="0">
        <dgm:presLayoutVars>
          <dgm:chMax/>
          <dgm:chPref/>
        </dgm:presLayoutVars>
      </dgm:prSet>
      <dgm:spPr/>
    </dgm:pt>
    <dgm:pt modelId="{A1A053BF-9A15-4213-814E-69AD3C0040E3}" type="pres">
      <dgm:prSet presAssocID="{25478401-B29A-4138-A4A3-66D29F5EE85D}" presName="rootComposite" presStyleCnt="0">
        <dgm:presLayoutVars/>
      </dgm:prSet>
      <dgm:spPr/>
    </dgm:pt>
    <dgm:pt modelId="{63F4D0DC-2F2D-4318-BE53-9C8233BEE714}" type="pres">
      <dgm:prSet presAssocID="{25478401-B29A-4138-A4A3-66D29F5EE85D}" presName="ParentAccent" presStyleLbl="alignNode1" presStyleIdx="0" presStyleCnt="3" custScaleX="86490" custLinFactNeighborX="-6828"/>
      <dgm:spPr/>
    </dgm:pt>
    <dgm:pt modelId="{933D5F08-B76B-412A-8759-99B778B0DA2A}" type="pres">
      <dgm:prSet presAssocID="{25478401-B29A-4138-A4A3-66D29F5EE85D}" presName="ParentSmallAccent" presStyleLbl="fgAcc1" presStyleIdx="0" presStyleCnt="3"/>
      <dgm:spPr>
        <a:noFill/>
        <a:ln>
          <a:noFill/>
        </a:ln>
      </dgm:spPr>
    </dgm:pt>
    <dgm:pt modelId="{74AEBFC6-8225-4CD4-8B57-3E15DAE6865C}" type="pres">
      <dgm:prSet presAssocID="{25478401-B29A-4138-A4A3-66D29F5EE85D}" presName="Parent" presStyleLbl="revTx" presStyleIdx="0" presStyleCnt="16" custScaleX="77842" custLinFactNeighborX="-8622" custLinFactNeighborY="5312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3FAC02-CA77-4701-BCB2-37B2AF0C089F}" type="pres">
      <dgm:prSet presAssocID="{25478401-B29A-4138-A4A3-66D29F5EE85D}" presName="childShape" presStyleCnt="0">
        <dgm:presLayoutVars>
          <dgm:chMax val="0"/>
          <dgm:chPref val="0"/>
        </dgm:presLayoutVars>
      </dgm:prSet>
      <dgm:spPr/>
    </dgm:pt>
    <dgm:pt modelId="{ECEEFD42-7118-432C-A055-AB2E05CDB50D}" type="pres">
      <dgm:prSet presAssocID="{1C455E0B-B232-4453-BA22-98C6CEB29224}" presName="childComposite" presStyleCnt="0">
        <dgm:presLayoutVars>
          <dgm:chMax val="0"/>
          <dgm:chPref val="0"/>
        </dgm:presLayoutVars>
      </dgm:prSet>
      <dgm:spPr/>
    </dgm:pt>
    <dgm:pt modelId="{509A8968-FD4E-4CFF-84DC-0F17C0988953}" type="pres">
      <dgm:prSet presAssocID="{1C455E0B-B232-4453-BA22-98C6CEB29224}" presName="ChildAccent" presStyleLbl="solidFgAcc1" presStyleIdx="0" presStyleCnt="13" custLinFactNeighborX="-3653" custLinFactNeighborY="3775"/>
      <dgm:spPr/>
    </dgm:pt>
    <dgm:pt modelId="{FD79AF37-3DE2-47DE-9BA7-4D3FA9895442}" type="pres">
      <dgm:prSet presAssocID="{1C455E0B-B232-4453-BA22-98C6CEB29224}" presName="Child" presStyleLbl="revTx" presStyleIdx="1" presStyleCnt="16" custScaleX="70297" custLinFactNeighborX="-14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93305D-0561-4AF9-93A2-D41A54EA41BD}" type="pres">
      <dgm:prSet presAssocID="{C0436DE0-C855-4DE2-B4CB-ED803921C1B0}" presName="childComposite" presStyleCnt="0">
        <dgm:presLayoutVars>
          <dgm:chMax val="0"/>
          <dgm:chPref val="0"/>
        </dgm:presLayoutVars>
      </dgm:prSet>
      <dgm:spPr/>
    </dgm:pt>
    <dgm:pt modelId="{54ABB6DA-3991-475B-957D-526E06723704}" type="pres">
      <dgm:prSet presAssocID="{C0436DE0-C855-4DE2-B4CB-ED803921C1B0}" presName="ChildAccent" presStyleLbl="solidFgAcc1" presStyleIdx="1" presStyleCnt="13"/>
      <dgm:spPr/>
    </dgm:pt>
    <dgm:pt modelId="{5E795969-4D99-4BD1-BC6A-DD8A712DAAED}" type="pres">
      <dgm:prSet presAssocID="{C0436DE0-C855-4DE2-B4CB-ED803921C1B0}" presName="Child" presStyleLbl="revTx" presStyleIdx="2" presStyleCnt="16" custScaleX="70297" custLinFactNeighborX="-14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266A1C-B44A-4B45-BC99-0D683FF5A884}" type="pres">
      <dgm:prSet presAssocID="{6E993ADD-9DA2-40B8-ACF5-76789A2F1FBF}" presName="childComposite" presStyleCnt="0">
        <dgm:presLayoutVars>
          <dgm:chMax val="0"/>
          <dgm:chPref val="0"/>
        </dgm:presLayoutVars>
      </dgm:prSet>
      <dgm:spPr/>
    </dgm:pt>
    <dgm:pt modelId="{66643C3D-A635-4082-ABAE-13B667DE8762}" type="pres">
      <dgm:prSet presAssocID="{6E993ADD-9DA2-40B8-ACF5-76789A2F1FBF}" presName="ChildAccent" presStyleLbl="solidFgAcc1" presStyleIdx="2" presStyleCnt="13"/>
      <dgm:spPr/>
    </dgm:pt>
    <dgm:pt modelId="{4BC81E00-B640-4E4C-A569-FE98934C259C}" type="pres">
      <dgm:prSet presAssocID="{6E993ADD-9DA2-40B8-ACF5-76789A2F1FBF}" presName="Child" presStyleLbl="revTx" presStyleIdx="3" presStyleCnt="16" custScaleX="70297" custLinFactNeighborX="-147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CCEDA6-7001-499B-A6BF-13D747EDD8D4}" type="pres">
      <dgm:prSet presAssocID="{FF0D0F21-AC52-4391-81D0-162CAEB46075}" presName="root" presStyleCnt="0">
        <dgm:presLayoutVars>
          <dgm:chMax/>
          <dgm:chPref/>
        </dgm:presLayoutVars>
      </dgm:prSet>
      <dgm:spPr/>
    </dgm:pt>
    <dgm:pt modelId="{DA7FDB17-9E8B-4CF7-A00D-F7055B995D78}" type="pres">
      <dgm:prSet presAssocID="{FF0D0F21-AC52-4391-81D0-162CAEB46075}" presName="rootComposite" presStyleCnt="0">
        <dgm:presLayoutVars/>
      </dgm:prSet>
      <dgm:spPr/>
    </dgm:pt>
    <dgm:pt modelId="{0DB93C2E-5273-4458-A4BB-7A3488A28DA1}" type="pres">
      <dgm:prSet presAssocID="{FF0D0F21-AC52-4391-81D0-162CAEB46075}" presName="ParentAccent" presStyleLbl="alignNode1" presStyleIdx="1" presStyleCnt="3" custScaleX="117677" custLinFactNeighborX="-5624"/>
      <dgm:spPr/>
    </dgm:pt>
    <dgm:pt modelId="{B72A7A54-3031-4C62-B132-E20BA34DCDBA}" type="pres">
      <dgm:prSet presAssocID="{FF0D0F21-AC52-4391-81D0-162CAEB46075}" presName="ParentSmallAccent" presStyleLbl="fgAcc1" presStyleIdx="1" presStyleCnt="3"/>
      <dgm:spPr>
        <a:noFill/>
        <a:ln>
          <a:noFill/>
        </a:ln>
      </dgm:spPr>
    </dgm:pt>
    <dgm:pt modelId="{355F1104-B92D-4096-90A0-75A861C31AAD}" type="pres">
      <dgm:prSet presAssocID="{FF0D0F21-AC52-4391-81D0-162CAEB46075}" presName="Parent" presStyleLbl="revTx" presStyleIdx="4" presStyleCnt="16" custLinFactNeighborX="-5854" custLinFactNeighborY="5312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D23951-3927-4ACF-B91A-26DDAAF31F50}" type="pres">
      <dgm:prSet presAssocID="{FF0D0F21-AC52-4391-81D0-162CAEB46075}" presName="childShape" presStyleCnt="0">
        <dgm:presLayoutVars>
          <dgm:chMax val="0"/>
          <dgm:chPref val="0"/>
        </dgm:presLayoutVars>
      </dgm:prSet>
      <dgm:spPr/>
    </dgm:pt>
    <dgm:pt modelId="{A163D31C-654C-4C12-8CCE-8411A618CB05}" type="pres">
      <dgm:prSet presAssocID="{BC045A68-E665-4E2B-85F8-DD96A92DF7FF}" presName="childComposite" presStyleCnt="0">
        <dgm:presLayoutVars>
          <dgm:chMax val="0"/>
          <dgm:chPref val="0"/>
        </dgm:presLayoutVars>
      </dgm:prSet>
      <dgm:spPr/>
    </dgm:pt>
    <dgm:pt modelId="{06A00DFF-5A59-4787-86EE-82F5DF9DCB1E}" type="pres">
      <dgm:prSet presAssocID="{BC045A68-E665-4E2B-85F8-DD96A92DF7FF}" presName="ChildAccent" presStyleLbl="solidFgAcc1" presStyleIdx="3" presStyleCnt="13" custLinFactX="-45929" custLinFactNeighborX="-100000"/>
      <dgm:spPr/>
    </dgm:pt>
    <dgm:pt modelId="{4C5FE524-745D-43DF-A9C3-8B3FDAFB5ABD}" type="pres">
      <dgm:prSet presAssocID="{BC045A68-E665-4E2B-85F8-DD96A92DF7FF}" presName="Child" presStyleLbl="revTx" presStyleIdx="5" presStyleCnt="16" custScaleX="127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D2F6FD-F087-4282-8E37-0885471B0AD6}" type="pres">
      <dgm:prSet presAssocID="{93956117-B730-4602-B1A4-660384C2B337}" presName="childComposite" presStyleCnt="0">
        <dgm:presLayoutVars>
          <dgm:chMax val="0"/>
          <dgm:chPref val="0"/>
        </dgm:presLayoutVars>
      </dgm:prSet>
      <dgm:spPr/>
    </dgm:pt>
    <dgm:pt modelId="{418DBEB8-4896-4E02-819A-3C54D69E05EB}" type="pres">
      <dgm:prSet presAssocID="{93956117-B730-4602-B1A4-660384C2B337}" presName="ChildAccent" presStyleLbl="solidFgAcc1" presStyleIdx="4" presStyleCnt="13" custLinFactX="-45929" custLinFactNeighborX="-100000"/>
      <dgm:spPr/>
    </dgm:pt>
    <dgm:pt modelId="{1140C2AC-8E7F-4BB1-9C13-36141DC520AC}" type="pres">
      <dgm:prSet presAssocID="{93956117-B730-4602-B1A4-660384C2B337}" presName="Child" presStyleLbl="revTx" presStyleIdx="6" presStyleCnt="16" custScaleX="127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8A4815-625A-4830-83D3-7AB3BFE2F291}" type="pres">
      <dgm:prSet presAssocID="{549CEB86-45BA-4993-B67C-8ACAD634D796}" presName="childComposite" presStyleCnt="0">
        <dgm:presLayoutVars>
          <dgm:chMax val="0"/>
          <dgm:chPref val="0"/>
        </dgm:presLayoutVars>
      </dgm:prSet>
      <dgm:spPr/>
    </dgm:pt>
    <dgm:pt modelId="{AE984760-C4B7-46AF-A5D1-F3C77F78D6E2}" type="pres">
      <dgm:prSet presAssocID="{549CEB86-45BA-4993-B67C-8ACAD634D796}" presName="ChildAccent" presStyleLbl="solidFgAcc1" presStyleIdx="5" presStyleCnt="13" custLinFactX="-45929" custLinFactNeighborX="-100000"/>
      <dgm:spPr/>
    </dgm:pt>
    <dgm:pt modelId="{B0476DA4-4B55-450D-9CC1-702C17531527}" type="pres">
      <dgm:prSet presAssocID="{549CEB86-45BA-4993-B67C-8ACAD634D796}" presName="Child" presStyleLbl="revTx" presStyleIdx="7" presStyleCnt="16" custScaleX="127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E57B9E-1A2E-4E5C-9764-39F2170DE872}" type="pres">
      <dgm:prSet presAssocID="{DEAB32C4-BE2E-4AFA-85BE-49790741949D}" presName="childComposite" presStyleCnt="0">
        <dgm:presLayoutVars>
          <dgm:chMax val="0"/>
          <dgm:chPref val="0"/>
        </dgm:presLayoutVars>
      </dgm:prSet>
      <dgm:spPr/>
    </dgm:pt>
    <dgm:pt modelId="{5FBEABBA-AE70-4DC7-8B68-C5860D73EEC8}" type="pres">
      <dgm:prSet presAssocID="{DEAB32C4-BE2E-4AFA-85BE-49790741949D}" presName="ChildAccent" presStyleLbl="solidFgAcc1" presStyleIdx="6" presStyleCnt="13" custLinFactX="-45929" custLinFactNeighborX="-100000"/>
      <dgm:spPr/>
    </dgm:pt>
    <dgm:pt modelId="{47F232E4-4E62-4089-A805-17EAEE3BE74E}" type="pres">
      <dgm:prSet presAssocID="{DEAB32C4-BE2E-4AFA-85BE-49790741949D}" presName="Child" presStyleLbl="revTx" presStyleIdx="8" presStyleCnt="16" custScaleX="127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736D3F-E78B-4E57-AA69-2240780E3960}" type="pres">
      <dgm:prSet presAssocID="{5B6D60F5-3028-4CE5-8047-D3C6B56EC877}" presName="root" presStyleCnt="0">
        <dgm:presLayoutVars>
          <dgm:chMax/>
          <dgm:chPref/>
        </dgm:presLayoutVars>
      </dgm:prSet>
      <dgm:spPr/>
    </dgm:pt>
    <dgm:pt modelId="{F5604CF5-5AFA-4E6A-A462-DD17F43409E1}" type="pres">
      <dgm:prSet presAssocID="{5B6D60F5-3028-4CE5-8047-D3C6B56EC877}" presName="rootComposite" presStyleCnt="0">
        <dgm:presLayoutVars/>
      </dgm:prSet>
      <dgm:spPr/>
    </dgm:pt>
    <dgm:pt modelId="{BBA24B0B-2D3E-4984-AC78-8C173148EBCA}" type="pres">
      <dgm:prSet presAssocID="{5B6D60F5-3028-4CE5-8047-D3C6B56EC877}" presName="ParentAccent" presStyleLbl="alignNode1" presStyleIdx="2" presStyleCnt="3" custScaleX="97387" custLinFactNeighborX="-4977"/>
      <dgm:spPr/>
    </dgm:pt>
    <dgm:pt modelId="{62ABCDBF-9896-4C04-B8A7-017178CFD6FB}" type="pres">
      <dgm:prSet presAssocID="{5B6D60F5-3028-4CE5-8047-D3C6B56EC877}" presName="ParentSmallAccent" presStyleLbl="fgAcc1" presStyleIdx="2" presStyleCnt="3" custLinFactX="400000" custLinFactNeighborX="469156" custLinFactNeighborY="-18805"/>
      <dgm:spPr>
        <a:noFill/>
        <a:ln>
          <a:noFill/>
        </a:ln>
      </dgm:spPr>
    </dgm:pt>
    <dgm:pt modelId="{F33F3D0B-2144-4BF4-AE5D-7F5C25ADBA3F}" type="pres">
      <dgm:prSet presAssocID="{5B6D60F5-3028-4CE5-8047-D3C6B56EC877}" presName="Parent" presStyleLbl="revTx" presStyleIdx="9" presStyleCnt="16" custScaleX="92559" custLinFactNeighborX="-5126" custLinFactNeighborY="5312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D755B7-4C9C-490A-AF2A-78EDDCE6375C}" type="pres">
      <dgm:prSet presAssocID="{5B6D60F5-3028-4CE5-8047-D3C6B56EC877}" presName="childShape" presStyleCnt="0">
        <dgm:presLayoutVars>
          <dgm:chMax val="0"/>
          <dgm:chPref val="0"/>
        </dgm:presLayoutVars>
      </dgm:prSet>
      <dgm:spPr/>
    </dgm:pt>
    <dgm:pt modelId="{42664F29-5C90-496F-AA25-ABF19DB12277}" type="pres">
      <dgm:prSet presAssocID="{6B87588B-6C99-481C-9E23-F50AE37916E6}" presName="childComposite" presStyleCnt="0">
        <dgm:presLayoutVars>
          <dgm:chMax val="0"/>
          <dgm:chPref val="0"/>
        </dgm:presLayoutVars>
      </dgm:prSet>
      <dgm:spPr/>
    </dgm:pt>
    <dgm:pt modelId="{ACFF56C7-4629-46F6-BAF1-4D78906FBA63}" type="pres">
      <dgm:prSet presAssocID="{6B87588B-6C99-481C-9E23-F50AE37916E6}" presName="ChildAccent" presStyleLbl="solidFgAcc1" presStyleIdx="7" presStyleCnt="13"/>
      <dgm:spPr/>
    </dgm:pt>
    <dgm:pt modelId="{4BC74E78-53FB-44D2-ADE8-3F0D15F76D6E}" type="pres">
      <dgm:prSet presAssocID="{6B87588B-6C99-481C-9E23-F50AE37916E6}" presName="Child" presStyleLbl="revTx" presStyleIdx="10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6BF9CD-AED2-4DD3-BC85-A682845E4F71}" type="pres">
      <dgm:prSet presAssocID="{C3F4BFEE-6E07-4AC9-8E5F-48A9D7587EEE}" presName="childComposite" presStyleCnt="0">
        <dgm:presLayoutVars>
          <dgm:chMax val="0"/>
          <dgm:chPref val="0"/>
        </dgm:presLayoutVars>
      </dgm:prSet>
      <dgm:spPr/>
    </dgm:pt>
    <dgm:pt modelId="{8C60F2F1-D9F5-440D-9BA9-0C88220C1E13}" type="pres">
      <dgm:prSet presAssocID="{C3F4BFEE-6E07-4AC9-8E5F-48A9D7587EEE}" presName="ChildAccent" presStyleLbl="solidFgAcc1" presStyleIdx="8" presStyleCnt="13"/>
      <dgm:spPr/>
    </dgm:pt>
    <dgm:pt modelId="{3B9128CB-A9E4-4B47-9A84-341253A1CF63}" type="pres">
      <dgm:prSet presAssocID="{C3F4BFEE-6E07-4AC9-8E5F-48A9D7587EEE}" presName="Child" presStyleLbl="revTx" presStyleIdx="11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18B5CC-6696-4AA3-AD26-D3F6EB2E0331}" type="pres">
      <dgm:prSet presAssocID="{2FA2C460-96F4-4985-A703-2EC42BCC062C}" presName="childComposite" presStyleCnt="0">
        <dgm:presLayoutVars>
          <dgm:chMax val="0"/>
          <dgm:chPref val="0"/>
        </dgm:presLayoutVars>
      </dgm:prSet>
      <dgm:spPr/>
    </dgm:pt>
    <dgm:pt modelId="{C4970DBE-F943-4558-8BAF-B8267DB85C61}" type="pres">
      <dgm:prSet presAssocID="{2FA2C460-96F4-4985-A703-2EC42BCC062C}" presName="ChildAccent" presStyleLbl="solidFgAcc1" presStyleIdx="9" presStyleCnt="13"/>
      <dgm:spPr/>
    </dgm:pt>
    <dgm:pt modelId="{9E26EA9E-78AD-4F7B-9672-FADEF81B2023}" type="pres">
      <dgm:prSet presAssocID="{2FA2C460-96F4-4985-A703-2EC42BCC062C}" presName="Child" presStyleLbl="revTx" presStyleIdx="12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4E5A2A-7F7D-448B-8ED9-3C45E72C3118}" type="pres">
      <dgm:prSet presAssocID="{6D7E77C1-32F8-42DB-AA2F-5EE2B201FEAA}" presName="childComposite" presStyleCnt="0">
        <dgm:presLayoutVars>
          <dgm:chMax val="0"/>
          <dgm:chPref val="0"/>
        </dgm:presLayoutVars>
      </dgm:prSet>
      <dgm:spPr/>
    </dgm:pt>
    <dgm:pt modelId="{258FB6BF-2837-4336-B025-D69B0C43A5CF}" type="pres">
      <dgm:prSet presAssocID="{6D7E77C1-32F8-42DB-AA2F-5EE2B201FEAA}" presName="ChildAccent" presStyleLbl="solidFgAcc1" presStyleIdx="10" presStyleCnt="13"/>
      <dgm:spPr/>
    </dgm:pt>
    <dgm:pt modelId="{5BABC75E-AFCB-4674-97BC-80FBA93E995D}" type="pres">
      <dgm:prSet presAssocID="{6D7E77C1-32F8-42DB-AA2F-5EE2B201FEAA}" presName="Child" presStyleLbl="revTx" presStyleIdx="13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116F07-B91E-4ACB-B3A6-80C7537EDE8E}" type="pres">
      <dgm:prSet presAssocID="{4675BB5E-686A-48B3-B249-069502E93F6E}" presName="childComposite" presStyleCnt="0">
        <dgm:presLayoutVars>
          <dgm:chMax val="0"/>
          <dgm:chPref val="0"/>
        </dgm:presLayoutVars>
      </dgm:prSet>
      <dgm:spPr/>
    </dgm:pt>
    <dgm:pt modelId="{7AFF3802-4DE7-477C-B79A-8ABCD8BFD46F}" type="pres">
      <dgm:prSet presAssocID="{4675BB5E-686A-48B3-B249-069502E93F6E}" presName="ChildAccent" presStyleLbl="solidFgAcc1" presStyleIdx="11" presStyleCnt="13"/>
      <dgm:spPr/>
    </dgm:pt>
    <dgm:pt modelId="{C7E8B7C7-7E93-417D-A6A9-8C1F30FA9140}" type="pres">
      <dgm:prSet presAssocID="{4675BB5E-686A-48B3-B249-069502E93F6E}" presName="Child" presStyleLbl="revTx" presStyleIdx="14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1D5E3-1C9A-4DF7-A6B1-238A366334DD}" type="pres">
      <dgm:prSet presAssocID="{48919E8D-750A-4474-BAD4-E9F0B7B7A8CC}" presName="childComposite" presStyleCnt="0">
        <dgm:presLayoutVars>
          <dgm:chMax val="0"/>
          <dgm:chPref val="0"/>
        </dgm:presLayoutVars>
      </dgm:prSet>
      <dgm:spPr/>
    </dgm:pt>
    <dgm:pt modelId="{0A92628E-CDFF-462F-AC25-58FB0C86CE61}" type="pres">
      <dgm:prSet presAssocID="{48919E8D-750A-4474-BAD4-E9F0B7B7A8CC}" presName="ChildAccent" presStyleLbl="solidFgAcc1" presStyleIdx="12" presStyleCnt="13"/>
      <dgm:spPr/>
    </dgm:pt>
    <dgm:pt modelId="{F55074F5-0193-4A74-9006-87B85ACA5F58}" type="pres">
      <dgm:prSet presAssocID="{48919E8D-750A-4474-BAD4-E9F0B7B7A8CC}" presName="Child" presStyleLbl="revTx" presStyleIdx="15" presStyleCnt="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931B2E6-BEC8-46A8-B54E-D897325A06F4}" type="presOf" srcId="{3C24BBBC-1FB7-438F-8C42-F59005ACC7E0}" destId="{E0829333-8258-4270-8293-7F392D6F34F9}" srcOrd="0" destOrd="0" presId="urn:microsoft.com/office/officeart/2008/layout/SquareAccentList"/>
    <dgm:cxn modelId="{29313BEB-BFC2-413C-BBF1-2CFA53105A5F}" type="presOf" srcId="{C3F4BFEE-6E07-4AC9-8E5F-48A9D7587EEE}" destId="{3B9128CB-A9E4-4B47-9A84-341253A1CF63}" srcOrd="0" destOrd="0" presId="urn:microsoft.com/office/officeart/2008/layout/SquareAccentList"/>
    <dgm:cxn modelId="{B99A0FEF-43AE-4534-B0E8-6B5A2A274E01}" type="presOf" srcId="{1C455E0B-B232-4453-BA22-98C6CEB29224}" destId="{FD79AF37-3DE2-47DE-9BA7-4D3FA9895442}" srcOrd="0" destOrd="0" presId="urn:microsoft.com/office/officeart/2008/layout/SquareAccentList"/>
    <dgm:cxn modelId="{EE06302F-8483-4EA0-BC6D-A56B3119043B}" type="presOf" srcId="{6E993ADD-9DA2-40B8-ACF5-76789A2F1FBF}" destId="{4BC81E00-B640-4E4C-A569-FE98934C259C}" srcOrd="0" destOrd="0" presId="urn:microsoft.com/office/officeart/2008/layout/SquareAccentList"/>
    <dgm:cxn modelId="{89B91904-FF2E-433C-95E0-99FA52021A96}" type="presOf" srcId="{93956117-B730-4602-B1A4-660384C2B337}" destId="{1140C2AC-8E7F-4BB1-9C13-36141DC520AC}" srcOrd="0" destOrd="0" presId="urn:microsoft.com/office/officeart/2008/layout/SquareAccentList"/>
    <dgm:cxn modelId="{3CB6E007-2945-4A25-A670-2EC37F2E7448}" type="presOf" srcId="{549CEB86-45BA-4993-B67C-8ACAD634D796}" destId="{B0476DA4-4B55-450D-9CC1-702C17531527}" srcOrd="0" destOrd="0" presId="urn:microsoft.com/office/officeart/2008/layout/SquareAccentList"/>
    <dgm:cxn modelId="{92F2703D-8361-4421-A0ED-C4B55522FBBF}" srcId="{3C24BBBC-1FB7-438F-8C42-F59005ACC7E0}" destId="{FF0D0F21-AC52-4391-81D0-162CAEB46075}" srcOrd="1" destOrd="0" parTransId="{696912D2-4513-43BB-AA41-E94DA21255DA}" sibTransId="{D81F30A2-BCB4-4D69-9EA9-E3EB10178DAF}"/>
    <dgm:cxn modelId="{A1E54681-A392-4042-917A-A89EA6C2CD9C}" type="presOf" srcId="{6B87588B-6C99-481C-9E23-F50AE37916E6}" destId="{4BC74E78-53FB-44D2-ADE8-3F0D15F76D6E}" srcOrd="0" destOrd="0" presId="urn:microsoft.com/office/officeart/2008/layout/SquareAccentList"/>
    <dgm:cxn modelId="{92E38686-2A35-4F62-A847-110B93340C0E}" type="presOf" srcId="{6D7E77C1-32F8-42DB-AA2F-5EE2B201FEAA}" destId="{5BABC75E-AFCB-4674-97BC-80FBA93E995D}" srcOrd="0" destOrd="0" presId="urn:microsoft.com/office/officeart/2008/layout/SquareAccentList"/>
    <dgm:cxn modelId="{213D6881-A23D-4B51-99DF-81A89C1B6BBE}" srcId="{5B6D60F5-3028-4CE5-8047-D3C6B56EC877}" destId="{2FA2C460-96F4-4985-A703-2EC42BCC062C}" srcOrd="2" destOrd="0" parTransId="{2C00AF0B-CD2D-4BDA-AE08-D0FF9349AF30}" sibTransId="{E6A93676-D59E-4AAA-BEF3-CD644D540B96}"/>
    <dgm:cxn modelId="{C3ED4E1F-DD3A-4854-9FEE-6E3CB01FE122}" srcId="{3C24BBBC-1FB7-438F-8C42-F59005ACC7E0}" destId="{5B6D60F5-3028-4CE5-8047-D3C6B56EC877}" srcOrd="2" destOrd="0" parTransId="{1C5F1487-F429-477B-9E4B-C6B74040B3EC}" sibTransId="{D6B01CB9-1672-4113-96CE-F763938D8366}"/>
    <dgm:cxn modelId="{6743DB99-86C7-48D5-909C-DF1CF9340BB9}" type="presOf" srcId="{5B6D60F5-3028-4CE5-8047-D3C6B56EC877}" destId="{F33F3D0B-2144-4BF4-AE5D-7F5C25ADBA3F}" srcOrd="0" destOrd="0" presId="urn:microsoft.com/office/officeart/2008/layout/SquareAccentList"/>
    <dgm:cxn modelId="{DBACEBA2-87D2-4AAF-9548-06E7644DA046}" srcId="{25478401-B29A-4138-A4A3-66D29F5EE85D}" destId="{1C455E0B-B232-4453-BA22-98C6CEB29224}" srcOrd="0" destOrd="0" parTransId="{805F5BD1-F4E7-476F-9F00-21BDD1D4E4AB}" sibTransId="{35AEBEB9-8ED1-4998-B07B-3A64BD1535DE}"/>
    <dgm:cxn modelId="{4C66F459-4BA1-4A16-8BAE-676FF6285A56}" srcId="{FF0D0F21-AC52-4391-81D0-162CAEB46075}" destId="{BC045A68-E665-4E2B-85F8-DD96A92DF7FF}" srcOrd="0" destOrd="0" parTransId="{1C6F1864-D31E-4909-B215-8BE78B784683}" sibTransId="{D8B1D821-2979-4F72-899F-A7A9A3F97E12}"/>
    <dgm:cxn modelId="{BBD39824-516F-47A4-8896-9772726A84C9}" type="presOf" srcId="{DEAB32C4-BE2E-4AFA-85BE-49790741949D}" destId="{47F232E4-4E62-4089-A805-17EAEE3BE74E}" srcOrd="0" destOrd="0" presId="urn:microsoft.com/office/officeart/2008/layout/SquareAccentList"/>
    <dgm:cxn modelId="{165BD613-7F98-4B21-8052-FE62800855E4}" srcId="{FF0D0F21-AC52-4391-81D0-162CAEB46075}" destId="{DEAB32C4-BE2E-4AFA-85BE-49790741949D}" srcOrd="3" destOrd="0" parTransId="{136A693C-3EFA-4081-80CC-03FAA8EA6224}" sibTransId="{2BFD94F3-1967-4343-9DA8-C9A700EB918C}"/>
    <dgm:cxn modelId="{E2A04A5D-7BB8-4963-BF1F-B87334B625E2}" type="presOf" srcId="{25478401-B29A-4138-A4A3-66D29F5EE85D}" destId="{74AEBFC6-8225-4CD4-8B57-3E15DAE6865C}" srcOrd="0" destOrd="0" presId="urn:microsoft.com/office/officeart/2008/layout/SquareAccentList"/>
    <dgm:cxn modelId="{1B478632-0D5D-48D0-8480-3F7BA22EEE7C}" type="presOf" srcId="{2FA2C460-96F4-4985-A703-2EC42BCC062C}" destId="{9E26EA9E-78AD-4F7B-9672-FADEF81B2023}" srcOrd="0" destOrd="0" presId="urn:microsoft.com/office/officeart/2008/layout/SquareAccentList"/>
    <dgm:cxn modelId="{F56AE10B-37A6-41E3-9D4F-7F4BB5DD46B9}" srcId="{5B6D60F5-3028-4CE5-8047-D3C6B56EC877}" destId="{48919E8D-750A-4474-BAD4-E9F0B7B7A8CC}" srcOrd="5" destOrd="0" parTransId="{372E0BF9-A063-4409-BC95-1F36675FA48F}" sibTransId="{79149F2D-9BEF-4A21-959B-1A32F7A5EB66}"/>
    <dgm:cxn modelId="{9343D077-19C5-4677-A382-62E56C0CDF8C}" srcId="{5B6D60F5-3028-4CE5-8047-D3C6B56EC877}" destId="{6B87588B-6C99-481C-9E23-F50AE37916E6}" srcOrd="0" destOrd="0" parTransId="{257B82B4-8B94-4CF3-A778-A9EB7E429CFB}" sibTransId="{E95D7346-DFCF-491D-8D2F-54EAE161ACA0}"/>
    <dgm:cxn modelId="{6619A9FC-324C-4D76-B4DE-A7D36B252BEF}" type="presOf" srcId="{C0436DE0-C855-4DE2-B4CB-ED803921C1B0}" destId="{5E795969-4D99-4BD1-BC6A-DD8A712DAAED}" srcOrd="0" destOrd="0" presId="urn:microsoft.com/office/officeart/2008/layout/SquareAccentList"/>
    <dgm:cxn modelId="{12700F73-DC75-40CB-8138-5D213055EC27}" srcId="{25478401-B29A-4138-A4A3-66D29F5EE85D}" destId="{C0436DE0-C855-4DE2-B4CB-ED803921C1B0}" srcOrd="1" destOrd="0" parTransId="{CC3C6E78-4E0C-46E2-855E-99026D8F6E50}" sibTransId="{72F45180-8E3E-48A4-BED6-07A4FFB2DA5C}"/>
    <dgm:cxn modelId="{3929B8EF-6D4A-4A41-BC7C-35566B411449}" srcId="{25478401-B29A-4138-A4A3-66D29F5EE85D}" destId="{6E993ADD-9DA2-40B8-ACF5-76789A2F1FBF}" srcOrd="2" destOrd="0" parTransId="{6D6DAA00-B160-4DCD-BA63-812A614FB3B8}" sibTransId="{345F32B6-3B96-42FA-8C08-0513D50A018A}"/>
    <dgm:cxn modelId="{BB6AA9DF-1453-4BE8-BF35-2ADD1A161F73}" srcId="{5B6D60F5-3028-4CE5-8047-D3C6B56EC877}" destId="{C3F4BFEE-6E07-4AC9-8E5F-48A9D7587EEE}" srcOrd="1" destOrd="0" parTransId="{45BBE641-BFA5-4B00-B498-832DD01353E4}" sibTransId="{920805E7-148D-444B-9AD3-8F2F37558054}"/>
    <dgm:cxn modelId="{28188892-4E4B-4A2C-820B-C29A6FA55500}" srcId="{FF0D0F21-AC52-4391-81D0-162CAEB46075}" destId="{549CEB86-45BA-4993-B67C-8ACAD634D796}" srcOrd="2" destOrd="0" parTransId="{B22881DD-8EED-4512-9309-BB26B989F8FD}" sibTransId="{884717B7-BD84-41A4-A031-A89D7293CE9B}"/>
    <dgm:cxn modelId="{4A996317-750D-4D80-A38D-7461A930F3E3}" type="presOf" srcId="{FF0D0F21-AC52-4391-81D0-162CAEB46075}" destId="{355F1104-B92D-4096-90A0-75A861C31AAD}" srcOrd="0" destOrd="0" presId="urn:microsoft.com/office/officeart/2008/layout/SquareAccentList"/>
    <dgm:cxn modelId="{552AEF4A-15EB-4DB8-9D89-9D6E257F01D3}" srcId="{5B6D60F5-3028-4CE5-8047-D3C6B56EC877}" destId="{4675BB5E-686A-48B3-B249-069502E93F6E}" srcOrd="4" destOrd="0" parTransId="{86F3BE86-5210-498D-8E55-61F3FB0297EE}" sibTransId="{3763BD57-9403-492D-A6DB-E79B61E2CB07}"/>
    <dgm:cxn modelId="{BB6060B2-52A3-4E35-8237-BFD8EA9D5281}" type="presOf" srcId="{48919E8D-750A-4474-BAD4-E9F0B7B7A8CC}" destId="{F55074F5-0193-4A74-9006-87B85ACA5F58}" srcOrd="0" destOrd="0" presId="urn:microsoft.com/office/officeart/2008/layout/SquareAccentList"/>
    <dgm:cxn modelId="{8F8882D6-9B5A-49FF-AD1A-578FFB1AB2BF}" type="presOf" srcId="{BC045A68-E665-4E2B-85F8-DD96A92DF7FF}" destId="{4C5FE524-745D-43DF-A9C3-8B3FDAFB5ABD}" srcOrd="0" destOrd="0" presId="urn:microsoft.com/office/officeart/2008/layout/SquareAccentList"/>
    <dgm:cxn modelId="{72682212-DBE6-4B16-8CA5-DE997056A202}" srcId="{FF0D0F21-AC52-4391-81D0-162CAEB46075}" destId="{93956117-B730-4602-B1A4-660384C2B337}" srcOrd="1" destOrd="0" parTransId="{F2F3045D-46D3-4415-AB98-BA3E5A00CF7C}" sibTransId="{EA2E846A-EC45-40B8-8E90-E89D20DF6D80}"/>
    <dgm:cxn modelId="{35BF2E89-3074-45EE-94F5-5E1A9AB4EBED}" srcId="{3C24BBBC-1FB7-438F-8C42-F59005ACC7E0}" destId="{25478401-B29A-4138-A4A3-66D29F5EE85D}" srcOrd="0" destOrd="0" parTransId="{9AEF3FBE-27CF-459E-B6B9-0BE8FD81C5C6}" sibTransId="{CEF6F235-AD60-41DB-9AA8-3F5289950384}"/>
    <dgm:cxn modelId="{1AE76022-39AD-42EB-A86A-1AB923DB78B6}" srcId="{5B6D60F5-3028-4CE5-8047-D3C6B56EC877}" destId="{6D7E77C1-32F8-42DB-AA2F-5EE2B201FEAA}" srcOrd="3" destOrd="0" parTransId="{19093D2F-05B1-4586-AD67-4B5A00691AFC}" sibTransId="{13559F6B-44C5-457D-9D3F-1FC89F82EA71}"/>
    <dgm:cxn modelId="{ABC2C507-347F-4A9A-B391-11AA1C950193}" type="presOf" srcId="{4675BB5E-686A-48B3-B249-069502E93F6E}" destId="{C7E8B7C7-7E93-417D-A6A9-8C1F30FA9140}" srcOrd="0" destOrd="0" presId="urn:microsoft.com/office/officeart/2008/layout/SquareAccentList"/>
    <dgm:cxn modelId="{A7AF2C4E-A342-4BFB-B6EB-B8FC24516EA9}" type="presParOf" srcId="{E0829333-8258-4270-8293-7F392D6F34F9}" destId="{687467B0-FA30-4DD5-BBFD-E71AD1F1A794}" srcOrd="0" destOrd="0" presId="urn:microsoft.com/office/officeart/2008/layout/SquareAccentList"/>
    <dgm:cxn modelId="{86586ADF-EFAD-4274-8788-73ED6B9EC781}" type="presParOf" srcId="{687467B0-FA30-4DD5-BBFD-E71AD1F1A794}" destId="{A1A053BF-9A15-4213-814E-69AD3C0040E3}" srcOrd="0" destOrd="0" presId="urn:microsoft.com/office/officeart/2008/layout/SquareAccentList"/>
    <dgm:cxn modelId="{A58834E6-112B-444C-8ADC-17229CE8685F}" type="presParOf" srcId="{A1A053BF-9A15-4213-814E-69AD3C0040E3}" destId="{63F4D0DC-2F2D-4318-BE53-9C8233BEE714}" srcOrd="0" destOrd="0" presId="urn:microsoft.com/office/officeart/2008/layout/SquareAccentList"/>
    <dgm:cxn modelId="{1716CC2C-96F7-4FFA-98F9-E8CF916A0AD1}" type="presParOf" srcId="{A1A053BF-9A15-4213-814E-69AD3C0040E3}" destId="{933D5F08-B76B-412A-8759-99B778B0DA2A}" srcOrd="1" destOrd="0" presId="urn:microsoft.com/office/officeart/2008/layout/SquareAccentList"/>
    <dgm:cxn modelId="{22C25ADC-0313-4E80-9347-8B73450E6EB1}" type="presParOf" srcId="{A1A053BF-9A15-4213-814E-69AD3C0040E3}" destId="{74AEBFC6-8225-4CD4-8B57-3E15DAE6865C}" srcOrd="2" destOrd="0" presId="urn:microsoft.com/office/officeart/2008/layout/SquareAccentList"/>
    <dgm:cxn modelId="{92D4800B-D7BE-4D54-9A03-0EA68862060E}" type="presParOf" srcId="{687467B0-FA30-4DD5-BBFD-E71AD1F1A794}" destId="{663FAC02-CA77-4701-BCB2-37B2AF0C089F}" srcOrd="1" destOrd="0" presId="urn:microsoft.com/office/officeart/2008/layout/SquareAccentList"/>
    <dgm:cxn modelId="{B172D43A-4569-4DAF-A670-B24A3D394025}" type="presParOf" srcId="{663FAC02-CA77-4701-BCB2-37B2AF0C089F}" destId="{ECEEFD42-7118-432C-A055-AB2E05CDB50D}" srcOrd="0" destOrd="0" presId="urn:microsoft.com/office/officeart/2008/layout/SquareAccentList"/>
    <dgm:cxn modelId="{BF5C4690-8105-4CA4-8407-35DAE67184BC}" type="presParOf" srcId="{ECEEFD42-7118-432C-A055-AB2E05CDB50D}" destId="{509A8968-FD4E-4CFF-84DC-0F17C0988953}" srcOrd="0" destOrd="0" presId="urn:microsoft.com/office/officeart/2008/layout/SquareAccentList"/>
    <dgm:cxn modelId="{5083E1B7-E9D9-4152-8AD5-C275E73AA3D4}" type="presParOf" srcId="{ECEEFD42-7118-432C-A055-AB2E05CDB50D}" destId="{FD79AF37-3DE2-47DE-9BA7-4D3FA9895442}" srcOrd="1" destOrd="0" presId="urn:microsoft.com/office/officeart/2008/layout/SquareAccentList"/>
    <dgm:cxn modelId="{92BA105C-0ABA-4F9C-85B4-B962C59C5B44}" type="presParOf" srcId="{663FAC02-CA77-4701-BCB2-37B2AF0C089F}" destId="{9993305D-0561-4AF9-93A2-D41A54EA41BD}" srcOrd="1" destOrd="0" presId="urn:microsoft.com/office/officeart/2008/layout/SquareAccentList"/>
    <dgm:cxn modelId="{E47CFE2E-6348-4D67-ABD4-0B124036F319}" type="presParOf" srcId="{9993305D-0561-4AF9-93A2-D41A54EA41BD}" destId="{54ABB6DA-3991-475B-957D-526E06723704}" srcOrd="0" destOrd="0" presId="urn:microsoft.com/office/officeart/2008/layout/SquareAccentList"/>
    <dgm:cxn modelId="{B848D7E0-FAFC-412D-B0AF-87FEE252C7F9}" type="presParOf" srcId="{9993305D-0561-4AF9-93A2-D41A54EA41BD}" destId="{5E795969-4D99-4BD1-BC6A-DD8A712DAAED}" srcOrd="1" destOrd="0" presId="urn:microsoft.com/office/officeart/2008/layout/SquareAccentList"/>
    <dgm:cxn modelId="{F7B1B636-503F-42FE-952E-B78CA5E5E009}" type="presParOf" srcId="{663FAC02-CA77-4701-BCB2-37B2AF0C089F}" destId="{2D266A1C-B44A-4B45-BC99-0D683FF5A884}" srcOrd="2" destOrd="0" presId="urn:microsoft.com/office/officeart/2008/layout/SquareAccentList"/>
    <dgm:cxn modelId="{88A9853C-4432-406F-ACBD-098C59B7B7E5}" type="presParOf" srcId="{2D266A1C-B44A-4B45-BC99-0D683FF5A884}" destId="{66643C3D-A635-4082-ABAE-13B667DE8762}" srcOrd="0" destOrd="0" presId="urn:microsoft.com/office/officeart/2008/layout/SquareAccentList"/>
    <dgm:cxn modelId="{8F8E9ECE-0D89-43C1-8643-DD00BDB25E36}" type="presParOf" srcId="{2D266A1C-B44A-4B45-BC99-0D683FF5A884}" destId="{4BC81E00-B640-4E4C-A569-FE98934C259C}" srcOrd="1" destOrd="0" presId="urn:microsoft.com/office/officeart/2008/layout/SquareAccentList"/>
    <dgm:cxn modelId="{5AB4D1A1-E41F-4A2A-92C5-B144A73EE147}" type="presParOf" srcId="{E0829333-8258-4270-8293-7F392D6F34F9}" destId="{9ECCEDA6-7001-499B-A6BF-13D747EDD8D4}" srcOrd="1" destOrd="0" presId="urn:microsoft.com/office/officeart/2008/layout/SquareAccentList"/>
    <dgm:cxn modelId="{078F5DD7-7F83-49E1-BE41-63DEFBBD02A0}" type="presParOf" srcId="{9ECCEDA6-7001-499B-A6BF-13D747EDD8D4}" destId="{DA7FDB17-9E8B-4CF7-A00D-F7055B995D78}" srcOrd="0" destOrd="0" presId="urn:microsoft.com/office/officeart/2008/layout/SquareAccentList"/>
    <dgm:cxn modelId="{A51A087A-C770-4EE2-8804-39875F779206}" type="presParOf" srcId="{DA7FDB17-9E8B-4CF7-A00D-F7055B995D78}" destId="{0DB93C2E-5273-4458-A4BB-7A3488A28DA1}" srcOrd="0" destOrd="0" presId="urn:microsoft.com/office/officeart/2008/layout/SquareAccentList"/>
    <dgm:cxn modelId="{FA820EF5-EBE0-4C7B-A8C7-474F402BA82B}" type="presParOf" srcId="{DA7FDB17-9E8B-4CF7-A00D-F7055B995D78}" destId="{B72A7A54-3031-4C62-B132-E20BA34DCDBA}" srcOrd="1" destOrd="0" presId="urn:microsoft.com/office/officeart/2008/layout/SquareAccentList"/>
    <dgm:cxn modelId="{08E0F563-3157-4851-9F2D-C13596EFED0B}" type="presParOf" srcId="{DA7FDB17-9E8B-4CF7-A00D-F7055B995D78}" destId="{355F1104-B92D-4096-90A0-75A861C31AAD}" srcOrd="2" destOrd="0" presId="urn:microsoft.com/office/officeart/2008/layout/SquareAccentList"/>
    <dgm:cxn modelId="{56952A5C-E32A-4D89-9C61-39D018B06E4F}" type="presParOf" srcId="{9ECCEDA6-7001-499B-A6BF-13D747EDD8D4}" destId="{E9D23951-3927-4ACF-B91A-26DDAAF31F50}" srcOrd="1" destOrd="0" presId="urn:microsoft.com/office/officeart/2008/layout/SquareAccentList"/>
    <dgm:cxn modelId="{602A2A6F-2E45-41A0-815C-03B717D8FD1D}" type="presParOf" srcId="{E9D23951-3927-4ACF-B91A-26DDAAF31F50}" destId="{A163D31C-654C-4C12-8CCE-8411A618CB05}" srcOrd="0" destOrd="0" presId="urn:microsoft.com/office/officeart/2008/layout/SquareAccentList"/>
    <dgm:cxn modelId="{A8EADCA2-67E2-41E6-B603-0A61BEA67D1E}" type="presParOf" srcId="{A163D31C-654C-4C12-8CCE-8411A618CB05}" destId="{06A00DFF-5A59-4787-86EE-82F5DF9DCB1E}" srcOrd="0" destOrd="0" presId="urn:microsoft.com/office/officeart/2008/layout/SquareAccentList"/>
    <dgm:cxn modelId="{5CBDD86D-B112-4844-9833-F367C5E23B22}" type="presParOf" srcId="{A163D31C-654C-4C12-8CCE-8411A618CB05}" destId="{4C5FE524-745D-43DF-A9C3-8B3FDAFB5ABD}" srcOrd="1" destOrd="0" presId="urn:microsoft.com/office/officeart/2008/layout/SquareAccentList"/>
    <dgm:cxn modelId="{ADCCCE99-C91D-47F2-BE1C-7B89B2502D1E}" type="presParOf" srcId="{E9D23951-3927-4ACF-B91A-26DDAAF31F50}" destId="{F7D2F6FD-F087-4282-8E37-0885471B0AD6}" srcOrd="1" destOrd="0" presId="urn:microsoft.com/office/officeart/2008/layout/SquareAccentList"/>
    <dgm:cxn modelId="{841E7952-B1D0-450E-AF65-8F36107C21D2}" type="presParOf" srcId="{F7D2F6FD-F087-4282-8E37-0885471B0AD6}" destId="{418DBEB8-4896-4E02-819A-3C54D69E05EB}" srcOrd="0" destOrd="0" presId="urn:microsoft.com/office/officeart/2008/layout/SquareAccentList"/>
    <dgm:cxn modelId="{1FC9E11B-1E71-4263-AC7A-877158E645BF}" type="presParOf" srcId="{F7D2F6FD-F087-4282-8E37-0885471B0AD6}" destId="{1140C2AC-8E7F-4BB1-9C13-36141DC520AC}" srcOrd="1" destOrd="0" presId="urn:microsoft.com/office/officeart/2008/layout/SquareAccentList"/>
    <dgm:cxn modelId="{64857C31-F957-44FD-B511-9870AA04C944}" type="presParOf" srcId="{E9D23951-3927-4ACF-B91A-26DDAAF31F50}" destId="{EC8A4815-625A-4830-83D3-7AB3BFE2F291}" srcOrd="2" destOrd="0" presId="urn:microsoft.com/office/officeart/2008/layout/SquareAccentList"/>
    <dgm:cxn modelId="{060F5192-E2C9-4C39-A79C-12269497C198}" type="presParOf" srcId="{EC8A4815-625A-4830-83D3-7AB3BFE2F291}" destId="{AE984760-C4B7-46AF-A5D1-F3C77F78D6E2}" srcOrd="0" destOrd="0" presId="urn:microsoft.com/office/officeart/2008/layout/SquareAccentList"/>
    <dgm:cxn modelId="{1901D88E-B120-4163-88C8-2540BAF6CA79}" type="presParOf" srcId="{EC8A4815-625A-4830-83D3-7AB3BFE2F291}" destId="{B0476DA4-4B55-450D-9CC1-702C17531527}" srcOrd="1" destOrd="0" presId="urn:microsoft.com/office/officeart/2008/layout/SquareAccentList"/>
    <dgm:cxn modelId="{6B6A0A66-60BD-4D38-B66C-3E5D386FF41A}" type="presParOf" srcId="{E9D23951-3927-4ACF-B91A-26DDAAF31F50}" destId="{1EE57B9E-1A2E-4E5C-9764-39F2170DE872}" srcOrd="3" destOrd="0" presId="urn:microsoft.com/office/officeart/2008/layout/SquareAccentList"/>
    <dgm:cxn modelId="{198E6BF5-01B3-42D8-AAD0-F482619D80B2}" type="presParOf" srcId="{1EE57B9E-1A2E-4E5C-9764-39F2170DE872}" destId="{5FBEABBA-AE70-4DC7-8B68-C5860D73EEC8}" srcOrd="0" destOrd="0" presId="urn:microsoft.com/office/officeart/2008/layout/SquareAccentList"/>
    <dgm:cxn modelId="{A4C947FC-B1A6-45B2-AE6A-4372F26689EC}" type="presParOf" srcId="{1EE57B9E-1A2E-4E5C-9764-39F2170DE872}" destId="{47F232E4-4E62-4089-A805-17EAEE3BE74E}" srcOrd="1" destOrd="0" presId="urn:microsoft.com/office/officeart/2008/layout/SquareAccentList"/>
    <dgm:cxn modelId="{188CFB81-C142-42CC-BB5C-796B0ED63421}" type="presParOf" srcId="{E0829333-8258-4270-8293-7F392D6F34F9}" destId="{F5736D3F-E78B-4E57-AA69-2240780E3960}" srcOrd="2" destOrd="0" presId="urn:microsoft.com/office/officeart/2008/layout/SquareAccentList"/>
    <dgm:cxn modelId="{620C06D8-69E6-481B-97C0-4B5DD140232E}" type="presParOf" srcId="{F5736D3F-E78B-4E57-AA69-2240780E3960}" destId="{F5604CF5-5AFA-4E6A-A462-DD17F43409E1}" srcOrd="0" destOrd="0" presId="urn:microsoft.com/office/officeart/2008/layout/SquareAccentList"/>
    <dgm:cxn modelId="{0E31E7A0-4A63-4CB0-91FE-C56E1ACA6742}" type="presParOf" srcId="{F5604CF5-5AFA-4E6A-A462-DD17F43409E1}" destId="{BBA24B0B-2D3E-4984-AC78-8C173148EBCA}" srcOrd="0" destOrd="0" presId="urn:microsoft.com/office/officeart/2008/layout/SquareAccentList"/>
    <dgm:cxn modelId="{9A116CFA-EB51-4EE4-9508-14C216B7C628}" type="presParOf" srcId="{F5604CF5-5AFA-4E6A-A462-DD17F43409E1}" destId="{62ABCDBF-9896-4C04-B8A7-017178CFD6FB}" srcOrd="1" destOrd="0" presId="urn:microsoft.com/office/officeart/2008/layout/SquareAccentList"/>
    <dgm:cxn modelId="{C824AF3B-5970-4E17-B0C6-6E0D4558F702}" type="presParOf" srcId="{F5604CF5-5AFA-4E6A-A462-DD17F43409E1}" destId="{F33F3D0B-2144-4BF4-AE5D-7F5C25ADBA3F}" srcOrd="2" destOrd="0" presId="urn:microsoft.com/office/officeart/2008/layout/SquareAccentList"/>
    <dgm:cxn modelId="{88F94573-E704-4011-8238-EA0021535507}" type="presParOf" srcId="{F5736D3F-E78B-4E57-AA69-2240780E3960}" destId="{05D755B7-4C9C-490A-AF2A-78EDDCE6375C}" srcOrd="1" destOrd="0" presId="urn:microsoft.com/office/officeart/2008/layout/SquareAccentList"/>
    <dgm:cxn modelId="{120B2FB3-F0F6-4AEE-B483-062EBD87C3D9}" type="presParOf" srcId="{05D755B7-4C9C-490A-AF2A-78EDDCE6375C}" destId="{42664F29-5C90-496F-AA25-ABF19DB12277}" srcOrd="0" destOrd="0" presId="urn:microsoft.com/office/officeart/2008/layout/SquareAccentList"/>
    <dgm:cxn modelId="{3F1B840C-9398-49D7-9DF6-B2AF79EA0C7E}" type="presParOf" srcId="{42664F29-5C90-496F-AA25-ABF19DB12277}" destId="{ACFF56C7-4629-46F6-BAF1-4D78906FBA63}" srcOrd="0" destOrd="0" presId="urn:microsoft.com/office/officeart/2008/layout/SquareAccentList"/>
    <dgm:cxn modelId="{F13D8684-D6F3-4EBF-AE0F-8F398068FF14}" type="presParOf" srcId="{42664F29-5C90-496F-AA25-ABF19DB12277}" destId="{4BC74E78-53FB-44D2-ADE8-3F0D15F76D6E}" srcOrd="1" destOrd="0" presId="urn:microsoft.com/office/officeart/2008/layout/SquareAccentList"/>
    <dgm:cxn modelId="{98C7C528-7056-4C08-AEA7-CA7C97B1313D}" type="presParOf" srcId="{05D755B7-4C9C-490A-AF2A-78EDDCE6375C}" destId="{3B6BF9CD-AED2-4DD3-BC85-A682845E4F71}" srcOrd="1" destOrd="0" presId="urn:microsoft.com/office/officeart/2008/layout/SquareAccentList"/>
    <dgm:cxn modelId="{FAEA211B-1552-46A3-BF63-70013997BB52}" type="presParOf" srcId="{3B6BF9CD-AED2-4DD3-BC85-A682845E4F71}" destId="{8C60F2F1-D9F5-440D-9BA9-0C88220C1E13}" srcOrd="0" destOrd="0" presId="urn:microsoft.com/office/officeart/2008/layout/SquareAccentList"/>
    <dgm:cxn modelId="{6EE7BF82-FE38-4B01-B783-91557AB2F98B}" type="presParOf" srcId="{3B6BF9CD-AED2-4DD3-BC85-A682845E4F71}" destId="{3B9128CB-A9E4-4B47-9A84-341253A1CF63}" srcOrd="1" destOrd="0" presId="urn:microsoft.com/office/officeart/2008/layout/SquareAccentList"/>
    <dgm:cxn modelId="{E68EB95B-AC95-40C3-8E51-A792521B1928}" type="presParOf" srcId="{05D755B7-4C9C-490A-AF2A-78EDDCE6375C}" destId="{7C18B5CC-6696-4AA3-AD26-D3F6EB2E0331}" srcOrd="2" destOrd="0" presId="urn:microsoft.com/office/officeart/2008/layout/SquareAccentList"/>
    <dgm:cxn modelId="{6899210B-D21A-4DB7-A2C7-53F878D9D4C3}" type="presParOf" srcId="{7C18B5CC-6696-4AA3-AD26-D3F6EB2E0331}" destId="{C4970DBE-F943-4558-8BAF-B8267DB85C61}" srcOrd="0" destOrd="0" presId="urn:microsoft.com/office/officeart/2008/layout/SquareAccentList"/>
    <dgm:cxn modelId="{F9467A36-4C6E-4DF0-BC77-684A0F3A2134}" type="presParOf" srcId="{7C18B5CC-6696-4AA3-AD26-D3F6EB2E0331}" destId="{9E26EA9E-78AD-4F7B-9672-FADEF81B2023}" srcOrd="1" destOrd="0" presId="urn:microsoft.com/office/officeart/2008/layout/SquareAccentList"/>
    <dgm:cxn modelId="{4D16E637-D9FA-461A-B88A-2BFEE2BA57C2}" type="presParOf" srcId="{05D755B7-4C9C-490A-AF2A-78EDDCE6375C}" destId="{EF4E5A2A-7F7D-448B-8ED9-3C45E72C3118}" srcOrd="3" destOrd="0" presId="urn:microsoft.com/office/officeart/2008/layout/SquareAccentList"/>
    <dgm:cxn modelId="{BC3854D2-D37C-426F-BE94-CC6BBF2245BC}" type="presParOf" srcId="{EF4E5A2A-7F7D-448B-8ED9-3C45E72C3118}" destId="{258FB6BF-2837-4336-B025-D69B0C43A5CF}" srcOrd="0" destOrd="0" presId="urn:microsoft.com/office/officeart/2008/layout/SquareAccentList"/>
    <dgm:cxn modelId="{02EA078E-217E-498D-AB32-97111E38F68A}" type="presParOf" srcId="{EF4E5A2A-7F7D-448B-8ED9-3C45E72C3118}" destId="{5BABC75E-AFCB-4674-97BC-80FBA93E995D}" srcOrd="1" destOrd="0" presId="urn:microsoft.com/office/officeart/2008/layout/SquareAccentList"/>
    <dgm:cxn modelId="{B8A10293-57AE-4C81-8825-C7EF27526639}" type="presParOf" srcId="{05D755B7-4C9C-490A-AF2A-78EDDCE6375C}" destId="{62116F07-B91E-4ACB-B3A6-80C7537EDE8E}" srcOrd="4" destOrd="0" presId="urn:microsoft.com/office/officeart/2008/layout/SquareAccentList"/>
    <dgm:cxn modelId="{6F74AB1B-610D-4743-B688-2EE93A796F17}" type="presParOf" srcId="{62116F07-B91E-4ACB-B3A6-80C7537EDE8E}" destId="{7AFF3802-4DE7-477C-B79A-8ABCD8BFD46F}" srcOrd="0" destOrd="0" presId="urn:microsoft.com/office/officeart/2008/layout/SquareAccentList"/>
    <dgm:cxn modelId="{616F1C1B-5D7C-47D4-B267-B52AD399B34E}" type="presParOf" srcId="{62116F07-B91E-4ACB-B3A6-80C7537EDE8E}" destId="{C7E8B7C7-7E93-417D-A6A9-8C1F30FA9140}" srcOrd="1" destOrd="0" presId="urn:microsoft.com/office/officeart/2008/layout/SquareAccentList"/>
    <dgm:cxn modelId="{330BFEBE-0D42-47DB-830C-192646D12E55}" type="presParOf" srcId="{05D755B7-4C9C-490A-AF2A-78EDDCE6375C}" destId="{A8B1D5E3-1C9A-4DF7-A6B1-238A366334DD}" srcOrd="5" destOrd="0" presId="urn:microsoft.com/office/officeart/2008/layout/SquareAccentList"/>
    <dgm:cxn modelId="{F5398D24-3798-4EFF-BFB1-7C1E0AA683F2}" type="presParOf" srcId="{A8B1D5E3-1C9A-4DF7-A6B1-238A366334DD}" destId="{0A92628E-CDFF-462F-AC25-58FB0C86CE61}" srcOrd="0" destOrd="0" presId="urn:microsoft.com/office/officeart/2008/layout/SquareAccentList"/>
    <dgm:cxn modelId="{9E7CBAA0-226B-4763-BC42-41D71CA32FA5}" type="presParOf" srcId="{A8B1D5E3-1C9A-4DF7-A6B1-238A366334DD}" destId="{F55074F5-0193-4A74-9006-87B85ACA5F5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620047-FC71-43B3-A75F-F066ECC65C04}" type="doc">
      <dgm:prSet loTypeId="urn:microsoft.com/office/officeart/2005/8/layout/hierarchy4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zh-TW" altLang="en-US"/>
        </a:p>
      </dgm:t>
    </dgm:pt>
    <dgm:pt modelId="{C499E7F7-D5BC-4D95-A646-363EAFE633EF}">
      <dgm:prSet phldrT="[文字]"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假設的一致性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E375C7C-EA62-41B7-A173-FD50F6424938}" type="parTrans" cxnId="{623F0CEE-C357-4409-A140-11AD08D9B810}">
      <dgm:prSet/>
      <dgm:spPr/>
      <dgm:t>
        <a:bodyPr/>
        <a:lstStyle/>
        <a:p>
          <a:endParaRPr lang="zh-TW" altLang="en-US"/>
        </a:p>
      </dgm:t>
    </dgm:pt>
    <dgm:pt modelId="{B5A5D4E5-2ACA-4987-9C19-1C194978B778}" type="sibTrans" cxnId="{623F0CEE-C357-4409-A140-11AD08D9B810}">
      <dgm:prSet/>
      <dgm:spPr/>
      <dgm:t>
        <a:bodyPr/>
        <a:lstStyle/>
        <a:p>
          <a:endParaRPr lang="zh-TW" altLang="en-US"/>
        </a:p>
      </dgm:t>
    </dgm:pt>
    <dgm:pt modelId="{62C77345-23EC-4527-8863-DE352B64973F}">
      <dgm:prSet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初始效應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FBBABA9-B9CE-423F-8B73-3714D5E62395}" type="parTrans" cxnId="{144A09C0-641E-48E9-9989-1B4BCB14E3B6}">
      <dgm:prSet/>
      <dgm:spPr/>
      <dgm:t>
        <a:bodyPr/>
        <a:lstStyle/>
        <a:p>
          <a:endParaRPr lang="zh-TW" altLang="en-US"/>
        </a:p>
      </dgm:t>
    </dgm:pt>
    <dgm:pt modelId="{40D8A5A6-CA39-4835-9C65-A3100B17F86C}" type="sibTrans" cxnId="{144A09C0-641E-48E9-9989-1B4BCB14E3B6}">
      <dgm:prSet/>
      <dgm:spPr/>
      <dgm:t>
        <a:bodyPr/>
        <a:lstStyle/>
        <a:p>
          <a:endParaRPr lang="zh-TW" altLang="en-US"/>
        </a:p>
      </dgm:t>
    </dgm:pt>
    <dgm:pt modelId="{5C2EA548-B462-4701-AF7A-EDC344042395}">
      <dgm:prSet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時近效應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2AF99A4-1281-48C6-A5DA-5FFD0A9331F8}" type="parTrans" cxnId="{11FFF0F8-3980-4F15-8BA6-D791AC5E311A}">
      <dgm:prSet/>
      <dgm:spPr/>
      <dgm:t>
        <a:bodyPr/>
        <a:lstStyle/>
        <a:p>
          <a:endParaRPr lang="zh-TW" altLang="en-US"/>
        </a:p>
      </dgm:t>
    </dgm:pt>
    <dgm:pt modelId="{932AD41F-7C48-4527-A5FE-4655AD578756}" type="sibTrans" cxnId="{11FFF0F8-3980-4F15-8BA6-D791AC5E311A}">
      <dgm:prSet/>
      <dgm:spPr/>
      <dgm:t>
        <a:bodyPr/>
        <a:lstStyle/>
        <a:p>
          <a:endParaRPr lang="zh-TW" altLang="en-US"/>
        </a:p>
      </dgm:t>
    </dgm:pt>
    <dgm:pt modelId="{6B292C27-C2DF-4831-AC61-4A8139DF13DA}">
      <dgm:prSet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月暈效應</a:t>
          </a:r>
          <a:endParaRPr lang="en-US" altLang="zh-TW" sz="3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95B328C-BA60-4C5B-AECA-BD78D2B4D81E}" type="parTrans" cxnId="{8AC09AE6-8ECB-4A0B-A590-3E90A9088DDC}">
      <dgm:prSet/>
      <dgm:spPr/>
      <dgm:t>
        <a:bodyPr/>
        <a:lstStyle/>
        <a:p>
          <a:endParaRPr lang="zh-TW" altLang="en-US"/>
        </a:p>
      </dgm:t>
    </dgm:pt>
    <dgm:pt modelId="{BA4BA4C6-6F89-49C3-8132-138B52B330FB}" type="sibTrans" cxnId="{8AC09AE6-8ECB-4A0B-A590-3E90A9088DDC}">
      <dgm:prSet/>
      <dgm:spPr/>
      <dgm:t>
        <a:bodyPr/>
        <a:lstStyle/>
        <a:p>
          <a:endParaRPr lang="zh-TW" altLang="en-US"/>
        </a:p>
      </dgm:t>
    </dgm:pt>
    <dgm:pt modelId="{2A697A53-0F62-4F37-B162-53CE611A936F}">
      <dgm:prSet custT="1"/>
      <dgm:spPr/>
      <dgm:t>
        <a:bodyPr/>
        <a:lstStyle/>
        <a:p>
          <a:r>
            <a:rPr lang="zh-TW" altLang="en-US" sz="3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endParaRPr lang="zh-TW" altLang="en-US" sz="3200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68527DE-3E29-44B3-B181-2E0427DFB927}" type="parTrans" cxnId="{7DC2D7EB-D4C1-4D32-8F83-31D6C749A95B}">
      <dgm:prSet/>
      <dgm:spPr/>
      <dgm:t>
        <a:bodyPr/>
        <a:lstStyle/>
        <a:p>
          <a:endParaRPr lang="zh-TW" altLang="en-US"/>
        </a:p>
      </dgm:t>
    </dgm:pt>
    <dgm:pt modelId="{DF60525F-1C06-4DAC-9CFF-632945D18ABB}" type="sibTrans" cxnId="{7DC2D7EB-D4C1-4D32-8F83-31D6C749A95B}">
      <dgm:prSet/>
      <dgm:spPr/>
      <dgm:t>
        <a:bodyPr/>
        <a:lstStyle/>
        <a:p>
          <a:endParaRPr lang="zh-TW" altLang="en-US"/>
        </a:p>
      </dgm:t>
    </dgm:pt>
    <dgm:pt modelId="{3782281D-6229-4584-8BE9-9F8E55B79E92}" type="pres">
      <dgm:prSet presAssocID="{F5620047-FC71-43B3-A75F-F066ECC65C0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3A6C83BB-A1B0-4149-AAE6-CE560E97F743}" type="pres">
      <dgm:prSet presAssocID="{C499E7F7-D5BC-4D95-A646-363EAFE633EF}" presName="vertOne" presStyleCnt="0"/>
      <dgm:spPr/>
    </dgm:pt>
    <dgm:pt modelId="{73BF2BBE-364B-4D3F-ADF1-C7ECD554970B}" type="pres">
      <dgm:prSet presAssocID="{C499E7F7-D5BC-4D95-A646-363EAFE633EF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351ABB5C-7B27-4382-8255-2EE92E4F1F9F}" type="pres">
      <dgm:prSet presAssocID="{C499E7F7-D5BC-4D95-A646-363EAFE633EF}" presName="horzOne" presStyleCnt="0"/>
      <dgm:spPr/>
    </dgm:pt>
    <dgm:pt modelId="{0AA9F78E-F339-4806-9B30-385E2FA040AD}" type="pres">
      <dgm:prSet presAssocID="{B5A5D4E5-2ACA-4987-9C19-1C194978B778}" presName="sibSpaceOne" presStyleCnt="0"/>
      <dgm:spPr/>
    </dgm:pt>
    <dgm:pt modelId="{DF9E9EF9-ED4A-4682-962B-9E70CB10F451}" type="pres">
      <dgm:prSet presAssocID="{62C77345-23EC-4527-8863-DE352B64973F}" presName="vertOne" presStyleCnt="0"/>
      <dgm:spPr/>
    </dgm:pt>
    <dgm:pt modelId="{6DB68992-C7E8-488B-AE5E-0B9722108343}" type="pres">
      <dgm:prSet presAssocID="{62C77345-23EC-4527-8863-DE352B64973F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2E01797-FF0B-49D1-88A5-C36E2A392229}" type="pres">
      <dgm:prSet presAssocID="{62C77345-23EC-4527-8863-DE352B64973F}" presName="horzOne" presStyleCnt="0"/>
      <dgm:spPr/>
    </dgm:pt>
    <dgm:pt modelId="{9608C624-796C-4163-B416-791F1EAFC3C1}" type="pres">
      <dgm:prSet presAssocID="{40D8A5A6-CA39-4835-9C65-A3100B17F86C}" presName="sibSpaceOne" presStyleCnt="0"/>
      <dgm:spPr/>
    </dgm:pt>
    <dgm:pt modelId="{858172E0-B6E8-4EBC-BE51-526A9C8943C7}" type="pres">
      <dgm:prSet presAssocID="{5C2EA548-B462-4701-AF7A-EDC344042395}" presName="vertOne" presStyleCnt="0"/>
      <dgm:spPr/>
    </dgm:pt>
    <dgm:pt modelId="{6748B9EA-CC8D-44CD-8CFC-9D58049B2D20}" type="pres">
      <dgm:prSet presAssocID="{5C2EA548-B462-4701-AF7A-EDC344042395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E776998-9088-4CAD-9C73-2AF7AFDF03A2}" type="pres">
      <dgm:prSet presAssocID="{5C2EA548-B462-4701-AF7A-EDC344042395}" presName="horzOne" presStyleCnt="0"/>
      <dgm:spPr/>
    </dgm:pt>
    <dgm:pt modelId="{BE7467A7-4B1F-4A4C-9AC5-54B89CCD3A81}" type="pres">
      <dgm:prSet presAssocID="{932AD41F-7C48-4527-A5FE-4655AD578756}" presName="sibSpaceOne" presStyleCnt="0"/>
      <dgm:spPr/>
    </dgm:pt>
    <dgm:pt modelId="{D965C2CC-0B6A-412A-973D-309F622691C4}" type="pres">
      <dgm:prSet presAssocID="{6B292C27-C2DF-4831-AC61-4A8139DF13DA}" presName="vertOne" presStyleCnt="0"/>
      <dgm:spPr/>
    </dgm:pt>
    <dgm:pt modelId="{C74D9988-52DC-4334-BA81-66AC082B67FC}" type="pres">
      <dgm:prSet presAssocID="{6B292C27-C2DF-4831-AC61-4A8139DF13DA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C2FFDC0-84AF-423F-A55B-41B9B9811772}" type="pres">
      <dgm:prSet presAssocID="{6B292C27-C2DF-4831-AC61-4A8139DF13DA}" presName="horzOne" presStyleCnt="0"/>
      <dgm:spPr/>
    </dgm:pt>
    <dgm:pt modelId="{4C6940E2-A400-4D6A-A342-63769CD2531A}" type="pres">
      <dgm:prSet presAssocID="{BA4BA4C6-6F89-49C3-8132-138B52B330FB}" presName="sibSpaceOne" presStyleCnt="0"/>
      <dgm:spPr/>
    </dgm:pt>
    <dgm:pt modelId="{24FF45C0-6164-42D3-8FDC-3FEA0A547D51}" type="pres">
      <dgm:prSet presAssocID="{2A697A53-0F62-4F37-B162-53CE611A936F}" presName="vertOne" presStyleCnt="0"/>
      <dgm:spPr/>
    </dgm:pt>
    <dgm:pt modelId="{62472715-84B8-45CB-9771-0672D89AF5AD}" type="pres">
      <dgm:prSet presAssocID="{2A697A53-0F62-4F37-B162-53CE611A936F}" presName="txOne" presStyleLbl="node0" presStyleIdx="4" presStyleCnt="5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77E3E36-F2A6-4E50-9272-BAF7AFF2CC3C}" type="pres">
      <dgm:prSet presAssocID="{2A697A53-0F62-4F37-B162-53CE611A936F}" presName="horzOne" presStyleCnt="0"/>
      <dgm:spPr/>
    </dgm:pt>
  </dgm:ptLst>
  <dgm:cxnLst>
    <dgm:cxn modelId="{11FFF0F8-3980-4F15-8BA6-D791AC5E311A}" srcId="{F5620047-FC71-43B3-A75F-F066ECC65C04}" destId="{5C2EA548-B462-4701-AF7A-EDC344042395}" srcOrd="2" destOrd="0" parTransId="{F2AF99A4-1281-48C6-A5DA-5FFD0A9331F8}" sibTransId="{932AD41F-7C48-4527-A5FE-4655AD578756}"/>
    <dgm:cxn modelId="{144A09C0-641E-48E9-9989-1B4BCB14E3B6}" srcId="{F5620047-FC71-43B3-A75F-F066ECC65C04}" destId="{62C77345-23EC-4527-8863-DE352B64973F}" srcOrd="1" destOrd="0" parTransId="{CFBBABA9-B9CE-423F-8B73-3714D5E62395}" sibTransId="{40D8A5A6-CA39-4835-9C65-A3100B17F86C}"/>
    <dgm:cxn modelId="{7DC2D7EB-D4C1-4D32-8F83-31D6C749A95B}" srcId="{F5620047-FC71-43B3-A75F-F066ECC65C04}" destId="{2A697A53-0F62-4F37-B162-53CE611A936F}" srcOrd="4" destOrd="0" parTransId="{D68527DE-3E29-44B3-B181-2E0427DFB927}" sibTransId="{DF60525F-1C06-4DAC-9CFF-632945D18ABB}"/>
    <dgm:cxn modelId="{4A3F97B5-225E-4CAA-B563-0DD6079DC8D9}" type="presOf" srcId="{5C2EA548-B462-4701-AF7A-EDC344042395}" destId="{6748B9EA-CC8D-44CD-8CFC-9D58049B2D20}" srcOrd="0" destOrd="0" presId="urn:microsoft.com/office/officeart/2005/8/layout/hierarchy4"/>
    <dgm:cxn modelId="{DD01E909-94C6-4A7D-8A66-72412AB86D93}" type="presOf" srcId="{2A697A53-0F62-4F37-B162-53CE611A936F}" destId="{62472715-84B8-45CB-9771-0672D89AF5AD}" srcOrd="0" destOrd="0" presId="urn:microsoft.com/office/officeart/2005/8/layout/hierarchy4"/>
    <dgm:cxn modelId="{8AC09AE6-8ECB-4A0B-A590-3E90A9088DDC}" srcId="{F5620047-FC71-43B3-A75F-F066ECC65C04}" destId="{6B292C27-C2DF-4831-AC61-4A8139DF13DA}" srcOrd="3" destOrd="0" parTransId="{795B328C-BA60-4C5B-AECA-BD78D2B4D81E}" sibTransId="{BA4BA4C6-6F89-49C3-8132-138B52B330FB}"/>
    <dgm:cxn modelId="{CF4224E9-BEEB-4011-B5D4-1AB54E9C1EF4}" type="presOf" srcId="{F5620047-FC71-43B3-A75F-F066ECC65C04}" destId="{3782281D-6229-4584-8BE9-9F8E55B79E92}" srcOrd="0" destOrd="0" presId="urn:microsoft.com/office/officeart/2005/8/layout/hierarchy4"/>
    <dgm:cxn modelId="{34C9FD5C-74A5-443E-BDC5-EFE6099A0CEF}" type="presOf" srcId="{C499E7F7-D5BC-4D95-A646-363EAFE633EF}" destId="{73BF2BBE-364B-4D3F-ADF1-C7ECD554970B}" srcOrd="0" destOrd="0" presId="urn:microsoft.com/office/officeart/2005/8/layout/hierarchy4"/>
    <dgm:cxn modelId="{27BCEAE1-D5DB-4AAC-BECA-A45FBB2C17BD}" type="presOf" srcId="{62C77345-23EC-4527-8863-DE352B64973F}" destId="{6DB68992-C7E8-488B-AE5E-0B9722108343}" srcOrd="0" destOrd="0" presId="urn:microsoft.com/office/officeart/2005/8/layout/hierarchy4"/>
    <dgm:cxn modelId="{623F0CEE-C357-4409-A140-11AD08D9B810}" srcId="{F5620047-FC71-43B3-A75F-F066ECC65C04}" destId="{C499E7F7-D5BC-4D95-A646-363EAFE633EF}" srcOrd="0" destOrd="0" parTransId="{CE375C7C-EA62-41B7-A173-FD50F6424938}" sibTransId="{B5A5D4E5-2ACA-4987-9C19-1C194978B778}"/>
    <dgm:cxn modelId="{537FB527-BE0A-42C7-A1BC-4E48F615A65D}" type="presOf" srcId="{6B292C27-C2DF-4831-AC61-4A8139DF13DA}" destId="{C74D9988-52DC-4334-BA81-66AC082B67FC}" srcOrd="0" destOrd="0" presId="urn:microsoft.com/office/officeart/2005/8/layout/hierarchy4"/>
    <dgm:cxn modelId="{4E4DF599-D74B-4BA6-A7AA-FE4D266A7C61}" type="presParOf" srcId="{3782281D-6229-4584-8BE9-9F8E55B79E92}" destId="{3A6C83BB-A1B0-4149-AAE6-CE560E97F743}" srcOrd="0" destOrd="0" presId="urn:microsoft.com/office/officeart/2005/8/layout/hierarchy4"/>
    <dgm:cxn modelId="{B3EF7159-1616-4E10-97E4-7C77851CCEB3}" type="presParOf" srcId="{3A6C83BB-A1B0-4149-AAE6-CE560E97F743}" destId="{73BF2BBE-364B-4D3F-ADF1-C7ECD554970B}" srcOrd="0" destOrd="0" presId="urn:microsoft.com/office/officeart/2005/8/layout/hierarchy4"/>
    <dgm:cxn modelId="{2D2A42A7-37EE-4A2C-8509-4A8CEE507712}" type="presParOf" srcId="{3A6C83BB-A1B0-4149-AAE6-CE560E97F743}" destId="{351ABB5C-7B27-4382-8255-2EE92E4F1F9F}" srcOrd="1" destOrd="0" presId="urn:microsoft.com/office/officeart/2005/8/layout/hierarchy4"/>
    <dgm:cxn modelId="{0FE8A438-BBC3-4FF0-9705-2D573EBD9835}" type="presParOf" srcId="{3782281D-6229-4584-8BE9-9F8E55B79E92}" destId="{0AA9F78E-F339-4806-9B30-385E2FA040AD}" srcOrd="1" destOrd="0" presId="urn:microsoft.com/office/officeart/2005/8/layout/hierarchy4"/>
    <dgm:cxn modelId="{A2EE05D8-ED70-4770-ACC1-475B29A48462}" type="presParOf" srcId="{3782281D-6229-4584-8BE9-9F8E55B79E92}" destId="{DF9E9EF9-ED4A-4682-962B-9E70CB10F451}" srcOrd="2" destOrd="0" presId="urn:microsoft.com/office/officeart/2005/8/layout/hierarchy4"/>
    <dgm:cxn modelId="{C33ED85E-D821-4552-8718-F5F43B8543B3}" type="presParOf" srcId="{DF9E9EF9-ED4A-4682-962B-9E70CB10F451}" destId="{6DB68992-C7E8-488B-AE5E-0B9722108343}" srcOrd="0" destOrd="0" presId="urn:microsoft.com/office/officeart/2005/8/layout/hierarchy4"/>
    <dgm:cxn modelId="{CA415BC8-6FA8-47B1-8C90-F922C85E9C50}" type="presParOf" srcId="{DF9E9EF9-ED4A-4682-962B-9E70CB10F451}" destId="{F2E01797-FF0B-49D1-88A5-C36E2A392229}" srcOrd="1" destOrd="0" presId="urn:microsoft.com/office/officeart/2005/8/layout/hierarchy4"/>
    <dgm:cxn modelId="{FAA4F21B-C2E7-4333-B976-9AEA2D30E2D5}" type="presParOf" srcId="{3782281D-6229-4584-8BE9-9F8E55B79E92}" destId="{9608C624-796C-4163-B416-791F1EAFC3C1}" srcOrd="3" destOrd="0" presId="urn:microsoft.com/office/officeart/2005/8/layout/hierarchy4"/>
    <dgm:cxn modelId="{69714746-33F7-4EF1-82EE-5DDC36CD859E}" type="presParOf" srcId="{3782281D-6229-4584-8BE9-9F8E55B79E92}" destId="{858172E0-B6E8-4EBC-BE51-526A9C8943C7}" srcOrd="4" destOrd="0" presId="urn:microsoft.com/office/officeart/2005/8/layout/hierarchy4"/>
    <dgm:cxn modelId="{FBE80DA2-0C11-4B67-951A-6640535955DB}" type="presParOf" srcId="{858172E0-B6E8-4EBC-BE51-526A9C8943C7}" destId="{6748B9EA-CC8D-44CD-8CFC-9D58049B2D20}" srcOrd="0" destOrd="0" presId="urn:microsoft.com/office/officeart/2005/8/layout/hierarchy4"/>
    <dgm:cxn modelId="{D7256166-2171-4DBF-9D2F-5D6F45F89801}" type="presParOf" srcId="{858172E0-B6E8-4EBC-BE51-526A9C8943C7}" destId="{2E776998-9088-4CAD-9C73-2AF7AFDF03A2}" srcOrd="1" destOrd="0" presId="urn:microsoft.com/office/officeart/2005/8/layout/hierarchy4"/>
    <dgm:cxn modelId="{BAE6A836-A08A-4C55-8833-7F1DC0DEFB2B}" type="presParOf" srcId="{3782281D-6229-4584-8BE9-9F8E55B79E92}" destId="{BE7467A7-4B1F-4A4C-9AC5-54B89CCD3A81}" srcOrd="5" destOrd="0" presId="urn:microsoft.com/office/officeart/2005/8/layout/hierarchy4"/>
    <dgm:cxn modelId="{23C33D26-1E37-4711-BDA8-175A9A213468}" type="presParOf" srcId="{3782281D-6229-4584-8BE9-9F8E55B79E92}" destId="{D965C2CC-0B6A-412A-973D-309F622691C4}" srcOrd="6" destOrd="0" presId="urn:microsoft.com/office/officeart/2005/8/layout/hierarchy4"/>
    <dgm:cxn modelId="{5936F09F-9733-49CD-9C9D-55046519D549}" type="presParOf" srcId="{D965C2CC-0B6A-412A-973D-309F622691C4}" destId="{C74D9988-52DC-4334-BA81-66AC082B67FC}" srcOrd="0" destOrd="0" presId="urn:microsoft.com/office/officeart/2005/8/layout/hierarchy4"/>
    <dgm:cxn modelId="{6E03554A-CBAA-4F48-819C-BDD1AB5CDD61}" type="presParOf" srcId="{D965C2CC-0B6A-412A-973D-309F622691C4}" destId="{CC2FFDC0-84AF-423F-A55B-41B9B9811772}" srcOrd="1" destOrd="0" presId="urn:microsoft.com/office/officeart/2005/8/layout/hierarchy4"/>
    <dgm:cxn modelId="{5396FC7D-9086-466F-95B1-4A45662972CF}" type="presParOf" srcId="{3782281D-6229-4584-8BE9-9F8E55B79E92}" destId="{4C6940E2-A400-4D6A-A342-63769CD2531A}" srcOrd="7" destOrd="0" presId="urn:microsoft.com/office/officeart/2005/8/layout/hierarchy4"/>
    <dgm:cxn modelId="{8C8DCD65-F2CA-4BD8-B28F-FF891549CD25}" type="presParOf" srcId="{3782281D-6229-4584-8BE9-9F8E55B79E92}" destId="{24FF45C0-6164-42D3-8FDC-3FEA0A547D51}" srcOrd="8" destOrd="0" presId="urn:microsoft.com/office/officeart/2005/8/layout/hierarchy4"/>
    <dgm:cxn modelId="{A8647229-2A06-40CF-87D4-A55FE018584D}" type="presParOf" srcId="{24FF45C0-6164-42D3-8FDC-3FEA0A547D51}" destId="{62472715-84B8-45CB-9771-0672D89AF5AD}" srcOrd="0" destOrd="0" presId="urn:microsoft.com/office/officeart/2005/8/layout/hierarchy4"/>
    <dgm:cxn modelId="{B4F75BAE-FFF2-4910-AF39-3AC2B1F14A73}" type="presParOf" srcId="{24FF45C0-6164-42D3-8FDC-3FEA0A547D51}" destId="{077E3E36-F2A6-4E50-9272-BAF7AFF2CC3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B7E5E-9A80-47C6-9780-6ADCD967262E}">
      <dsp:nvSpPr>
        <dsp:cNvPr id="0" name=""/>
        <dsp:cNvSpPr/>
      </dsp:nvSpPr>
      <dsp:spPr>
        <a:xfrm>
          <a:off x="3588129" y="2412"/>
          <a:ext cx="1619060" cy="1052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個人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639502" y="53785"/>
        <a:ext cx="1516314" cy="949643"/>
      </dsp:txXfrm>
    </dsp:sp>
    <dsp:sp modelId="{93273D94-C46C-4382-8C7D-371A9AA0E332}">
      <dsp:nvSpPr>
        <dsp:cNvPr id="0" name=""/>
        <dsp:cNvSpPr/>
      </dsp:nvSpPr>
      <dsp:spPr>
        <a:xfrm>
          <a:off x="2295607" y="528607"/>
          <a:ext cx="4204104" cy="4204104"/>
        </a:xfrm>
        <a:custGeom>
          <a:avLst/>
          <a:gdLst/>
          <a:ahLst/>
          <a:cxnLst/>
          <a:rect l="0" t="0" r="0" b="0"/>
          <a:pathLst>
            <a:path>
              <a:moveTo>
                <a:pt x="2922698" y="166809"/>
              </a:moveTo>
              <a:arcTo wR="2102052" hR="2102052" stAng="17578772" swAng="1960890"/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4D745-8000-4EA8-9278-A029EC59BDB0}">
      <dsp:nvSpPr>
        <dsp:cNvPr id="0" name=""/>
        <dsp:cNvSpPr/>
      </dsp:nvSpPr>
      <dsp:spPr>
        <a:xfrm>
          <a:off x="5587300" y="1454894"/>
          <a:ext cx="1619060" cy="1052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文化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638673" y="1506267"/>
        <a:ext cx="1516314" cy="949643"/>
      </dsp:txXfrm>
    </dsp:sp>
    <dsp:sp modelId="{386A0477-29C1-4ECB-B9BD-59FBE18451C3}">
      <dsp:nvSpPr>
        <dsp:cNvPr id="0" name=""/>
        <dsp:cNvSpPr/>
      </dsp:nvSpPr>
      <dsp:spPr>
        <a:xfrm>
          <a:off x="2295607" y="528607"/>
          <a:ext cx="4204104" cy="4204104"/>
        </a:xfrm>
        <a:custGeom>
          <a:avLst/>
          <a:gdLst/>
          <a:ahLst/>
          <a:cxnLst/>
          <a:rect l="0" t="0" r="0" b="0"/>
          <a:pathLst>
            <a:path>
              <a:moveTo>
                <a:pt x="4201227" y="1992110"/>
              </a:moveTo>
              <a:arcTo wR="2102052" hR="2102052" stAng="21420117" swAng="2195805"/>
            </a:path>
          </a:pathLst>
        </a:custGeom>
        <a:noFill/>
        <a:ln w="38100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6F585D-397B-41A3-A1A2-05772BCBB62C}">
      <dsp:nvSpPr>
        <dsp:cNvPr id="0" name=""/>
        <dsp:cNvSpPr/>
      </dsp:nvSpPr>
      <dsp:spPr>
        <a:xfrm>
          <a:off x="4823685" y="3805060"/>
          <a:ext cx="1619060" cy="1052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性別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因素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875058" y="3856433"/>
        <a:ext cx="1516314" cy="949643"/>
      </dsp:txXfrm>
    </dsp:sp>
    <dsp:sp modelId="{CAA16BB1-2EF9-42B3-A093-C2DBC964C93A}">
      <dsp:nvSpPr>
        <dsp:cNvPr id="0" name=""/>
        <dsp:cNvSpPr/>
      </dsp:nvSpPr>
      <dsp:spPr>
        <a:xfrm>
          <a:off x="2295607" y="528607"/>
          <a:ext cx="4204104" cy="4204104"/>
        </a:xfrm>
        <a:custGeom>
          <a:avLst/>
          <a:gdLst/>
          <a:ahLst/>
          <a:cxnLst/>
          <a:rect l="0" t="0" r="0" b="0"/>
          <a:pathLst>
            <a:path>
              <a:moveTo>
                <a:pt x="2519730" y="4162190"/>
              </a:moveTo>
              <a:arcTo wR="2102052" hR="2102052" stAng="4712343" swAng="1375314"/>
            </a:path>
          </a:pathLst>
        </a:custGeom>
        <a:noFill/>
        <a:ln w="38100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3C10B-1D17-4320-ACB1-09D0FC577F83}">
      <dsp:nvSpPr>
        <dsp:cNvPr id="0" name=""/>
        <dsp:cNvSpPr/>
      </dsp:nvSpPr>
      <dsp:spPr>
        <a:xfrm>
          <a:off x="2352574" y="3805060"/>
          <a:ext cx="1619060" cy="1052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表露的對象</a:t>
          </a:r>
          <a:endParaRPr lang="zh-TW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403947" y="3856433"/>
        <a:ext cx="1516314" cy="949643"/>
      </dsp:txXfrm>
    </dsp:sp>
    <dsp:sp modelId="{83417335-01EA-4FF9-9C33-F63A5B1044BB}">
      <dsp:nvSpPr>
        <dsp:cNvPr id="0" name=""/>
        <dsp:cNvSpPr/>
      </dsp:nvSpPr>
      <dsp:spPr>
        <a:xfrm>
          <a:off x="2295607" y="528607"/>
          <a:ext cx="4204104" cy="4204104"/>
        </a:xfrm>
        <a:custGeom>
          <a:avLst/>
          <a:gdLst/>
          <a:ahLst/>
          <a:cxnLst/>
          <a:rect l="0" t="0" r="0" b="0"/>
          <a:pathLst>
            <a:path>
              <a:moveTo>
                <a:pt x="351181" y="3265270"/>
              </a:moveTo>
              <a:arcTo wR="2102052" hR="2102052" stAng="8784078" swAng="2195805"/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B7F6CB-91AC-42C5-A507-6F41C9E66FED}">
      <dsp:nvSpPr>
        <dsp:cNvPr id="0" name=""/>
        <dsp:cNvSpPr/>
      </dsp:nvSpPr>
      <dsp:spPr>
        <a:xfrm>
          <a:off x="1588959" y="1454894"/>
          <a:ext cx="1619060" cy="10523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談論的主題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640332" y="1506267"/>
        <a:ext cx="1516314" cy="949643"/>
      </dsp:txXfrm>
    </dsp:sp>
    <dsp:sp modelId="{F2674B85-49A8-4538-934C-92B47E3A27FA}">
      <dsp:nvSpPr>
        <dsp:cNvPr id="0" name=""/>
        <dsp:cNvSpPr/>
      </dsp:nvSpPr>
      <dsp:spPr>
        <a:xfrm>
          <a:off x="2295607" y="528607"/>
          <a:ext cx="4204104" cy="4204104"/>
        </a:xfrm>
        <a:custGeom>
          <a:avLst/>
          <a:gdLst/>
          <a:ahLst/>
          <a:cxnLst/>
          <a:rect l="0" t="0" r="0" b="0"/>
          <a:pathLst>
            <a:path>
              <a:moveTo>
                <a:pt x="366356" y="916310"/>
              </a:moveTo>
              <a:arcTo wR="2102052" hR="2102052" stAng="12860338" swAng="1960890"/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92565-1075-4270-AA36-BC0E576277F7}">
      <dsp:nvSpPr>
        <dsp:cNvPr id="0" name=""/>
        <dsp:cNvSpPr/>
      </dsp:nvSpPr>
      <dsp:spPr>
        <a:xfrm>
          <a:off x="2816" y="376914"/>
          <a:ext cx="2462722" cy="246272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532" tIns="50800" rIns="135532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訊息選擇</a:t>
          </a:r>
          <a:endParaRPr lang="zh-TW" altLang="en-US" sz="4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63473" y="737571"/>
        <a:ext cx="1741408" cy="1741408"/>
      </dsp:txXfrm>
    </dsp:sp>
    <dsp:sp modelId="{3A894A15-E10E-4125-920A-1437AD76DA59}">
      <dsp:nvSpPr>
        <dsp:cNvPr id="0" name=""/>
        <dsp:cNvSpPr/>
      </dsp:nvSpPr>
      <dsp:spPr>
        <a:xfrm>
          <a:off x="1972994" y="376914"/>
          <a:ext cx="2462722" cy="246272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532" tIns="50800" rIns="135532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訊息組織</a:t>
          </a:r>
          <a:endParaRPr lang="zh-TW" altLang="en-US" sz="4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333651" y="737571"/>
        <a:ext cx="1741408" cy="1741408"/>
      </dsp:txXfrm>
    </dsp:sp>
    <dsp:sp modelId="{48D4AFD5-C913-4853-9AC4-286F79E1C57E}">
      <dsp:nvSpPr>
        <dsp:cNvPr id="0" name=""/>
        <dsp:cNvSpPr/>
      </dsp:nvSpPr>
      <dsp:spPr>
        <a:xfrm>
          <a:off x="3943172" y="376914"/>
          <a:ext cx="2462722" cy="246272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5532" tIns="50800" rIns="135532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訊息解釋</a:t>
          </a:r>
          <a:endParaRPr lang="zh-TW" altLang="en-US" sz="4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303829" y="737571"/>
        <a:ext cx="1741408" cy="17414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1E23F-0195-4AD9-BD2B-F35169124A4E}">
      <dsp:nvSpPr>
        <dsp:cNvPr id="0" name=""/>
        <dsp:cNvSpPr/>
      </dsp:nvSpPr>
      <dsp:spPr>
        <a:xfrm>
          <a:off x="1550171" y="605221"/>
          <a:ext cx="4028448" cy="4028448"/>
        </a:xfrm>
        <a:prstGeom prst="blockArc">
          <a:avLst>
            <a:gd name="adj1" fmla="val 11880000"/>
            <a:gd name="adj2" fmla="val 16200000"/>
            <a:gd name="adj3" fmla="val 4642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C27FD0-B9DA-416E-B76C-E03DC9F89DDB}">
      <dsp:nvSpPr>
        <dsp:cNvPr id="0" name=""/>
        <dsp:cNvSpPr/>
      </dsp:nvSpPr>
      <dsp:spPr>
        <a:xfrm>
          <a:off x="1550171" y="605221"/>
          <a:ext cx="4028448" cy="4028448"/>
        </a:xfrm>
        <a:prstGeom prst="blockArc">
          <a:avLst>
            <a:gd name="adj1" fmla="val 7560000"/>
            <a:gd name="adj2" fmla="val 11880000"/>
            <a:gd name="adj3" fmla="val 4642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637A5-E416-4369-8B6B-022322FB5701}">
      <dsp:nvSpPr>
        <dsp:cNvPr id="0" name=""/>
        <dsp:cNvSpPr/>
      </dsp:nvSpPr>
      <dsp:spPr>
        <a:xfrm>
          <a:off x="1550171" y="605221"/>
          <a:ext cx="4028448" cy="4028448"/>
        </a:xfrm>
        <a:prstGeom prst="blockArc">
          <a:avLst>
            <a:gd name="adj1" fmla="val 3240000"/>
            <a:gd name="adj2" fmla="val 7560000"/>
            <a:gd name="adj3" fmla="val 4642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F0F19-037C-4D8A-87CB-C83930C80F9F}">
      <dsp:nvSpPr>
        <dsp:cNvPr id="0" name=""/>
        <dsp:cNvSpPr/>
      </dsp:nvSpPr>
      <dsp:spPr>
        <a:xfrm>
          <a:off x="1550171" y="605221"/>
          <a:ext cx="4028448" cy="4028448"/>
        </a:xfrm>
        <a:prstGeom prst="blockArc">
          <a:avLst>
            <a:gd name="adj1" fmla="val 20520000"/>
            <a:gd name="adj2" fmla="val 3240000"/>
            <a:gd name="adj3" fmla="val 4642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B492D7-59C9-49FF-9946-D9385A954EC8}">
      <dsp:nvSpPr>
        <dsp:cNvPr id="0" name=""/>
        <dsp:cNvSpPr/>
      </dsp:nvSpPr>
      <dsp:spPr>
        <a:xfrm>
          <a:off x="1550171" y="605221"/>
          <a:ext cx="4028448" cy="4028448"/>
        </a:xfrm>
        <a:prstGeom prst="blockArc">
          <a:avLst>
            <a:gd name="adj1" fmla="val 16200000"/>
            <a:gd name="adj2" fmla="val 20520000"/>
            <a:gd name="adj3" fmla="val 464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E15D76-0C30-44FB-9181-8B872B2A7457}">
      <dsp:nvSpPr>
        <dsp:cNvPr id="0" name=""/>
        <dsp:cNvSpPr/>
      </dsp:nvSpPr>
      <dsp:spPr>
        <a:xfrm>
          <a:off x="2636748" y="1691798"/>
          <a:ext cx="1855295" cy="185529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訊息組織</a:t>
          </a:r>
          <a:endParaRPr lang="zh-TW" altLang="en-US" sz="4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908450" y="1963500"/>
        <a:ext cx="1311891" cy="1311891"/>
      </dsp:txXfrm>
    </dsp:sp>
    <dsp:sp modelId="{9F984660-DD2E-4AE8-9B13-288118CA1F34}">
      <dsp:nvSpPr>
        <dsp:cNvPr id="0" name=""/>
        <dsp:cNvSpPr/>
      </dsp:nvSpPr>
      <dsp:spPr>
        <a:xfrm>
          <a:off x="2915042" y="2621"/>
          <a:ext cx="1298707" cy="12987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接近法則</a:t>
          </a:r>
          <a:endParaRPr lang="zh-TW" altLang="en-US" sz="2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105233" y="192812"/>
        <a:ext cx="918325" cy="918325"/>
      </dsp:txXfrm>
    </dsp:sp>
    <dsp:sp modelId="{0B4B76D6-FB1C-487A-AEBE-582FF350AF14}">
      <dsp:nvSpPr>
        <dsp:cNvPr id="0" name=""/>
        <dsp:cNvSpPr/>
      </dsp:nvSpPr>
      <dsp:spPr>
        <a:xfrm>
          <a:off x="4786218" y="1362110"/>
          <a:ext cx="1298707" cy="1298707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相似法則</a:t>
          </a:r>
          <a:endParaRPr lang="zh-TW" altLang="en-US" sz="2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976409" y="1552301"/>
        <a:ext cx="918325" cy="918325"/>
      </dsp:txXfrm>
    </dsp:sp>
    <dsp:sp modelId="{86F287B6-ACB6-42D0-BEAB-E7D2FAD7B976}">
      <dsp:nvSpPr>
        <dsp:cNvPr id="0" name=""/>
        <dsp:cNvSpPr/>
      </dsp:nvSpPr>
      <dsp:spPr>
        <a:xfrm>
          <a:off x="4071492" y="3561810"/>
          <a:ext cx="1298707" cy="1298707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封閉法則</a:t>
          </a:r>
          <a:endParaRPr lang="zh-TW" altLang="en-US" sz="2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261683" y="3752001"/>
        <a:ext cx="918325" cy="918325"/>
      </dsp:txXfrm>
    </dsp:sp>
    <dsp:sp modelId="{4B969438-D4A5-4594-9135-C9CEF3E8DCD8}">
      <dsp:nvSpPr>
        <dsp:cNvPr id="0" name=""/>
        <dsp:cNvSpPr/>
      </dsp:nvSpPr>
      <dsp:spPr>
        <a:xfrm>
          <a:off x="1758591" y="3561810"/>
          <a:ext cx="1298707" cy="1298707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簡易法則</a:t>
          </a:r>
          <a:endParaRPr lang="zh-TW" altLang="en-US" sz="2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948782" y="3752001"/>
        <a:ext cx="918325" cy="918325"/>
      </dsp:txXfrm>
    </dsp:sp>
    <dsp:sp modelId="{ACC7C063-9878-45B6-93A9-6D3CFC03E241}">
      <dsp:nvSpPr>
        <dsp:cNvPr id="0" name=""/>
        <dsp:cNvSpPr/>
      </dsp:nvSpPr>
      <dsp:spPr>
        <a:xfrm>
          <a:off x="1043866" y="1362110"/>
          <a:ext cx="1298707" cy="1298707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連續法則</a:t>
          </a:r>
          <a:endParaRPr lang="zh-TW" altLang="en-US" sz="2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34057" y="1552301"/>
        <a:ext cx="918325" cy="9183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FDD3C-3B19-4179-AA2C-721643C95368}">
      <dsp:nvSpPr>
        <dsp:cNvPr id="0" name=""/>
        <dsp:cNvSpPr/>
      </dsp:nvSpPr>
      <dsp:spPr>
        <a:xfrm>
          <a:off x="1738520" y="0"/>
          <a:ext cx="4857402" cy="4857402"/>
        </a:xfrm>
        <a:prstGeom prst="diamond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321C49-3F40-41BB-84BC-5BAF333E6037}">
      <dsp:nvSpPr>
        <dsp:cNvPr id="0" name=""/>
        <dsp:cNvSpPr/>
      </dsp:nvSpPr>
      <dsp:spPr>
        <a:xfrm>
          <a:off x="1205638" y="461453"/>
          <a:ext cx="2909153" cy="18943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原型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某個類別中最有代表性的範例。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98114" y="553929"/>
        <a:ext cx="2724201" cy="1709435"/>
      </dsp:txXfrm>
    </dsp:sp>
    <dsp:sp modelId="{765CE66D-BE23-469B-84F9-288A639185B5}">
      <dsp:nvSpPr>
        <dsp:cNvPr id="0" name=""/>
        <dsp:cNvSpPr/>
      </dsp:nvSpPr>
      <dsp:spPr>
        <a:xfrm>
          <a:off x="4258809" y="461453"/>
          <a:ext cx="2909153" cy="18943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根據我們的歸類，對個人和情況的</a:t>
          </a:r>
          <a: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預測一般性。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351285" y="553929"/>
        <a:ext cx="2724201" cy="1709435"/>
      </dsp:txXfrm>
    </dsp:sp>
    <dsp:sp modelId="{ED6562A2-2170-4FA8-B375-46CF478FA61A}">
      <dsp:nvSpPr>
        <dsp:cNvPr id="0" name=""/>
        <dsp:cNvSpPr/>
      </dsp:nvSpPr>
      <dsp:spPr>
        <a:xfrm>
          <a:off x="1205638" y="2501562"/>
          <a:ext cx="2909153" cy="18943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腳本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在特定情況下的</a:t>
          </a:r>
          <a: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行動守則。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298114" y="2594038"/>
        <a:ext cx="2724201" cy="1709435"/>
      </dsp:txXfrm>
    </dsp:sp>
    <dsp:sp modelId="{45D1DCD1-67FB-4688-BC49-A8D72F1D138F}">
      <dsp:nvSpPr>
        <dsp:cNvPr id="0" name=""/>
        <dsp:cNvSpPr/>
      </dsp:nvSpPr>
      <dsp:spPr>
        <a:xfrm>
          <a:off x="4258809" y="2501562"/>
          <a:ext cx="2909153" cy="18943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個人概念</a:t>
          </a:r>
          <a: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我們用來衡量他人和情況兩極，心理的判斷標準。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351285" y="2594038"/>
        <a:ext cx="2724201" cy="17094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88B161-F5B9-42F4-AEA6-4C8C54BBBC80}">
      <dsp:nvSpPr>
        <dsp:cNvPr id="0" name=""/>
        <dsp:cNvSpPr/>
      </dsp:nvSpPr>
      <dsp:spPr>
        <a:xfrm>
          <a:off x="1659518" y="103307"/>
          <a:ext cx="5478790" cy="144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指從各種感官器官得到的訊息</a:t>
          </a:r>
          <a:endParaRPr lang="zh-TW" altLang="en-US" sz="24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659518" y="283309"/>
        <a:ext cx="4938785" cy="1080010"/>
      </dsp:txXfrm>
    </dsp:sp>
    <dsp:sp modelId="{0AA1DE31-1779-400D-830A-46E1B5B7E85C}">
      <dsp:nvSpPr>
        <dsp:cNvPr id="0" name=""/>
        <dsp:cNvSpPr/>
      </dsp:nvSpPr>
      <dsp:spPr>
        <a:xfrm>
          <a:off x="59" y="120315"/>
          <a:ext cx="1659459" cy="1405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感覺</a:t>
          </a:r>
          <a: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/>
          </a:r>
          <a:b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sensation</a:t>
          </a:r>
          <a:endParaRPr lang="zh-TW" altLang="en-US" sz="2400" kern="120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sp:txBody>
      <dsp:txXfrm>
        <a:off x="68694" y="188950"/>
        <a:ext cx="1522189" cy="1268728"/>
      </dsp:txXfrm>
    </dsp:sp>
    <dsp:sp modelId="{D3CB90DA-9A07-420F-AE4A-0B4F65D3B531}">
      <dsp:nvSpPr>
        <dsp:cNvPr id="0" name=""/>
        <dsp:cNvSpPr/>
      </dsp:nvSpPr>
      <dsp:spPr>
        <a:xfrm>
          <a:off x="1659518" y="1687624"/>
          <a:ext cx="5478790" cy="14400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針對感覺的訊息加以解釋與界定</a:t>
          </a:r>
          <a:endParaRPr lang="zh-TW" altLang="en-US" sz="24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659518" y="1867626"/>
        <a:ext cx="4938785" cy="1080010"/>
      </dsp:txXfrm>
    </dsp:sp>
    <dsp:sp modelId="{642044A6-D114-4861-8BD2-1F14FBBA7B39}">
      <dsp:nvSpPr>
        <dsp:cNvPr id="0" name=""/>
        <dsp:cNvSpPr/>
      </dsp:nvSpPr>
      <dsp:spPr>
        <a:xfrm>
          <a:off x="59" y="1704633"/>
          <a:ext cx="1659459" cy="1405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知覺</a:t>
          </a:r>
          <a: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/>
          </a:r>
          <a:b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</a:br>
          <a:r>
            <a:rPr lang="en-US" altLang="zh-TW" sz="2400" kern="12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rPr>
            <a:t>perception</a:t>
          </a:r>
          <a:endParaRPr lang="zh-TW" altLang="en-US" sz="2400" kern="1200" dirty="0">
            <a:latin typeface="Times New Roman" panose="02020603050405020304" pitchFamily="18" charset="0"/>
            <a:ea typeface="標楷體" panose="03000509000000000000" pitchFamily="65" charset="-120"/>
            <a:cs typeface="Times New Roman" panose="02020603050405020304" pitchFamily="18" charset="0"/>
          </a:endParaRPr>
        </a:p>
      </dsp:txBody>
      <dsp:txXfrm>
        <a:off x="68694" y="1773268"/>
        <a:ext cx="1522189" cy="12687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B51D9-8533-4037-98DD-1503313222D1}">
      <dsp:nvSpPr>
        <dsp:cNvPr id="0" name=""/>
        <dsp:cNvSpPr/>
      </dsp:nvSpPr>
      <dsp:spPr>
        <a:xfrm>
          <a:off x="2144970" y="2340924"/>
          <a:ext cx="384733" cy="15535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2366" y="0"/>
              </a:lnTo>
              <a:lnTo>
                <a:pt x="192366" y="1553571"/>
              </a:lnTo>
              <a:lnTo>
                <a:pt x="384733" y="155357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297324" y="3077698"/>
        <a:ext cx="80025" cy="80025"/>
      </dsp:txXfrm>
    </dsp:sp>
    <dsp:sp modelId="{49A672C5-9CE5-4011-8457-7A1BF38E3C03}">
      <dsp:nvSpPr>
        <dsp:cNvPr id="0" name=""/>
        <dsp:cNvSpPr/>
      </dsp:nvSpPr>
      <dsp:spPr>
        <a:xfrm>
          <a:off x="2144970" y="2288709"/>
          <a:ext cx="3847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2214"/>
              </a:moveTo>
              <a:lnTo>
                <a:pt x="192366" y="52214"/>
              </a:lnTo>
              <a:lnTo>
                <a:pt x="192366" y="45720"/>
              </a:lnTo>
              <a:lnTo>
                <a:pt x="384733" y="4572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327717" y="2324810"/>
        <a:ext cx="19239" cy="19239"/>
      </dsp:txXfrm>
    </dsp:sp>
    <dsp:sp modelId="{0B36715A-4791-430B-8485-5E7D97D1618B}">
      <dsp:nvSpPr>
        <dsp:cNvPr id="0" name=""/>
        <dsp:cNvSpPr/>
      </dsp:nvSpPr>
      <dsp:spPr>
        <a:xfrm>
          <a:off x="2144970" y="785434"/>
          <a:ext cx="384733" cy="1555490"/>
        </a:xfrm>
        <a:custGeom>
          <a:avLst/>
          <a:gdLst/>
          <a:ahLst/>
          <a:cxnLst/>
          <a:rect l="0" t="0" r="0" b="0"/>
          <a:pathLst>
            <a:path>
              <a:moveTo>
                <a:pt x="0" y="1555490"/>
              </a:moveTo>
              <a:lnTo>
                <a:pt x="192366" y="1555490"/>
              </a:lnTo>
              <a:lnTo>
                <a:pt x="192366" y="0"/>
              </a:lnTo>
              <a:lnTo>
                <a:pt x="384733" y="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297278" y="1523120"/>
        <a:ext cx="80118" cy="80118"/>
      </dsp:txXfrm>
    </dsp:sp>
    <dsp:sp modelId="{87D6E564-2A42-49C0-96FB-74AD64DC59E3}">
      <dsp:nvSpPr>
        <dsp:cNvPr id="0" name=""/>
        <dsp:cNvSpPr/>
      </dsp:nvSpPr>
      <dsp:spPr>
        <a:xfrm rot="16200000">
          <a:off x="-499771" y="2037106"/>
          <a:ext cx="4681849" cy="6076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個體了解自己的認知過程</a:t>
          </a:r>
          <a:endParaRPr lang="zh-TW" altLang="en-US" sz="2800" kern="1200" dirty="0"/>
        </a:p>
      </dsp:txBody>
      <dsp:txXfrm>
        <a:off x="-499771" y="2037106"/>
        <a:ext cx="4681849" cy="607635"/>
      </dsp:txXfrm>
    </dsp:sp>
    <dsp:sp modelId="{B8608385-006D-4153-A032-A9D5BAA64D37}">
      <dsp:nvSpPr>
        <dsp:cNvPr id="0" name=""/>
        <dsp:cNvSpPr/>
      </dsp:nvSpPr>
      <dsp:spPr>
        <a:xfrm>
          <a:off x="2529703" y="332908"/>
          <a:ext cx="3734987" cy="90505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自我概念</a:t>
          </a:r>
          <a: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對多方面知覺的總合</a:t>
          </a:r>
          <a:endParaRPr lang="zh-TW" altLang="en-US" sz="2400" kern="1200" dirty="0"/>
        </a:p>
      </dsp:txBody>
      <dsp:txXfrm>
        <a:off x="2529703" y="332908"/>
        <a:ext cx="3734987" cy="905052"/>
      </dsp:txXfrm>
    </dsp:sp>
    <dsp:sp modelId="{103C3CE6-33D3-46D9-A8B1-79FF42A27916}">
      <dsp:nvSpPr>
        <dsp:cNvPr id="0" name=""/>
        <dsp:cNvSpPr/>
      </dsp:nvSpPr>
      <dsp:spPr>
        <a:xfrm>
          <a:off x="2529703" y="1459913"/>
          <a:ext cx="3734987" cy="174903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自我意象</a:t>
          </a:r>
          <a: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自我評價組成自我概念的知覺，而我們受經驗和他人反應所影響</a:t>
          </a:r>
          <a:endParaRPr lang="zh-TW" altLang="en-US" sz="2400" kern="1200" dirty="0"/>
        </a:p>
      </dsp:txBody>
      <dsp:txXfrm>
        <a:off x="2529703" y="1459913"/>
        <a:ext cx="3734987" cy="1749032"/>
      </dsp:txXfrm>
    </dsp:sp>
    <dsp:sp modelId="{D3E97E0E-6A9C-4AA6-B2CA-513FB472AC59}">
      <dsp:nvSpPr>
        <dsp:cNvPr id="0" name=""/>
        <dsp:cNvSpPr/>
      </dsp:nvSpPr>
      <dsp:spPr>
        <a:xfrm>
          <a:off x="2529703" y="3430899"/>
          <a:ext cx="3734987" cy="92719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自尊</a:t>
          </a:r>
          <a: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4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對自己正面或負面的評價</a:t>
          </a:r>
          <a:endParaRPr lang="zh-TW" altLang="en-US" sz="2400" kern="1200" dirty="0"/>
        </a:p>
      </dsp:txBody>
      <dsp:txXfrm>
        <a:off x="2529703" y="3430899"/>
        <a:ext cx="3734987" cy="9271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4D0DC-2F2D-4318-BE53-9C8233BEE714}">
      <dsp:nvSpPr>
        <dsp:cNvPr id="0" name=""/>
        <dsp:cNvSpPr/>
      </dsp:nvSpPr>
      <dsp:spPr>
        <a:xfrm>
          <a:off x="930" y="593752"/>
          <a:ext cx="2429866" cy="3305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D5F08-B76B-412A-8759-99B778B0DA2A}">
      <dsp:nvSpPr>
        <dsp:cNvPr id="0" name=""/>
        <dsp:cNvSpPr/>
      </dsp:nvSpPr>
      <dsp:spPr>
        <a:xfrm>
          <a:off x="2981" y="717882"/>
          <a:ext cx="206390" cy="20639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AEBFC6-8225-4CD4-8B57-3E15DAE6865C}">
      <dsp:nvSpPr>
        <dsp:cNvPr id="0" name=""/>
        <dsp:cNvSpPr/>
      </dsp:nvSpPr>
      <dsp:spPr>
        <a:xfrm>
          <a:off x="72008" y="315419"/>
          <a:ext cx="2186907" cy="5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他人知覺</a:t>
          </a:r>
          <a:endParaRPr lang="zh-TW" altLang="en-US" sz="2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72008" y="315419"/>
        <a:ext cx="2186907" cy="593752"/>
      </dsp:txXfrm>
    </dsp:sp>
    <dsp:sp modelId="{509A8968-FD4E-4CFF-84DC-0F17C0988953}">
      <dsp:nvSpPr>
        <dsp:cNvPr id="0" name=""/>
        <dsp:cNvSpPr/>
      </dsp:nvSpPr>
      <dsp:spPr>
        <a:xfrm>
          <a:off x="0" y="1206762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79AF37-3DE2-47DE-9BA7-4D3FA9895442}">
      <dsp:nvSpPr>
        <dsp:cNvPr id="0" name=""/>
        <dsp:cNvSpPr/>
      </dsp:nvSpPr>
      <dsp:spPr>
        <a:xfrm>
          <a:off x="202031" y="1061622"/>
          <a:ext cx="1836691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外表特徵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02031" y="1061622"/>
        <a:ext cx="1836691" cy="481083"/>
      </dsp:txXfrm>
    </dsp:sp>
    <dsp:sp modelId="{54ABB6DA-3991-475B-957D-526E06723704}">
      <dsp:nvSpPr>
        <dsp:cNvPr id="0" name=""/>
        <dsp:cNvSpPr/>
      </dsp:nvSpPr>
      <dsp:spPr>
        <a:xfrm>
          <a:off x="2981" y="1680055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27823"/>
              <a:satOff val="3318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795969-4D99-4BD1-BC6A-DD8A712DAAED}">
      <dsp:nvSpPr>
        <dsp:cNvPr id="0" name=""/>
        <dsp:cNvSpPr/>
      </dsp:nvSpPr>
      <dsp:spPr>
        <a:xfrm>
          <a:off x="202031" y="1542705"/>
          <a:ext cx="1836691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02031" y="1542705"/>
        <a:ext cx="1836691" cy="481083"/>
      </dsp:txXfrm>
    </dsp:sp>
    <dsp:sp modelId="{66643C3D-A635-4082-ABAE-13B667DE8762}">
      <dsp:nvSpPr>
        <dsp:cNvPr id="0" name=""/>
        <dsp:cNvSpPr/>
      </dsp:nvSpPr>
      <dsp:spPr>
        <a:xfrm>
          <a:off x="2981" y="2161139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81E00-B640-4E4C-A569-FE98934C259C}">
      <dsp:nvSpPr>
        <dsp:cNvPr id="0" name=""/>
        <dsp:cNvSpPr/>
      </dsp:nvSpPr>
      <dsp:spPr>
        <a:xfrm>
          <a:off x="202031" y="2023789"/>
          <a:ext cx="1836691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情緒狀態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02031" y="2023789"/>
        <a:ext cx="1836691" cy="481083"/>
      </dsp:txXfrm>
    </dsp:sp>
    <dsp:sp modelId="{0DB93C2E-5273-4458-A4BB-7A3488A28DA1}">
      <dsp:nvSpPr>
        <dsp:cNvPr id="0" name=""/>
        <dsp:cNvSpPr/>
      </dsp:nvSpPr>
      <dsp:spPr>
        <a:xfrm>
          <a:off x="2605093" y="593752"/>
          <a:ext cx="3306040" cy="330519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A7A54-3031-4C62-B132-E20BA34DCDBA}">
      <dsp:nvSpPr>
        <dsp:cNvPr id="0" name=""/>
        <dsp:cNvSpPr/>
      </dsp:nvSpPr>
      <dsp:spPr>
        <a:xfrm>
          <a:off x="3011405" y="717882"/>
          <a:ext cx="206390" cy="20639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F1104-B92D-4096-90A0-75A861C31AAD}">
      <dsp:nvSpPr>
        <dsp:cNvPr id="0" name=""/>
        <dsp:cNvSpPr/>
      </dsp:nvSpPr>
      <dsp:spPr>
        <a:xfrm>
          <a:off x="2846941" y="315419"/>
          <a:ext cx="2809419" cy="5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增進人際知覺</a:t>
          </a:r>
          <a:endParaRPr lang="zh-TW" altLang="en-US" sz="2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846941" y="315419"/>
        <a:ext cx="2809419" cy="593752"/>
      </dsp:txXfrm>
    </dsp:sp>
    <dsp:sp modelId="{06A00DFF-5A59-4787-86EE-82F5DF9DCB1E}">
      <dsp:nvSpPr>
        <dsp:cNvPr id="0" name=""/>
        <dsp:cNvSpPr/>
      </dsp:nvSpPr>
      <dsp:spPr>
        <a:xfrm>
          <a:off x="2619145" y="1198971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5FE524-745D-43DF-A9C3-8B3FDAFB5ABD}">
      <dsp:nvSpPr>
        <dsp:cNvPr id="0" name=""/>
        <dsp:cNvSpPr/>
      </dsp:nvSpPr>
      <dsp:spPr>
        <a:xfrm>
          <a:off x="2763094" y="1061622"/>
          <a:ext cx="3320530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認清人際知覺的偏差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63094" y="1061622"/>
        <a:ext cx="3320530" cy="481083"/>
      </dsp:txXfrm>
    </dsp:sp>
    <dsp:sp modelId="{418DBEB8-4896-4E02-819A-3C54D69E05EB}">
      <dsp:nvSpPr>
        <dsp:cNvPr id="0" name=""/>
        <dsp:cNvSpPr/>
      </dsp:nvSpPr>
      <dsp:spPr>
        <a:xfrm>
          <a:off x="2619145" y="1680055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0C2AC-8E7F-4BB1-9C13-36141DC520AC}">
      <dsp:nvSpPr>
        <dsp:cNvPr id="0" name=""/>
        <dsp:cNvSpPr/>
      </dsp:nvSpPr>
      <dsp:spPr>
        <a:xfrm>
          <a:off x="2763094" y="1542705"/>
          <a:ext cx="3320530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善用適切的知覺經驗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63094" y="1542705"/>
        <a:ext cx="3320530" cy="481083"/>
      </dsp:txXfrm>
    </dsp:sp>
    <dsp:sp modelId="{AE984760-C4B7-46AF-A5D1-F3C77F78D6E2}">
      <dsp:nvSpPr>
        <dsp:cNvPr id="0" name=""/>
        <dsp:cNvSpPr/>
      </dsp:nvSpPr>
      <dsp:spPr>
        <a:xfrm>
          <a:off x="2619145" y="2161139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139115"/>
              <a:satOff val="16588"/>
              <a:lumOff val="35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476DA4-4B55-450D-9CC1-702C17531527}">
      <dsp:nvSpPr>
        <dsp:cNvPr id="0" name=""/>
        <dsp:cNvSpPr/>
      </dsp:nvSpPr>
      <dsp:spPr>
        <a:xfrm>
          <a:off x="2763094" y="2023789"/>
          <a:ext cx="3320530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切勿下定論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63094" y="2023789"/>
        <a:ext cx="3320530" cy="481083"/>
      </dsp:txXfrm>
    </dsp:sp>
    <dsp:sp modelId="{5FBEABBA-AE70-4DC7-8B68-C5860D73EEC8}">
      <dsp:nvSpPr>
        <dsp:cNvPr id="0" name=""/>
        <dsp:cNvSpPr/>
      </dsp:nvSpPr>
      <dsp:spPr>
        <a:xfrm>
          <a:off x="2619145" y="2642223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232E4-4E62-4089-A805-17EAEE3BE74E}">
      <dsp:nvSpPr>
        <dsp:cNvPr id="0" name=""/>
        <dsp:cNvSpPr/>
      </dsp:nvSpPr>
      <dsp:spPr>
        <a:xfrm>
          <a:off x="2763094" y="2504873"/>
          <a:ext cx="3320530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利用資訊來驗證知覺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763094" y="2504873"/>
        <a:ext cx="3320530" cy="481083"/>
      </dsp:txXfrm>
    </dsp:sp>
    <dsp:sp modelId="{BBA24B0B-2D3E-4984-AC78-8C173148EBCA}">
      <dsp:nvSpPr>
        <dsp:cNvPr id="0" name=""/>
        <dsp:cNvSpPr/>
      </dsp:nvSpPr>
      <dsp:spPr>
        <a:xfrm>
          <a:off x="6120976" y="593752"/>
          <a:ext cx="2736008" cy="330519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ABCDBF-9896-4C04-B8A7-017178CFD6FB}">
      <dsp:nvSpPr>
        <dsp:cNvPr id="0" name=""/>
        <dsp:cNvSpPr/>
      </dsp:nvSpPr>
      <dsp:spPr>
        <a:xfrm>
          <a:off x="8017947" y="679070"/>
          <a:ext cx="206390" cy="20639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F3D0B-2144-4BF4-AE5D-7F5C25ADBA3F}">
      <dsp:nvSpPr>
        <dsp:cNvPr id="0" name=""/>
        <dsp:cNvSpPr/>
      </dsp:nvSpPr>
      <dsp:spPr>
        <a:xfrm>
          <a:off x="6184609" y="315419"/>
          <a:ext cx="2600370" cy="59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影響知覺的因素</a:t>
          </a:r>
          <a:endParaRPr lang="zh-TW" altLang="en-US" sz="2800" b="1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184609" y="315419"/>
        <a:ext cx="2600370" cy="593752"/>
      </dsp:txXfrm>
    </dsp:sp>
    <dsp:sp modelId="{ACFF56C7-4629-46F6-BAF1-4D78906FBA63}">
      <dsp:nvSpPr>
        <dsp:cNvPr id="0" name=""/>
        <dsp:cNvSpPr/>
      </dsp:nvSpPr>
      <dsp:spPr>
        <a:xfrm>
          <a:off x="6224095" y="1198971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794761"/>
              <a:satOff val="23223"/>
              <a:lumOff val="50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C74E78-53FB-44D2-ADE8-3F0D15F76D6E}">
      <dsp:nvSpPr>
        <dsp:cNvPr id="0" name=""/>
        <dsp:cNvSpPr/>
      </dsp:nvSpPr>
      <dsp:spPr>
        <a:xfrm>
          <a:off x="6420755" y="1061622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環境因素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1061622"/>
        <a:ext cx="2612759" cy="481083"/>
      </dsp:txXfrm>
    </dsp:sp>
    <dsp:sp modelId="{8C60F2F1-D9F5-440D-9BA9-0C88220C1E13}">
      <dsp:nvSpPr>
        <dsp:cNvPr id="0" name=""/>
        <dsp:cNvSpPr/>
      </dsp:nvSpPr>
      <dsp:spPr>
        <a:xfrm>
          <a:off x="6224095" y="1680055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9128CB-A9E4-4B47-9A84-341253A1CF63}">
      <dsp:nvSpPr>
        <dsp:cNvPr id="0" name=""/>
        <dsp:cNvSpPr/>
      </dsp:nvSpPr>
      <dsp:spPr>
        <a:xfrm>
          <a:off x="6420755" y="1542705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生理因素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1542705"/>
        <a:ext cx="2612759" cy="481083"/>
      </dsp:txXfrm>
    </dsp:sp>
    <dsp:sp modelId="{C4970DBE-F943-4558-8BAF-B8267DB85C61}">
      <dsp:nvSpPr>
        <dsp:cNvPr id="0" name=""/>
        <dsp:cNvSpPr/>
      </dsp:nvSpPr>
      <dsp:spPr>
        <a:xfrm>
          <a:off x="6224095" y="2161139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6EA9E-78AD-4F7B-9672-FADEF81B2023}">
      <dsp:nvSpPr>
        <dsp:cNvPr id="0" name=""/>
        <dsp:cNvSpPr/>
      </dsp:nvSpPr>
      <dsp:spPr>
        <a:xfrm>
          <a:off x="6420755" y="2023789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心理因素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2023789"/>
        <a:ext cx="2612759" cy="481083"/>
      </dsp:txXfrm>
    </dsp:sp>
    <dsp:sp modelId="{258FB6BF-2837-4336-B025-D69B0C43A5CF}">
      <dsp:nvSpPr>
        <dsp:cNvPr id="0" name=""/>
        <dsp:cNvSpPr/>
      </dsp:nvSpPr>
      <dsp:spPr>
        <a:xfrm>
          <a:off x="6224095" y="2642223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BC75E-AFCB-4674-97BC-80FBA93E995D}">
      <dsp:nvSpPr>
        <dsp:cNvPr id="0" name=""/>
        <dsp:cNvSpPr/>
      </dsp:nvSpPr>
      <dsp:spPr>
        <a:xfrm>
          <a:off x="6420755" y="2504873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smtClean="0">
              <a:latin typeface="標楷體" panose="03000509000000000000" pitchFamily="65" charset="-120"/>
              <a:ea typeface="標楷體" panose="03000509000000000000" pitchFamily="65" charset="-120"/>
            </a:rPr>
            <a:t>年齡因素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2504873"/>
        <a:ext cx="2612759" cy="481083"/>
      </dsp:txXfrm>
    </dsp:sp>
    <dsp:sp modelId="{7AFF3802-4DE7-477C-B79A-8ABCD8BFD46F}">
      <dsp:nvSpPr>
        <dsp:cNvPr id="0" name=""/>
        <dsp:cNvSpPr/>
      </dsp:nvSpPr>
      <dsp:spPr>
        <a:xfrm>
          <a:off x="6224095" y="3123307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106054"/>
              <a:satOff val="36493"/>
              <a:lumOff val="79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8B7C7-7E93-417D-A6A9-8C1F30FA9140}">
      <dsp:nvSpPr>
        <dsp:cNvPr id="0" name=""/>
        <dsp:cNvSpPr/>
      </dsp:nvSpPr>
      <dsp:spPr>
        <a:xfrm>
          <a:off x="6420755" y="2985957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文化因素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2985957"/>
        <a:ext cx="2612759" cy="481083"/>
      </dsp:txXfrm>
    </dsp:sp>
    <dsp:sp modelId="{0A92628E-CDFF-462F-AC25-58FB0C86CE61}">
      <dsp:nvSpPr>
        <dsp:cNvPr id="0" name=""/>
        <dsp:cNvSpPr/>
      </dsp:nvSpPr>
      <dsp:spPr>
        <a:xfrm>
          <a:off x="6224095" y="3604390"/>
          <a:ext cx="206384" cy="206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5074F5-0193-4A74-9006-87B85ACA5F58}">
      <dsp:nvSpPr>
        <dsp:cNvPr id="0" name=""/>
        <dsp:cNvSpPr/>
      </dsp:nvSpPr>
      <dsp:spPr>
        <a:xfrm>
          <a:off x="6420755" y="3467041"/>
          <a:ext cx="2612759" cy="481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社會角色</a:t>
          </a:r>
          <a:endParaRPr lang="zh-TW" altLang="en-US" sz="2400" b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420755" y="3467041"/>
        <a:ext cx="2612759" cy="48108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BF2BBE-364B-4D3F-ADF1-C7ECD554970B}">
      <dsp:nvSpPr>
        <dsp:cNvPr id="0" name=""/>
        <dsp:cNvSpPr/>
      </dsp:nvSpPr>
      <dsp:spPr>
        <a:xfrm>
          <a:off x="819" y="0"/>
          <a:ext cx="1450627" cy="45259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假設的一致性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3306" y="42487"/>
        <a:ext cx="1365653" cy="4440989"/>
      </dsp:txXfrm>
    </dsp:sp>
    <dsp:sp modelId="{6DB68992-C7E8-488B-AE5E-0B9722108343}">
      <dsp:nvSpPr>
        <dsp:cNvPr id="0" name=""/>
        <dsp:cNvSpPr/>
      </dsp:nvSpPr>
      <dsp:spPr>
        <a:xfrm>
          <a:off x="1695152" y="0"/>
          <a:ext cx="1450627" cy="45259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初始效應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1737639" y="42487"/>
        <a:ext cx="1365653" cy="4440989"/>
      </dsp:txXfrm>
    </dsp:sp>
    <dsp:sp modelId="{6748B9EA-CC8D-44CD-8CFC-9D58049B2D20}">
      <dsp:nvSpPr>
        <dsp:cNvPr id="0" name=""/>
        <dsp:cNvSpPr/>
      </dsp:nvSpPr>
      <dsp:spPr>
        <a:xfrm>
          <a:off x="3389486" y="0"/>
          <a:ext cx="1450627" cy="45259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時近效應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31973" y="42487"/>
        <a:ext cx="1365653" cy="4440989"/>
      </dsp:txXfrm>
    </dsp:sp>
    <dsp:sp modelId="{C74D9988-52DC-4334-BA81-66AC082B67FC}">
      <dsp:nvSpPr>
        <dsp:cNvPr id="0" name=""/>
        <dsp:cNvSpPr/>
      </dsp:nvSpPr>
      <dsp:spPr>
        <a:xfrm>
          <a:off x="5083819" y="0"/>
          <a:ext cx="1450627" cy="45259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月暈效應</a:t>
          </a:r>
          <a:endParaRPr lang="en-US" altLang="zh-TW" sz="3200" kern="1200" dirty="0" smtClean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126306" y="42487"/>
        <a:ext cx="1365653" cy="4440989"/>
      </dsp:txXfrm>
    </dsp:sp>
    <dsp:sp modelId="{62472715-84B8-45CB-9771-0672D89AF5AD}">
      <dsp:nvSpPr>
        <dsp:cNvPr id="0" name=""/>
        <dsp:cNvSpPr/>
      </dsp:nvSpPr>
      <dsp:spPr>
        <a:xfrm>
          <a:off x="6778152" y="0"/>
          <a:ext cx="1450627" cy="4525963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刻板印象</a:t>
          </a:r>
          <a:endParaRPr lang="zh-TW" altLang="en-US" sz="32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820639" y="42487"/>
        <a:ext cx="1365653" cy="4440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DF3A5-A5B4-471B-BB5E-DC280C9AEAA2}" type="datetimeFigureOut">
              <a:rPr lang="zh-TW" altLang="en-US" smtClean="0"/>
              <a:t>2018/4/9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5FAAB-6525-4AD1-AC9E-BEC0F549F5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3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月暈效應：指人格的隱含特質，當我們對於一個人的看法，會隨著第一次印象後出現擴充或好或壞的情形。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5FAAB-6525-4AD1-AC9E-BEC0F549F568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540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077161-7AD6-4978-9425-5E508CE5868B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FA08DD-9ED0-4F6A-8D6A-FD342763274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8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ED4C6-44DD-4F63-A954-107375526E7F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F5FB5F-2933-4773-A893-82AAD4E3B9D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125A7F-198D-4228-ADDF-EB962634DA3D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879CD7-3B4C-4251-B837-91F602CD23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5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2FFF2F-B95B-4F7E-9C48-F45A88FA9881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5FEE61-8D68-4D7D-88C0-ADFFBEF16E8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65B3C4-8F0C-4FC6-AB1B-92D4017B7559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CBC6F-5EE8-4A8F-8ABB-D30526DFDF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1918B8-4D52-4924-9A83-1E53BCA06531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87D0BC-6D0D-4C58-936B-7C8DD7A2D7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3CD553-7F43-4F68-8C6C-6E6053EC51EB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6B8485-B365-4379-BA86-C4B53A9DA1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6AEDC2-E767-48D9-8378-4B451D96A7BE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368028-077D-442D-AE88-99BC5F948E8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1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85008C-BC9C-4387-B5E1-453A653DF1D8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8043FF-28B8-477E-88BD-EA287368531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2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32428-46EF-4D94-A905-95060DD8E4E7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835979-B55C-44F1-9AB0-7BF8EB9F17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4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773C61-8C78-4FFA-9F23-AE857D1AC62C}" type="datetime1">
              <a:rPr lang="en-US"/>
              <a:pPr lvl="0"/>
              <a:t>4/9/2018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BC2B51-D192-4ACA-B5A3-7528D5BB83E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AC28A6C4-B726-4BF9-B660-4D7625451C1E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microsoft.com/office/2007/relationships/hdphoto" Target="../media/hdphoto1.wdp"/><Relationship Id="rId7" Type="http://schemas.openxmlformats.org/officeDocument/2006/relationships/diagramColors" Target="../diagrams/colors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/>
              <a:t>溝通與表達自我概念的形成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>
                <a:solidFill>
                  <a:schemeClr val="tx1"/>
                </a:solidFill>
              </a:rPr>
              <a:t>陳伯儀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rPr>
              <a:t>01</a:t>
            </a:r>
          </a:p>
        </p:txBody>
      </p:sp>
      <p:pic>
        <p:nvPicPr>
          <p:cNvPr id="4098" name="Picture 2" descr="「自我大腦」的圖片搜尋結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8" y="2708920"/>
            <a:ext cx="6179093" cy="346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錯誤知覺所形成的</a:t>
            </a:r>
            <a:r>
              <a:rPr lang="zh-TW" altLang="en-US" dirty="0" smtClean="0"/>
              <a:t>情況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2168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247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53" r="95965">
                        <a14:foregroundMark x1="12807" y1="54211" x2="12807" y2="54211"/>
                        <a14:backgroundMark x1="53158" y1="59123" x2="53158" y2="591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982" y="548680"/>
            <a:ext cx="54292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03" y="1247392"/>
            <a:ext cx="6330131" cy="478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68" y="2852936"/>
            <a:ext cx="4143375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37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自我表露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知覺的</a:t>
            </a:r>
            <a:r>
              <a:rPr lang="zh-TW" altLang="en-US" dirty="0">
                <a:solidFill>
                  <a:schemeClr val="tx1"/>
                </a:solidFill>
              </a:rPr>
              <a:t>歷</a:t>
            </a:r>
            <a:r>
              <a:rPr lang="zh-TW" altLang="en-US" dirty="0" smtClean="0">
                <a:solidFill>
                  <a:schemeClr val="tx1"/>
                </a:solidFill>
              </a:rPr>
              <a:t>程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</a:rPr>
              <a:t>自我</a:t>
            </a:r>
            <a:r>
              <a:rPr lang="zh-TW" altLang="en-US" dirty="0" smtClean="0">
                <a:solidFill>
                  <a:schemeClr val="tx1"/>
                </a:solidFill>
              </a:rPr>
              <a:t>知覺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其他知覺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自我表露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759940"/>
              </p:ext>
            </p:extLst>
          </p:nvPr>
        </p:nvGraphicFramePr>
        <p:xfrm>
          <a:off x="251520" y="1412776"/>
          <a:ext cx="879532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8" name="Picture 4" descr="ç¸éåç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422" y="3140968"/>
            <a:ext cx="2715977" cy="169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58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知覺的歷程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3486286"/>
              </p:ext>
            </p:extLst>
          </p:nvPr>
        </p:nvGraphicFramePr>
        <p:xfrm>
          <a:off x="1619672" y="1412776"/>
          <a:ext cx="6408712" cy="32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755576" y="1774687"/>
            <a:ext cx="720080" cy="353943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人類知覺的過程</a:t>
            </a:r>
            <a:endParaRPr lang="zh-TW" altLang="en-US" sz="3200" b="1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35696" y="4019872"/>
            <a:ext cx="2074957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現象的條件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835695" y="4738053"/>
            <a:ext cx="2074957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自我旨意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835694" y="5445224"/>
            <a:ext cx="2074957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文化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067944" y="4025354"/>
            <a:ext cx="1669459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知覺計劃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56175" y="4019872"/>
            <a:ext cx="1368153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歸因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988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知覺的歷程</a:t>
            </a: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48923104"/>
              </p:ext>
            </p:extLst>
          </p:nvPr>
        </p:nvGraphicFramePr>
        <p:xfrm>
          <a:off x="971600" y="1340768"/>
          <a:ext cx="712879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8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知覺的歷程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881818"/>
              </p:ext>
            </p:extLst>
          </p:nvPr>
        </p:nvGraphicFramePr>
        <p:xfrm>
          <a:off x="457200" y="1268760"/>
          <a:ext cx="86868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286805" y="6021288"/>
            <a:ext cx="4805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ysClr val="windowText" lastClr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認知基模 </a:t>
            </a:r>
            <a:r>
              <a:rPr lang="en-US" altLang="zh-TW" sz="2000" b="1" dirty="0" smtClean="0">
                <a:solidFill>
                  <a:sysClr val="windowText" lastClr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(Kelly, 1955;</a:t>
            </a:r>
            <a:r>
              <a:rPr lang="zh-TW" altLang="en-US" sz="2000" b="1" dirty="0" smtClean="0">
                <a:solidFill>
                  <a:sysClr val="windowText" lastClr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b="1" dirty="0" smtClean="0">
                <a:solidFill>
                  <a:sysClr val="windowText" lastClr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Hewes, 1998)</a:t>
            </a:r>
            <a:endParaRPr lang="zh-TW" altLang="en-US" sz="2000" b="1" dirty="0">
              <a:solidFill>
                <a:sysClr val="windowText" lastClr="0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754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自我知覺</a:t>
            </a:r>
          </a:p>
        </p:txBody>
      </p:sp>
      <p:sp>
        <p:nvSpPr>
          <p:cNvPr id="5" name="矩形 4"/>
          <p:cNvSpPr/>
          <p:nvPr/>
        </p:nvSpPr>
        <p:spPr>
          <a:xfrm>
            <a:off x="395536" y="2276772"/>
            <a:ext cx="648071" cy="353943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自我知覺的歷程</a:t>
            </a:r>
          </a:p>
        </p:txBody>
      </p:sp>
      <p:grpSp>
        <p:nvGrpSpPr>
          <p:cNvPr id="24" name="群組 23"/>
          <p:cNvGrpSpPr/>
          <p:nvPr/>
        </p:nvGrpSpPr>
        <p:grpSpPr>
          <a:xfrm>
            <a:off x="1345154" y="1268760"/>
            <a:ext cx="7331302" cy="1980120"/>
            <a:chOff x="1187624" y="1592896"/>
            <a:chExt cx="7331302" cy="1980120"/>
          </a:xfrm>
        </p:grpSpPr>
        <p:sp>
          <p:nvSpPr>
            <p:cNvPr id="6" name="圓角矩形 5"/>
            <p:cNvSpPr/>
            <p:nvPr/>
          </p:nvSpPr>
          <p:spPr>
            <a:xfrm>
              <a:off x="1187624" y="1844824"/>
              <a:ext cx="900000" cy="1440000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刺激</a:t>
              </a:r>
              <a:endPara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2951920" y="1844824"/>
              <a:ext cx="900000" cy="1440000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個體</a:t>
              </a:r>
              <a:endPara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>
              <a:off x="4716016" y="1844824"/>
              <a:ext cx="900000" cy="1440000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反應</a:t>
              </a:r>
              <a:endPara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9" name="向右箭號 8"/>
            <p:cNvSpPr/>
            <p:nvPr/>
          </p:nvSpPr>
          <p:spPr>
            <a:xfrm>
              <a:off x="2267744" y="2420888"/>
              <a:ext cx="576064" cy="36004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圓角矩形 15"/>
            <p:cNvSpPr/>
            <p:nvPr/>
          </p:nvSpPr>
          <p:spPr>
            <a:xfrm>
              <a:off x="6434190" y="1592896"/>
              <a:ext cx="2084736" cy="900000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生理：感覺</a:t>
              </a:r>
              <a:endPara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7" name="圓角矩形 16"/>
            <p:cNvSpPr/>
            <p:nvPr/>
          </p:nvSpPr>
          <p:spPr>
            <a:xfrm>
              <a:off x="6434190" y="2673016"/>
              <a:ext cx="2084736" cy="900000"/>
            </a:xfrm>
            <a:prstGeom prst="roundRect">
              <a:avLst/>
            </a:prstGeom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心理</a:t>
              </a:r>
              <a:r>
                <a:rPr lang="zh-TW" altLang="en-US" sz="28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：知覺</a:t>
              </a:r>
              <a:endPara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8" name="向右箭號 17"/>
            <p:cNvSpPr/>
            <p:nvPr/>
          </p:nvSpPr>
          <p:spPr>
            <a:xfrm rot="1068981">
              <a:off x="5773613" y="2746270"/>
              <a:ext cx="576064" cy="36004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向右箭號 18"/>
            <p:cNvSpPr/>
            <p:nvPr/>
          </p:nvSpPr>
          <p:spPr>
            <a:xfrm rot="20148472">
              <a:off x="5772604" y="2166679"/>
              <a:ext cx="576064" cy="36004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向右箭號 20"/>
            <p:cNvSpPr/>
            <p:nvPr/>
          </p:nvSpPr>
          <p:spPr>
            <a:xfrm>
              <a:off x="3995936" y="2420888"/>
              <a:ext cx="576064" cy="360040"/>
            </a:xfrm>
            <a:prstGeom prst="rightArrow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aphicFrame>
        <p:nvGraphicFramePr>
          <p:cNvPr id="22" name="資料庫圖表 21"/>
          <p:cNvGraphicFramePr/>
          <p:nvPr>
            <p:extLst>
              <p:ext uri="{D42A27DB-BD31-4B8C-83A1-F6EECF244321}">
                <p14:modId xmlns:p14="http://schemas.microsoft.com/office/powerpoint/2010/main" val="18683496"/>
              </p:ext>
            </p:extLst>
          </p:nvPr>
        </p:nvGraphicFramePr>
        <p:xfrm>
          <a:off x="1403507" y="3287911"/>
          <a:ext cx="7138368" cy="3813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667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自我知覺</a:t>
            </a:r>
          </a:p>
        </p:txBody>
      </p:sp>
      <p:pic>
        <p:nvPicPr>
          <p:cNvPr id="6" name="Picture 4" descr="「人png」的圖片搜尋結果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72443"/>
          <a:stretch/>
        </p:blipFill>
        <p:spPr bwMode="auto">
          <a:xfrm>
            <a:off x="107504" y="1827263"/>
            <a:ext cx="1512168" cy="41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572071" y="2708920"/>
            <a:ext cx="615553" cy="1426031"/>
          </a:xfrm>
          <a:prstGeom prst="rect">
            <a:avLst/>
          </a:prstGeom>
        </p:spPr>
        <p:txBody>
          <a:bodyPr vert="eaVert" wrap="none" anchor="ctr">
            <a:spAutoFit/>
          </a:bodyPr>
          <a:lstStyle/>
          <a:p>
            <a:r>
              <a:rPr lang="zh-TW" altLang="en-US" sz="2800" b="1" spc="-15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自我知覺</a:t>
            </a:r>
            <a:endParaRPr lang="zh-TW" altLang="en-US" sz="2800" b="1" spc="-15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732240" y="2525702"/>
            <a:ext cx="2339752" cy="26314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zh-TW" altLang="en-US" sz="3200" b="1" u="sng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</a:t>
            </a:r>
            <a:r>
              <a:rPr lang="zh-TW" altLang="en-US" sz="3200" b="1" u="sng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知覺</a:t>
            </a:r>
            <a:r>
              <a:rPr lang="en-US" altLang="zh-TW" sz="2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會影響我們對</a:t>
            </a:r>
            <a:r>
              <a:rPr lang="zh-TW" altLang="en-US" sz="2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他人的</a:t>
            </a:r>
            <a:r>
              <a:rPr lang="zh-TW" altLang="en-US" sz="2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知覺與</a:t>
            </a:r>
            <a:r>
              <a:rPr lang="zh-TW" altLang="en-US" sz="26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人際溝通</a:t>
            </a:r>
            <a:r>
              <a:rPr lang="zh-TW" altLang="en-US" sz="2600" dirty="0" smtClean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endParaRPr lang="zh-TW" altLang="en-US" sz="26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6" name="資料庫圖表 15"/>
          <p:cNvGraphicFramePr/>
          <p:nvPr>
            <p:extLst>
              <p:ext uri="{D42A27DB-BD31-4B8C-83A1-F6EECF244321}">
                <p14:modId xmlns:p14="http://schemas.microsoft.com/office/powerpoint/2010/main" val="1584834052"/>
              </p:ext>
            </p:extLst>
          </p:nvPr>
        </p:nvGraphicFramePr>
        <p:xfrm>
          <a:off x="251520" y="1412776"/>
          <a:ext cx="7604355" cy="4691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2985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相關知覺概念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924524"/>
              </p:ext>
            </p:extLst>
          </p:nvPr>
        </p:nvGraphicFramePr>
        <p:xfrm>
          <a:off x="179512" y="1457400"/>
          <a:ext cx="903649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952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2312</TotalTime>
  <Words>260</Words>
  <Application>Microsoft Office PowerPoint</Application>
  <PresentationFormat>如螢幕大小 (4:3)</PresentationFormat>
  <Paragraphs>81</Paragraphs>
  <Slides>11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課程名稱</vt:lpstr>
      <vt:lpstr>溝通與表達自我概念的形成</vt:lpstr>
      <vt:lpstr>前言</vt:lpstr>
      <vt:lpstr>自我表露</vt:lpstr>
      <vt:lpstr>知覺的歷程</vt:lpstr>
      <vt:lpstr>知覺的歷程</vt:lpstr>
      <vt:lpstr>知覺的歷程</vt:lpstr>
      <vt:lpstr>自我知覺</vt:lpstr>
      <vt:lpstr>自我知覺</vt:lpstr>
      <vt:lpstr>相關知覺概念</vt:lpstr>
      <vt:lpstr>錯誤知覺所形成的情況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winnie</cp:lastModifiedBy>
  <cp:revision>223</cp:revision>
  <dcterms:created xsi:type="dcterms:W3CDTF">2017-11-07T02:54:43Z</dcterms:created>
  <dcterms:modified xsi:type="dcterms:W3CDTF">2018-04-09T13:52:57Z</dcterms:modified>
</cp:coreProperties>
</file>