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61" r:id="rId4"/>
    <p:sldId id="259" r:id="rId5"/>
    <p:sldId id="262" r:id="rId6"/>
    <p:sldId id="263" r:id="rId7"/>
    <p:sldId id="264" r:id="rId8"/>
    <p:sldId id="265" r:id="rId9"/>
    <p:sldId id="266" r:id="rId10"/>
    <p:sldId id="276" r:id="rId11"/>
    <p:sldId id="272" r:id="rId12"/>
    <p:sldId id="271" r:id="rId13"/>
    <p:sldId id="260" r:id="rId14"/>
    <p:sldId id="267" r:id="rId15"/>
    <p:sldId id="273" r:id="rId16"/>
    <p:sldId id="274" r:id="rId17"/>
    <p:sldId id="275" r:id="rId18"/>
    <p:sldId id="269" r:id="rId19"/>
    <p:sldId id="268" r:id="rId2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C00FF"/>
    <a:srgbClr val="0000FF"/>
    <a:srgbClr val="FF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8BAFE4-C955-48A0-B311-A6298CCDDD72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3103432-0189-4A4E-BF86-291B49372AF6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受試者間設計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1854A4-F2D9-467B-A567-1D1C10CEB00F}" type="parTrans" cxnId="{5516C5C6-7842-4570-BEC4-CC80C4B3067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948CD22-DC9C-4217-ACC3-096F0006EC7B}" type="sibTrans" cxnId="{5516C5C6-7842-4570-BEC4-CC80C4B3067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3E4502F-0A83-45A6-B90A-C5652F759B8C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受試者內設計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64B6E6D-8F59-4750-8845-0757F1A1C3FE}" type="parTrans" cxnId="{52F06CA7-1E7B-4A7F-9C10-04FC32999B01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4CB02B9-BCDE-4377-9361-7F24F255FE67}" type="sibTrans" cxnId="{52F06CA7-1E7B-4A7F-9C10-04FC32999B01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8CD1CC2-B02A-4B0C-9018-CE197F0DE52B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混合 設計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2B5A038-D443-47C4-BDAD-9986A5BCAF1C}" type="parTrans" cxnId="{A66C555E-8016-48FC-8A68-D41E0722925F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75BBCEF-9087-4EC2-8DC0-F39D0B865828}" type="sibTrans" cxnId="{A66C555E-8016-48FC-8A68-D41E0722925F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B9AECA7-327F-475F-9311-2665E74CFCB0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準實驗設計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F510B6-BE2C-4AC1-BB9B-6D6C63A5A573}" type="parTrans" cxnId="{DC121C83-4EF3-4609-B932-8623A93BE27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5018D7C-4255-4E21-B664-BE3C0FB2C01F}" type="sibTrans" cxnId="{DC121C83-4EF3-4609-B932-8623A93BE278}">
      <dgm:prSet/>
      <dgm:spPr/>
      <dgm:t>
        <a:bodyPr/>
        <a:lstStyle/>
        <a:p>
          <a:endParaRPr lang="zh-TW" altLang="en-US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571BAE0-0FE2-4F92-82F2-79904ACF8A34}" type="pres">
      <dgm:prSet presAssocID="{A58BAFE4-C955-48A0-B311-A6298CCDDD7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C293FED-A9C1-493F-ACA9-D0361DF00869}" type="pres">
      <dgm:prSet presAssocID="{A58BAFE4-C955-48A0-B311-A6298CCDDD72}" presName="diamond" presStyleLbl="bgShp" presStyleIdx="0" presStyleCnt="1"/>
      <dgm:spPr/>
    </dgm:pt>
    <dgm:pt modelId="{190BDF6D-F6DB-4ACF-9DD3-194C7F8152D2}" type="pres">
      <dgm:prSet presAssocID="{A58BAFE4-C955-48A0-B311-A6298CCDDD72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24C4C1-0115-4EF0-BCF7-595A3645A0BF}" type="pres">
      <dgm:prSet presAssocID="{A58BAFE4-C955-48A0-B311-A6298CCDDD72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D9344D-5C0A-4409-8F75-E2EF8D1EC36C}" type="pres">
      <dgm:prSet presAssocID="{A58BAFE4-C955-48A0-B311-A6298CCDDD72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B692B1-ECE3-4E47-ABF6-6A7D4A798028}" type="pres">
      <dgm:prSet presAssocID="{A58BAFE4-C955-48A0-B311-A6298CCDDD72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0C9C224-6ED9-40CA-B5C1-BE0CF4908F4D}" type="presOf" srcId="{A58BAFE4-C955-48A0-B311-A6298CCDDD72}" destId="{D571BAE0-0FE2-4F92-82F2-79904ACF8A34}" srcOrd="0" destOrd="0" presId="urn:microsoft.com/office/officeart/2005/8/layout/matrix3"/>
    <dgm:cxn modelId="{57DE26F2-5DDE-4E46-AE0F-E3E58F01C0CD}" type="presOf" srcId="{53E4502F-0A83-45A6-B90A-C5652F759B8C}" destId="{0824C4C1-0115-4EF0-BCF7-595A3645A0BF}" srcOrd="0" destOrd="0" presId="urn:microsoft.com/office/officeart/2005/8/layout/matrix3"/>
    <dgm:cxn modelId="{A66C555E-8016-48FC-8A68-D41E0722925F}" srcId="{A58BAFE4-C955-48A0-B311-A6298CCDDD72}" destId="{B8CD1CC2-B02A-4B0C-9018-CE197F0DE52B}" srcOrd="2" destOrd="0" parTransId="{62B5A038-D443-47C4-BDAD-9986A5BCAF1C}" sibTransId="{A75BBCEF-9087-4EC2-8DC0-F39D0B865828}"/>
    <dgm:cxn modelId="{5516C5C6-7842-4570-BEC4-CC80C4B30678}" srcId="{A58BAFE4-C955-48A0-B311-A6298CCDDD72}" destId="{D3103432-0189-4A4E-BF86-291B49372AF6}" srcOrd="0" destOrd="0" parTransId="{361854A4-F2D9-467B-A567-1D1C10CEB00F}" sibTransId="{A948CD22-DC9C-4217-ACC3-096F0006EC7B}"/>
    <dgm:cxn modelId="{52F06CA7-1E7B-4A7F-9C10-04FC32999B01}" srcId="{A58BAFE4-C955-48A0-B311-A6298CCDDD72}" destId="{53E4502F-0A83-45A6-B90A-C5652F759B8C}" srcOrd="1" destOrd="0" parTransId="{564B6E6D-8F59-4750-8845-0757F1A1C3FE}" sibTransId="{24CB02B9-BCDE-4377-9361-7F24F255FE67}"/>
    <dgm:cxn modelId="{C87C7B74-5FA5-4048-8F3C-3DE4DA5832A4}" type="presOf" srcId="{DB9AECA7-327F-475F-9311-2665E74CFCB0}" destId="{42B692B1-ECE3-4E47-ABF6-6A7D4A798028}" srcOrd="0" destOrd="0" presId="urn:microsoft.com/office/officeart/2005/8/layout/matrix3"/>
    <dgm:cxn modelId="{04F4CAD8-FEA8-47E5-BAC4-F4C1EC40B9FD}" type="presOf" srcId="{B8CD1CC2-B02A-4B0C-9018-CE197F0DE52B}" destId="{BBD9344D-5C0A-4409-8F75-E2EF8D1EC36C}" srcOrd="0" destOrd="0" presId="urn:microsoft.com/office/officeart/2005/8/layout/matrix3"/>
    <dgm:cxn modelId="{31B34BDE-4A0F-4B0E-99D9-D563BC14DB6C}" type="presOf" srcId="{D3103432-0189-4A4E-BF86-291B49372AF6}" destId="{190BDF6D-F6DB-4ACF-9DD3-194C7F8152D2}" srcOrd="0" destOrd="0" presId="urn:microsoft.com/office/officeart/2005/8/layout/matrix3"/>
    <dgm:cxn modelId="{DC121C83-4EF3-4609-B932-8623A93BE278}" srcId="{A58BAFE4-C955-48A0-B311-A6298CCDDD72}" destId="{DB9AECA7-327F-475F-9311-2665E74CFCB0}" srcOrd="3" destOrd="0" parTransId="{FEF510B6-BE2C-4AC1-BB9B-6D6C63A5A573}" sibTransId="{45018D7C-4255-4E21-B664-BE3C0FB2C01F}"/>
    <dgm:cxn modelId="{00A51F6F-CE3E-47FC-88F5-9BF265D9C598}" type="presParOf" srcId="{D571BAE0-0FE2-4F92-82F2-79904ACF8A34}" destId="{3C293FED-A9C1-493F-ACA9-D0361DF00869}" srcOrd="0" destOrd="0" presId="urn:microsoft.com/office/officeart/2005/8/layout/matrix3"/>
    <dgm:cxn modelId="{D1C932B4-D3DF-4165-8369-2113C4FA820D}" type="presParOf" srcId="{D571BAE0-0FE2-4F92-82F2-79904ACF8A34}" destId="{190BDF6D-F6DB-4ACF-9DD3-194C7F8152D2}" srcOrd="1" destOrd="0" presId="urn:microsoft.com/office/officeart/2005/8/layout/matrix3"/>
    <dgm:cxn modelId="{5CBE2DB0-E084-4047-960D-9E7590E510CF}" type="presParOf" srcId="{D571BAE0-0FE2-4F92-82F2-79904ACF8A34}" destId="{0824C4C1-0115-4EF0-BCF7-595A3645A0BF}" srcOrd="2" destOrd="0" presId="urn:microsoft.com/office/officeart/2005/8/layout/matrix3"/>
    <dgm:cxn modelId="{480790E3-0780-4E7D-9750-9CD3B35AC2A3}" type="presParOf" srcId="{D571BAE0-0FE2-4F92-82F2-79904ACF8A34}" destId="{BBD9344D-5C0A-4409-8F75-E2EF8D1EC36C}" srcOrd="3" destOrd="0" presId="urn:microsoft.com/office/officeart/2005/8/layout/matrix3"/>
    <dgm:cxn modelId="{5A0AB42E-9DA0-4F21-B922-A6A972DAAA1C}" type="presParOf" srcId="{D571BAE0-0FE2-4F92-82F2-79904ACF8A34}" destId="{42B692B1-ECE3-4E47-ABF6-6A7D4A79802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E70F3C-BDC1-4476-B57A-6E270B0C4418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1" csCatId="colorful" phldr="1"/>
      <dgm:spPr/>
    </dgm:pt>
    <dgm:pt modelId="{40CE7197-8058-483F-8F39-2BE4B92F03C7}">
      <dgm:prSet phldrT="[文字]"/>
      <dgm:spPr>
        <a:solidFill>
          <a:srgbClr val="92D050"/>
        </a:solidFill>
      </dgm:spPr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</a:t>
          </a:r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者間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4626F7-2190-444D-967A-F6ED3C764C7F}" type="parTrans" cxnId="{B66AD6EB-D615-465D-B68B-7CEF44079F40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B1CC45C-B027-4FA4-851D-61AFD4B8077B}" type="sibTrans" cxnId="{B66AD6EB-D615-465D-B68B-7CEF44079F40}">
      <dgm:prSet/>
      <dgm:spPr>
        <a:solidFill>
          <a:srgbClr val="FFC000"/>
        </a:solidFill>
      </dgm:spPr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D3087BB-F62B-46CF-9201-AF4559443261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</a:t>
          </a:r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者內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A9E6B57-C19E-414C-8995-4EB1187CAAB0}" type="parTrans" cxnId="{E649AE45-D809-48A1-A1D5-FBC5A7408B8E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E1AE6F9-1E7D-40BD-8C90-E6DE8CCE7B7B}" type="sibTrans" cxnId="{E649AE45-D809-48A1-A1D5-FBC5A7408B8E}">
      <dgm:prSet/>
      <dgm:spPr>
        <a:solidFill>
          <a:srgbClr val="7030A0"/>
        </a:solidFill>
      </dgm:spPr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D6215DC-D565-40F5-ABC7-767B9C71A6CB}">
      <dgm:prSet phldrT="[文字]"/>
      <dgm:spPr>
        <a:solidFill>
          <a:srgbClr val="FF99FF"/>
        </a:solidFill>
      </dgm:spPr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混合</a:t>
          </a:r>
          <a:endParaRPr lang="en-US" altLang="zh-TW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設計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3ADA1CD-A2F3-4009-AAB4-1B01AD915D95}" type="parTrans" cxnId="{A743223E-9BC1-499B-8ADE-16ACC25968FB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4E440FC-477B-4122-A9D6-DDC0833A6948}" type="sibTrans" cxnId="{A743223E-9BC1-499B-8ADE-16ACC25968FB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7589930-B2E5-42B2-A35D-BCABF9D34554}" type="pres">
      <dgm:prSet presAssocID="{13E70F3C-BDC1-4476-B57A-6E270B0C4418}" presName="Name0" presStyleCnt="0">
        <dgm:presLayoutVars>
          <dgm:dir/>
          <dgm:resizeHandles val="exact"/>
        </dgm:presLayoutVars>
      </dgm:prSet>
      <dgm:spPr/>
    </dgm:pt>
    <dgm:pt modelId="{5FA1A952-AFAB-42F2-ADA1-EC3D6A8AE0F0}" type="pres">
      <dgm:prSet presAssocID="{13E70F3C-BDC1-4476-B57A-6E270B0C4418}" presName="vNodes" presStyleCnt="0"/>
      <dgm:spPr/>
    </dgm:pt>
    <dgm:pt modelId="{C4BF76F1-0E63-476E-8922-FD3FE16014BA}" type="pres">
      <dgm:prSet presAssocID="{40CE7197-8058-483F-8F39-2BE4B92F03C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6A77FD-D117-480D-B8AC-1F92A6E2E801}" type="pres">
      <dgm:prSet presAssocID="{0B1CC45C-B027-4FA4-851D-61AFD4B8077B}" presName="spacerT" presStyleCnt="0"/>
      <dgm:spPr/>
    </dgm:pt>
    <dgm:pt modelId="{69F9466B-54D8-4EDB-AC17-B72CBEB556A8}" type="pres">
      <dgm:prSet presAssocID="{0B1CC45C-B027-4FA4-851D-61AFD4B8077B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B58C48CE-B410-4A5F-A38A-BB09E1A1F7AA}" type="pres">
      <dgm:prSet presAssocID="{0B1CC45C-B027-4FA4-851D-61AFD4B8077B}" presName="spacerB" presStyleCnt="0"/>
      <dgm:spPr/>
    </dgm:pt>
    <dgm:pt modelId="{39513E34-88B5-4D67-A1BC-D84322262A06}" type="pres">
      <dgm:prSet presAssocID="{DD3087BB-F62B-46CF-9201-AF455944326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DCC5E7-5A6D-4F25-9C59-242033430D1C}" type="pres">
      <dgm:prSet presAssocID="{13E70F3C-BDC1-4476-B57A-6E270B0C4418}" presName="sibTransLast" presStyleLbl="sibTrans2D1" presStyleIdx="1" presStyleCnt="2"/>
      <dgm:spPr/>
      <dgm:t>
        <a:bodyPr/>
        <a:lstStyle/>
        <a:p>
          <a:endParaRPr lang="zh-TW" altLang="en-US"/>
        </a:p>
      </dgm:t>
    </dgm:pt>
    <dgm:pt modelId="{441BF29A-F52A-48C7-AF0E-A00A3412E2D0}" type="pres">
      <dgm:prSet presAssocID="{13E70F3C-BDC1-4476-B57A-6E270B0C4418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A47A897D-94B1-45E1-972A-8A5479FDEC57}" type="pres">
      <dgm:prSet presAssocID="{13E70F3C-BDC1-4476-B57A-6E270B0C4418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743223E-9BC1-499B-8ADE-16ACC25968FB}" srcId="{13E70F3C-BDC1-4476-B57A-6E270B0C4418}" destId="{3D6215DC-D565-40F5-ABC7-767B9C71A6CB}" srcOrd="2" destOrd="0" parTransId="{C3ADA1CD-A2F3-4009-AAB4-1B01AD915D95}" sibTransId="{54E440FC-477B-4122-A9D6-DDC0833A6948}"/>
    <dgm:cxn modelId="{C93849D1-8971-44E2-9156-0E89D3665909}" type="presOf" srcId="{DD3087BB-F62B-46CF-9201-AF4559443261}" destId="{39513E34-88B5-4D67-A1BC-D84322262A06}" srcOrd="0" destOrd="0" presId="urn:microsoft.com/office/officeart/2005/8/layout/equation2"/>
    <dgm:cxn modelId="{C6297CDE-E300-42AB-AF78-63DEEADA6091}" type="presOf" srcId="{0B1CC45C-B027-4FA4-851D-61AFD4B8077B}" destId="{69F9466B-54D8-4EDB-AC17-B72CBEB556A8}" srcOrd="0" destOrd="0" presId="urn:microsoft.com/office/officeart/2005/8/layout/equation2"/>
    <dgm:cxn modelId="{A7DBF79A-5D49-44F0-9AEC-1E63D8053149}" type="presOf" srcId="{13E70F3C-BDC1-4476-B57A-6E270B0C4418}" destId="{87589930-B2E5-42B2-A35D-BCABF9D34554}" srcOrd="0" destOrd="0" presId="urn:microsoft.com/office/officeart/2005/8/layout/equation2"/>
    <dgm:cxn modelId="{B66AD6EB-D615-465D-B68B-7CEF44079F40}" srcId="{13E70F3C-BDC1-4476-B57A-6E270B0C4418}" destId="{40CE7197-8058-483F-8F39-2BE4B92F03C7}" srcOrd="0" destOrd="0" parTransId="{364626F7-2190-444D-967A-F6ED3C764C7F}" sibTransId="{0B1CC45C-B027-4FA4-851D-61AFD4B8077B}"/>
    <dgm:cxn modelId="{E649AE45-D809-48A1-A1D5-FBC5A7408B8E}" srcId="{13E70F3C-BDC1-4476-B57A-6E270B0C4418}" destId="{DD3087BB-F62B-46CF-9201-AF4559443261}" srcOrd="1" destOrd="0" parTransId="{5A9E6B57-C19E-414C-8995-4EB1187CAAB0}" sibTransId="{DE1AE6F9-1E7D-40BD-8C90-E6DE8CCE7B7B}"/>
    <dgm:cxn modelId="{744398D7-C4D2-425A-B710-98B76C8380CE}" type="presOf" srcId="{DE1AE6F9-1E7D-40BD-8C90-E6DE8CCE7B7B}" destId="{441BF29A-F52A-48C7-AF0E-A00A3412E2D0}" srcOrd="1" destOrd="0" presId="urn:microsoft.com/office/officeart/2005/8/layout/equation2"/>
    <dgm:cxn modelId="{B5E7101B-DA9E-4BC3-B373-58A99F854ABA}" type="presOf" srcId="{3D6215DC-D565-40F5-ABC7-767B9C71A6CB}" destId="{A47A897D-94B1-45E1-972A-8A5479FDEC57}" srcOrd="0" destOrd="0" presId="urn:microsoft.com/office/officeart/2005/8/layout/equation2"/>
    <dgm:cxn modelId="{03304E9C-B31E-4879-ABC5-2CE9EA45DEDA}" type="presOf" srcId="{DE1AE6F9-1E7D-40BD-8C90-E6DE8CCE7B7B}" destId="{3CDCC5E7-5A6D-4F25-9C59-242033430D1C}" srcOrd="0" destOrd="0" presId="urn:microsoft.com/office/officeart/2005/8/layout/equation2"/>
    <dgm:cxn modelId="{B7EE02D5-AED3-4CDF-A1DD-8DD071FF2564}" type="presOf" srcId="{40CE7197-8058-483F-8F39-2BE4B92F03C7}" destId="{C4BF76F1-0E63-476E-8922-FD3FE16014BA}" srcOrd="0" destOrd="0" presId="urn:microsoft.com/office/officeart/2005/8/layout/equation2"/>
    <dgm:cxn modelId="{242B0225-662D-4917-87CE-41E40D697969}" type="presParOf" srcId="{87589930-B2E5-42B2-A35D-BCABF9D34554}" destId="{5FA1A952-AFAB-42F2-ADA1-EC3D6A8AE0F0}" srcOrd="0" destOrd="0" presId="urn:microsoft.com/office/officeart/2005/8/layout/equation2"/>
    <dgm:cxn modelId="{AA31C44A-3010-453D-BB96-1917FDC8EC35}" type="presParOf" srcId="{5FA1A952-AFAB-42F2-ADA1-EC3D6A8AE0F0}" destId="{C4BF76F1-0E63-476E-8922-FD3FE16014BA}" srcOrd="0" destOrd="0" presId="urn:microsoft.com/office/officeart/2005/8/layout/equation2"/>
    <dgm:cxn modelId="{52BFB378-DCC5-457C-BFED-128E09FF210C}" type="presParOf" srcId="{5FA1A952-AFAB-42F2-ADA1-EC3D6A8AE0F0}" destId="{476A77FD-D117-480D-B8AC-1F92A6E2E801}" srcOrd="1" destOrd="0" presId="urn:microsoft.com/office/officeart/2005/8/layout/equation2"/>
    <dgm:cxn modelId="{5F515894-AD65-4244-8F2A-672D6809FA89}" type="presParOf" srcId="{5FA1A952-AFAB-42F2-ADA1-EC3D6A8AE0F0}" destId="{69F9466B-54D8-4EDB-AC17-B72CBEB556A8}" srcOrd="2" destOrd="0" presId="urn:microsoft.com/office/officeart/2005/8/layout/equation2"/>
    <dgm:cxn modelId="{4B33D55E-04EF-4780-949E-DAAE941E35FB}" type="presParOf" srcId="{5FA1A952-AFAB-42F2-ADA1-EC3D6A8AE0F0}" destId="{B58C48CE-B410-4A5F-A38A-BB09E1A1F7AA}" srcOrd="3" destOrd="0" presId="urn:microsoft.com/office/officeart/2005/8/layout/equation2"/>
    <dgm:cxn modelId="{8A1C2AD8-9DED-4432-B335-1A5062FEF1DE}" type="presParOf" srcId="{5FA1A952-AFAB-42F2-ADA1-EC3D6A8AE0F0}" destId="{39513E34-88B5-4D67-A1BC-D84322262A06}" srcOrd="4" destOrd="0" presId="urn:microsoft.com/office/officeart/2005/8/layout/equation2"/>
    <dgm:cxn modelId="{444B482E-47B6-4D84-A1A0-6501167B34CF}" type="presParOf" srcId="{87589930-B2E5-42B2-A35D-BCABF9D34554}" destId="{3CDCC5E7-5A6D-4F25-9C59-242033430D1C}" srcOrd="1" destOrd="0" presId="urn:microsoft.com/office/officeart/2005/8/layout/equation2"/>
    <dgm:cxn modelId="{99BBDD20-3F20-43A9-BB13-4A258E1B0B4B}" type="presParOf" srcId="{3CDCC5E7-5A6D-4F25-9C59-242033430D1C}" destId="{441BF29A-F52A-48C7-AF0E-A00A3412E2D0}" srcOrd="0" destOrd="0" presId="urn:microsoft.com/office/officeart/2005/8/layout/equation2"/>
    <dgm:cxn modelId="{992B6A17-F4AF-4037-BC2E-AE3BB36D69E6}" type="presParOf" srcId="{87589930-B2E5-42B2-A35D-BCABF9D34554}" destId="{A47A897D-94B1-45E1-972A-8A5479FDEC57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C0FF86-2F34-42EA-98AA-E7E31D73E6C0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AC01584C-A4B3-45FD-B4F6-A98C33CA4390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前測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DE1CF06-0E41-4043-A854-8855A6ABBCD4}" type="parTrans" cxnId="{01012ACC-951B-4684-A50E-5C9401FFE505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289834A-6D05-41AD-975D-04BFE10820F6}" type="sibTrans" cxnId="{01012ACC-951B-4684-A50E-5C9401FFE505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8367077-5CD8-4C1F-9167-7891AB132945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實驗介入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1C494A6-6CD5-4A24-9F97-4A20F93667A9}" type="parTrans" cxnId="{7AE859F7-3EDE-4301-A9E3-7541556D6628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5285F8F-AF1D-44C7-89DE-D0C693464617}" type="sibTrans" cxnId="{7AE859F7-3EDE-4301-A9E3-7541556D6628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EC16A35-C571-4ACC-913E-AF0116DCF87E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後測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E57944E-C408-41EC-9958-C037C4009E90}" type="parTrans" cxnId="{ED36425E-E446-4285-8455-D4F5560DE376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5453BB5-6AF7-4014-9F96-8FD82808E163}" type="sibTrans" cxnId="{ED36425E-E446-4285-8455-D4F5560DE376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8C83925-F4BA-4EF8-B068-FB9EC866489C}" type="pres">
      <dgm:prSet presAssocID="{ACC0FF86-2F34-42EA-98AA-E7E31D73E6C0}" presName="CompostProcess" presStyleCnt="0">
        <dgm:presLayoutVars>
          <dgm:dir/>
          <dgm:resizeHandles val="exact"/>
        </dgm:presLayoutVars>
      </dgm:prSet>
      <dgm:spPr/>
    </dgm:pt>
    <dgm:pt modelId="{0E38A13E-B3A0-4B66-86D3-FEE8BEC52562}" type="pres">
      <dgm:prSet presAssocID="{ACC0FF86-2F34-42EA-98AA-E7E31D73E6C0}" presName="arrow" presStyleLbl="bgShp" presStyleIdx="0" presStyleCnt="1"/>
      <dgm:spPr/>
    </dgm:pt>
    <dgm:pt modelId="{8545C7A9-9FD0-48F5-B2EA-175F06774A81}" type="pres">
      <dgm:prSet presAssocID="{ACC0FF86-2F34-42EA-98AA-E7E31D73E6C0}" presName="linearProcess" presStyleCnt="0"/>
      <dgm:spPr/>
    </dgm:pt>
    <dgm:pt modelId="{6348F19F-8431-44BB-8CB1-1AE43D443241}" type="pres">
      <dgm:prSet presAssocID="{AC01584C-A4B3-45FD-B4F6-A98C33CA4390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B601B7-2D5B-4005-BF3D-138E60AE0E07}" type="pres">
      <dgm:prSet presAssocID="{3289834A-6D05-41AD-975D-04BFE10820F6}" presName="sibTrans" presStyleCnt="0"/>
      <dgm:spPr/>
    </dgm:pt>
    <dgm:pt modelId="{E2A06DE5-2890-4BEF-B5A3-511E2B68DB45}" type="pres">
      <dgm:prSet presAssocID="{B8367077-5CD8-4C1F-9167-7891AB13294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9AA383-948F-4CF1-978B-C379A9272392}" type="pres">
      <dgm:prSet presAssocID="{E5285F8F-AF1D-44C7-89DE-D0C693464617}" presName="sibTrans" presStyleCnt="0"/>
      <dgm:spPr/>
    </dgm:pt>
    <dgm:pt modelId="{EEF532BD-1A29-4E8F-95BC-23F57A96032E}" type="pres">
      <dgm:prSet presAssocID="{CEC16A35-C571-4ACC-913E-AF0116DCF87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89BE0C3-D80C-4C17-98B5-FF6EBA712E8F}" type="presOf" srcId="{AC01584C-A4B3-45FD-B4F6-A98C33CA4390}" destId="{6348F19F-8431-44BB-8CB1-1AE43D443241}" srcOrd="0" destOrd="0" presId="urn:microsoft.com/office/officeart/2005/8/layout/hProcess9"/>
    <dgm:cxn modelId="{7AE859F7-3EDE-4301-A9E3-7541556D6628}" srcId="{ACC0FF86-2F34-42EA-98AA-E7E31D73E6C0}" destId="{B8367077-5CD8-4C1F-9167-7891AB132945}" srcOrd="1" destOrd="0" parTransId="{11C494A6-6CD5-4A24-9F97-4A20F93667A9}" sibTransId="{E5285F8F-AF1D-44C7-89DE-D0C693464617}"/>
    <dgm:cxn modelId="{01012ACC-951B-4684-A50E-5C9401FFE505}" srcId="{ACC0FF86-2F34-42EA-98AA-E7E31D73E6C0}" destId="{AC01584C-A4B3-45FD-B4F6-A98C33CA4390}" srcOrd="0" destOrd="0" parTransId="{DDE1CF06-0E41-4043-A854-8855A6ABBCD4}" sibTransId="{3289834A-6D05-41AD-975D-04BFE10820F6}"/>
    <dgm:cxn modelId="{2B0D2724-DB44-416E-9330-7687996FAA1C}" type="presOf" srcId="{ACC0FF86-2F34-42EA-98AA-E7E31D73E6C0}" destId="{08C83925-F4BA-4EF8-B068-FB9EC866489C}" srcOrd="0" destOrd="0" presId="urn:microsoft.com/office/officeart/2005/8/layout/hProcess9"/>
    <dgm:cxn modelId="{3BCA3881-9A54-4449-8AEE-14FA63F3517C}" type="presOf" srcId="{CEC16A35-C571-4ACC-913E-AF0116DCF87E}" destId="{EEF532BD-1A29-4E8F-95BC-23F57A96032E}" srcOrd="0" destOrd="0" presId="urn:microsoft.com/office/officeart/2005/8/layout/hProcess9"/>
    <dgm:cxn modelId="{ED36425E-E446-4285-8455-D4F5560DE376}" srcId="{ACC0FF86-2F34-42EA-98AA-E7E31D73E6C0}" destId="{CEC16A35-C571-4ACC-913E-AF0116DCF87E}" srcOrd="2" destOrd="0" parTransId="{1E57944E-C408-41EC-9958-C037C4009E90}" sibTransId="{55453BB5-6AF7-4014-9F96-8FD82808E163}"/>
    <dgm:cxn modelId="{42F686BB-5429-42C8-8595-720E4436D653}" type="presOf" srcId="{B8367077-5CD8-4C1F-9167-7891AB132945}" destId="{E2A06DE5-2890-4BEF-B5A3-511E2B68DB45}" srcOrd="0" destOrd="0" presId="urn:microsoft.com/office/officeart/2005/8/layout/hProcess9"/>
    <dgm:cxn modelId="{03196B7D-8EBF-47DC-96A0-2368FD90CD4D}" type="presParOf" srcId="{08C83925-F4BA-4EF8-B068-FB9EC866489C}" destId="{0E38A13E-B3A0-4B66-86D3-FEE8BEC52562}" srcOrd="0" destOrd="0" presId="urn:microsoft.com/office/officeart/2005/8/layout/hProcess9"/>
    <dgm:cxn modelId="{21873D62-BFF3-4E1F-8C86-FBED5695FA81}" type="presParOf" srcId="{08C83925-F4BA-4EF8-B068-FB9EC866489C}" destId="{8545C7A9-9FD0-48F5-B2EA-175F06774A81}" srcOrd="1" destOrd="0" presId="urn:microsoft.com/office/officeart/2005/8/layout/hProcess9"/>
    <dgm:cxn modelId="{E196FB91-7DBD-4DFB-9CF8-035839AC80E1}" type="presParOf" srcId="{8545C7A9-9FD0-48F5-B2EA-175F06774A81}" destId="{6348F19F-8431-44BB-8CB1-1AE43D443241}" srcOrd="0" destOrd="0" presId="urn:microsoft.com/office/officeart/2005/8/layout/hProcess9"/>
    <dgm:cxn modelId="{11090895-1E79-467D-95DC-7DAA6EB2B8F1}" type="presParOf" srcId="{8545C7A9-9FD0-48F5-B2EA-175F06774A81}" destId="{01B601B7-2D5B-4005-BF3D-138E60AE0E07}" srcOrd="1" destOrd="0" presId="urn:microsoft.com/office/officeart/2005/8/layout/hProcess9"/>
    <dgm:cxn modelId="{7C6ACA79-6C61-4E54-AC9C-CD82B644E472}" type="presParOf" srcId="{8545C7A9-9FD0-48F5-B2EA-175F06774A81}" destId="{E2A06DE5-2890-4BEF-B5A3-511E2B68DB45}" srcOrd="2" destOrd="0" presId="urn:microsoft.com/office/officeart/2005/8/layout/hProcess9"/>
    <dgm:cxn modelId="{37F9C58D-9169-4887-863F-0D3EAB2CFAB0}" type="presParOf" srcId="{8545C7A9-9FD0-48F5-B2EA-175F06774A81}" destId="{209AA383-948F-4CF1-978B-C379A9272392}" srcOrd="3" destOrd="0" presId="urn:microsoft.com/office/officeart/2005/8/layout/hProcess9"/>
    <dgm:cxn modelId="{DACD146C-86BD-497C-A51A-CAAF28B23292}" type="presParOf" srcId="{8545C7A9-9FD0-48F5-B2EA-175F06774A81}" destId="{EEF532BD-1A29-4E8F-95BC-23F57A96032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C0FF86-2F34-42EA-98AA-E7E31D73E6C0}" type="doc">
      <dgm:prSet loTypeId="urn:microsoft.com/office/officeart/2005/8/layout/hProcess4" loCatId="process" qsTypeId="urn:microsoft.com/office/officeart/2005/8/quickstyle/simple1" qsCatId="simple" csTypeId="urn:microsoft.com/office/officeart/2005/8/colors/colorful4" csCatId="colorful" phldr="1"/>
      <dgm:spPr/>
    </dgm:pt>
    <dgm:pt modelId="{AC01584C-A4B3-45FD-B4F6-A98C33CA4390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前測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DE1CF06-0E41-4043-A854-8855A6ABBCD4}" type="parTrans" cxnId="{01012ACC-951B-4684-A50E-5C9401FFE505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289834A-6D05-41AD-975D-04BFE10820F6}" type="sibTrans" cxnId="{01012ACC-951B-4684-A50E-5C9401FFE505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8367077-5CD8-4C1F-9167-7891AB132945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實驗介入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1C494A6-6CD5-4A24-9F97-4A20F93667A9}" type="parTrans" cxnId="{7AE859F7-3EDE-4301-A9E3-7541556D6628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5285F8F-AF1D-44C7-89DE-D0C693464617}" type="sibTrans" cxnId="{7AE859F7-3EDE-4301-A9E3-7541556D6628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EC16A35-C571-4ACC-913E-AF0116DCF87E}">
      <dgm:prSet phldrT="[文字]"/>
      <dgm:spPr/>
      <dgm:t>
        <a:bodyPr/>
        <a:lstStyle/>
        <a:p>
          <a:r>
            <a:rPr lang="zh-TW" alt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後測</a:t>
          </a:r>
          <a:endParaRPr lang="zh-TW" altLang="en-U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E57944E-C408-41EC-9958-C037C4009E90}" type="parTrans" cxnId="{ED36425E-E446-4285-8455-D4F5560DE376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5453BB5-6AF7-4014-9F96-8FD82808E163}" type="sibTrans" cxnId="{ED36425E-E446-4285-8455-D4F5560DE376}">
      <dgm:prSet/>
      <dgm:spPr/>
      <dgm:t>
        <a:bodyPr/>
        <a:lstStyle/>
        <a:p>
          <a:endParaRPr lang="zh-TW" alt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C50D009-A627-4D5B-AEEE-153C22BBAA69}">
      <dgm:prSet phldrT="[文字]" custT="1"/>
      <dgm:spPr/>
      <dgm:t>
        <a:bodyPr/>
        <a:lstStyle/>
        <a:p>
          <a:r>
            <a:rPr lang="zh-TW" altLang="en-US" sz="1800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體適能</a:t>
          </a:r>
          <a:endParaRPr lang="zh-TW" altLang="en-US" sz="1800" b="1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E8E1187-8494-43CA-904E-EE0FFC1D515B}" type="parTrans" cxnId="{538BCD76-3793-46AB-9F5C-516A5141E272}">
      <dgm:prSet/>
      <dgm:spPr/>
      <dgm:t>
        <a:bodyPr/>
        <a:lstStyle/>
        <a:p>
          <a:endParaRPr lang="zh-TW" altLang="en-US"/>
        </a:p>
      </dgm:t>
    </dgm:pt>
    <dgm:pt modelId="{D96CA73C-DB25-4383-B6E7-9B98DD10358A}" type="sibTrans" cxnId="{538BCD76-3793-46AB-9F5C-516A5141E272}">
      <dgm:prSet/>
      <dgm:spPr/>
      <dgm:t>
        <a:bodyPr/>
        <a:lstStyle/>
        <a:p>
          <a:endParaRPr lang="zh-TW" altLang="en-US"/>
        </a:p>
      </dgm:t>
    </dgm:pt>
    <dgm:pt modelId="{2494E76E-6A3A-466C-BAC2-E62EF909E738}">
      <dgm:prSet phldrT="[文字]" custT="1"/>
      <dgm:spPr/>
      <dgm:t>
        <a:bodyPr/>
        <a:lstStyle/>
        <a:p>
          <a:r>
            <a:rPr lang="zh-TW" altLang="en-US" sz="1800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基本資料</a:t>
          </a:r>
          <a:endParaRPr lang="zh-TW" altLang="en-US" sz="1800" b="1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D0CD217-8849-4503-B3F5-110D20F19F7F}" type="parTrans" cxnId="{F958F01E-F74F-4616-BC21-B355909349D0}">
      <dgm:prSet/>
      <dgm:spPr/>
      <dgm:t>
        <a:bodyPr/>
        <a:lstStyle/>
        <a:p>
          <a:endParaRPr lang="zh-TW" altLang="en-US"/>
        </a:p>
      </dgm:t>
    </dgm:pt>
    <dgm:pt modelId="{E3EE5AB9-C876-4C27-B53C-EFF165636530}" type="sibTrans" cxnId="{F958F01E-F74F-4616-BC21-B355909349D0}">
      <dgm:prSet/>
      <dgm:spPr/>
      <dgm:t>
        <a:bodyPr/>
        <a:lstStyle/>
        <a:p>
          <a:endParaRPr lang="zh-TW" altLang="en-US"/>
        </a:p>
      </dgm:t>
    </dgm:pt>
    <dgm:pt modelId="{C023C8FC-AC53-4B2F-A9B0-51A9C0466B90}">
      <dgm:prSet phldrT="[文字]" custT="1"/>
      <dgm:spPr/>
      <dgm:t>
        <a:bodyPr/>
        <a:lstStyle/>
        <a:p>
          <a:r>
            <a:rPr lang="zh-TW" altLang="en-US" sz="1800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創造力</a:t>
          </a:r>
          <a:endParaRPr lang="zh-TW" altLang="en-US" sz="1800" b="1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D10E6C5-AABE-446D-AA37-FF1A30031CA8}" type="parTrans" cxnId="{F7C35276-EA9A-486B-98E8-FF4233C6631A}">
      <dgm:prSet/>
      <dgm:spPr/>
      <dgm:t>
        <a:bodyPr/>
        <a:lstStyle/>
        <a:p>
          <a:endParaRPr lang="zh-TW" altLang="en-US"/>
        </a:p>
      </dgm:t>
    </dgm:pt>
    <dgm:pt modelId="{74766EA7-8585-4D2A-94B9-7852C635A57C}" type="sibTrans" cxnId="{F7C35276-EA9A-486B-98E8-FF4233C6631A}">
      <dgm:prSet/>
      <dgm:spPr/>
      <dgm:t>
        <a:bodyPr/>
        <a:lstStyle/>
        <a:p>
          <a:endParaRPr lang="zh-TW" altLang="en-US"/>
        </a:p>
      </dgm:t>
    </dgm:pt>
    <dgm:pt modelId="{AC644531-D0AD-4911-84F3-0E318537BECE}">
      <dgm:prSet phldrT="[文字]"/>
      <dgm:spPr/>
      <dgm:t>
        <a:bodyPr/>
        <a:lstStyle/>
        <a:p>
          <a:r>
            <a:rPr lang="zh-TW" altLang="en-US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足量運動</a:t>
          </a:r>
          <a:r>
            <a:rPr lang="en-US" altLang="zh-TW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非數學課前</a:t>
          </a:r>
          <a:endParaRPr lang="zh-TW" altLang="en-US" b="1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6EE11CF-80CD-4B5C-9606-5089741048EA}" type="parTrans" cxnId="{1523E85B-1CE0-4467-A731-D44CECDFB5C1}">
      <dgm:prSet/>
      <dgm:spPr/>
      <dgm:t>
        <a:bodyPr/>
        <a:lstStyle/>
        <a:p>
          <a:endParaRPr lang="zh-TW" altLang="en-US"/>
        </a:p>
      </dgm:t>
    </dgm:pt>
    <dgm:pt modelId="{FF1AD994-1A98-4319-969E-C384B41C367E}" type="sibTrans" cxnId="{1523E85B-1CE0-4467-A731-D44CECDFB5C1}">
      <dgm:prSet/>
      <dgm:spPr/>
      <dgm:t>
        <a:bodyPr/>
        <a:lstStyle/>
        <a:p>
          <a:endParaRPr lang="zh-TW" altLang="en-US"/>
        </a:p>
      </dgm:t>
    </dgm:pt>
    <dgm:pt modelId="{D953987B-1D7B-42F5-8745-B41663C244CC}">
      <dgm:prSet phldrT="[文字]"/>
      <dgm:spPr/>
      <dgm:t>
        <a:bodyPr/>
        <a:lstStyle/>
        <a:p>
          <a:r>
            <a:rPr lang="zh-TW" altLang="en-US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傳統體育課</a:t>
          </a:r>
          <a:endParaRPr lang="zh-TW" altLang="en-US" b="1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2CBEE79-8B68-468E-A9B0-3412B18B47B8}" type="parTrans" cxnId="{70DFBB7D-9006-4F58-B435-7DBBE21B3B72}">
      <dgm:prSet/>
      <dgm:spPr/>
      <dgm:t>
        <a:bodyPr/>
        <a:lstStyle/>
        <a:p>
          <a:endParaRPr lang="zh-TW" altLang="en-US"/>
        </a:p>
      </dgm:t>
    </dgm:pt>
    <dgm:pt modelId="{38F17229-F4B5-465A-BCC4-FCC7452FC83A}" type="sibTrans" cxnId="{70DFBB7D-9006-4F58-B435-7DBBE21B3B72}">
      <dgm:prSet/>
      <dgm:spPr/>
      <dgm:t>
        <a:bodyPr/>
        <a:lstStyle/>
        <a:p>
          <a:endParaRPr lang="zh-TW" altLang="en-US"/>
        </a:p>
      </dgm:t>
    </dgm:pt>
    <dgm:pt modelId="{976552CE-46B1-41A6-9994-63593F39EF88}">
      <dgm:prSet phldrT="[文字]"/>
      <dgm:spPr/>
      <dgm:t>
        <a:bodyPr/>
        <a:lstStyle/>
        <a:p>
          <a:r>
            <a:rPr lang="zh-TW" altLang="en-US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足量運動</a:t>
          </a:r>
          <a:r>
            <a:rPr lang="en-US" altLang="zh-TW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數學課前</a:t>
          </a:r>
          <a:endParaRPr lang="zh-TW" altLang="en-US" b="1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E924882-5D19-48E9-949E-BE707E80126F}" type="parTrans" cxnId="{FDD9AACF-6D0E-4A19-84A2-42AE659FB90A}">
      <dgm:prSet/>
      <dgm:spPr/>
      <dgm:t>
        <a:bodyPr/>
        <a:lstStyle/>
        <a:p>
          <a:endParaRPr lang="zh-TW" altLang="en-US"/>
        </a:p>
      </dgm:t>
    </dgm:pt>
    <dgm:pt modelId="{608F225F-08A1-4447-91A5-C0B21BA34EBC}" type="sibTrans" cxnId="{FDD9AACF-6D0E-4A19-84A2-42AE659FB90A}">
      <dgm:prSet/>
      <dgm:spPr/>
      <dgm:t>
        <a:bodyPr/>
        <a:lstStyle/>
        <a:p>
          <a:endParaRPr lang="zh-TW" altLang="en-US"/>
        </a:p>
      </dgm:t>
    </dgm:pt>
    <dgm:pt modelId="{B041B304-071F-494B-B982-9DC67AF8D761}">
      <dgm:prSet phldrT="[文字]" custT="1"/>
      <dgm:spPr/>
      <dgm:t>
        <a:bodyPr/>
        <a:lstStyle/>
        <a:p>
          <a:r>
            <a:rPr lang="zh-TW" altLang="en-US" sz="1800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體適能</a:t>
          </a:r>
          <a:endParaRPr lang="zh-TW" altLang="en-US" sz="1800" b="1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FF9BF1-BE96-47C8-8F04-601CD8200A41}" type="parTrans" cxnId="{8F56F3A7-6560-4C6F-96B1-C2591C495328}">
      <dgm:prSet/>
      <dgm:spPr/>
      <dgm:t>
        <a:bodyPr/>
        <a:lstStyle/>
        <a:p>
          <a:endParaRPr lang="zh-TW" altLang="en-US"/>
        </a:p>
      </dgm:t>
    </dgm:pt>
    <dgm:pt modelId="{1150513F-1F1C-45E5-A205-C369D5BFE1D2}" type="sibTrans" cxnId="{8F56F3A7-6560-4C6F-96B1-C2591C495328}">
      <dgm:prSet/>
      <dgm:spPr/>
      <dgm:t>
        <a:bodyPr/>
        <a:lstStyle/>
        <a:p>
          <a:endParaRPr lang="zh-TW" altLang="en-US"/>
        </a:p>
      </dgm:t>
    </dgm:pt>
    <dgm:pt modelId="{70B9A4D6-75A4-43E2-A8BC-65536882550F}">
      <dgm:prSet phldrT="[文字]" custT="1"/>
      <dgm:spPr/>
      <dgm:t>
        <a:bodyPr/>
        <a:lstStyle/>
        <a:p>
          <a:r>
            <a:rPr lang="zh-TW" altLang="en-US" sz="1800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創造力</a:t>
          </a:r>
          <a:endParaRPr lang="zh-TW" altLang="en-US" sz="1800" b="1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33563A9-06DF-4AF4-913B-5D4641BAF451}" type="parTrans" cxnId="{1E5F4B92-CAC8-4994-847B-78C88AC9FA81}">
      <dgm:prSet/>
      <dgm:spPr/>
      <dgm:t>
        <a:bodyPr/>
        <a:lstStyle/>
        <a:p>
          <a:endParaRPr lang="zh-TW" altLang="en-US"/>
        </a:p>
      </dgm:t>
    </dgm:pt>
    <dgm:pt modelId="{4518094A-06B2-4633-BBE6-834AD5DAE644}" type="sibTrans" cxnId="{1E5F4B92-CAC8-4994-847B-78C88AC9FA81}">
      <dgm:prSet/>
      <dgm:spPr/>
      <dgm:t>
        <a:bodyPr/>
        <a:lstStyle/>
        <a:p>
          <a:endParaRPr lang="zh-TW" altLang="en-US"/>
        </a:p>
      </dgm:t>
    </dgm:pt>
    <dgm:pt modelId="{3090699F-0876-475F-8053-FE762A9BF827}">
      <dgm:prSet phldrT="[文字]" custT="1"/>
      <dgm:spPr/>
      <dgm:t>
        <a:bodyPr/>
        <a:lstStyle/>
        <a:p>
          <a:r>
            <a:rPr lang="zh-TW" altLang="en-US" sz="1800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基本資料</a:t>
          </a:r>
          <a:endParaRPr lang="zh-TW" altLang="en-US" sz="1800" b="1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EDDB964-B6EC-4B4B-A101-87F3EAD2AFE6}" type="parTrans" cxnId="{8F995083-5105-4C64-902C-55648C32EA9A}">
      <dgm:prSet/>
      <dgm:spPr/>
      <dgm:t>
        <a:bodyPr/>
        <a:lstStyle/>
        <a:p>
          <a:endParaRPr lang="zh-TW" altLang="en-US"/>
        </a:p>
      </dgm:t>
    </dgm:pt>
    <dgm:pt modelId="{ABA42E80-31EA-4DBB-8165-8B64B375F09B}" type="sibTrans" cxnId="{8F995083-5105-4C64-902C-55648C32EA9A}">
      <dgm:prSet/>
      <dgm:spPr/>
      <dgm:t>
        <a:bodyPr/>
        <a:lstStyle/>
        <a:p>
          <a:endParaRPr lang="zh-TW" altLang="en-US"/>
        </a:p>
      </dgm:t>
    </dgm:pt>
    <dgm:pt modelId="{2336B3FF-EE7F-4973-8156-E55DE772EC04}">
      <dgm:prSet phldrT="[文字]" custT="1"/>
      <dgm:spPr/>
      <dgm:t>
        <a:bodyPr/>
        <a:lstStyle/>
        <a:p>
          <a:r>
            <a:rPr lang="zh-TW" altLang="en-US" sz="1800" b="1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數學成績</a:t>
          </a:r>
          <a:endParaRPr lang="zh-TW" altLang="en-US" sz="1800" b="1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89EACEB-2FF9-4069-AA12-25FF3CF24140}" type="parTrans" cxnId="{CD98B9E3-45D3-4A79-918D-E8DBC70060BE}">
      <dgm:prSet/>
      <dgm:spPr/>
      <dgm:t>
        <a:bodyPr/>
        <a:lstStyle/>
        <a:p>
          <a:endParaRPr lang="zh-TW" altLang="en-US"/>
        </a:p>
      </dgm:t>
    </dgm:pt>
    <dgm:pt modelId="{98B66D67-DB76-43C4-87D2-54137EEC92C9}" type="sibTrans" cxnId="{CD98B9E3-45D3-4A79-918D-E8DBC70060BE}">
      <dgm:prSet/>
      <dgm:spPr/>
      <dgm:t>
        <a:bodyPr/>
        <a:lstStyle/>
        <a:p>
          <a:endParaRPr lang="zh-TW" altLang="en-US"/>
        </a:p>
      </dgm:t>
    </dgm:pt>
    <dgm:pt modelId="{DA7675A0-92F0-4A11-B97A-6D2023D59992}" type="pres">
      <dgm:prSet presAssocID="{ACC0FF86-2F34-42EA-98AA-E7E31D73E6C0}" presName="Name0" presStyleCnt="0">
        <dgm:presLayoutVars>
          <dgm:dir/>
          <dgm:animLvl val="lvl"/>
          <dgm:resizeHandles val="exact"/>
        </dgm:presLayoutVars>
      </dgm:prSet>
      <dgm:spPr/>
    </dgm:pt>
    <dgm:pt modelId="{D114D618-4C22-408D-9A0C-D374BBB57958}" type="pres">
      <dgm:prSet presAssocID="{ACC0FF86-2F34-42EA-98AA-E7E31D73E6C0}" presName="tSp" presStyleCnt="0"/>
      <dgm:spPr/>
    </dgm:pt>
    <dgm:pt modelId="{E9A3C568-C898-4A52-8B6A-F700E7FCB7F7}" type="pres">
      <dgm:prSet presAssocID="{ACC0FF86-2F34-42EA-98AA-E7E31D73E6C0}" presName="bSp" presStyleCnt="0"/>
      <dgm:spPr/>
    </dgm:pt>
    <dgm:pt modelId="{B5B58C6E-298E-4009-9BCC-0AE43A76DD91}" type="pres">
      <dgm:prSet presAssocID="{ACC0FF86-2F34-42EA-98AA-E7E31D73E6C0}" presName="process" presStyleCnt="0"/>
      <dgm:spPr/>
    </dgm:pt>
    <dgm:pt modelId="{E45C7514-079A-40AD-B214-96C0B66C54C6}" type="pres">
      <dgm:prSet presAssocID="{AC01584C-A4B3-45FD-B4F6-A98C33CA4390}" presName="composite1" presStyleCnt="0"/>
      <dgm:spPr/>
    </dgm:pt>
    <dgm:pt modelId="{84F523B3-73BE-459E-9D72-3145F14D10D6}" type="pres">
      <dgm:prSet presAssocID="{AC01584C-A4B3-45FD-B4F6-A98C33CA4390}" presName="dummyNode1" presStyleLbl="node1" presStyleIdx="0" presStyleCnt="3"/>
      <dgm:spPr/>
    </dgm:pt>
    <dgm:pt modelId="{03AF19E8-B63B-4938-BA80-D11A72C2E60E}" type="pres">
      <dgm:prSet presAssocID="{AC01584C-A4B3-45FD-B4F6-A98C33CA4390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5680FF-4D84-42AC-BC96-C1A484CC2367}" type="pres">
      <dgm:prSet presAssocID="{AC01584C-A4B3-45FD-B4F6-A98C33CA4390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44A974-034F-4733-9C2B-D86BA6148D80}" type="pres">
      <dgm:prSet presAssocID="{AC01584C-A4B3-45FD-B4F6-A98C33CA4390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009FFA-0AF6-40F3-9A3F-048FFF00ACA7}" type="pres">
      <dgm:prSet presAssocID="{AC01584C-A4B3-45FD-B4F6-A98C33CA4390}" presName="connSite1" presStyleCnt="0"/>
      <dgm:spPr/>
    </dgm:pt>
    <dgm:pt modelId="{1E887AD5-BA0E-4F21-997C-9DE3BB928D1A}" type="pres">
      <dgm:prSet presAssocID="{3289834A-6D05-41AD-975D-04BFE10820F6}" presName="Name9" presStyleLbl="sibTrans2D1" presStyleIdx="0" presStyleCnt="2" custAng="20572673"/>
      <dgm:spPr/>
      <dgm:t>
        <a:bodyPr/>
        <a:lstStyle/>
        <a:p>
          <a:endParaRPr lang="zh-TW" altLang="en-US"/>
        </a:p>
      </dgm:t>
    </dgm:pt>
    <dgm:pt modelId="{074ABFCB-95BB-4DA0-8443-F846F50F820B}" type="pres">
      <dgm:prSet presAssocID="{B8367077-5CD8-4C1F-9167-7891AB132945}" presName="composite2" presStyleCnt="0"/>
      <dgm:spPr/>
    </dgm:pt>
    <dgm:pt modelId="{11C9CDCE-EBF8-43E4-8427-89A1B914B2C0}" type="pres">
      <dgm:prSet presAssocID="{B8367077-5CD8-4C1F-9167-7891AB132945}" presName="dummyNode2" presStyleLbl="node1" presStyleIdx="0" presStyleCnt="3"/>
      <dgm:spPr/>
    </dgm:pt>
    <dgm:pt modelId="{2485F09D-F13B-4214-9A45-A4236FDBC4B4}" type="pres">
      <dgm:prSet presAssocID="{B8367077-5CD8-4C1F-9167-7891AB132945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925FE3-AC82-432E-BCF4-C17801E46B1D}" type="pres">
      <dgm:prSet presAssocID="{B8367077-5CD8-4C1F-9167-7891AB132945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2CBB34-7AD0-4FCF-B51A-BFE8A778ABE9}" type="pres">
      <dgm:prSet presAssocID="{B8367077-5CD8-4C1F-9167-7891AB132945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E498AC-BC79-4FDC-89D5-CB25ABD37591}" type="pres">
      <dgm:prSet presAssocID="{B8367077-5CD8-4C1F-9167-7891AB132945}" presName="connSite2" presStyleCnt="0"/>
      <dgm:spPr/>
    </dgm:pt>
    <dgm:pt modelId="{601C5474-23F0-43AA-BC7C-1629F7F7D258}" type="pres">
      <dgm:prSet presAssocID="{E5285F8F-AF1D-44C7-89DE-D0C693464617}" presName="Name18" presStyleLbl="sibTrans2D1" presStyleIdx="1" presStyleCnt="2" custAng="857596"/>
      <dgm:spPr/>
      <dgm:t>
        <a:bodyPr/>
        <a:lstStyle/>
        <a:p>
          <a:endParaRPr lang="zh-TW" altLang="en-US"/>
        </a:p>
      </dgm:t>
    </dgm:pt>
    <dgm:pt modelId="{58C39E3F-6775-45AA-A211-25356BCADC98}" type="pres">
      <dgm:prSet presAssocID="{CEC16A35-C571-4ACC-913E-AF0116DCF87E}" presName="composite1" presStyleCnt="0"/>
      <dgm:spPr/>
    </dgm:pt>
    <dgm:pt modelId="{7E6AE10E-5A92-4B59-B248-750635051DAB}" type="pres">
      <dgm:prSet presAssocID="{CEC16A35-C571-4ACC-913E-AF0116DCF87E}" presName="dummyNode1" presStyleLbl="node1" presStyleIdx="1" presStyleCnt="3"/>
      <dgm:spPr/>
    </dgm:pt>
    <dgm:pt modelId="{7987747F-10A0-405F-BD76-B66A93494D71}" type="pres">
      <dgm:prSet presAssocID="{CEC16A35-C571-4ACC-913E-AF0116DCF87E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513ACB-23F2-497F-9ED6-1EDEC736E90B}" type="pres">
      <dgm:prSet presAssocID="{CEC16A35-C571-4ACC-913E-AF0116DCF87E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76A46E-0727-4345-A5CD-DCA162276125}" type="pres">
      <dgm:prSet presAssocID="{CEC16A35-C571-4ACC-913E-AF0116DCF87E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D1E0E2-09AF-489F-AF37-756DF6BC76E0}" type="pres">
      <dgm:prSet presAssocID="{CEC16A35-C571-4ACC-913E-AF0116DCF87E}" presName="connSite1" presStyleCnt="0"/>
      <dgm:spPr/>
    </dgm:pt>
  </dgm:ptLst>
  <dgm:cxnLst>
    <dgm:cxn modelId="{1523E85B-1CE0-4467-A731-D44CECDFB5C1}" srcId="{B8367077-5CD8-4C1F-9167-7891AB132945}" destId="{AC644531-D0AD-4911-84F3-0E318537BECE}" srcOrd="0" destOrd="0" parTransId="{E6EE11CF-80CD-4B5C-9606-5089741048EA}" sibTransId="{FF1AD994-1A98-4319-969E-C384B41C367E}"/>
    <dgm:cxn modelId="{EE1A1FE1-22E0-4DBD-A7DD-6AF70CAFFBE9}" type="presOf" srcId="{3289834A-6D05-41AD-975D-04BFE10820F6}" destId="{1E887AD5-BA0E-4F21-997C-9DE3BB928D1A}" srcOrd="0" destOrd="0" presId="urn:microsoft.com/office/officeart/2005/8/layout/hProcess4"/>
    <dgm:cxn modelId="{CE6E060E-FC16-4ADA-B73D-5AD83AC93AB8}" type="presOf" srcId="{2494E76E-6A3A-466C-BAC2-E62EF909E738}" destId="{6A5680FF-4D84-42AC-BC96-C1A484CC2367}" srcOrd="1" destOrd="2" presId="urn:microsoft.com/office/officeart/2005/8/layout/hProcess4"/>
    <dgm:cxn modelId="{CD98B9E3-45D3-4A79-918D-E8DBC70060BE}" srcId="{CEC16A35-C571-4ACC-913E-AF0116DCF87E}" destId="{2336B3FF-EE7F-4973-8156-E55DE772EC04}" srcOrd="2" destOrd="0" parTransId="{F89EACEB-2FF9-4069-AA12-25FF3CF24140}" sibTransId="{98B66D67-DB76-43C4-87D2-54137EEC92C9}"/>
    <dgm:cxn modelId="{66805FB8-027A-4C6D-85B9-2D40821FC806}" type="presOf" srcId="{4C50D009-A627-4D5B-AEEE-153C22BBAA69}" destId="{6A5680FF-4D84-42AC-BC96-C1A484CC2367}" srcOrd="1" destOrd="0" presId="urn:microsoft.com/office/officeart/2005/8/layout/hProcess4"/>
    <dgm:cxn modelId="{7AE859F7-3EDE-4301-A9E3-7541556D6628}" srcId="{ACC0FF86-2F34-42EA-98AA-E7E31D73E6C0}" destId="{B8367077-5CD8-4C1F-9167-7891AB132945}" srcOrd="1" destOrd="0" parTransId="{11C494A6-6CD5-4A24-9F97-4A20F93667A9}" sibTransId="{E5285F8F-AF1D-44C7-89DE-D0C693464617}"/>
    <dgm:cxn modelId="{709DAC3A-72DA-4064-9A0E-3B82019B694E}" type="presOf" srcId="{976552CE-46B1-41A6-9994-63593F39EF88}" destId="{2485F09D-F13B-4214-9A45-A4236FDBC4B4}" srcOrd="0" destOrd="1" presId="urn:microsoft.com/office/officeart/2005/8/layout/hProcess4"/>
    <dgm:cxn modelId="{B56473FC-4DD7-4B78-A31D-A523E98D3120}" type="presOf" srcId="{4C50D009-A627-4D5B-AEEE-153C22BBAA69}" destId="{03AF19E8-B63B-4938-BA80-D11A72C2E60E}" srcOrd="0" destOrd="0" presId="urn:microsoft.com/office/officeart/2005/8/layout/hProcess4"/>
    <dgm:cxn modelId="{14077571-7E02-4BE6-9B77-BEEB9346FFEF}" type="presOf" srcId="{70B9A4D6-75A4-43E2-A8BC-65536882550F}" destId="{7987747F-10A0-405F-BD76-B66A93494D71}" srcOrd="0" destOrd="1" presId="urn:microsoft.com/office/officeart/2005/8/layout/hProcess4"/>
    <dgm:cxn modelId="{6C8287D9-D83F-4093-AE6E-D996EFB29C09}" type="presOf" srcId="{B8367077-5CD8-4C1F-9167-7891AB132945}" destId="{AD2CBB34-7AD0-4FCF-B51A-BFE8A778ABE9}" srcOrd="0" destOrd="0" presId="urn:microsoft.com/office/officeart/2005/8/layout/hProcess4"/>
    <dgm:cxn modelId="{742C67B8-D2EA-48E3-A1DE-E6E04A40DCDC}" type="presOf" srcId="{ACC0FF86-2F34-42EA-98AA-E7E31D73E6C0}" destId="{DA7675A0-92F0-4A11-B97A-6D2023D59992}" srcOrd="0" destOrd="0" presId="urn:microsoft.com/office/officeart/2005/8/layout/hProcess4"/>
    <dgm:cxn modelId="{599493CB-40F5-43CB-AB74-75B7D5566E83}" type="presOf" srcId="{AC644531-D0AD-4911-84F3-0E318537BECE}" destId="{2D925FE3-AC82-432E-BCF4-C17801E46B1D}" srcOrd="1" destOrd="0" presId="urn:microsoft.com/office/officeart/2005/8/layout/hProcess4"/>
    <dgm:cxn modelId="{B9CFB7C1-A00C-48B7-962A-6158BECC3E21}" type="presOf" srcId="{D953987B-1D7B-42F5-8745-B41663C244CC}" destId="{2485F09D-F13B-4214-9A45-A4236FDBC4B4}" srcOrd="0" destOrd="2" presId="urn:microsoft.com/office/officeart/2005/8/layout/hProcess4"/>
    <dgm:cxn modelId="{8F995083-5105-4C64-902C-55648C32EA9A}" srcId="{CEC16A35-C571-4ACC-913E-AF0116DCF87E}" destId="{3090699F-0876-475F-8053-FE762A9BF827}" srcOrd="3" destOrd="0" parTransId="{BEDDB964-B6EC-4B4B-A101-87F3EAD2AFE6}" sibTransId="{ABA42E80-31EA-4DBB-8165-8B64B375F09B}"/>
    <dgm:cxn modelId="{D36E40E2-B9D6-4DB4-A2F8-22BF56433798}" type="presOf" srcId="{3090699F-0876-475F-8053-FE762A9BF827}" destId="{5E513ACB-23F2-497F-9ED6-1EDEC736E90B}" srcOrd="1" destOrd="3" presId="urn:microsoft.com/office/officeart/2005/8/layout/hProcess4"/>
    <dgm:cxn modelId="{9D58FA4B-99C2-49CA-A843-0007DF452AF8}" type="presOf" srcId="{C023C8FC-AC53-4B2F-A9B0-51A9C0466B90}" destId="{6A5680FF-4D84-42AC-BC96-C1A484CC2367}" srcOrd="1" destOrd="1" presId="urn:microsoft.com/office/officeart/2005/8/layout/hProcess4"/>
    <dgm:cxn modelId="{78B56329-D5E8-4160-92DC-3280B93B7193}" type="presOf" srcId="{B041B304-071F-494B-B982-9DC67AF8D761}" destId="{5E513ACB-23F2-497F-9ED6-1EDEC736E90B}" srcOrd="1" destOrd="0" presId="urn:microsoft.com/office/officeart/2005/8/layout/hProcess4"/>
    <dgm:cxn modelId="{5926968D-E3D7-4AAA-A72D-D8846506CFB3}" type="presOf" srcId="{AC01584C-A4B3-45FD-B4F6-A98C33CA4390}" destId="{ED44A974-034F-4733-9C2B-D86BA6148D80}" srcOrd="0" destOrd="0" presId="urn:microsoft.com/office/officeart/2005/8/layout/hProcess4"/>
    <dgm:cxn modelId="{E5E202DD-8D7F-4AFA-872D-B8B81F4BCF6F}" type="presOf" srcId="{2494E76E-6A3A-466C-BAC2-E62EF909E738}" destId="{03AF19E8-B63B-4938-BA80-D11A72C2E60E}" srcOrd="0" destOrd="2" presId="urn:microsoft.com/office/officeart/2005/8/layout/hProcess4"/>
    <dgm:cxn modelId="{D2BE7FBD-7146-4D1C-BBE4-B17BC1DE9BD2}" type="presOf" srcId="{D953987B-1D7B-42F5-8745-B41663C244CC}" destId="{2D925FE3-AC82-432E-BCF4-C17801E46B1D}" srcOrd="1" destOrd="2" presId="urn:microsoft.com/office/officeart/2005/8/layout/hProcess4"/>
    <dgm:cxn modelId="{559A27F8-3C22-440A-9755-24E39A67DDB6}" type="presOf" srcId="{2336B3FF-EE7F-4973-8156-E55DE772EC04}" destId="{5E513ACB-23F2-497F-9ED6-1EDEC736E90B}" srcOrd="1" destOrd="2" presId="urn:microsoft.com/office/officeart/2005/8/layout/hProcess4"/>
    <dgm:cxn modelId="{F63EDE6C-89C7-46C9-BA12-BD6FA49AAC2A}" type="presOf" srcId="{B041B304-071F-494B-B982-9DC67AF8D761}" destId="{7987747F-10A0-405F-BD76-B66A93494D71}" srcOrd="0" destOrd="0" presId="urn:microsoft.com/office/officeart/2005/8/layout/hProcess4"/>
    <dgm:cxn modelId="{F958F01E-F74F-4616-BC21-B355909349D0}" srcId="{AC01584C-A4B3-45FD-B4F6-A98C33CA4390}" destId="{2494E76E-6A3A-466C-BAC2-E62EF909E738}" srcOrd="2" destOrd="0" parTransId="{0D0CD217-8849-4503-B3F5-110D20F19F7F}" sibTransId="{E3EE5AB9-C876-4C27-B53C-EFF165636530}"/>
    <dgm:cxn modelId="{413BB830-4D25-4C0A-84DB-D9203237FE3C}" type="presOf" srcId="{2336B3FF-EE7F-4973-8156-E55DE772EC04}" destId="{7987747F-10A0-405F-BD76-B66A93494D71}" srcOrd="0" destOrd="2" presId="urn:microsoft.com/office/officeart/2005/8/layout/hProcess4"/>
    <dgm:cxn modelId="{BC87E75B-47D1-4994-9919-DEEC289C7133}" type="presOf" srcId="{AC644531-D0AD-4911-84F3-0E318537BECE}" destId="{2485F09D-F13B-4214-9A45-A4236FDBC4B4}" srcOrd="0" destOrd="0" presId="urn:microsoft.com/office/officeart/2005/8/layout/hProcess4"/>
    <dgm:cxn modelId="{01012ACC-951B-4684-A50E-5C9401FFE505}" srcId="{ACC0FF86-2F34-42EA-98AA-E7E31D73E6C0}" destId="{AC01584C-A4B3-45FD-B4F6-A98C33CA4390}" srcOrd="0" destOrd="0" parTransId="{DDE1CF06-0E41-4043-A854-8855A6ABBCD4}" sibTransId="{3289834A-6D05-41AD-975D-04BFE10820F6}"/>
    <dgm:cxn modelId="{053FD677-9734-406D-8FC4-2C8C78D159B8}" type="presOf" srcId="{C023C8FC-AC53-4B2F-A9B0-51A9C0466B90}" destId="{03AF19E8-B63B-4938-BA80-D11A72C2E60E}" srcOrd="0" destOrd="1" presId="urn:microsoft.com/office/officeart/2005/8/layout/hProcess4"/>
    <dgm:cxn modelId="{FDD9AACF-6D0E-4A19-84A2-42AE659FB90A}" srcId="{B8367077-5CD8-4C1F-9167-7891AB132945}" destId="{976552CE-46B1-41A6-9994-63593F39EF88}" srcOrd="1" destOrd="0" parTransId="{2E924882-5D19-48E9-949E-BE707E80126F}" sibTransId="{608F225F-08A1-4447-91A5-C0B21BA34EBC}"/>
    <dgm:cxn modelId="{8F56F3A7-6560-4C6F-96B1-C2591C495328}" srcId="{CEC16A35-C571-4ACC-913E-AF0116DCF87E}" destId="{B041B304-071F-494B-B982-9DC67AF8D761}" srcOrd="0" destOrd="0" parTransId="{03FF9BF1-BE96-47C8-8F04-601CD8200A41}" sibTransId="{1150513F-1F1C-45E5-A205-C369D5BFE1D2}"/>
    <dgm:cxn modelId="{ED36425E-E446-4285-8455-D4F5560DE376}" srcId="{ACC0FF86-2F34-42EA-98AA-E7E31D73E6C0}" destId="{CEC16A35-C571-4ACC-913E-AF0116DCF87E}" srcOrd="2" destOrd="0" parTransId="{1E57944E-C408-41EC-9958-C037C4009E90}" sibTransId="{55453BB5-6AF7-4014-9F96-8FD82808E163}"/>
    <dgm:cxn modelId="{D02C18B2-2E53-411D-AFAD-D5910080D9A3}" type="presOf" srcId="{3090699F-0876-475F-8053-FE762A9BF827}" destId="{7987747F-10A0-405F-BD76-B66A93494D71}" srcOrd="0" destOrd="3" presId="urn:microsoft.com/office/officeart/2005/8/layout/hProcess4"/>
    <dgm:cxn modelId="{F7C35276-EA9A-486B-98E8-FF4233C6631A}" srcId="{AC01584C-A4B3-45FD-B4F6-A98C33CA4390}" destId="{C023C8FC-AC53-4B2F-A9B0-51A9C0466B90}" srcOrd="1" destOrd="0" parTransId="{BD10E6C5-AABE-446D-AA37-FF1A30031CA8}" sibTransId="{74766EA7-8585-4D2A-94B9-7852C635A57C}"/>
    <dgm:cxn modelId="{408F427E-107A-4C65-B291-344413FA93C7}" type="presOf" srcId="{70B9A4D6-75A4-43E2-A8BC-65536882550F}" destId="{5E513ACB-23F2-497F-9ED6-1EDEC736E90B}" srcOrd="1" destOrd="1" presId="urn:microsoft.com/office/officeart/2005/8/layout/hProcess4"/>
    <dgm:cxn modelId="{538BCD76-3793-46AB-9F5C-516A5141E272}" srcId="{AC01584C-A4B3-45FD-B4F6-A98C33CA4390}" destId="{4C50D009-A627-4D5B-AEEE-153C22BBAA69}" srcOrd="0" destOrd="0" parTransId="{EE8E1187-8494-43CA-904E-EE0FFC1D515B}" sibTransId="{D96CA73C-DB25-4383-B6E7-9B98DD10358A}"/>
    <dgm:cxn modelId="{1E5F4B92-CAC8-4994-847B-78C88AC9FA81}" srcId="{CEC16A35-C571-4ACC-913E-AF0116DCF87E}" destId="{70B9A4D6-75A4-43E2-A8BC-65536882550F}" srcOrd="1" destOrd="0" parTransId="{733563A9-06DF-4AF4-913B-5D4641BAF451}" sibTransId="{4518094A-06B2-4633-BBE6-834AD5DAE644}"/>
    <dgm:cxn modelId="{70DFBB7D-9006-4F58-B435-7DBBE21B3B72}" srcId="{B8367077-5CD8-4C1F-9167-7891AB132945}" destId="{D953987B-1D7B-42F5-8745-B41663C244CC}" srcOrd="2" destOrd="0" parTransId="{62CBEE79-8B68-468E-A9B0-3412B18B47B8}" sibTransId="{38F17229-F4B5-465A-BCC4-FCC7452FC83A}"/>
    <dgm:cxn modelId="{E4A8483F-58FB-4775-8491-459C9BF7314C}" type="presOf" srcId="{E5285F8F-AF1D-44C7-89DE-D0C693464617}" destId="{601C5474-23F0-43AA-BC7C-1629F7F7D258}" srcOrd="0" destOrd="0" presId="urn:microsoft.com/office/officeart/2005/8/layout/hProcess4"/>
    <dgm:cxn modelId="{608D07B0-E3CA-46C7-A570-0948A57FB423}" type="presOf" srcId="{976552CE-46B1-41A6-9994-63593F39EF88}" destId="{2D925FE3-AC82-432E-BCF4-C17801E46B1D}" srcOrd="1" destOrd="1" presId="urn:microsoft.com/office/officeart/2005/8/layout/hProcess4"/>
    <dgm:cxn modelId="{9A2A58B9-2FAA-4907-A219-23AA65CAEEFB}" type="presOf" srcId="{CEC16A35-C571-4ACC-913E-AF0116DCF87E}" destId="{8876A46E-0727-4345-A5CD-DCA162276125}" srcOrd="0" destOrd="0" presId="urn:microsoft.com/office/officeart/2005/8/layout/hProcess4"/>
    <dgm:cxn modelId="{26539502-B02F-4D17-A409-F5397DAE028E}" type="presParOf" srcId="{DA7675A0-92F0-4A11-B97A-6D2023D59992}" destId="{D114D618-4C22-408D-9A0C-D374BBB57958}" srcOrd="0" destOrd="0" presId="urn:microsoft.com/office/officeart/2005/8/layout/hProcess4"/>
    <dgm:cxn modelId="{F5FEC4B2-39CB-48EB-A33E-0F6021151B5F}" type="presParOf" srcId="{DA7675A0-92F0-4A11-B97A-6D2023D59992}" destId="{E9A3C568-C898-4A52-8B6A-F700E7FCB7F7}" srcOrd="1" destOrd="0" presId="urn:microsoft.com/office/officeart/2005/8/layout/hProcess4"/>
    <dgm:cxn modelId="{2C966EFD-AF4D-4954-9B3D-B85C88710986}" type="presParOf" srcId="{DA7675A0-92F0-4A11-B97A-6D2023D59992}" destId="{B5B58C6E-298E-4009-9BCC-0AE43A76DD91}" srcOrd="2" destOrd="0" presId="urn:microsoft.com/office/officeart/2005/8/layout/hProcess4"/>
    <dgm:cxn modelId="{6BECAD56-B69D-4B8A-B2A2-1B9DACE2DF30}" type="presParOf" srcId="{B5B58C6E-298E-4009-9BCC-0AE43A76DD91}" destId="{E45C7514-079A-40AD-B214-96C0B66C54C6}" srcOrd="0" destOrd="0" presId="urn:microsoft.com/office/officeart/2005/8/layout/hProcess4"/>
    <dgm:cxn modelId="{E93CFF7E-8F11-469E-ACCC-517F3EB83DE0}" type="presParOf" srcId="{E45C7514-079A-40AD-B214-96C0B66C54C6}" destId="{84F523B3-73BE-459E-9D72-3145F14D10D6}" srcOrd="0" destOrd="0" presId="urn:microsoft.com/office/officeart/2005/8/layout/hProcess4"/>
    <dgm:cxn modelId="{5375FC5C-29A4-4A05-941B-B4FDAC657856}" type="presParOf" srcId="{E45C7514-079A-40AD-B214-96C0B66C54C6}" destId="{03AF19E8-B63B-4938-BA80-D11A72C2E60E}" srcOrd="1" destOrd="0" presId="urn:microsoft.com/office/officeart/2005/8/layout/hProcess4"/>
    <dgm:cxn modelId="{5E0D3C93-7C72-4F21-97E9-3C50EBC3B207}" type="presParOf" srcId="{E45C7514-079A-40AD-B214-96C0B66C54C6}" destId="{6A5680FF-4D84-42AC-BC96-C1A484CC2367}" srcOrd="2" destOrd="0" presId="urn:microsoft.com/office/officeart/2005/8/layout/hProcess4"/>
    <dgm:cxn modelId="{793AD485-7611-424C-AA2C-DBF852B69BDB}" type="presParOf" srcId="{E45C7514-079A-40AD-B214-96C0B66C54C6}" destId="{ED44A974-034F-4733-9C2B-D86BA6148D80}" srcOrd="3" destOrd="0" presId="urn:microsoft.com/office/officeart/2005/8/layout/hProcess4"/>
    <dgm:cxn modelId="{E388CE41-B7FB-45B8-9A65-6CA7FE146440}" type="presParOf" srcId="{E45C7514-079A-40AD-B214-96C0B66C54C6}" destId="{07009FFA-0AF6-40F3-9A3F-048FFF00ACA7}" srcOrd="4" destOrd="0" presId="urn:microsoft.com/office/officeart/2005/8/layout/hProcess4"/>
    <dgm:cxn modelId="{CF9119B1-EBF5-420B-9331-E3DAFFCEACE4}" type="presParOf" srcId="{B5B58C6E-298E-4009-9BCC-0AE43A76DD91}" destId="{1E887AD5-BA0E-4F21-997C-9DE3BB928D1A}" srcOrd="1" destOrd="0" presId="urn:microsoft.com/office/officeart/2005/8/layout/hProcess4"/>
    <dgm:cxn modelId="{F2DB383D-BE59-428A-B8A8-1AB8429F3C27}" type="presParOf" srcId="{B5B58C6E-298E-4009-9BCC-0AE43A76DD91}" destId="{074ABFCB-95BB-4DA0-8443-F846F50F820B}" srcOrd="2" destOrd="0" presId="urn:microsoft.com/office/officeart/2005/8/layout/hProcess4"/>
    <dgm:cxn modelId="{35C74E89-EAE8-47B4-BCDB-C1B4B5D0D81D}" type="presParOf" srcId="{074ABFCB-95BB-4DA0-8443-F846F50F820B}" destId="{11C9CDCE-EBF8-43E4-8427-89A1B914B2C0}" srcOrd="0" destOrd="0" presId="urn:microsoft.com/office/officeart/2005/8/layout/hProcess4"/>
    <dgm:cxn modelId="{D32F1D8B-8983-4C4D-A8EB-319C64CD9521}" type="presParOf" srcId="{074ABFCB-95BB-4DA0-8443-F846F50F820B}" destId="{2485F09D-F13B-4214-9A45-A4236FDBC4B4}" srcOrd="1" destOrd="0" presId="urn:microsoft.com/office/officeart/2005/8/layout/hProcess4"/>
    <dgm:cxn modelId="{D939F60E-9CC5-4F3E-B3E7-D69560C6E58B}" type="presParOf" srcId="{074ABFCB-95BB-4DA0-8443-F846F50F820B}" destId="{2D925FE3-AC82-432E-BCF4-C17801E46B1D}" srcOrd="2" destOrd="0" presId="urn:microsoft.com/office/officeart/2005/8/layout/hProcess4"/>
    <dgm:cxn modelId="{A0010340-27C0-4D11-9519-1A5602376A33}" type="presParOf" srcId="{074ABFCB-95BB-4DA0-8443-F846F50F820B}" destId="{AD2CBB34-7AD0-4FCF-B51A-BFE8A778ABE9}" srcOrd="3" destOrd="0" presId="urn:microsoft.com/office/officeart/2005/8/layout/hProcess4"/>
    <dgm:cxn modelId="{20983DFD-0CAB-4133-B4F2-A0AFF06B7936}" type="presParOf" srcId="{074ABFCB-95BB-4DA0-8443-F846F50F820B}" destId="{B9E498AC-BC79-4FDC-89D5-CB25ABD37591}" srcOrd="4" destOrd="0" presId="urn:microsoft.com/office/officeart/2005/8/layout/hProcess4"/>
    <dgm:cxn modelId="{AB5E1365-643A-4340-8FAE-A2585B8EBB04}" type="presParOf" srcId="{B5B58C6E-298E-4009-9BCC-0AE43A76DD91}" destId="{601C5474-23F0-43AA-BC7C-1629F7F7D258}" srcOrd="3" destOrd="0" presId="urn:microsoft.com/office/officeart/2005/8/layout/hProcess4"/>
    <dgm:cxn modelId="{501E2640-68D3-4842-8C3D-7F3740E40218}" type="presParOf" srcId="{B5B58C6E-298E-4009-9BCC-0AE43A76DD91}" destId="{58C39E3F-6775-45AA-A211-25356BCADC98}" srcOrd="4" destOrd="0" presId="urn:microsoft.com/office/officeart/2005/8/layout/hProcess4"/>
    <dgm:cxn modelId="{3EBD8313-C9B2-43D5-9CA4-CDDCB5875641}" type="presParOf" srcId="{58C39E3F-6775-45AA-A211-25356BCADC98}" destId="{7E6AE10E-5A92-4B59-B248-750635051DAB}" srcOrd="0" destOrd="0" presId="urn:microsoft.com/office/officeart/2005/8/layout/hProcess4"/>
    <dgm:cxn modelId="{0ED65187-1A28-4240-8779-E94AF14A4BFF}" type="presParOf" srcId="{58C39E3F-6775-45AA-A211-25356BCADC98}" destId="{7987747F-10A0-405F-BD76-B66A93494D71}" srcOrd="1" destOrd="0" presId="urn:microsoft.com/office/officeart/2005/8/layout/hProcess4"/>
    <dgm:cxn modelId="{6583254C-01C2-4F15-B940-99082C40F91C}" type="presParOf" srcId="{58C39E3F-6775-45AA-A211-25356BCADC98}" destId="{5E513ACB-23F2-497F-9ED6-1EDEC736E90B}" srcOrd="2" destOrd="0" presId="urn:microsoft.com/office/officeart/2005/8/layout/hProcess4"/>
    <dgm:cxn modelId="{A769A51A-BD2A-4202-83D5-C3050D2B2CA4}" type="presParOf" srcId="{58C39E3F-6775-45AA-A211-25356BCADC98}" destId="{8876A46E-0727-4345-A5CD-DCA162276125}" srcOrd="3" destOrd="0" presId="urn:microsoft.com/office/officeart/2005/8/layout/hProcess4"/>
    <dgm:cxn modelId="{3AB4416D-8C70-4A90-A871-254FC0135CBA}" type="presParOf" srcId="{58C39E3F-6775-45AA-A211-25356BCADC98}" destId="{A6D1E0E2-09AF-489F-AF37-756DF6BC76E0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D72FD9-DFF8-465E-B9D0-43260EBEADE3}" type="doc">
      <dgm:prSet loTypeId="urn:microsoft.com/office/officeart/2005/8/layout/hList9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49F08A7-02EA-4F80-9127-D7C5CA73B44E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優點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E138B27-0716-4B7D-9096-12B71856FE49}" type="parTrans" cxnId="{8DE638E2-75A6-40E7-AFA5-14A979C5BB3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8C40691-2BF7-48E8-9277-184283D4DB54}" type="sibTrans" cxnId="{8DE638E2-75A6-40E7-AFA5-14A979C5BB36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660F101-64BA-4624-8846-587B9FE0D4CC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外在效度相對較佳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AE83247-7925-4217-B70E-4AF18D34FB6A}" type="parTrans" cxnId="{1F0BB56B-A8C5-4369-9D77-6EE7D7394153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8927FD9-C671-4BD0-859F-792D1FD8EAC0}" type="sibTrans" cxnId="{1F0BB56B-A8C5-4369-9D77-6EE7D7394153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28B5C65-EF93-4C16-9A7C-4412603BEEC2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缺點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0696438-00B7-41F8-9663-CF8D02EAE932}" type="parTrans" cxnId="{EADE8707-9C32-43C5-86B4-E3331BA0522C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2EA06EF-D79E-4F13-A1A2-E090341D7BD4}" type="sibTrans" cxnId="{EADE8707-9C32-43C5-86B4-E3331BA0522C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682A1D5-7E65-4716-9D41-4577C2BFDE80}">
      <dgm:prSet phldrT="[文字]" custT="1"/>
      <dgm:spPr/>
      <dgm:t>
        <a:bodyPr/>
        <a:lstStyle/>
        <a:p>
          <a:r>
            <a:rPr lang="zh-TW" altLang="en-US" sz="31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產生要求特徵</a:t>
          </a:r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霍桑效應</a:t>
          </a:r>
          <a:endParaRPr lang="zh-TW" altLang="en-US" sz="40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C11B989-E2C7-4A50-9FE1-9F33DCF6F605}" type="parTrans" cxnId="{426AC28B-9CAE-4016-AF2F-8B917CB58330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3462577-5566-4874-B439-93B8325AF3B3}" type="sibTrans" cxnId="{426AC28B-9CAE-4016-AF2F-8B917CB58330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5ED8F6B-827A-44F5-B8B1-74B5B1B82F52}" type="pres">
      <dgm:prSet presAssocID="{9CD72FD9-DFF8-465E-B9D0-43260EBEADE3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A8CC7EFC-D82E-4A29-9BA3-0594A9EF3A57}" type="pres">
      <dgm:prSet presAssocID="{C49F08A7-02EA-4F80-9127-D7C5CA73B44E}" presName="posSpace" presStyleCnt="0"/>
      <dgm:spPr/>
    </dgm:pt>
    <dgm:pt modelId="{D1CF1410-C5C3-4BE8-A82C-BD4AC41BA3BD}" type="pres">
      <dgm:prSet presAssocID="{C49F08A7-02EA-4F80-9127-D7C5CA73B44E}" presName="vertFlow" presStyleCnt="0"/>
      <dgm:spPr/>
    </dgm:pt>
    <dgm:pt modelId="{F006C9A4-8CD4-42CE-B531-1267F2540C51}" type="pres">
      <dgm:prSet presAssocID="{C49F08A7-02EA-4F80-9127-D7C5CA73B44E}" presName="topSpace" presStyleCnt="0"/>
      <dgm:spPr/>
    </dgm:pt>
    <dgm:pt modelId="{1FBD35F5-689F-46AC-9F6A-7A400CA3D46A}" type="pres">
      <dgm:prSet presAssocID="{C49F08A7-02EA-4F80-9127-D7C5CA73B44E}" presName="firstComp" presStyleCnt="0"/>
      <dgm:spPr/>
    </dgm:pt>
    <dgm:pt modelId="{521856DD-8739-42D6-9804-0DD6336A8729}" type="pres">
      <dgm:prSet presAssocID="{C49F08A7-02EA-4F80-9127-D7C5CA73B44E}" presName="firstChild" presStyleLbl="bgAccFollowNode1" presStyleIdx="0" presStyleCnt="2"/>
      <dgm:spPr/>
      <dgm:t>
        <a:bodyPr/>
        <a:lstStyle/>
        <a:p>
          <a:endParaRPr lang="zh-TW" altLang="en-US"/>
        </a:p>
      </dgm:t>
    </dgm:pt>
    <dgm:pt modelId="{56044F90-86E3-4FBF-99C6-71665CD78D85}" type="pres">
      <dgm:prSet presAssocID="{C49F08A7-02EA-4F80-9127-D7C5CA73B44E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F6BA2E-ED42-4AB4-A463-F527253BA66D}" type="pres">
      <dgm:prSet presAssocID="{C49F08A7-02EA-4F80-9127-D7C5CA73B44E}" presName="negSpace" presStyleCnt="0"/>
      <dgm:spPr/>
    </dgm:pt>
    <dgm:pt modelId="{9196B6E5-53E7-42B8-8CE0-B07D85F28C30}" type="pres">
      <dgm:prSet presAssocID="{C49F08A7-02EA-4F80-9127-D7C5CA73B44E}" presName="circle" presStyleLbl="node1" presStyleIdx="0" presStyleCnt="2"/>
      <dgm:spPr/>
      <dgm:t>
        <a:bodyPr/>
        <a:lstStyle/>
        <a:p>
          <a:endParaRPr lang="zh-TW" altLang="en-US"/>
        </a:p>
      </dgm:t>
    </dgm:pt>
    <dgm:pt modelId="{C9443258-D684-44FE-A3B1-40A868F6F88A}" type="pres">
      <dgm:prSet presAssocID="{28C40691-2BF7-48E8-9277-184283D4DB54}" presName="transSpace" presStyleCnt="0"/>
      <dgm:spPr/>
    </dgm:pt>
    <dgm:pt modelId="{A83676EC-FD8A-4360-8349-21A2D175DA48}" type="pres">
      <dgm:prSet presAssocID="{E28B5C65-EF93-4C16-9A7C-4412603BEEC2}" presName="posSpace" presStyleCnt="0"/>
      <dgm:spPr/>
    </dgm:pt>
    <dgm:pt modelId="{D776780A-387D-426F-9E08-982D1DBBC49A}" type="pres">
      <dgm:prSet presAssocID="{E28B5C65-EF93-4C16-9A7C-4412603BEEC2}" presName="vertFlow" presStyleCnt="0"/>
      <dgm:spPr/>
    </dgm:pt>
    <dgm:pt modelId="{57127ACB-7D15-4866-97A6-2E65119A5F7B}" type="pres">
      <dgm:prSet presAssocID="{E28B5C65-EF93-4C16-9A7C-4412603BEEC2}" presName="topSpace" presStyleCnt="0"/>
      <dgm:spPr/>
    </dgm:pt>
    <dgm:pt modelId="{818A56B3-DB92-4599-A0B2-97E66608AC81}" type="pres">
      <dgm:prSet presAssocID="{E28B5C65-EF93-4C16-9A7C-4412603BEEC2}" presName="firstComp" presStyleCnt="0"/>
      <dgm:spPr/>
    </dgm:pt>
    <dgm:pt modelId="{B5C42D93-6F89-452D-8232-8420D9FF7669}" type="pres">
      <dgm:prSet presAssocID="{E28B5C65-EF93-4C16-9A7C-4412603BEEC2}" presName="firstChild" presStyleLbl="bgAccFollowNode1" presStyleIdx="1" presStyleCnt="2"/>
      <dgm:spPr/>
      <dgm:t>
        <a:bodyPr/>
        <a:lstStyle/>
        <a:p>
          <a:endParaRPr lang="zh-TW" altLang="en-US"/>
        </a:p>
      </dgm:t>
    </dgm:pt>
    <dgm:pt modelId="{0ECCE321-C0C3-4E1F-A1D8-29C014558379}" type="pres">
      <dgm:prSet presAssocID="{E28B5C65-EF93-4C16-9A7C-4412603BEEC2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373BE1-E5D0-491F-892B-6DF92AFF5D5F}" type="pres">
      <dgm:prSet presAssocID="{E28B5C65-EF93-4C16-9A7C-4412603BEEC2}" presName="negSpace" presStyleCnt="0"/>
      <dgm:spPr/>
    </dgm:pt>
    <dgm:pt modelId="{7AB7A052-FE91-492F-B55F-52BD17D7BA88}" type="pres">
      <dgm:prSet presAssocID="{E28B5C65-EF93-4C16-9A7C-4412603BEEC2}" presName="circle" presStyleLbl="node1" presStyleIdx="1" presStyleCnt="2"/>
      <dgm:spPr/>
      <dgm:t>
        <a:bodyPr/>
        <a:lstStyle/>
        <a:p>
          <a:endParaRPr lang="zh-TW" altLang="en-US"/>
        </a:p>
      </dgm:t>
    </dgm:pt>
  </dgm:ptLst>
  <dgm:cxnLst>
    <dgm:cxn modelId="{EADE8707-9C32-43C5-86B4-E3331BA0522C}" srcId="{9CD72FD9-DFF8-465E-B9D0-43260EBEADE3}" destId="{E28B5C65-EF93-4C16-9A7C-4412603BEEC2}" srcOrd="1" destOrd="0" parTransId="{70696438-00B7-41F8-9663-CF8D02EAE932}" sibTransId="{72EA06EF-D79E-4F13-A1A2-E090341D7BD4}"/>
    <dgm:cxn modelId="{7BE54BAF-B292-4C95-836A-D5551D9AF0BE}" type="presOf" srcId="{C49F08A7-02EA-4F80-9127-D7C5CA73B44E}" destId="{9196B6E5-53E7-42B8-8CE0-B07D85F28C30}" srcOrd="0" destOrd="0" presId="urn:microsoft.com/office/officeart/2005/8/layout/hList9"/>
    <dgm:cxn modelId="{A33F8F09-B285-4BFA-9215-1CEFEEFB1CFF}" type="presOf" srcId="{9CD72FD9-DFF8-465E-B9D0-43260EBEADE3}" destId="{35ED8F6B-827A-44F5-B8B1-74B5B1B82F52}" srcOrd="0" destOrd="0" presId="urn:microsoft.com/office/officeart/2005/8/layout/hList9"/>
    <dgm:cxn modelId="{09AB2A50-D7A3-48C1-95E6-1347722936EB}" type="presOf" srcId="{8682A1D5-7E65-4716-9D41-4577C2BFDE80}" destId="{0ECCE321-C0C3-4E1F-A1D8-29C014558379}" srcOrd="1" destOrd="0" presId="urn:microsoft.com/office/officeart/2005/8/layout/hList9"/>
    <dgm:cxn modelId="{BAB3E7AA-852D-45C0-AA18-ADAF59C1B276}" type="presOf" srcId="{E28B5C65-EF93-4C16-9A7C-4412603BEEC2}" destId="{7AB7A052-FE91-492F-B55F-52BD17D7BA88}" srcOrd="0" destOrd="0" presId="urn:microsoft.com/office/officeart/2005/8/layout/hList9"/>
    <dgm:cxn modelId="{1F0BB56B-A8C5-4369-9D77-6EE7D7394153}" srcId="{C49F08A7-02EA-4F80-9127-D7C5CA73B44E}" destId="{6660F101-64BA-4624-8846-587B9FE0D4CC}" srcOrd="0" destOrd="0" parTransId="{1AE83247-7925-4217-B70E-4AF18D34FB6A}" sibTransId="{38927FD9-C671-4BD0-859F-792D1FD8EAC0}"/>
    <dgm:cxn modelId="{AF4DD398-0B6C-4ABF-943D-0B9A479774EC}" type="presOf" srcId="{6660F101-64BA-4624-8846-587B9FE0D4CC}" destId="{56044F90-86E3-4FBF-99C6-71665CD78D85}" srcOrd="1" destOrd="0" presId="urn:microsoft.com/office/officeart/2005/8/layout/hList9"/>
    <dgm:cxn modelId="{782BCE3F-E6E9-4CBF-A3AF-8DAC7B3BD43E}" type="presOf" srcId="{8682A1D5-7E65-4716-9D41-4577C2BFDE80}" destId="{B5C42D93-6F89-452D-8232-8420D9FF7669}" srcOrd="0" destOrd="0" presId="urn:microsoft.com/office/officeart/2005/8/layout/hList9"/>
    <dgm:cxn modelId="{FA11F6DC-C879-412D-828D-9E92F29280A9}" type="presOf" srcId="{6660F101-64BA-4624-8846-587B9FE0D4CC}" destId="{521856DD-8739-42D6-9804-0DD6336A8729}" srcOrd="0" destOrd="0" presId="urn:microsoft.com/office/officeart/2005/8/layout/hList9"/>
    <dgm:cxn modelId="{426AC28B-9CAE-4016-AF2F-8B917CB58330}" srcId="{E28B5C65-EF93-4C16-9A7C-4412603BEEC2}" destId="{8682A1D5-7E65-4716-9D41-4577C2BFDE80}" srcOrd="0" destOrd="0" parTransId="{1C11B989-E2C7-4A50-9FE1-9F33DCF6F605}" sibTransId="{73462577-5566-4874-B439-93B8325AF3B3}"/>
    <dgm:cxn modelId="{8DE638E2-75A6-40E7-AFA5-14A979C5BB36}" srcId="{9CD72FD9-DFF8-465E-B9D0-43260EBEADE3}" destId="{C49F08A7-02EA-4F80-9127-D7C5CA73B44E}" srcOrd="0" destOrd="0" parTransId="{8E138B27-0716-4B7D-9096-12B71856FE49}" sibTransId="{28C40691-2BF7-48E8-9277-184283D4DB54}"/>
    <dgm:cxn modelId="{B3C875ED-4899-4161-B6BB-9BC0FA40354E}" type="presParOf" srcId="{35ED8F6B-827A-44F5-B8B1-74B5B1B82F52}" destId="{A8CC7EFC-D82E-4A29-9BA3-0594A9EF3A57}" srcOrd="0" destOrd="0" presId="urn:microsoft.com/office/officeart/2005/8/layout/hList9"/>
    <dgm:cxn modelId="{219BD011-7DA2-48F7-91A3-3AAF9E3E3D15}" type="presParOf" srcId="{35ED8F6B-827A-44F5-B8B1-74B5B1B82F52}" destId="{D1CF1410-C5C3-4BE8-A82C-BD4AC41BA3BD}" srcOrd="1" destOrd="0" presId="urn:microsoft.com/office/officeart/2005/8/layout/hList9"/>
    <dgm:cxn modelId="{C6E99F02-4F28-4886-8999-EB2267F9EE29}" type="presParOf" srcId="{D1CF1410-C5C3-4BE8-A82C-BD4AC41BA3BD}" destId="{F006C9A4-8CD4-42CE-B531-1267F2540C51}" srcOrd="0" destOrd="0" presId="urn:microsoft.com/office/officeart/2005/8/layout/hList9"/>
    <dgm:cxn modelId="{08D90124-90AF-4594-AFB6-A393A500E6DC}" type="presParOf" srcId="{D1CF1410-C5C3-4BE8-A82C-BD4AC41BA3BD}" destId="{1FBD35F5-689F-46AC-9F6A-7A400CA3D46A}" srcOrd="1" destOrd="0" presId="urn:microsoft.com/office/officeart/2005/8/layout/hList9"/>
    <dgm:cxn modelId="{6D827B66-01A1-4E81-BC74-2944F4EF2EB1}" type="presParOf" srcId="{1FBD35F5-689F-46AC-9F6A-7A400CA3D46A}" destId="{521856DD-8739-42D6-9804-0DD6336A8729}" srcOrd="0" destOrd="0" presId="urn:microsoft.com/office/officeart/2005/8/layout/hList9"/>
    <dgm:cxn modelId="{6E700EB0-13E3-45CB-A524-86D650C6C8C4}" type="presParOf" srcId="{1FBD35F5-689F-46AC-9F6A-7A400CA3D46A}" destId="{56044F90-86E3-4FBF-99C6-71665CD78D85}" srcOrd="1" destOrd="0" presId="urn:microsoft.com/office/officeart/2005/8/layout/hList9"/>
    <dgm:cxn modelId="{165D51BE-FEEE-4F42-AC3E-EE36C27C4071}" type="presParOf" srcId="{35ED8F6B-827A-44F5-B8B1-74B5B1B82F52}" destId="{18F6BA2E-ED42-4AB4-A463-F527253BA66D}" srcOrd="2" destOrd="0" presId="urn:microsoft.com/office/officeart/2005/8/layout/hList9"/>
    <dgm:cxn modelId="{D2AE1318-5E55-4BB1-B824-39B3B7C422E7}" type="presParOf" srcId="{35ED8F6B-827A-44F5-B8B1-74B5B1B82F52}" destId="{9196B6E5-53E7-42B8-8CE0-B07D85F28C30}" srcOrd="3" destOrd="0" presId="urn:microsoft.com/office/officeart/2005/8/layout/hList9"/>
    <dgm:cxn modelId="{4B1FFB7C-C309-4326-AC76-2881CC33BC41}" type="presParOf" srcId="{35ED8F6B-827A-44F5-B8B1-74B5B1B82F52}" destId="{C9443258-D684-44FE-A3B1-40A868F6F88A}" srcOrd="4" destOrd="0" presId="urn:microsoft.com/office/officeart/2005/8/layout/hList9"/>
    <dgm:cxn modelId="{38BEE953-78DC-46BC-9B1D-BDDF15F1A4A5}" type="presParOf" srcId="{35ED8F6B-827A-44F5-B8B1-74B5B1B82F52}" destId="{A83676EC-FD8A-4360-8349-21A2D175DA48}" srcOrd="5" destOrd="0" presId="urn:microsoft.com/office/officeart/2005/8/layout/hList9"/>
    <dgm:cxn modelId="{41690D10-8E4F-4AAF-8B2A-3CB73780824A}" type="presParOf" srcId="{35ED8F6B-827A-44F5-B8B1-74B5B1B82F52}" destId="{D776780A-387D-426F-9E08-982D1DBBC49A}" srcOrd="6" destOrd="0" presId="urn:microsoft.com/office/officeart/2005/8/layout/hList9"/>
    <dgm:cxn modelId="{E22C071A-89AE-4684-A863-4801ACC74932}" type="presParOf" srcId="{D776780A-387D-426F-9E08-982D1DBBC49A}" destId="{57127ACB-7D15-4866-97A6-2E65119A5F7B}" srcOrd="0" destOrd="0" presId="urn:microsoft.com/office/officeart/2005/8/layout/hList9"/>
    <dgm:cxn modelId="{5E4634A5-5391-41CE-A70A-EC743CD2D7B2}" type="presParOf" srcId="{D776780A-387D-426F-9E08-982D1DBBC49A}" destId="{818A56B3-DB92-4599-A0B2-97E66608AC81}" srcOrd="1" destOrd="0" presId="urn:microsoft.com/office/officeart/2005/8/layout/hList9"/>
    <dgm:cxn modelId="{C0383E2B-B2E9-4145-9103-9EF2B1063BA6}" type="presParOf" srcId="{818A56B3-DB92-4599-A0B2-97E66608AC81}" destId="{B5C42D93-6F89-452D-8232-8420D9FF7669}" srcOrd="0" destOrd="0" presId="urn:microsoft.com/office/officeart/2005/8/layout/hList9"/>
    <dgm:cxn modelId="{9CBFF96A-EEFE-4F94-915D-0D5CF728EA00}" type="presParOf" srcId="{818A56B3-DB92-4599-A0B2-97E66608AC81}" destId="{0ECCE321-C0C3-4E1F-A1D8-29C014558379}" srcOrd="1" destOrd="0" presId="urn:microsoft.com/office/officeart/2005/8/layout/hList9"/>
    <dgm:cxn modelId="{A98D1E32-59E3-4C60-9840-DE0701643BFF}" type="presParOf" srcId="{35ED8F6B-827A-44F5-B8B1-74B5B1B82F52}" destId="{4C373BE1-E5D0-491F-892B-6DF92AFF5D5F}" srcOrd="7" destOrd="0" presId="urn:microsoft.com/office/officeart/2005/8/layout/hList9"/>
    <dgm:cxn modelId="{B9B8A0CC-E4DC-46A1-8628-8A712C556346}" type="presParOf" srcId="{35ED8F6B-827A-44F5-B8B1-74B5B1B82F52}" destId="{7AB7A052-FE91-492F-B55F-52BD17D7BA88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293FED-A9C1-493F-ACA9-D0361DF00869}">
      <dsp:nvSpPr>
        <dsp:cNvPr id="0" name=""/>
        <dsp:cNvSpPr/>
      </dsp:nvSpPr>
      <dsp:spPr>
        <a:xfrm>
          <a:off x="1851818" y="0"/>
          <a:ext cx="4525963" cy="4525963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0BDF6D-F6DB-4ACF-9DD3-194C7F8152D2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受試者間設計</a:t>
          </a:r>
          <a:endParaRPr lang="zh-TW" altLang="en-US" sz="33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367950" y="516132"/>
        <a:ext cx="1592793" cy="1592793"/>
      </dsp:txXfrm>
    </dsp:sp>
    <dsp:sp modelId="{0824C4C1-0115-4EF0-BCF7-595A3645A0BF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受試者內設計</a:t>
          </a:r>
          <a:endParaRPr lang="zh-TW" altLang="en-US" sz="33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68855" y="516132"/>
        <a:ext cx="1592793" cy="1592793"/>
      </dsp:txXfrm>
    </dsp:sp>
    <dsp:sp modelId="{BBD9344D-5C0A-4409-8F75-E2EF8D1EC36C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混合 設計</a:t>
          </a:r>
          <a:endParaRPr lang="zh-TW" altLang="en-US" sz="33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367950" y="2417036"/>
        <a:ext cx="1592793" cy="1592793"/>
      </dsp:txXfrm>
    </dsp:sp>
    <dsp:sp modelId="{42B692B1-ECE3-4E47-ABF6-6A7D4A798028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準實驗設計</a:t>
          </a:r>
          <a:endParaRPr lang="zh-TW" altLang="en-US" sz="33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68855" y="2417036"/>
        <a:ext cx="1592793" cy="1592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F76F1-0E63-476E-8922-FD3FE16014BA}">
      <dsp:nvSpPr>
        <dsp:cNvPr id="0" name=""/>
        <dsp:cNvSpPr/>
      </dsp:nvSpPr>
      <dsp:spPr>
        <a:xfrm>
          <a:off x="1145634" y="1137"/>
          <a:ext cx="1649536" cy="1649536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</a:t>
          </a:r>
          <a:endParaRPr lang="en-US" altLang="zh-TW" sz="23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者間</a:t>
          </a:r>
          <a:endParaRPr lang="zh-TW" altLang="en-US" sz="23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387203" y="242706"/>
        <a:ext cx="1166398" cy="1166398"/>
      </dsp:txXfrm>
    </dsp:sp>
    <dsp:sp modelId="{69F9466B-54D8-4EDB-AC17-B72CBEB556A8}">
      <dsp:nvSpPr>
        <dsp:cNvPr id="0" name=""/>
        <dsp:cNvSpPr/>
      </dsp:nvSpPr>
      <dsp:spPr>
        <a:xfrm>
          <a:off x="1492036" y="1784615"/>
          <a:ext cx="956731" cy="956731"/>
        </a:xfrm>
        <a:prstGeom prst="mathPlus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1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618851" y="2150469"/>
        <a:ext cx="703101" cy="225023"/>
      </dsp:txXfrm>
    </dsp:sp>
    <dsp:sp modelId="{39513E34-88B5-4D67-A1BC-D84322262A06}">
      <dsp:nvSpPr>
        <dsp:cNvPr id="0" name=""/>
        <dsp:cNvSpPr/>
      </dsp:nvSpPr>
      <dsp:spPr>
        <a:xfrm>
          <a:off x="1145634" y="2875289"/>
          <a:ext cx="1649536" cy="164953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受試</a:t>
          </a:r>
          <a:endParaRPr lang="en-US" altLang="zh-TW" sz="23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者內</a:t>
          </a:r>
          <a:endParaRPr lang="zh-TW" altLang="en-US" sz="23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387203" y="3116858"/>
        <a:ext cx="1166398" cy="1166398"/>
      </dsp:txXfrm>
    </dsp:sp>
    <dsp:sp modelId="{3CDCC5E7-5A6D-4F25-9C59-242033430D1C}">
      <dsp:nvSpPr>
        <dsp:cNvPr id="0" name=""/>
        <dsp:cNvSpPr/>
      </dsp:nvSpPr>
      <dsp:spPr>
        <a:xfrm>
          <a:off x="3042601" y="1956167"/>
          <a:ext cx="524552" cy="613627"/>
        </a:xfrm>
        <a:prstGeom prst="rightArrow">
          <a:avLst>
            <a:gd name="adj1" fmla="val 60000"/>
            <a:gd name="adj2" fmla="val 50000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42601" y="2078892"/>
        <a:ext cx="367186" cy="368177"/>
      </dsp:txXfrm>
    </dsp:sp>
    <dsp:sp modelId="{A47A897D-94B1-45E1-972A-8A5479FDEC57}">
      <dsp:nvSpPr>
        <dsp:cNvPr id="0" name=""/>
        <dsp:cNvSpPr/>
      </dsp:nvSpPr>
      <dsp:spPr>
        <a:xfrm>
          <a:off x="3784892" y="613444"/>
          <a:ext cx="3299073" cy="3299073"/>
        </a:xfrm>
        <a:prstGeom prst="ellipse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混合</a:t>
          </a:r>
          <a:endParaRPr lang="en-US" altLang="zh-TW" sz="460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設計</a:t>
          </a:r>
          <a:endParaRPr lang="zh-TW" altLang="en-US" sz="4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68030" y="1096582"/>
        <a:ext cx="2332797" cy="23327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38A13E-B3A0-4B66-86D3-FEE8BEC52562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48F19F-8431-44BB-8CB1-1AE43D443241}">
      <dsp:nvSpPr>
        <dsp:cNvPr id="0" name=""/>
        <dsp:cNvSpPr/>
      </dsp:nvSpPr>
      <dsp:spPr>
        <a:xfrm>
          <a:off x="3930" y="1357788"/>
          <a:ext cx="2552788" cy="18103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前測</a:t>
          </a:r>
          <a:endParaRPr lang="zh-TW" altLang="en-US" sz="4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92306" y="1446164"/>
        <a:ext cx="2376036" cy="1633633"/>
      </dsp:txXfrm>
    </dsp:sp>
    <dsp:sp modelId="{E2A06DE5-2890-4BEF-B5A3-511E2B68DB45}">
      <dsp:nvSpPr>
        <dsp:cNvPr id="0" name=""/>
        <dsp:cNvSpPr/>
      </dsp:nvSpPr>
      <dsp:spPr>
        <a:xfrm>
          <a:off x="2838405" y="1357788"/>
          <a:ext cx="2552788" cy="1810385"/>
        </a:xfrm>
        <a:prstGeom prst="round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實驗介入</a:t>
          </a:r>
          <a:endParaRPr lang="zh-TW" altLang="en-US" sz="4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26781" y="1446164"/>
        <a:ext cx="2376036" cy="1633633"/>
      </dsp:txXfrm>
    </dsp:sp>
    <dsp:sp modelId="{EEF532BD-1A29-4E8F-95BC-23F57A96032E}">
      <dsp:nvSpPr>
        <dsp:cNvPr id="0" name=""/>
        <dsp:cNvSpPr/>
      </dsp:nvSpPr>
      <dsp:spPr>
        <a:xfrm>
          <a:off x="5672881" y="1357788"/>
          <a:ext cx="2552788" cy="1810385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後測</a:t>
          </a:r>
          <a:endParaRPr lang="zh-TW" altLang="en-US" sz="4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761257" y="1446164"/>
        <a:ext cx="2376036" cy="16336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AF19E8-B63B-4938-BA80-D11A72C2E60E}">
      <dsp:nvSpPr>
        <dsp:cNvPr id="0" name=""/>
        <dsp:cNvSpPr/>
      </dsp:nvSpPr>
      <dsp:spPr>
        <a:xfrm>
          <a:off x="4666" y="1413492"/>
          <a:ext cx="2463942" cy="20322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體適能</a:t>
          </a:r>
          <a:endParaRPr lang="zh-TW" altLang="en-US" sz="1800" b="1" kern="1200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創造力</a:t>
          </a:r>
          <a:endParaRPr lang="zh-TW" altLang="en-US" sz="1800" b="1" kern="1200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基本資料</a:t>
          </a:r>
          <a:endParaRPr lang="zh-TW" altLang="en-US" sz="1800" b="1" kern="1200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1433" y="1460259"/>
        <a:ext cx="2370408" cy="1503223"/>
      </dsp:txXfrm>
    </dsp:sp>
    <dsp:sp modelId="{1E887AD5-BA0E-4F21-997C-9DE3BB928D1A}">
      <dsp:nvSpPr>
        <dsp:cNvPr id="0" name=""/>
        <dsp:cNvSpPr/>
      </dsp:nvSpPr>
      <dsp:spPr>
        <a:xfrm rot="20572673">
          <a:off x="1396751" y="1924136"/>
          <a:ext cx="2677933" cy="2677933"/>
        </a:xfrm>
        <a:prstGeom prst="leftCircularArrow">
          <a:avLst>
            <a:gd name="adj1" fmla="val 3008"/>
            <a:gd name="adj2" fmla="val 368964"/>
            <a:gd name="adj3" fmla="val 2144475"/>
            <a:gd name="adj4" fmla="val 9024489"/>
            <a:gd name="adj5" fmla="val 35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44A974-034F-4733-9C2B-D86BA6148D80}">
      <dsp:nvSpPr>
        <dsp:cNvPr id="0" name=""/>
        <dsp:cNvSpPr/>
      </dsp:nvSpPr>
      <dsp:spPr>
        <a:xfrm>
          <a:off x="552208" y="3010250"/>
          <a:ext cx="2190171" cy="87095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前測</a:t>
          </a:r>
          <a:endParaRPr lang="zh-TW" altLang="en-US" sz="3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77717" y="3035759"/>
        <a:ext cx="2139153" cy="819940"/>
      </dsp:txXfrm>
    </dsp:sp>
    <dsp:sp modelId="{2485F09D-F13B-4214-9A45-A4236FDBC4B4}">
      <dsp:nvSpPr>
        <dsp:cNvPr id="0" name=""/>
        <dsp:cNvSpPr/>
      </dsp:nvSpPr>
      <dsp:spPr>
        <a:xfrm>
          <a:off x="3126025" y="1413492"/>
          <a:ext cx="2463942" cy="20322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7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足量運動</a:t>
          </a:r>
          <a:r>
            <a:rPr lang="en-US" altLang="zh-TW" sz="17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17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非數學課前</a:t>
          </a:r>
          <a:endParaRPr lang="zh-TW" altLang="en-US" sz="1700" b="1" kern="1200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7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足量運動</a:t>
          </a:r>
          <a:r>
            <a:rPr lang="en-US" altLang="zh-TW" sz="17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17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數學課前</a:t>
          </a:r>
          <a:endParaRPr lang="zh-TW" altLang="en-US" sz="1700" b="1" kern="1200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7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傳統體育課</a:t>
          </a:r>
          <a:endParaRPr lang="zh-TW" altLang="en-US" sz="1700" b="1" kern="1200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172792" y="1895739"/>
        <a:ext cx="2370408" cy="1503223"/>
      </dsp:txXfrm>
    </dsp:sp>
    <dsp:sp modelId="{601C5474-23F0-43AA-BC7C-1629F7F7D258}">
      <dsp:nvSpPr>
        <dsp:cNvPr id="0" name=""/>
        <dsp:cNvSpPr/>
      </dsp:nvSpPr>
      <dsp:spPr>
        <a:xfrm rot="857596">
          <a:off x="4497577" y="177470"/>
          <a:ext cx="2992770" cy="2992770"/>
        </a:xfrm>
        <a:prstGeom prst="circularArrow">
          <a:avLst>
            <a:gd name="adj1" fmla="val 2692"/>
            <a:gd name="adj2" fmla="val 327712"/>
            <a:gd name="adj3" fmla="val 19496777"/>
            <a:gd name="adj4" fmla="val 12575511"/>
            <a:gd name="adj5" fmla="val 3141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2CBB34-7AD0-4FCF-B51A-BFE8A778ABE9}">
      <dsp:nvSpPr>
        <dsp:cNvPr id="0" name=""/>
        <dsp:cNvSpPr/>
      </dsp:nvSpPr>
      <dsp:spPr>
        <a:xfrm>
          <a:off x="3673567" y="978013"/>
          <a:ext cx="2190171" cy="870958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實驗介入</a:t>
          </a:r>
          <a:endParaRPr lang="zh-TW" altLang="en-US" sz="3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699076" y="1003522"/>
        <a:ext cx="2139153" cy="819940"/>
      </dsp:txXfrm>
    </dsp:sp>
    <dsp:sp modelId="{7987747F-10A0-405F-BD76-B66A93494D71}">
      <dsp:nvSpPr>
        <dsp:cNvPr id="0" name=""/>
        <dsp:cNvSpPr/>
      </dsp:nvSpPr>
      <dsp:spPr>
        <a:xfrm>
          <a:off x="6247384" y="1413492"/>
          <a:ext cx="2463942" cy="20322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體適能</a:t>
          </a:r>
          <a:endParaRPr lang="zh-TW" altLang="en-US" sz="1800" b="1" kern="1200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創造力</a:t>
          </a:r>
          <a:endParaRPr lang="zh-TW" altLang="en-US" sz="1800" b="1" kern="1200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數學成績</a:t>
          </a:r>
          <a:endParaRPr lang="zh-TW" altLang="en-US" sz="1800" b="1" kern="1200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b="1" kern="1200" dirty="0" smtClean="0">
              <a:effectLst/>
              <a:latin typeface="微軟正黑體" panose="020B0604030504040204" pitchFamily="34" charset="-120"/>
              <a:ea typeface="微軟正黑體" panose="020B0604030504040204" pitchFamily="34" charset="-120"/>
            </a:rPr>
            <a:t>基本資料</a:t>
          </a:r>
          <a:endParaRPr lang="zh-TW" altLang="en-US" sz="1800" b="1" kern="1200" dirty="0">
            <a:effectLst/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4151" y="1460259"/>
        <a:ext cx="2370408" cy="1503223"/>
      </dsp:txXfrm>
    </dsp:sp>
    <dsp:sp modelId="{8876A46E-0727-4345-A5CD-DCA162276125}">
      <dsp:nvSpPr>
        <dsp:cNvPr id="0" name=""/>
        <dsp:cNvSpPr/>
      </dsp:nvSpPr>
      <dsp:spPr>
        <a:xfrm>
          <a:off x="6794926" y="3010250"/>
          <a:ext cx="2190171" cy="870958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rPr>
            <a:t>後測</a:t>
          </a:r>
          <a:endParaRPr lang="zh-TW" altLang="en-US" sz="3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820435" y="3035759"/>
        <a:ext cx="2139153" cy="8199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856DD-8739-42D6-9804-0DD6336A8729}">
      <dsp:nvSpPr>
        <dsp:cNvPr id="0" name=""/>
        <dsp:cNvSpPr/>
      </dsp:nvSpPr>
      <dsp:spPr>
        <a:xfrm>
          <a:off x="1372671" y="1120547"/>
          <a:ext cx="2570745" cy="171468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0472" rIns="220472" bIns="220472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外在效度相對較佳</a:t>
          </a:r>
          <a:endParaRPr lang="zh-TW" altLang="en-US" sz="31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83990" y="1120547"/>
        <a:ext cx="2159426" cy="1714687"/>
      </dsp:txXfrm>
    </dsp:sp>
    <dsp:sp modelId="{9196B6E5-53E7-42B8-8CE0-B07D85F28C30}">
      <dsp:nvSpPr>
        <dsp:cNvPr id="0" name=""/>
        <dsp:cNvSpPr/>
      </dsp:nvSpPr>
      <dsp:spPr>
        <a:xfrm>
          <a:off x="1607" y="435015"/>
          <a:ext cx="1713830" cy="171383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7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優點</a:t>
          </a:r>
          <a:endParaRPr lang="zh-TW" altLang="en-US" sz="4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52592" y="686000"/>
        <a:ext cx="1211860" cy="1211860"/>
      </dsp:txXfrm>
    </dsp:sp>
    <dsp:sp modelId="{B5C42D93-6F89-452D-8232-8420D9FF7669}">
      <dsp:nvSpPr>
        <dsp:cNvPr id="0" name=""/>
        <dsp:cNvSpPr/>
      </dsp:nvSpPr>
      <dsp:spPr>
        <a:xfrm>
          <a:off x="5657247" y="1120547"/>
          <a:ext cx="2570745" cy="1714687"/>
        </a:xfrm>
        <a:prstGeom prst="rect">
          <a:avLst/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0472" rIns="220472" bIns="220472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產生要求特徵</a:t>
          </a:r>
          <a:r>
            <a:rPr lang="zh-TW" altLang="en-US" sz="1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霍桑效應</a:t>
          </a:r>
          <a:endParaRPr lang="zh-TW" altLang="en-US" sz="40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68566" y="1120547"/>
        <a:ext cx="2159426" cy="1714687"/>
      </dsp:txXfrm>
    </dsp:sp>
    <dsp:sp modelId="{7AB7A052-FE91-492F-B55F-52BD17D7BA88}">
      <dsp:nvSpPr>
        <dsp:cNvPr id="0" name=""/>
        <dsp:cNvSpPr/>
      </dsp:nvSpPr>
      <dsp:spPr>
        <a:xfrm>
          <a:off x="4286183" y="435015"/>
          <a:ext cx="1713830" cy="1713830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7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缺點</a:t>
          </a:r>
          <a:endParaRPr lang="zh-TW" altLang="en-US" sz="4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537168" y="686000"/>
        <a:ext cx="1211860" cy="1211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DA86-C3D4-4DD4-84BC-FF8F72BF7FF7}" type="datetimeFigureOut">
              <a:rPr lang="zh-TW" altLang="en-US" smtClean="0"/>
              <a:t>2018/4/23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8DF86-3F23-4DEB-88F4-AF8B739A71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796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F86-3F23-4DEB-88F4-AF8B739A71E1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13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4/23/2018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08620" y="2424737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為了更高、更快、更強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-</a:t>
            </a:r>
            <a:r>
              <a:rPr lang="zh-TW" altLang="en-US" dirty="0" smtClean="0"/>
              <a:t>實驗設</a:t>
            </a:r>
            <a:r>
              <a:rPr lang="zh-TW" altLang="en-US" dirty="0"/>
              <a:t>計</a:t>
            </a:r>
            <a:r>
              <a:rPr lang="en-US" altLang="zh-TW" dirty="0" smtClean="0"/>
              <a:t>(</a:t>
            </a:r>
            <a:r>
              <a:rPr lang="zh-TW" altLang="en-US" dirty="0"/>
              <a:t>三</a:t>
            </a:r>
            <a:r>
              <a:rPr lang="en-US" altLang="zh-TW" dirty="0" smtClean="0"/>
              <a:t>)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46449" y="3936908"/>
            <a:ext cx="6400800" cy="648071"/>
          </a:xfrm>
        </p:spPr>
        <p:txBody>
          <a:bodyPr/>
          <a:lstStyle/>
          <a:p>
            <a:pPr lvl="0"/>
            <a:r>
              <a:rPr lang="zh-TW" altLang="en-US" smtClean="0"/>
              <a:t>郭哲</a:t>
            </a:r>
            <a:r>
              <a:rPr lang="zh-TW" altLang="en-US"/>
              <a:t>君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30227" y="1612839"/>
            <a:ext cx="76952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【Cold &amp; Lonely &amp; Calories】</a:t>
            </a: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我們常說「空虛寂寞覺得冷」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研究者想了解究竟人被接納或被冷落會不會影響身體的知覺，進而想要採取行動來補償自己 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攝取熱量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30227" y="4486798"/>
            <a:ext cx="7695282" cy="1200329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探討不同的人際互動狀態，是否會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影響個人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想要攝取更多熱量來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補償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自己，因而反映在食物的選取上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123605" y="6068096"/>
            <a:ext cx="2789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(</a:t>
            </a:r>
            <a:r>
              <a:rPr lang="en-US" altLang="zh-TW" dirty="0" err="1" smtClean="0"/>
              <a:t>Zhong</a:t>
            </a:r>
            <a:r>
              <a:rPr lang="en-US" altLang="zh-TW" dirty="0" smtClean="0"/>
              <a:t> &amp; </a:t>
            </a:r>
            <a:r>
              <a:rPr lang="en-US" altLang="zh-TW" dirty="0" err="1" smtClean="0"/>
              <a:t>Leonardelli</a:t>
            </a:r>
            <a:r>
              <a:rPr lang="en-US" altLang="zh-TW" dirty="0" smtClean="0"/>
              <a:t>, 2008)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03447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30227" y="1612839"/>
            <a:ext cx="769528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【Cold &amp; Lonely &amp; Calories】</a:t>
            </a:r>
          </a:p>
          <a:p>
            <a:pPr>
              <a:lnSpc>
                <a:spcPct val="150000"/>
              </a:lnSpc>
            </a:pP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結果「空虛寂寞覺得冷」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>
              <a:lnSpc>
                <a:spcPct val="150000"/>
              </a:lnSpc>
            </a:pP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真的會吃更多高熱量的食物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354390" y="6266447"/>
            <a:ext cx="2789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(</a:t>
            </a:r>
            <a:r>
              <a:rPr lang="en-US" altLang="zh-TW" dirty="0" err="1" smtClean="0"/>
              <a:t>Zhong</a:t>
            </a:r>
            <a:r>
              <a:rPr lang="en-US" altLang="zh-TW" dirty="0" smtClean="0"/>
              <a:t> &amp; </a:t>
            </a:r>
            <a:r>
              <a:rPr lang="en-US" altLang="zh-TW" dirty="0" err="1" smtClean="0"/>
              <a:t>Leonardelli</a:t>
            </a:r>
            <a:r>
              <a:rPr lang="en-US" altLang="zh-TW" dirty="0" smtClean="0"/>
              <a:t>, 2008)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2"/>
          <a:srcRect l="18537" t="22172" r="35005" b="21546"/>
          <a:stretch/>
        </p:blipFill>
        <p:spPr>
          <a:xfrm>
            <a:off x="0" y="0"/>
            <a:ext cx="9144000" cy="623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739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30227" y="1612839"/>
            <a:ext cx="769528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【Cold &amp; Lonely &amp; Calories】</a:t>
            </a:r>
          </a:p>
          <a:p>
            <a:pPr>
              <a:lnSpc>
                <a:spcPct val="150000"/>
              </a:lnSpc>
            </a:pP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結果「空虛寂寞覺得冷」</a:t>
            </a:r>
            <a:r>
              <a:rPr lang="en-US" altLang="zh-TW" sz="24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>
              <a:lnSpc>
                <a:spcPct val="150000"/>
              </a:lnSpc>
            </a:pPr>
            <a:endParaRPr lang="en-US" altLang="zh-TW" sz="2400" b="1" dirty="0" smtClean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24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真的會吃更多高熱量的食物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en-US" altLang="zh-TW" sz="24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354390" y="6266447"/>
            <a:ext cx="2789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(</a:t>
            </a:r>
            <a:r>
              <a:rPr lang="en-US" altLang="zh-TW" dirty="0" err="1" smtClean="0"/>
              <a:t>Zhong</a:t>
            </a:r>
            <a:r>
              <a:rPr lang="en-US" altLang="zh-TW" dirty="0" smtClean="0"/>
              <a:t> &amp; </a:t>
            </a:r>
            <a:r>
              <a:rPr lang="en-US" altLang="zh-TW" dirty="0" err="1" smtClean="0"/>
              <a:t>Leonardelli</a:t>
            </a:r>
            <a:r>
              <a:rPr lang="en-US" altLang="zh-TW" dirty="0" smtClean="0"/>
              <a:t>, 2008)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94472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類實驗設計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840"/>
              </a:lnSpc>
              <a:spcBef>
                <a:spcPts val="0"/>
              </a:spcBef>
            </a:pPr>
            <a:r>
              <a:rPr lang="zh-TW" altLang="en-US" sz="2800" dirty="0" smtClean="0"/>
              <a:t>有些研究無法做到隨機分派</a:t>
            </a:r>
            <a:endParaRPr lang="en-US" altLang="zh-TW" sz="2800" dirty="0" smtClean="0"/>
          </a:p>
          <a:p>
            <a:pPr lvl="1">
              <a:lnSpc>
                <a:spcPts val="3840"/>
              </a:lnSpc>
              <a:spcBef>
                <a:spcPts val="0"/>
              </a:spcBef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例一：體育教學法相關研究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ts val="3840"/>
              </a:lnSpc>
              <a:spcBef>
                <a:spcPts val="0"/>
              </a:spcBef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限制：只能以班級為單位，因此會產生許多混淆變項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ts val="3840"/>
              </a:lnSpc>
              <a:spcBef>
                <a:spcPts val="0"/>
              </a:spcBef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例二：運動團隊訓練相關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研究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ts val="3840"/>
              </a:lnSpc>
              <a:spcBef>
                <a:spcPts val="0"/>
              </a:spcBef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限制：只能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隊伍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單位，因此會產生許多混淆變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3840"/>
              </a:lnSpc>
              <a:spcBef>
                <a:spcPts val="0"/>
              </a:spcBef>
            </a:pP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ex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混淆效果：選擇與成熟交互作用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(ex: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性別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教學法在國中二年級學生的學習成效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ts val="3840"/>
              </a:lnSpc>
              <a:spcBef>
                <a:spcPts val="0"/>
              </a:spcBef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645444" y="5252111"/>
            <a:ext cx="7853111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實驗操弄前先測量一次依變項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即前測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，然後作統計控制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類實驗設計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2705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矩形 3"/>
          <p:cNvSpPr/>
          <p:nvPr/>
        </p:nvSpPr>
        <p:spPr>
          <a:xfrm>
            <a:off x="645444" y="5252111"/>
            <a:ext cx="7853111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實驗操弄前先測量一次依變項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即前測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，然後作統計控制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5581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類實驗設計範例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96348"/>
          </a:xfrm>
        </p:spPr>
        <p:txBody>
          <a:bodyPr/>
          <a:lstStyle/>
          <a:p>
            <a:r>
              <a:rPr lang="zh-TW" altLang="en-US" sz="2800" dirty="0" smtClean="0"/>
              <a:t>足量運動與運動時間點對於體適能、創造力與學科能力的影響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213392" y="4227064"/>
            <a:ext cx="6163578" cy="18542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417204" y="4338924"/>
            <a:ext cx="5755954" cy="45851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足量運動時間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非數學課前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實驗組</a:t>
            </a:r>
            <a:r>
              <a:rPr lang="en-US" altLang="zh-TW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E1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N=31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向右箭號 6"/>
          <p:cNvSpPr/>
          <p:nvPr/>
        </p:nvSpPr>
        <p:spPr>
          <a:xfrm>
            <a:off x="6453968" y="4858002"/>
            <a:ext cx="978408" cy="853366"/>
          </a:xfrm>
          <a:prstGeom prst="rightArrow">
            <a:avLst>
              <a:gd name="adj1" fmla="val 50000"/>
              <a:gd name="adj2" fmla="val 74762"/>
            </a:avLst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432376" y="4227063"/>
            <a:ext cx="1557388" cy="1854247"/>
          </a:xfrm>
          <a:prstGeom prst="rect">
            <a:avLst/>
          </a:prstGeom>
          <a:solidFill>
            <a:srgbClr val="FF99CC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適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能</a:t>
            </a:r>
            <a:endParaRPr lang="en-US" altLang="zh-TW" sz="2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創造力</a:t>
            </a:r>
            <a:endParaRPr lang="en-US" altLang="zh-TW" sz="2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數學成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績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425646" y="4930840"/>
            <a:ext cx="5755954" cy="45851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足量運動時間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數學課前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實驗組</a:t>
            </a:r>
            <a:r>
              <a:rPr lang="en-US" altLang="zh-TW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E2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N=42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425646" y="5522756"/>
            <a:ext cx="5755954" cy="45851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傳統體育課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對照組</a:t>
            </a:r>
            <a:r>
              <a:rPr lang="en-US" altLang="zh-TW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N=40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86589" y="3624796"/>
            <a:ext cx="3637722" cy="636104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實驗操弄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279310" y="2405646"/>
            <a:ext cx="3490115" cy="97580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家庭社會</a:t>
            </a:r>
            <a:r>
              <a:rPr lang="zh-TW" altLang="en-US" sz="2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背景</a:t>
            </a:r>
            <a:endParaRPr lang="en-US" altLang="zh-TW" sz="22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先備</a:t>
            </a:r>
            <a:r>
              <a:rPr lang="zh-TW" altLang="en-US" sz="2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知識</a:t>
            </a:r>
            <a:endParaRPr lang="en-US" altLang="zh-TW" sz="22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課後補習時數</a:t>
            </a:r>
            <a:endParaRPr lang="zh-TW" altLang="en-US" sz="2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279310" y="3414815"/>
            <a:ext cx="3490115" cy="71220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</a:t>
            </a:r>
            <a:r>
              <a:rPr lang="zh-TW" altLang="en-US" sz="2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適</a:t>
            </a:r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能前測成績</a:t>
            </a:r>
            <a:endParaRPr lang="en-US" altLang="zh-TW" sz="22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2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創造力前測成績</a:t>
            </a:r>
            <a:endParaRPr lang="zh-TW" altLang="en-US" sz="2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向右箭號 12"/>
          <p:cNvSpPr/>
          <p:nvPr/>
        </p:nvSpPr>
        <p:spPr>
          <a:xfrm rot="3197723">
            <a:off x="6853409" y="4137039"/>
            <a:ext cx="506920" cy="522902"/>
          </a:xfrm>
          <a:prstGeom prst="rightArrow">
            <a:avLst>
              <a:gd name="adj1" fmla="val 50000"/>
              <a:gd name="adj2" fmla="val 74762"/>
            </a:avLst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5092056" y="6353914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(</a:t>
            </a:r>
            <a:r>
              <a:rPr lang="zh-TW" altLang="en-US" dirty="0" smtClean="0"/>
              <a:t>吳</a:t>
            </a:r>
            <a:r>
              <a:rPr lang="zh-TW" altLang="en-US" dirty="0"/>
              <a:t>品錞、楊雅婷、</a:t>
            </a:r>
            <a:r>
              <a:rPr lang="zh-TW" altLang="en-US" dirty="0" smtClean="0"/>
              <a:t>楊宜青，</a:t>
            </a:r>
            <a:r>
              <a:rPr lang="en-US" altLang="zh-TW" dirty="0" smtClean="0"/>
              <a:t>2013)</a:t>
            </a:r>
          </a:p>
        </p:txBody>
      </p:sp>
    </p:spTree>
    <p:extLst>
      <p:ext uri="{BB962C8B-B14F-4D97-AF65-F5344CB8AC3E}">
        <p14:creationId xmlns:p14="http://schemas.microsoft.com/office/powerpoint/2010/main" val="2449931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類實驗設計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5815871"/>
              </p:ext>
            </p:extLst>
          </p:nvPr>
        </p:nvGraphicFramePr>
        <p:xfrm>
          <a:off x="88136" y="1333041"/>
          <a:ext cx="8989764" cy="4859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矩形 5"/>
          <p:cNvSpPr/>
          <p:nvPr/>
        </p:nvSpPr>
        <p:spPr>
          <a:xfrm>
            <a:off x="5092056" y="6353914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(</a:t>
            </a:r>
            <a:r>
              <a:rPr lang="zh-TW" altLang="en-US" dirty="0" smtClean="0"/>
              <a:t>吳</a:t>
            </a:r>
            <a:r>
              <a:rPr lang="zh-TW" altLang="en-US" dirty="0"/>
              <a:t>品錞、楊雅婷、</a:t>
            </a:r>
            <a:r>
              <a:rPr lang="zh-TW" altLang="en-US" dirty="0" smtClean="0"/>
              <a:t>楊宜青，</a:t>
            </a:r>
            <a:r>
              <a:rPr lang="en-US" altLang="zh-TW" dirty="0" smtClean="0"/>
              <a:t>2013)</a:t>
            </a:r>
          </a:p>
        </p:txBody>
      </p:sp>
    </p:spTree>
    <p:extLst>
      <p:ext uri="{BB962C8B-B14F-4D97-AF65-F5344CB8AC3E}">
        <p14:creationId xmlns:p14="http://schemas.microsoft.com/office/powerpoint/2010/main" val="4037081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049717" y="709456"/>
            <a:ext cx="76952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運動對體適能、創造力、學科能力的影響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結果</a:t>
            </a:r>
            <a:r>
              <a:rPr lang="zh-TW" altLang="en-US" sz="24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「足量的運動時間</a:t>
            </a:r>
            <a:r>
              <a:rPr lang="en-US" altLang="zh-TW" sz="24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  <a:r>
              <a:rPr lang="zh-TW" altLang="en-US" sz="24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數學課前」</a:t>
            </a:r>
            <a:r>
              <a:rPr lang="en-US" altLang="zh-TW" sz="24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en-US" altLang="zh-TW" sz="2400" b="1" dirty="0" smtClean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7112" y="1909785"/>
            <a:ext cx="6163578" cy="18542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1540924" y="2021645"/>
            <a:ext cx="5755954" cy="45851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足量運動時間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非數學課前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實驗組</a:t>
            </a:r>
            <a:r>
              <a:rPr lang="en-US" altLang="zh-TW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E1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N=31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1549366" y="2613561"/>
            <a:ext cx="5755954" cy="458515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足量運動時間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數學課前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實驗組</a:t>
            </a:r>
            <a:r>
              <a:rPr lang="en-US" altLang="zh-TW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E2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N=42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1549366" y="3205477"/>
            <a:ext cx="5755954" cy="45851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傳統體育課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對照組</a:t>
            </a:r>
            <a:r>
              <a:rPr lang="en-US" altLang="zh-TW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N=40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389803" y="4467808"/>
            <a:ext cx="6110887" cy="1854247"/>
          </a:xfrm>
          <a:prstGeom prst="rect">
            <a:avLst/>
          </a:prstGeom>
          <a:solidFill>
            <a:srgbClr val="FF99CC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1567269" y="4597860"/>
            <a:ext cx="5755954" cy="458515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體適能：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E2=E1&gt;C</a:t>
            </a:r>
            <a:r>
              <a: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心肺耐力、肌耐力、瞬發力</a:t>
            </a:r>
            <a:r>
              <a:rPr lang="en-US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13" name="圓角矩形 12"/>
          <p:cNvSpPr/>
          <p:nvPr/>
        </p:nvSpPr>
        <p:spPr>
          <a:xfrm>
            <a:off x="1567269" y="5143165"/>
            <a:ext cx="5755954" cy="458515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創造力：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E2=E1&gt;C</a:t>
            </a:r>
          </a:p>
        </p:txBody>
      </p:sp>
      <p:sp>
        <p:nvSpPr>
          <p:cNvPr id="14" name="圓角矩形 13"/>
          <p:cNvSpPr/>
          <p:nvPr/>
        </p:nvSpPr>
        <p:spPr>
          <a:xfrm>
            <a:off x="1540925" y="5710592"/>
            <a:ext cx="5755954" cy="458515"/>
          </a:xfrm>
          <a:prstGeom prst="round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數學成績：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E2&gt;E1,C</a:t>
            </a:r>
            <a:endParaRPr lang="zh-TW" altLang="en-US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向右箭號 14"/>
          <p:cNvSpPr/>
          <p:nvPr/>
        </p:nvSpPr>
        <p:spPr>
          <a:xfrm rot="5400000">
            <a:off x="4192463" y="2518131"/>
            <a:ext cx="469760" cy="3233440"/>
          </a:xfrm>
          <a:prstGeom prst="rightArrow">
            <a:avLst>
              <a:gd name="adj1" fmla="val 47956"/>
              <a:gd name="adj2" fmla="val 100000"/>
            </a:avLst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5092056" y="6353914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(</a:t>
            </a:r>
            <a:r>
              <a:rPr lang="zh-TW" altLang="en-US" dirty="0" smtClean="0"/>
              <a:t>吳</a:t>
            </a:r>
            <a:r>
              <a:rPr lang="zh-TW" altLang="en-US" dirty="0"/>
              <a:t>品錞、楊雅婷、</a:t>
            </a:r>
            <a:r>
              <a:rPr lang="zh-TW" altLang="en-US" dirty="0" smtClean="0"/>
              <a:t>楊宜青，</a:t>
            </a:r>
            <a:r>
              <a:rPr lang="en-US" altLang="zh-TW" dirty="0" smtClean="0"/>
              <a:t>2013)</a:t>
            </a:r>
          </a:p>
        </p:txBody>
      </p:sp>
    </p:spTree>
    <p:extLst>
      <p:ext uri="{BB962C8B-B14F-4D97-AF65-F5344CB8AC3E}">
        <p14:creationId xmlns:p14="http://schemas.microsoft.com/office/powerpoint/2010/main" val="4043583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類實驗設計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120140"/>
              </p:ext>
            </p:extLst>
          </p:nvPr>
        </p:nvGraphicFramePr>
        <p:xfrm>
          <a:off x="308113" y="2117035"/>
          <a:ext cx="8229600" cy="3270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8932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重點摘述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 smtClean="0"/>
              <a:t>多因子實驗的設計原理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包含受試者間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受試者內</a:t>
            </a:r>
            <a:r>
              <a:rPr lang="en-US" altLang="zh-TW" sz="2400" dirty="0" smtClean="0"/>
              <a:t>)</a:t>
            </a:r>
          </a:p>
          <a:p>
            <a:r>
              <a:rPr lang="zh-TW" altLang="en-US" sz="2400" dirty="0" smtClean="0"/>
              <a:t>不同實驗設計方法的特點比較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受試者間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受試者內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混合設計</a:t>
            </a:r>
            <a:r>
              <a:rPr lang="en-US" altLang="zh-TW" sz="2400" dirty="0" smtClean="0"/>
              <a:t>)</a:t>
            </a:r>
          </a:p>
          <a:p>
            <a:r>
              <a:rPr lang="zh-TW" altLang="en-US" sz="2400" dirty="0" smtClean="0"/>
              <a:t>類實驗設計的原理與優缺點</a:t>
            </a:r>
            <a:endParaRPr lang="en-US" altLang="zh-TW" sz="2400" dirty="0"/>
          </a:p>
          <a:p>
            <a:pPr lvl="1"/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符合</a:t>
            </a:r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真實情境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外在效度較佳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必須透過前測來降低混淆變項的干擾</a:t>
            </a:r>
            <a:endParaRPr lang="en-US" altLang="zh-TW" sz="2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需求者特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徵</a:t>
            </a:r>
          </a:p>
        </p:txBody>
      </p:sp>
    </p:spTree>
    <p:extLst>
      <p:ext uri="{BB962C8B-B14F-4D97-AF65-F5344CB8AC3E}">
        <p14:creationId xmlns:p14="http://schemas.microsoft.com/office/powerpoint/2010/main" val="2365381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在開始之前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多因子實驗設計</a:t>
            </a:r>
            <a:endParaRPr lang="en-US" altLang="zh-TW" dirty="0" smtClean="0"/>
          </a:p>
          <a:p>
            <a:r>
              <a:rPr lang="zh-TW" altLang="en-US" dirty="0" smtClean="0"/>
              <a:t>類實驗設計</a:t>
            </a:r>
            <a:endParaRPr lang="en-US" altLang="zh-TW" dirty="0" smtClean="0"/>
          </a:p>
          <a:p>
            <a:r>
              <a:rPr lang="zh-TW" altLang="en-US" smtClean="0"/>
              <a:t>重點摘</a:t>
            </a:r>
            <a:r>
              <a:rPr lang="zh-TW" altLang="en-US"/>
              <a:t>述</a:t>
            </a:r>
            <a:endParaRPr lang="zh-TW" alt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實驗設計</a:t>
            </a:r>
            <a:r>
              <a:rPr lang="zh-TW" altLang="en-US" dirty="0"/>
              <a:t>的類型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矩形 3"/>
          <p:cNvSpPr/>
          <p:nvPr/>
        </p:nvSpPr>
        <p:spPr>
          <a:xfrm>
            <a:off x="-16525" y="5875074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5565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多因子實驗設計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4518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多因子實驗設計</a:t>
            </a:r>
          </a:p>
        </p:txBody>
      </p:sp>
      <p:sp>
        <p:nvSpPr>
          <p:cNvPr id="9" name="矩形 8"/>
          <p:cNvSpPr/>
          <p:nvPr/>
        </p:nvSpPr>
        <p:spPr>
          <a:xfrm>
            <a:off x="214829" y="6337490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2971800"/>
          <a:ext cx="8229600" cy="28724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5314133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49641406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53195726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64339789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99146"/>
                    </a:ext>
                  </a:extLst>
                </a:gridCol>
              </a:tblGrid>
              <a:tr h="718102">
                <a:tc rowSpan="2" gridSpan="2">
                  <a:txBody>
                    <a:bodyPr/>
                    <a:lstStyle/>
                    <a:p>
                      <a:pPr algn="r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2</a:t>
                      </a:r>
                    </a:p>
                    <a:p>
                      <a:pPr algn="l"/>
                      <a:endParaRPr lang="en-US" altLang="zh-TW" sz="2400" dirty="0" smtClean="0"/>
                    </a:p>
                    <a:p>
                      <a:pPr algn="l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1</a:t>
                      </a:r>
                      <a:endParaRPr lang="zh-TW" altLang="en-US" sz="2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重要他人評價</a:t>
                      </a:r>
                      <a:endParaRPr lang="zh-TW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126734"/>
                  </a:ext>
                </a:extLst>
              </a:tr>
              <a:tr h="718102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正向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中性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負向</a:t>
                      </a:r>
                      <a:endParaRPr lang="zh-TW" alt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404075"/>
                  </a:ext>
                </a:extLst>
              </a:tr>
              <a:tr h="71810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有無運動</a:t>
                      </a:r>
                      <a:endParaRPr lang="en-US" altLang="zh-TW" sz="2400" b="1" dirty="0" smtClean="0"/>
                    </a:p>
                    <a:p>
                      <a:pPr algn="ctr"/>
                      <a:r>
                        <a:rPr lang="en-US" altLang="zh-TW" sz="2400" b="1" dirty="0" smtClean="0"/>
                        <a:t>(2</a:t>
                      </a:r>
                      <a:r>
                        <a:rPr lang="zh-TW" altLang="en-US" sz="2400" b="1" dirty="0" smtClean="0"/>
                        <a:t>水準</a:t>
                      </a:r>
                      <a:r>
                        <a:rPr lang="en-US" altLang="zh-TW" sz="2400" b="1" dirty="0" smtClean="0"/>
                        <a:t>)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有運動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1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2</a:t>
                      </a:r>
                      <a:endParaRPr lang="zh-TW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3</a:t>
                      </a:r>
                      <a:endParaRPr lang="zh-TW" alt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379182"/>
                  </a:ext>
                </a:extLst>
              </a:tr>
              <a:tr h="71810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無運動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4</a:t>
                      </a:r>
                      <a:endParaRPr lang="zh-TW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5</a:t>
                      </a:r>
                      <a:endParaRPr lang="zh-TW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情境</a:t>
                      </a:r>
                      <a:r>
                        <a:rPr lang="en-US" altLang="zh-TW" sz="2400" dirty="0" smtClean="0"/>
                        <a:t>6</a:t>
                      </a:r>
                      <a:endParaRPr lang="zh-TW" alt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270837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457200" y="1548388"/>
            <a:ext cx="8299174" cy="114140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</a:rPr>
              <a:t>想要瞭解「有無運動」與「重要他人評價」對未來運動參與意願的</a:t>
            </a:r>
            <a:r>
              <a:rPr lang="zh-TW" altLang="en-US" sz="2400" b="1" dirty="0">
                <a:solidFill>
                  <a:schemeClr val="bg1"/>
                </a:solidFill>
              </a:rPr>
              <a:t>影響 ，參加實驗人數為</a:t>
            </a:r>
            <a:r>
              <a:rPr lang="en-US" altLang="zh-TW" sz="2400" b="1" i="1" dirty="0">
                <a:solidFill>
                  <a:schemeClr val="bg1"/>
                </a:solidFill>
              </a:rPr>
              <a:t>N</a:t>
            </a:r>
            <a:r>
              <a:rPr lang="en-US" altLang="zh-TW" sz="2400" b="1" dirty="0">
                <a:solidFill>
                  <a:schemeClr val="bg1"/>
                </a:solidFill>
              </a:rPr>
              <a:t>=60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。</a:t>
            </a:r>
            <a:endParaRPr lang="zh-TW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729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多因子實驗設計</a:t>
            </a:r>
          </a:p>
        </p:txBody>
      </p:sp>
      <p:sp>
        <p:nvSpPr>
          <p:cNvPr id="9" name="矩形 8"/>
          <p:cNvSpPr/>
          <p:nvPr/>
        </p:nvSpPr>
        <p:spPr>
          <a:xfrm>
            <a:off x="214829" y="6337490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2323908"/>
              </p:ext>
            </p:extLst>
          </p:nvPr>
        </p:nvGraphicFramePr>
        <p:xfrm>
          <a:off x="457200" y="2971800"/>
          <a:ext cx="8229600" cy="28724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5314133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49641406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53195726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64339789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99146"/>
                    </a:ext>
                  </a:extLst>
                </a:gridCol>
              </a:tblGrid>
              <a:tr h="718102">
                <a:tc rowSpan="2" gridSpan="2">
                  <a:txBody>
                    <a:bodyPr/>
                    <a:lstStyle/>
                    <a:p>
                      <a:pPr algn="r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2</a:t>
                      </a:r>
                    </a:p>
                    <a:p>
                      <a:pPr algn="l"/>
                      <a:endParaRPr lang="en-US" altLang="zh-TW" sz="2400" dirty="0" smtClean="0"/>
                    </a:p>
                    <a:p>
                      <a:pPr algn="l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1</a:t>
                      </a:r>
                      <a:endParaRPr lang="zh-TW" altLang="en-US" sz="2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重要他人評價</a:t>
                      </a:r>
                      <a:endParaRPr lang="zh-TW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126734"/>
                  </a:ext>
                </a:extLst>
              </a:tr>
              <a:tr h="718102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正向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中性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負向</a:t>
                      </a:r>
                      <a:endParaRPr lang="zh-TW" alt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404075"/>
                  </a:ext>
                </a:extLst>
              </a:tr>
              <a:tr h="71810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有無運動</a:t>
                      </a:r>
                      <a:endParaRPr lang="en-US" altLang="zh-TW" sz="2400" b="1" dirty="0" smtClean="0"/>
                    </a:p>
                    <a:p>
                      <a:pPr algn="ctr"/>
                      <a:r>
                        <a:rPr lang="en-US" altLang="zh-TW" sz="2400" b="1" dirty="0" smtClean="0"/>
                        <a:t>(2</a:t>
                      </a:r>
                      <a:r>
                        <a:rPr lang="zh-TW" altLang="en-US" sz="2400" b="1" dirty="0" smtClean="0"/>
                        <a:t>水準</a:t>
                      </a:r>
                      <a:r>
                        <a:rPr lang="en-US" altLang="zh-TW" sz="2400" b="1" dirty="0" smtClean="0"/>
                        <a:t>)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有運動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i="1" dirty="0" smtClean="0"/>
                        <a:t>N</a:t>
                      </a:r>
                      <a:r>
                        <a:rPr lang="en-US" altLang="zh-TW" sz="2400" dirty="0" smtClean="0"/>
                        <a:t>=10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=10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=10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379182"/>
                  </a:ext>
                </a:extLst>
              </a:tr>
              <a:tr h="71810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無運動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i="1" dirty="0" smtClean="0"/>
                        <a:t>N</a:t>
                      </a:r>
                      <a:r>
                        <a:rPr lang="en-US" altLang="zh-TW" sz="2400" dirty="0" smtClean="0"/>
                        <a:t>=10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=10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=10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270837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457200" y="1548388"/>
            <a:ext cx="8299174" cy="114140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</a:rPr>
              <a:t>想要瞭解「有無運動」與「重要他人評價」對未來運動參與意願的影響 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完全受試者間設定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)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，參加實驗人數為</a:t>
            </a:r>
            <a:r>
              <a:rPr lang="en-US" altLang="zh-TW" sz="2400" b="1" i="1" dirty="0" smtClean="0">
                <a:solidFill>
                  <a:schemeClr val="bg1"/>
                </a:solidFill>
              </a:rPr>
              <a:t>N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=60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。</a:t>
            </a:r>
            <a:endParaRPr lang="zh-TW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10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多因子實驗設計</a:t>
            </a:r>
          </a:p>
        </p:txBody>
      </p:sp>
      <p:sp>
        <p:nvSpPr>
          <p:cNvPr id="9" name="矩形 8"/>
          <p:cNvSpPr/>
          <p:nvPr/>
        </p:nvSpPr>
        <p:spPr>
          <a:xfrm>
            <a:off x="214829" y="6337490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553224"/>
              </p:ext>
            </p:extLst>
          </p:nvPr>
        </p:nvGraphicFramePr>
        <p:xfrm>
          <a:off x="457200" y="2971800"/>
          <a:ext cx="8229600" cy="28724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5314133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49641406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53195726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64339789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99146"/>
                    </a:ext>
                  </a:extLst>
                </a:gridCol>
              </a:tblGrid>
              <a:tr h="718102">
                <a:tc rowSpan="2" gridSpan="2">
                  <a:txBody>
                    <a:bodyPr/>
                    <a:lstStyle/>
                    <a:p>
                      <a:pPr algn="r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2</a:t>
                      </a:r>
                    </a:p>
                    <a:p>
                      <a:pPr algn="l"/>
                      <a:endParaRPr lang="en-US" altLang="zh-TW" sz="2400" dirty="0" smtClean="0"/>
                    </a:p>
                    <a:p>
                      <a:pPr algn="l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1</a:t>
                      </a:r>
                      <a:endParaRPr lang="zh-TW" altLang="en-US" sz="2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重要他人評價</a:t>
                      </a:r>
                      <a:endParaRPr lang="zh-TW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126734"/>
                  </a:ext>
                </a:extLst>
              </a:tr>
              <a:tr h="718102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正向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中性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負向</a:t>
                      </a:r>
                      <a:endParaRPr lang="zh-TW" alt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404075"/>
                  </a:ext>
                </a:extLst>
              </a:tr>
              <a:tr h="71810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有無運動</a:t>
                      </a:r>
                      <a:endParaRPr lang="en-US" altLang="zh-TW" sz="2400" b="1" dirty="0" smtClean="0"/>
                    </a:p>
                    <a:p>
                      <a:pPr algn="ctr"/>
                      <a:r>
                        <a:rPr lang="en-US" altLang="zh-TW" sz="2400" b="1" dirty="0" smtClean="0"/>
                        <a:t>(2</a:t>
                      </a:r>
                      <a:r>
                        <a:rPr lang="zh-TW" altLang="en-US" sz="2400" b="1" dirty="0" smtClean="0"/>
                        <a:t>水準</a:t>
                      </a:r>
                      <a:r>
                        <a:rPr lang="en-US" altLang="zh-TW" sz="2400" b="1" dirty="0" smtClean="0"/>
                        <a:t>)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有運動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379182"/>
                  </a:ext>
                </a:extLst>
              </a:tr>
              <a:tr h="71810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無運動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270837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457200" y="1548388"/>
            <a:ext cx="8299174" cy="114140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</a:rPr>
              <a:t>想要瞭解「有無運動」與「重要他人評價」對未來運動參與意願的影響 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完全受試者內設定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)</a:t>
            </a:r>
            <a:r>
              <a:rPr lang="zh-TW" altLang="en-US" sz="2400" b="1" dirty="0">
                <a:solidFill>
                  <a:schemeClr val="bg1"/>
                </a:solidFill>
              </a:rPr>
              <a:t> ，參加實驗人數為</a:t>
            </a:r>
            <a:r>
              <a:rPr lang="en-US" altLang="zh-TW" sz="2400" b="1" i="1" dirty="0">
                <a:solidFill>
                  <a:schemeClr val="bg1"/>
                </a:solidFill>
              </a:rPr>
              <a:t>N</a:t>
            </a:r>
            <a:r>
              <a:rPr lang="en-US" altLang="zh-TW" sz="2400" b="1" dirty="0">
                <a:solidFill>
                  <a:schemeClr val="bg1"/>
                </a:solidFill>
              </a:rPr>
              <a:t>=60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。</a:t>
            </a:r>
            <a:endParaRPr lang="zh-TW" altLang="en-US" sz="2400" b="1" dirty="0">
              <a:solidFill>
                <a:schemeClr val="bg1"/>
              </a:solidFill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3657600" y="4303642"/>
            <a:ext cx="5098774" cy="162007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5372100" y="5878076"/>
            <a:ext cx="1669774" cy="425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相同的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427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多因子實驗設計</a:t>
            </a:r>
          </a:p>
        </p:txBody>
      </p:sp>
      <p:sp>
        <p:nvSpPr>
          <p:cNvPr id="9" name="矩形 8"/>
          <p:cNvSpPr/>
          <p:nvPr/>
        </p:nvSpPr>
        <p:spPr>
          <a:xfrm>
            <a:off x="214829" y="6337490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617728"/>
              </p:ext>
            </p:extLst>
          </p:nvPr>
        </p:nvGraphicFramePr>
        <p:xfrm>
          <a:off x="457200" y="2971800"/>
          <a:ext cx="8229600" cy="28724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5314133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49641406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53195726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64339789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99146"/>
                    </a:ext>
                  </a:extLst>
                </a:gridCol>
              </a:tblGrid>
              <a:tr h="718102">
                <a:tc rowSpan="2" gridSpan="2">
                  <a:txBody>
                    <a:bodyPr/>
                    <a:lstStyle/>
                    <a:p>
                      <a:pPr algn="r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2</a:t>
                      </a:r>
                    </a:p>
                    <a:p>
                      <a:pPr algn="l"/>
                      <a:endParaRPr lang="en-US" altLang="zh-TW" sz="2400" dirty="0" smtClean="0"/>
                    </a:p>
                    <a:p>
                      <a:pPr algn="l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1</a:t>
                      </a:r>
                      <a:endParaRPr lang="zh-TW" altLang="en-US" sz="2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重要他人評價</a:t>
                      </a:r>
                      <a:endParaRPr lang="zh-TW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126734"/>
                  </a:ext>
                </a:extLst>
              </a:tr>
              <a:tr h="718102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正向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中性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負向</a:t>
                      </a:r>
                      <a:endParaRPr lang="zh-TW" alt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404075"/>
                  </a:ext>
                </a:extLst>
              </a:tr>
              <a:tr h="71810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有無運動</a:t>
                      </a:r>
                      <a:endParaRPr lang="en-US" altLang="zh-TW" sz="2400" b="1" dirty="0" smtClean="0"/>
                    </a:p>
                    <a:p>
                      <a:pPr algn="ctr"/>
                      <a:r>
                        <a:rPr lang="en-US" altLang="zh-TW" sz="2400" b="1" dirty="0" smtClean="0"/>
                        <a:t>(2</a:t>
                      </a:r>
                      <a:r>
                        <a:rPr lang="zh-TW" altLang="en-US" sz="2400" b="1" dirty="0" smtClean="0"/>
                        <a:t>水準</a:t>
                      </a:r>
                      <a:r>
                        <a:rPr lang="en-US" altLang="zh-TW" sz="2400" b="1" dirty="0" smtClean="0"/>
                        <a:t>)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有運動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379182"/>
                  </a:ext>
                </a:extLst>
              </a:tr>
              <a:tr h="71810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無運動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270837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457200" y="1548388"/>
            <a:ext cx="8299174" cy="1200329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</a:rPr>
              <a:t>想要瞭解「有無運動」與「重要他人評價」對未來運動參與意願的影響 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混合設</a:t>
            </a:r>
            <a:r>
              <a:rPr lang="zh-TW" altLang="en-US" sz="2400" b="1" dirty="0">
                <a:solidFill>
                  <a:schemeClr val="bg1"/>
                </a:solidFill>
              </a:rPr>
              <a:t>計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)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 </a:t>
            </a:r>
            <a:r>
              <a:rPr lang="zh-TW" altLang="en-US" sz="2400" b="1" dirty="0">
                <a:solidFill>
                  <a:schemeClr val="bg1"/>
                </a:solidFill>
              </a:rPr>
              <a:t>，參加實驗人數為</a:t>
            </a:r>
            <a:r>
              <a:rPr lang="en-US" altLang="zh-TW" sz="2400" b="1" i="1" dirty="0">
                <a:solidFill>
                  <a:schemeClr val="bg1"/>
                </a:solidFill>
              </a:rPr>
              <a:t>N</a:t>
            </a:r>
            <a:r>
              <a:rPr lang="en-US" altLang="zh-TW" sz="2400" b="1" dirty="0">
                <a:solidFill>
                  <a:schemeClr val="bg1"/>
                </a:solidFill>
              </a:rPr>
              <a:t>=60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。</a:t>
            </a:r>
            <a:endParaRPr lang="zh-TW" alt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836504" y="4303642"/>
            <a:ext cx="1391479" cy="162007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3794336" y="5892066"/>
            <a:ext cx="1433647" cy="425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相同的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5544828" y="4303642"/>
            <a:ext cx="1391479" cy="162007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5502660" y="5892066"/>
            <a:ext cx="1433647" cy="425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相同的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7136898" y="4323521"/>
            <a:ext cx="1391479" cy="162007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7094730" y="5911945"/>
            <a:ext cx="1433647" cy="425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相同的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9266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多因子實驗設計</a:t>
            </a:r>
          </a:p>
        </p:txBody>
      </p:sp>
      <p:sp>
        <p:nvSpPr>
          <p:cNvPr id="9" name="矩形 8"/>
          <p:cNvSpPr/>
          <p:nvPr/>
        </p:nvSpPr>
        <p:spPr>
          <a:xfrm>
            <a:off x="214829" y="6337490"/>
            <a:ext cx="91605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資料來源：</a:t>
            </a:r>
            <a:endParaRPr lang="en-US" altLang="zh-TW" sz="1600" dirty="0" smtClean="0">
              <a:solidFill>
                <a:srgbClr val="22222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引自顏志龍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(2014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實驗法的原理及其在運動和體育研究上的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</a:t>
            </a:r>
            <a:r>
              <a:rPr lang="zh-TW" altLang="en-US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r>
              <a:rPr lang="zh-TW" altLang="en-US" sz="1600" i="1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體育</a:t>
            </a:r>
            <a:r>
              <a:rPr lang="zh-TW" altLang="en-US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學報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 </a:t>
            </a:r>
            <a:r>
              <a:rPr lang="en-US" altLang="zh-TW" sz="1600" i="1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</a:t>
            </a:r>
            <a:r>
              <a:rPr lang="en-US" altLang="zh-TW" sz="1600" dirty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(4), </a:t>
            </a:r>
            <a:r>
              <a:rPr lang="en-US" altLang="zh-TW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475-488</a:t>
            </a:r>
            <a:r>
              <a:rPr lang="zh-TW" altLang="en-US" sz="1600" dirty="0" smtClean="0">
                <a:solidFill>
                  <a:srgbClr val="22222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6124053"/>
              </p:ext>
            </p:extLst>
          </p:nvPr>
        </p:nvGraphicFramePr>
        <p:xfrm>
          <a:off x="214829" y="1305715"/>
          <a:ext cx="8686800" cy="50454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1901">
                  <a:extLst>
                    <a:ext uri="{9D8B030D-6E8A-4147-A177-3AD203B41FA5}">
                      <a16:colId xmlns:a16="http://schemas.microsoft.com/office/drawing/2014/main" val="17166804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36961094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83967630"/>
                    </a:ext>
                  </a:extLst>
                </a:gridCol>
                <a:gridCol w="2620099">
                  <a:extLst>
                    <a:ext uri="{9D8B030D-6E8A-4147-A177-3AD203B41FA5}">
                      <a16:colId xmlns:a16="http://schemas.microsoft.com/office/drawing/2014/main" val="1755428421"/>
                    </a:ext>
                  </a:extLst>
                </a:gridCol>
              </a:tblGrid>
              <a:tr h="46342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比較內容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受試者間設計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受試者內設計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混合設計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380441"/>
                  </a:ext>
                </a:extLst>
              </a:tr>
              <a:tr h="8212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別名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獨立樣本設計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完全隨機化設計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相依樣本設計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隨機區組化設計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重複量數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分割區組重複量數設計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7887088"/>
                  </a:ext>
                </a:extLst>
              </a:tr>
              <a:tr h="101260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每一位受試者參與的實驗情境數量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多個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視受試者內設計的變項而定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604702"/>
                  </a:ext>
                </a:extLst>
              </a:tr>
              <a:tr h="101260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每一位受試者在依變項測量的數量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多個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視受試者內設計的變項而定</a:t>
                      </a:r>
                    </a:p>
                    <a:p>
                      <a:pPr algn="l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319145"/>
                  </a:ext>
                </a:extLst>
              </a:tr>
              <a:tr h="8212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主要混淆變項的來源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個別差異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時序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受試者間變項</a:t>
                      </a:r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個別差異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受試者內變項</a:t>
                      </a:r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時序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646839"/>
                  </a:ext>
                </a:extLst>
              </a:tr>
              <a:tr h="8212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控制混淆變項的方法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隨機分派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平衡時序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受試者間變項</a:t>
                      </a:r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隨機分派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受試者內變項</a:t>
                      </a:r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平衡時序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892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976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328</TotalTime>
  <Words>1271</Words>
  <Application>Microsoft Office PowerPoint</Application>
  <PresentationFormat>如螢幕大小 (4:3)</PresentationFormat>
  <Paragraphs>223</Paragraphs>
  <Slides>19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5" baseType="lpstr">
      <vt:lpstr>微軟正黑體</vt:lpstr>
      <vt:lpstr>新細明體</vt:lpstr>
      <vt:lpstr>標楷體</vt:lpstr>
      <vt:lpstr>Arial</vt:lpstr>
      <vt:lpstr>Calibri</vt:lpstr>
      <vt:lpstr>課程名稱</vt:lpstr>
      <vt:lpstr>為了更高、更快、更強 -實驗設計(三)</vt:lpstr>
      <vt:lpstr>在開始之前…</vt:lpstr>
      <vt:lpstr>實驗設計的類型</vt:lpstr>
      <vt:lpstr>多因子實驗設計</vt:lpstr>
      <vt:lpstr>多因子實驗設計</vt:lpstr>
      <vt:lpstr>多因子實驗設計</vt:lpstr>
      <vt:lpstr>多因子實驗設計</vt:lpstr>
      <vt:lpstr>多因子實驗設計</vt:lpstr>
      <vt:lpstr>多因子實驗設計</vt:lpstr>
      <vt:lpstr>PowerPoint 簡報</vt:lpstr>
      <vt:lpstr>PowerPoint 簡報</vt:lpstr>
      <vt:lpstr>PowerPoint 簡報</vt:lpstr>
      <vt:lpstr>類實驗設計</vt:lpstr>
      <vt:lpstr>類實驗設計</vt:lpstr>
      <vt:lpstr>類實驗設計範例</vt:lpstr>
      <vt:lpstr>類實驗設計</vt:lpstr>
      <vt:lpstr>PowerPoint 簡報</vt:lpstr>
      <vt:lpstr>類實驗設計</vt:lpstr>
      <vt:lpstr>重點摘述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Kuo Che-Chun</cp:lastModifiedBy>
  <cp:revision>50</cp:revision>
  <dcterms:created xsi:type="dcterms:W3CDTF">2017-11-07T02:54:43Z</dcterms:created>
  <dcterms:modified xsi:type="dcterms:W3CDTF">2018-04-23T13:12:26Z</dcterms:modified>
</cp:coreProperties>
</file>