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3" r:id="rId2"/>
  </p:sldMasterIdLst>
  <p:notesMasterIdLst>
    <p:notesMasterId r:id="rId19"/>
  </p:notesMasterIdLst>
  <p:sldIdLst>
    <p:sldId id="261" r:id="rId3"/>
    <p:sldId id="259" r:id="rId4"/>
    <p:sldId id="263" r:id="rId5"/>
    <p:sldId id="267" r:id="rId6"/>
    <p:sldId id="268" r:id="rId7"/>
    <p:sldId id="264" r:id="rId8"/>
    <p:sldId id="269" r:id="rId9"/>
    <p:sldId id="270" r:id="rId10"/>
    <p:sldId id="272" r:id="rId11"/>
    <p:sldId id="265" r:id="rId12"/>
    <p:sldId id="271" r:id="rId13"/>
    <p:sldId id="266" r:id="rId14"/>
    <p:sldId id="273" r:id="rId15"/>
    <p:sldId id="274" r:id="rId16"/>
    <p:sldId id="275" r:id="rId17"/>
    <p:sldId id="276" r:id="rId18"/>
  </p:sldIdLst>
  <p:sldSz cx="9144000" cy="6858000" type="screen4x3"/>
  <p:notesSz cx="7099300" cy="10234613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-1310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F09F6B40-9388-43B3-941A-0D7EF221EE30}" type="datetimeFigureOut">
              <a:rPr lang="zh-TW" altLang="en-US" smtClean="0"/>
              <a:t>2018/8/15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279525"/>
            <a:ext cx="46037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38E72E78-7AF6-4497-8081-2CE29083857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6984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1024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804763" indent="-309524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238098" indent="-24762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733337" indent="-24762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228576" indent="-24762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723815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3219054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714293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4209532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defTabSz="990478">
              <a:spcBef>
                <a:spcPct val="0"/>
              </a:spcBef>
              <a:defRPr/>
            </a:pPr>
            <a:fld id="{A29DB021-68E6-4A87-8FE6-8B7EAC2AB1A0}" type="slidenum">
              <a:rPr lang="zh-TW" altLang="en-US">
                <a:solidFill>
                  <a:prstClr val="black"/>
                </a:solidFill>
              </a:rPr>
              <a:pPr defTabSz="990478">
                <a:spcBef>
                  <a:spcPct val="0"/>
                </a:spcBef>
                <a:defRPr/>
              </a:pPr>
              <a:t>1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5266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1024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804763" indent="-309524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238098" indent="-24762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733337" indent="-24762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228576" indent="-24762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723815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3219054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714293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4209532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defTabSz="990478">
              <a:spcBef>
                <a:spcPct val="0"/>
              </a:spcBef>
              <a:defRPr/>
            </a:pPr>
            <a:fld id="{A29DB021-68E6-4A87-8FE6-8B7EAC2AB1A0}" type="slidenum">
              <a:rPr lang="zh-TW" altLang="en-US">
                <a:solidFill>
                  <a:prstClr val="black"/>
                </a:solidFill>
              </a:rPr>
              <a:pPr defTabSz="990478">
                <a:spcBef>
                  <a:spcPct val="0"/>
                </a:spcBef>
                <a:defRPr/>
              </a:pPr>
              <a:t>10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9018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1024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804763" indent="-309524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238098" indent="-24762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733337" indent="-24762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228576" indent="-24762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723815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3219054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714293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4209532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defTabSz="990478">
              <a:spcBef>
                <a:spcPct val="0"/>
              </a:spcBef>
              <a:defRPr/>
            </a:pPr>
            <a:fld id="{A29DB021-68E6-4A87-8FE6-8B7EAC2AB1A0}" type="slidenum">
              <a:rPr lang="zh-TW" altLang="en-US">
                <a:solidFill>
                  <a:prstClr val="black"/>
                </a:solidFill>
              </a:rPr>
              <a:pPr defTabSz="990478">
                <a:spcBef>
                  <a:spcPct val="0"/>
                </a:spcBef>
                <a:defRPr/>
              </a:pPr>
              <a:t>11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9018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1024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804763" indent="-309524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238098" indent="-24762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733337" indent="-24762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228576" indent="-24762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723815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3219054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714293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4209532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defTabSz="990478">
              <a:spcBef>
                <a:spcPct val="0"/>
              </a:spcBef>
              <a:defRPr/>
            </a:pPr>
            <a:fld id="{A29DB021-68E6-4A87-8FE6-8B7EAC2AB1A0}" type="slidenum">
              <a:rPr lang="zh-TW" altLang="en-US">
                <a:solidFill>
                  <a:prstClr val="black"/>
                </a:solidFill>
              </a:rPr>
              <a:pPr defTabSz="990478">
                <a:spcBef>
                  <a:spcPct val="0"/>
                </a:spcBef>
                <a:defRPr/>
              </a:pPr>
              <a:t>12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9018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1024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804763" indent="-309524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238098" indent="-24762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733337" indent="-24762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228576" indent="-24762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723815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3219054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714293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4209532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defTabSz="990478">
              <a:spcBef>
                <a:spcPct val="0"/>
              </a:spcBef>
              <a:defRPr/>
            </a:pPr>
            <a:fld id="{A29DB021-68E6-4A87-8FE6-8B7EAC2AB1A0}" type="slidenum">
              <a:rPr lang="zh-TW" altLang="en-US">
                <a:solidFill>
                  <a:prstClr val="black"/>
                </a:solidFill>
              </a:rPr>
              <a:pPr defTabSz="990478">
                <a:spcBef>
                  <a:spcPct val="0"/>
                </a:spcBef>
                <a:defRPr/>
              </a:pPr>
              <a:t>13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9018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1024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804763" indent="-309524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238098" indent="-24762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733337" indent="-24762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228576" indent="-24762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723815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3219054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714293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4209532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defTabSz="990478">
              <a:spcBef>
                <a:spcPct val="0"/>
              </a:spcBef>
              <a:defRPr/>
            </a:pPr>
            <a:fld id="{A29DB021-68E6-4A87-8FE6-8B7EAC2AB1A0}" type="slidenum">
              <a:rPr lang="zh-TW" altLang="en-US">
                <a:solidFill>
                  <a:prstClr val="black"/>
                </a:solidFill>
              </a:rPr>
              <a:pPr defTabSz="990478">
                <a:spcBef>
                  <a:spcPct val="0"/>
                </a:spcBef>
                <a:defRPr/>
              </a:pPr>
              <a:t>14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9018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1024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804763" indent="-309524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238098" indent="-24762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733337" indent="-24762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228576" indent="-24762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723815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3219054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714293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4209532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defTabSz="990478">
              <a:spcBef>
                <a:spcPct val="0"/>
              </a:spcBef>
              <a:defRPr/>
            </a:pPr>
            <a:fld id="{A29DB021-68E6-4A87-8FE6-8B7EAC2AB1A0}" type="slidenum">
              <a:rPr lang="zh-TW" altLang="en-US">
                <a:solidFill>
                  <a:prstClr val="black"/>
                </a:solidFill>
              </a:rPr>
              <a:pPr defTabSz="990478">
                <a:spcBef>
                  <a:spcPct val="0"/>
                </a:spcBef>
                <a:defRPr/>
              </a:pPr>
              <a:t>15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9018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1024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804763" indent="-309524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238098" indent="-24762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733337" indent="-24762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228576" indent="-24762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723815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3219054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714293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4209532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defTabSz="990478">
              <a:spcBef>
                <a:spcPct val="0"/>
              </a:spcBef>
              <a:defRPr/>
            </a:pPr>
            <a:fld id="{A29DB021-68E6-4A87-8FE6-8B7EAC2AB1A0}" type="slidenum">
              <a:rPr lang="zh-TW" altLang="en-US">
                <a:solidFill>
                  <a:prstClr val="black"/>
                </a:solidFill>
              </a:rPr>
              <a:pPr defTabSz="990478">
                <a:spcBef>
                  <a:spcPct val="0"/>
                </a:spcBef>
                <a:defRPr/>
              </a:pPr>
              <a:t>16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9018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1024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804763" indent="-309524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238098" indent="-24762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733337" indent="-24762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228576" indent="-24762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723815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3219054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714293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4209532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defTabSz="990478">
              <a:spcBef>
                <a:spcPct val="0"/>
              </a:spcBef>
              <a:defRPr/>
            </a:pPr>
            <a:fld id="{A29DB021-68E6-4A87-8FE6-8B7EAC2AB1A0}" type="slidenum">
              <a:rPr lang="zh-TW" altLang="en-US">
                <a:solidFill>
                  <a:prstClr val="black"/>
                </a:solidFill>
              </a:rPr>
              <a:pPr defTabSz="990478">
                <a:spcBef>
                  <a:spcPct val="0"/>
                </a:spcBef>
                <a:defRPr/>
              </a:pPr>
              <a:t>2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3812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1024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804763" indent="-309524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238098" indent="-24762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733337" indent="-24762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228576" indent="-24762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723815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3219054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714293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4209532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defTabSz="990478">
              <a:spcBef>
                <a:spcPct val="0"/>
              </a:spcBef>
              <a:defRPr/>
            </a:pPr>
            <a:fld id="{A29DB021-68E6-4A87-8FE6-8B7EAC2AB1A0}" type="slidenum">
              <a:rPr lang="zh-TW" altLang="en-US">
                <a:solidFill>
                  <a:prstClr val="black"/>
                </a:solidFill>
              </a:rPr>
              <a:pPr defTabSz="990478">
                <a:spcBef>
                  <a:spcPct val="0"/>
                </a:spcBef>
                <a:defRPr/>
              </a:pPr>
              <a:t>3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9018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1024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804763" indent="-309524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238098" indent="-24762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733337" indent="-24762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228576" indent="-24762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723815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3219054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714293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4209532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defTabSz="990478">
              <a:spcBef>
                <a:spcPct val="0"/>
              </a:spcBef>
              <a:defRPr/>
            </a:pPr>
            <a:fld id="{A29DB021-68E6-4A87-8FE6-8B7EAC2AB1A0}" type="slidenum">
              <a:rPr lang="zh-TW" altLang="en-US">
                <a:solidFill>
                  <a:prstClr val="black"/>
                </a:solidFill>
              </a:rPr>
              <a:pPr defTabSz="990478">
                <a:spcBef>
                  <a:spcPct val="0"/>
                </a:spcBef>
                <a:defRPr/>
              </a:pPr>
              <a:t>4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9018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1024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804763" indent="-309524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238098" indent="-24762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733337" indent="-24762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228576" indent="-24762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723815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3219054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714293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4209532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defTabSz="990478">
              <a:spcBef>
                <a:spcPct val="0"/>
              </a:spcBef>
              <a:defRPr/>
            </a:pPr>
            <a:fld id="{A29DB021-68E6-4A87-8FE6-8B7EAC2AB1A0}" type="slidenum">
              <a:rPr lang="zh-TW" altLang="en-US">
                <a:solidFill>
                  <a:prstClr val="black"/>
                </a:solidFill>
              </a:rPr>
              <a:pPr defTabSz="990478">
                <a:spcBef>
                  <a:spcPct val="0"/>
                </a:spcBef>
                <a:defRPr/>
              </a:pPr>
              <a:t>5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9018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1024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804763" indent="-309524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238098" indent="-24762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733337" indent="-24762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228576" indent="-24762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723815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3219054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714293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4209532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defTabSz="990478">
              <a:spcBef>
                <a:spcPct val="0"/>
              </a:spcBef>
              <a:defRPr/>
            </a:pPr>
            <a:fld id="{A29DB021-68E6-4A87-8FE6-8B7EAC2AB1A0}" type="slidenum">
              <a:rPr lang="zh-TW" altLang="en-US">
                <a:solidFill>
                  <a:prstClr val="black"/>
                </a:solidFill>
              </a:rPr>
              <a:pPr defTabSz="990478">
                <a:spcBef>
                  <a:spcPct val="0"/>
                </a:spcBef>
                <a:defRPr/>
              </a:pPr>
              <a:t>6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9018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1024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804763" indent="-309524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238098" indent="-24762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733337" indent="-24762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228576" indent="-24762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723815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3219054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714293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4209532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defTabSz="990478">
              <a:spcBef>
                <a:spcPct val="0"/>
              </a:spcBef>
              <a:defRPr/>
            </a:pPr>
            <a:fld id="{A29DB021-68E6-4A87-8FE6-8B7EAC2AB1A0}" type="slidenum">
              <a:rPr lang="zh-TW" altLang="en-US">
                <a:solidFill>
                  <a:prstClr val="black"/>
                </a:solidFill>
              </a:rPr>
              <a:pPr defTabSz="990478">
                <a:spcBef>
                  <a:spcPct val="0"/>
                </a:spcBef>
                <a:defRPr/>
              </a:pPr>
              <a:t>7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9018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1024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804763" indent="-309524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238098" indent="-24762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733337" indent="-24762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228576" indent="-24762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723815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3219054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714293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4209532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defTabSz="990478">
              <a:spcBef>
                <a:spcPct val="0"/>
              </a:spcBef>
              <a:defRPr/>
            </a:pPr>
            <a:fld id="{A29DB021-68E6-4A87-8FE6-8B7EAC2AB1A0}" type="slidenum">
              <a:rPr lang="zh-TW" altLang="en-US">
                <a:solidFill>
                  <a:prstClr val="black"/>
                </a:solidFill>
              </a:rPr>
              <a:pPr defTabSz="990478">
                <a:spcBef>
                  <a:spcPct val="0"/>
                </a:spcBef>
                <a:defRPr/>
              </a:pPr>
              <a:t>8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9018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1024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804763" indent="-309524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238098" indent="-24762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733337" indent="-24762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228576" indent="-24762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723815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3219054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714293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4209532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defTabSz="990478">
              <a:spcBef>
                <a:spcPct val="0"/>
              </a:spcBef>
              <a:defRPr/>
            </a:pPr>
            <a:fld id="{A29DB021-68E6-4A87-8FE6-8B7EAC2AB1A0}" type="slidenum">
              <a:rPr lang="zh-TW" altLang="en-US">
                <a:solidFill>
                  <a:prstClr val="black"/>
                </a:solidFill>
              </a:rPr>
              <a:pPr defTabSz="990478">
                <a:spcBef>
                  <a:spcPct val="0"/>
                </a:spcBef>
                <a:defRPr/>
              </a:pPr>
              <a:t>9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901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1" cy="6858000"/>
          </a:xfrm>
        </p:grpSpPr>
        <p:sp>
          <p:nvSpPr>
            <p:cNvPr id="5" name="Rectangle 7"/>
            <p:cNvSpPr/>
            <p:nvPr/>
          </p:nvSpPr>
          <p:spPr>
            <a:xfrm>
              <a:off x="0" y="0"/>
              <a:ext cx="9144001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6" name="Freeform 9"/>
            <p:cNvSpPr>
              <a:spLocks/>
            </p:cNvSpPr>
            <p:nvPr/>
          </p:nvSpPr>
          <p:spPr bwMode="auto">
            <a:xfrm>
              <a:off x="7543801" y="0"/>
              <a:ext cx="1600200" cy="2209800"/>
            </a:xfrm>
            <a:custGeom>
              <a:avLst/>
              <a:gdLst>
                <a:gd name="T0" fmla="*/ 0 w 1432"/>
                <a:gd name="T1" fmla="*/ 0 h 3492"/>
                <a:gd name="T2" fmla="*/ 2147483647 w 1432"/>
                <a:gd name="T3" fmla="*/ 0 h 3492"/>
                <a:gd name="T4" fmla="*/ 2147483647 w 1432"/>
                <a:gd name="T5" fmla="*/ 2147483647 h 3492"/>
                <a:gd name="T6" fmla="*/ 2147483647 w 1432"/>
                <a:gd name="T7" fmla="*/ 2147483647 h 3492"/>
                <a:gd name="T8" fmla="*/ 2147483647 w 1432"/>
                <a:gd name="T9" fmla="*/ 2147483647 h 3492"/>
                <a:gd name="T10" fmla="*/ 2147483647 w 1432"/>
                <a:gd name="T11" fmla="*/ 2147483647 h 3492"/>
                <a:gd name="T12" fmla="*/ 2147483647 w 1432"/>
                <a:gd name="T13" fmla="*/ 2147483647 h 3492"/>
                <a:gd name="T14" fmla="*/ 2147483647 w 1432"/>
                <a:gd name="T15" fmla="*/ 2147483647 h 3492"/>
                <a:gd name="T16" fmla="*/ 2147483647 w 1432"/>
                <a:gd name="T17" fmla="*/ 2147483647 h 3492"/>
                <a:gd name="T18" fmla="*/ 2147483647 w 1432"/>
                <a:gd name="T19" fmla="*/ 2147483647 h 3492"/>
                <a:gd name="T20" fmla="*/ 2147483647 w 1432"/>
                <a:gd name="T21" fmla="*/ 2147483647 h 3492"/>
                <a:gd name="T22" fmla="*/ 2147483647 w 1432"/>
                <a:gd name="T23" fmla="*/ 2147483647 h 3492"/>
                <a:gd name="T24" fmla="*/ 2147483647 w 1432"/>
                <a:gd name="T25" fmla="*/ 2147483647 h 3492"/>
                <a:gd name="T26" fmla="*/ 2147483647 w 1432"/>
                <a:gd name="T27" fmla="*/ 2147483647 h 3492"/>
                <a:gd name="T28" fmla="*/ 2147483647 w 1432"/>
                <a:gd name="T29" fmla="*/ 2147483647 h 3492"/>
                <a:gd name="T30" fmla="*/ 2147483647 w 1432"/>
                <a:gd name="T31" fmla="*/ 2147483647 h 3492"/>
                <a:gd name="T32" fmla="*/ 2147483647 w 1432"/>
                <a:gd name="T33" fmla="*/ 2147483647 h 3492"/>
                <a:gd name="T34" fmla="*/ 2147483647 w 1432"/>
                <a:gd name="T35" fmla="*/ 2147483647 h 3492"/>
                <a:gd name="T36" fmla="*/ 2147483647 w 1432"/>
                <a:gd name="T37" fmla="*/ 2147483647 h 3492"/>
                <a:gd name="T38" fmla="*/ 2147483647 w 1432"/>
                <a:gd name="T39" fmla="*/ 2147483647 h 3492"/>
                <a:gd name="T40" fmla="*/ 2147483647 w 1432"/>
                <a:gd name="T41" fmla="*/ 2147483647 h 3492"/>
                <a:gd name="T42" fmla="*/ 2147483647 w 1432"/>
                <a:gd name="T43" fmla="*/ 2147483647 h 3492"/>
                <a:gd name="T44" fmla="*/ 2147483647 w 1432"/>
                <a:gd name="T45" fmla="*/ 2147483647 h 3492"/>
                <a:gd name="T46" fmla="*/ 2147483647 w 1432"/>
                <a:gd name="T47" fmla="*/ 2147483647 h 3492"/>
                <a:gd name="T48" fmla="*/ 2147483647 w 1432"/>
                <a:gd name="T49" fmla="*/ 2147483647 h 3492"/>
                <a:gd name="T50" fmla="*/ 2147483647 w 1432"/>
                <a:gd name="T51" fmla="*/ 2147483647 h 3492"/>
                <a:gd name="T52" fmla="*/ 2147483647 w 1432"/>
                <a:gd name="T53" fmla="*/ 2147483647 h 3492"/>
                <a:gd name="T54" fmla="*/ 2147483647 w 1432"/>
                <a:gd name="T55" fmla="*/ 2147483647 h 3492"/>
                <a:gd name="T56" fmla="*/ 2147483647 w 1432"/>
                <a:gd name="T57" fmla="*/ 2147483647 h 3492"/>
                <a:gd name="T58" fmla="*/ 2147483647 w 1432"/>
                <a:gd name="T59" fmla="*/ 2147483647 h 3492"/>
                <a:gd name="T60" fmla="*/ 2147483647 w 1432"/>
                <a:gd name="T61" fmla="*/ 2147483647 h 3492"/>
                <a:gd name="T62" fmla="*/ 2147483647 w 1432"/>
                <a:gd name="T63" fmla="*/ 2147483647 h 3492"/>
                <a:gd name="T64" fmla="*/ 2147483647 w 1432"/>
                <a:gd name="T65" fmla="*/ 2147483647 h 3492"/>
                <a:gd name="T66" fmla="*/ 2147483647 w 1432"/>
                <a:gd name="T67" fmla="*/ 2147483647 h 3492"/>
                <a:gd name="T68" fmla="*/ 0 w 1432"/>
                <a:gd name="T69" fmla="*/ 0 h 349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432" h="3492">
                  <a:moveTo>
                    <a:pt x="0" y="0"/>
                  </a:moveTo>
                  <a:lnTo>
                    <a:pt x="1432" y="0"/>
                  </a:lnTo>
                  <a:lnTo>
                    <a:pt x="1432" y="3492"/>
                  </a:lnTo>
                  <a:lnTo>
                    <a:pt x="1419" y="3252"/>
                  </a:lnTo>
                  <a:lnTo>
                    <a:pt x="1406" y="3024"/>
                  </a:lnTo>
                  <a:lnTo>
                    <a:pt x="1393" y="2807"/>
                  </a:lnTo>
                  <a:lnTo>
                    <a:pt x="1379" y="2601"/>
                  </a:lnTo>
                  <a:lnTo>
                    <a:pt x="1364" y="2407"/>
                  </a:lnTo>
                  <a:lnTo>
                    <a:pt x="1348" y="2222"/>
                  </a:lnTo>
                  <a:lnTo>
                    <a:pt x="1330" y="2047"/>
                  </a:lnTo>
                  <a:lnTo>
                    <a:pt x="1311" y="1881"/>
                  </a:lnTo>
                  <a:lnTo>
                    <a:pt x="1291" y="1726"/>
                  </a:lnTo>
                  <a:lnTo>
                    <a:pt x="1268" y="1580"/>
                  </a:lnTo>
                  <a:lnTo>
                    <a:pt x="1245" y="1442"/>
                  </a:lnTo>
                  <a:lnTo>
                    <a:pt x="1218" y="1313"/>
                  </a:lnTo>
                  <a:lnTo>
                    <a:pt x="1190" y="1192"/>
                  </a:lnTo>
                  <a:lnTo>
                    <a:pt x="1158" y="1078"/>
                  </a:lnTo>
                  <a:lnTo>
                    <a:pt x="1125" y="973"/>
                  </a:lnTo>
                  <a:lnTo>
                    <a:pt x="1089" y="873"/>
                  </a:lnTo>
                  <a:lnTo>
                    <a:pt x="1049" y="781"/>
                  </a:lnTo>
                  <a:lnTo>
                    <a:pt x="1007" y="696"/>
                  </a:lnTo>
                  <a:lnTo>
                    <a:pt x="962" y="617"/>
                  </a:lnTo>
                  <a:lnTo>
                    <a:pt x="913" y="544"/>
                  </a:lnTo>
                  <a:lnTo>
                    <a:pt x="860" y="475"/>
                  </a:lnTo>
                  <a:lnTo>
                    <a:pt x="804" y="413"/>
                  </a:lnTo>
                  <a:lnTo>
                    <a:pt x="744" y="354"/>
                  </a:lnTo>
                  <a:lnTo>
                    <a:pt x="680" y="301"/>
                  </a:lnTo>
                  <a:lnTo>
                    <a:pt x="611" y="252"/>
                  </a:lnTo>
                  <a:lnTo>
                    <a:pt x="539" y="206"/>
                  </a:lnTo>
                  <a:lnTo>
                    <a:pt x="461" y="165"/>
                  </a:lnTo>
                  <a:lnTo>
                    <a:pt x="379" y="128"/>
                  </a:lnTo>
                  <a:lnTo>
                    <a:pt x="292" y="92"/>
                  </a:lnTo>
                  <a:lnTo>
                    <a:pt x="200" y="59"/>
                  </a:lnTo>
                  <a:lnTo>
                    <a:pt x="103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auto">
            <a:xfrm>
              <a:off x="3733800" y="5715000"/>
              <a:ext cx="5029201" cy="762000"/>
            </a:xfrm>
            <a:custGeom>
              <a:avLst/>
              <a:gdLst/>
              <a:ahLst/>
              <a:cxnLst>
                <a:cxn ang="0">
                  <a:pos x="17264" y="180"/>
                </a:cxn>
                <a:cxn ang="0">
                  <a:pos x="16706" y="689"/>
                </a:cxn>
                <a:cxn ang="0">
                  <a:pos x="15959" y="1141"/>
                </a:cxn>
                <a:cxn ang="0">
                  <a:pos x="15050" y="1535"/>
                </a:cxn>
                <a:cxn ang="0">
                  <a:pos x="14003" y="1871"/>
                </a:cxn>
                <a:cxn ang="0">
                  <a:pos x="12844" y="2151"/>
                </a:cxn>
                <a:cxn ang="0">
                  <a:pos x="11599" y="2374"/>
                </a:cxn>
                <a:cxn ang="0">
                  <a:pos x="10294" y="2540"/>
                </a:cxn>
                <a:cxn ang="0">
                  <a:pos x="8951" y="2649"/>
                </a:cxn>
                <a:cxn ang="0">
                  <a:pos x="7599" y="2704"/>
                </a:cxn>
                <a:cxn ang="0">
                  <a:pos x="6264" y="2702"/>
                </a:cxn>
                <a:cxn ang="0">
                  <a:pos x="4968" y="2645"/>
                </a:cxn>
                <a:cxn ang="0">
                  <a:pos x="3740" y="2534"/>
                </a:cxn>
                <a:cxn ang="0">
                  <a:pos x="2603" y="2367"/>
                </a:cxn>
                <a:cxn ang="0">
                  <a:pos x="1584" y="2147"/>
                </a:cxn>
                <a:cxn ang="0">
                  <a:pos x="708" y="1871"/>
                </a:cxn>
                <a:cxn ang="0">
                  <a:pos x="0" y="1543"/>
                </a:cxn>
                <a:cxn ang="0">
                  <a:pos x="341" y="1635"/>
                </a:cxn>
                <a:cxn ang="0">
                  <a:pos x="1155" y="1920"/>
                </a:cxn>
                <a:cxn ang="0">
                  <a:pos x="2121" y="2151"/>
                </a:cxn>
                <a:cxn ang="0">
                  <a:pos x="3215" y="2331"/>
                </a:cxn>
                <a:cxn ang="0">
                  <a:pos x="4413" y="2457"/>
                </a:cxn>
                <a:cxn ang="0">
                  <a:pos x="5686" y="2531"/>
                </a:cxn>
                <a:cxn ang="0">
                  <a:pos x="7011" y="2550"/>
                </a:cxn>
                <a:cxn ang="0">
                  <a:pos x="8361" y="2515"/>
                </a:cxn>
                <a:cxn ang="0">
                  <a:pos x="9712" y="2426"/>
                </a:cxn>
                <a:cxn ang="0">
                  <a:pos x="11037" y="2283"/>
                </a:cxn>
                <a:cxn ang="0">
                  <a:pos x="12311" y="2084"/>
                </a:cxn>
                <a:cxn ang="0">
                  <a:pos x="13509" y="1831"/>
                </a:cxn>
                <a:cxn ang="0">
                  <a:pos x="14604" y="1522"/>
                </a:cxn>
                <a:cxn ang="0">
                  <a:pos x="15571" y="1158"/>
                </a:cxn>
                <a:cxn ang="0">
                  <a:pos x="16386" y="737"/>
                </a:cxn>
                <a:cxn ang="0">
                  <a:pos x="17021" y="260"/>
                </a:cxn>
              </a:cxnLst>
              <a:rect l="0" t="0" r="r" b="b"/>
              <a:pathLst>
                <a:path w="17264" h="2710">
                  <a:moveTo>
                    <a:pt x="17264" y="0"/>
                  </a:moveTo>
                  <a:lnTo>
                    <a:pt x="17264" y="180"/>
                  </a:lnTo>
                  <a:lnTo>
                    <a:pt x="17010" y="442"/>
                  </a:lnTo>
                  <a:lnTo>
                    <a:pt x="16706" y="689"/>
                  </a:lnTo>
                  <a:lnTo>
                    <a:pt x="16354" y="923"/>
                  </a:lnTo>
                  <a:lnTo>
                    <a:pt x="15959" y="1141"/>
                  </a:lnTo>
                  <a:lnTo>
                    <a:pt x="15524" y="1345"/>
                  </a:lnTo>
                  <a:lnTo>
                    <a:pt x="15050" y="1535"/>
                  </a:lnTo>
                  <a:lnTo>
                    <a:pt x="14543" y="1710"/>
                  </a:lnTo>
                  <a:lnTo>
                    <a:pt x="14003" y="1871"/>
                  </a:lnTo>
                  <a:lnTo>
                    <a:pt x="13437" y="2018"/>
                  </a:lnTo>
                  <a:lnTo>
                    <a:pt x="12844" y="2151"/>
                  </a:lnTo>
                  <a:lnTo>
                    <a:pt x="12232" y="2269"/>
                  </a:lnTo>
                  <a:lnTo>
                    <a:pt x="11599" y="2374"/>
                  </a:lnTo>
                  <a:lnTo>
                    <a:pt x="10952" y="2464"/>
                  </a:lnTo>
                  <a:lnTo>
                    <a:pt x="10294" y="2540"/>
                  </a:lnTo>
                  <a:lnTo>
                    <a:pt x="9625" y="2602"/>
                  </a:lnTo>
                  <a:lnTo>
                    <a:pt x="8951" y="2649"/>
                  </a:lnTo>
                  <a:lnTo>
                    <a:pt x="8275" y="2684"/>
                  </a:lnTo>
                  <a:lnTo>
                    <a:pt x="7599" y="2704"/>
                  </a:lnTo>
                  <a:lnTo>
                    <a:pt x="6928" y="2710"/>
                  </a:lnTo>
                  <a:lnTo>
                    <a:pt x="6264" y="2702"/>
                  </a:lnTo>
                  <a:lnTo>
                    <a:pt x="5609" y="2681"/>
                  </a:lnTo>
                  <a:lnTo>
                    <a:pt x="4968" y="2645"/>
                  </a:lnTo>
                  <a:lnTo>
                    <a:pt x="4344" y="2597"/>
                  </a:lnTo>
                  <a:lnTo>
                    <a:pt x="3740" y="2534"/>
                  </a:lnTo>
                  <a:lnTo>
                    <a:pt x="3158" y="2457"/>
                  </a:lnTo>
                  <a:lnTo>
                    <a:pt x="2603" y="2367"/>
                  </a:lnTo>
                  <a:lnTo>
                    <a:pt x="2077" y="2264"/>
                  </a:lnTo>
                  <a:lnTo>
                    <a:pt x="1584" y="2147"/>
                  </a:lnTo>
                  <a:lnTo>
                    <a:pt x="1126" y="2016"/>
                  </a:lnTo>
                  <a:lnTo>
                    <a:pt x="708" y="1871"/>
                  </a:lnTo>
                  <a:lnTo>
                    <a:pt x="331" y="1714"/>
                  </a:lnTo>
                  <a:lnTo>
                    <a:pt x="0" y="1543"/>
                  </a:lnTo>
                  <a:lnTo>
                    <a:pt x="0" y="1474"/>
                  </a:lnTo>
                  <a:lnTo>
                    <a:pt x="341" y="1635"/>
                  </a:lnTo>
                  <a:lnTo>
                    <a:pt x="727" y="1784"/>
                  </a:lnTo>
                  <a:lnTo>
                    <a:pt x="1155" y="1920"/>
                  </a:lnTo>
                  <a:lnTo>
                    <a:pt x="1621" y="2042"/>
                  </a:lnTo>
                  <a:lnTo>
                    <a:pt x="2121" y="2151"/>
                  </a:lnTo>
                  <a:lnTo>
                    <a:pt x="2654" y="2249"/>
                  </a:lnTo>
                  <a:lnTo>
                    <a:pt x="3215" y="2331"/>
                  </a:lnTo>
                  <a:lnTo>
                    <a:pt x="3803" y="2401"/>
                  </a:lnTo>
                  <a:lnTo>
                    <a:pt x="4413" y="2457"/>
                  </a:lnTo>
                  <a:lnTo>
                    <a:pt x="5041" y="2500"/>
                  </a:lnTo>
                  <a:lnTo>
                    <a:pt x="5686" y="2531"/>
                  </a:lnTo>
                  <a:lnTo>
                    <a:pt x="6343" y="2547"/>
                  </a:lnTo>
                  <a:lnTo>
                    <a:pt x="7011" y="2550"/>
                  </a:lnTo>
                  <a:lnTo>
                    <a:pt x="7685" y="2539"/>
                  </a:lnTo>
                  <a:lnTo>
                    <a:pt x="8361" y="2515"/>
                  </a:lnTo>
                  <a:lnTo>
                    <a:pt x="9039" y="2478"/>
                  </a:lnTo>
                  <a:lnTo>
                    <a:pt x="9712" y="2426"/>
                  </a:lnTo>
                  <a:lnTo>
                    <a:pt x="10379" y="2361"/>
                  </a:lnTo>
                  <a:lnTo>
                    <a:pt x="11037" y="2283"/>
                  </a:lnTo>
                  <a:lnTo>
                    <a:pt x="11682" y="2190"/>
                  </a:lnTo>
                  <a:lnTo>
                    <a:pt x="12311" y="2084"/>
                  </a:lnTo>
                  <a:lnTo>
                    <a:pt x="12921" y="1964"/>
                  </a:lnTo>
                  <a:lnTo>
                    <a:pt x="13509" y="1831"/>
                  </a:lnTo>
                  <a:lnTo>
                    <a:pt x="14070" y="1683"/>
                  </a:lnTo>
                  <a:lnTo>
                    <a:pt x="14604" y="1522"/>
                  </a:lnTo>
                  <a:lnTo>
                    <a:pt x="15105" y="1347"/>
                  </a:lnTo>
                  <a:lnTo>
                    <a:pt x="15571" y="1158"/>
                  </a:lnTo>
                  <a:lnTo>
                    <a:pt x="15999" y="954"/>
                  </a:lnTo>
                  <a:lnTo>
                    <a:pt x="16386" y="737"/>
                  </a:lnTo>
                  <a:lnTo>
                    <a:pt x="16728" y="506"/>
                  </a:lnTo>
                  <a:lnTo>
                    <a:pt x="17021" y="260"/>
                  </a:lnTo>
                  <a:lnTo>
                    <a:pt x="17264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50000">
                  <a:schemeClr val="accent2"/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prstClr val="black"/>
                </a:solidFill>
                <a:latin typeface="Arial" charset="0"/>
              </a:endParaRPr>
            </a:p>
          </p:txBody>
        </p:sp>
      </p:grpSp>
      <p:grpSp>
        <p:nvGrpSpPr>
          <p:cNvPr id="8" name="Group 11"/>
          <p:cNvGrpSpPr>
            <a:grpSpLocks/>
          </p:cNvGrpSpPr>
          <p:nvPr/>
        </p:nvGrpSpPr>
        <p:grpSpPr bwMode="auto">
          <a:xfrm>
            <a:off x="0" y="2854327"/>
            <a:ext cx="3581400" cy="4003675"/>
            <a:chOff x="0" y="2533588"/>
            <a:chExt cx="8022336" cy="8966516"/>
          </a:xfrm>
        </p:grpSpPr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0" y="2533588"/>
              <a:ext cx="4128517" cy="25136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4" y="18"/>
                </a:cxn>
                <a:cxn ang="0">
                  <a:pos x="246" y="40"/>
                </a:cxn>
                <a:cxn ang="0">
                  <a:pos x="365" y="64"/>
                </a:cxn>
                <a:cxn ang="0">
                  <a:pos x="596" y="127"/>
                </a:cxn>
                <a:cxn ang="0">
                  <a:pos x="815" y="200"/>
                </a:cxn>
                <a:cxn ang="0">
                  <a:pos x="1025" y="286"/>
                </a:cxn>
                <a:cxn ang="0">
                  <a:pos x="1223" y="380"/>
                </a:cxn>
                <a:cxn ang="0">
                  <a:pos x="1411" y="482"/>
                </a:cxn>
                <a:cxn ang="0">
                  <a:pos x="1588" y="591"/>
                </a:cxn>
                <a:cxn ang="0">
                  <a:pos x="1753" y="707"/>
                </a:cxn>
                <a:cxn ang="0">
                  <a:pos x="1907" y="824"/>
                </a:cxn>
                <a:cxn ang="0">
                  <a:pos x="2047" y="946"/>
                </a:cxn>
                <a:cxn ang="0">
                  <a:pos x="2177" y="1066"/>
                </a:cxn>
                <a:cxn ang="0">
                  <a:pos x="2293" y="1189"/>
                </a:cxn>
                <a:cxn ang="0">
                  <a:pos x="2397" y="1308"/>
                </a:cxn>
                <a:cxn ang="0">
                  <a:pos x="2488" y="1423"/>
                </a:cxn>
                <a:cxn ang="0">
                  <a:pos x="2565" y="1534"/>
                </a:cxn>
                <a:cxn ang="0">
                  <a:pos x="2600" y="1587"/>
                </a:cxn>
                <a:cxn ang="0">
                  <a:pos x="2535" y="1522"/>
                </a:cxn>
                <a:cxn ang="0">
                  <a:pos x="2455" y="1451"/>
                </a:cxn>
                <a:cxn ang="0">
                  <a:pos x="2359" y="1375"/>
                </a:cxn>
                <a:cxn ang="0">
                  <a:pos x="2247" y="1294"/>
                </a:cxn>
                <a:cxn ang="0">
                  <a:pos x="2119" y="1215"/>
                </a:cxn>
                <a:cxn ang="0">
                  <a:pos x="1981" y="1134"/>
                </a:cxn>
                <a:cxn ang="0">
                  <a:pos x="1827" y="1058"/>
                </a:cxn>
                <a:cxn ang="0">
                  <a:pos x="1662" y="986"/>
                </a:cxn>
                <a:cxn ang="0">
                  <a:pos x="1486" y="921"/>
                </a:cxn>
                <a:cxn ang="0">
                  <a:pos x="1299" y="865"/>
                </a:cxn>
                <a:cxn ang="0">
                  <a:pos x="1103" y="819"/>
                </a:cxn>
                <a:cxn ang="0">
                  <a:pos x="896" y="787"/>
                </a:cxn>
                <a:cxn ang="0">
                  <a:pos x="791" y="776"/>
                </a:cxn>
                <a:cxn ang="0">
                  <a:pos x="683" y="769"/>
                </a:cxn>
                <a:cxn ang="0">
                  <a:pos x="573" y="768"/>
                </a:cxn>
                <a:cxn ang="0">
                  <a:pos x="462" y="769"/>
                </a:cxn>
                <a:cxn ang="0">
                  <a:pos x="348" y="776"/>
                </a:cxn>
                <a:cxn ang="0">
                  <a:pos x="234" y="787"/>
                </a:cxn>
                <a:cxn ang="0">
                  <a:pos x="117" y="806"/>
                </a:cxn>
                <a:cxn ang="0">
                  <a:pos x="0" y="827"/>
                </a:cxn>
                <a:cxn ang="0">
                  <a:pos x="0" y="0"/>
                </a:cxn>
              </a:cxnLst>
              <a:rect l="0" t="0" r="r" b="b"/>
              <a:pathLst>
                <a:path w="2600" h="1587">
                  <a:moveTo>
                    <a:pt x="0" y="0"/>
                  </a:moveTo>
                  <a:lnTo>
                    <a:pt x="0" y="0"/>
                  </a:lnTo>
                  <a:lnTo>
                    <a:pt x="63" y="8"/>
                  </a:lnTo>
                  <a:lnTo>
                    <a:pt x="124" y="18"/>
                  </a:lnTo>
                  <a:lnTo>
                    <a:pt x="185" y="28"/>
                  </a:lnTo>
                  <a:lnTo>
                    <a:pt x="246" y="40"/>
                  </a:lnTo>
                  <a:lnTo>
                    <a:pt x="305" y="53"/>
                  </a:lnTo>
                  <a:lnTo>
                    <a:pt x="365" y="64"/>
                  </a:lnTo>
                  <a:lnTo>
                    <a:pt x="480" y="94"/>
                  </a:lnTo>
                  <a:lnTo>
                    <a:pt x="596" y="127"/>
                  </a:lnTo>
                  <a:lnTo>
                    <a:pt x="706" y="162"/>
                  </a:lnTo>
                  <a:lnTo>
                    <a:pt x="815" y="200"/>
                  </a:lnTo>
                  <a:lnTo>
                    <a:pt x="921" y="241"/>
                  </a:lnTo>
                  <a:lnTo>
                    <a:pt x="1025" y="286"/>
                  </a:lnTo>
                  <a:lnTo>
                    <a:pt x="1126" y="330"/>
                  </a:lnTo>
                  <a:lnTo>
                    <a:pt x="1223" y="380"/>
                  </a:lnTo>
                  <a:lnTo>
                    <a:pt x="1319" y="429"/>
                  </a:lnTo>
                  <a:lnTo>
                    <a:pt x="1411" y="482"/>
                  </a:lnTo>
                  <a:lnTo>
                    <a:pt x="1502" y="537"/>
                  </a:lnTo>
                  <a:lnTo>
                    <a:pt x="1588" y="591"/>
                  </a:lnTo>
                  <a:lnTo>
                    <a:pt x="1672" y="649"/>
                  </a:lnTo>
                  <a:lnTo>
                    <a:pt x="1753" y="707"/>
                  </a:lnTo>
                  <a:lnTo>
                    <a:pt x="1831" y="764"/>
                  </a:lnTo>
                  <a:lnTo>
                    <a:pt x="1907" y="824"/>
                  </a:lnTo>
                  <a:lnTo>
                    <a:pt x="1979" y="885"/>
                  </a:lnTo>
                  <a:lnTo>
                    <a:pt x="2047" y="946"/>
                  </a:lnTo>
                  <a:lnTo>
                    <a:pt x="2113" y="1005"/>
                  </a:lnTo>
                  <a:lnTo>
                    <a:pt x="2177" y="1066"/>
                  </a:lnTo>
                  <a:lnTo>
                    <a:pt x="2237" y="1128"/>
                  </a:lnTo>
                  <a:lnTo>
                    <a:pt x="2293" y="1189"/>
                  </a:lnTo>
                  <a:lnTo>
                    <a:pt x="2347" y="1248"/>
                  </a:lnTo>
                  <a:lnTo>
                    <a:pt x="2397" y="1308"/>
                  </a:lnTo>
                  <a:lnTo>
                    <a:pt x="2445" y="1365"/>
                  </a:lnTo>
                  <a:lnTo>
                    <a:pt x="2488" y="1423"/>
                  </a:lnTo>
                  <a:lnTo>
                    <a:pt x="2529" y="1479"/>
                  </a:lnTo>
                  <a:lnTo>
                    <a:pt x="2565" y="1534"/>
                  </a:lnTo>
                  <a:lnTo>
                    <a:pt x="2600" y="1587"/>
                  </a:lnTo>
                  <a:lnTo>
                    <a:pt x="2600" y="1587"/>
                  </a:lnTo>
                  <a:lnTo>
                    <a:pt x="2570" y="1555"/>
                  </a:lnTo>
                  <a:lnTo>
                    <a:pt x="2535" y="1522"/>
                  </a:lnTo>
                  <a:lnTo>
                    <a:pt x="2497" y="1487"/>
                  </a:lnTo>
                  <a:lnTo>
                    <a:pt x="2455" y="1451"/>
                  </a:lnTo>
                  <a:lnTo>
                    <a:pt x="2408" y="1413"/>
                  </a:lnTo>
                  <a:lnTo>
                    <a:pt x="2359" y="1375"/>
                  </a:lnTo>
                  <a:lnTo>
                    <a:pt x="2304" y="1336"/>
                  </a:lnTo>
                  <a:lnTo>
                    <a:pt x="2247" y="1294"/>
                  </a:lnTo>
                  <a:lnTo>
                    <a:pt x="2185" y="1255"/>
                  </a:lnTo>
                  <a:lnTo>
                    <a:pt x="2119" y="1215"/>
                  </a:lnTo>
                  <a:lnTo>
                    <a:pt x="2052" y="1174"/>
                  </a:lnTo>
                  <a:lnTo>
                    <a:pt x="1981" y="1134"/>
                  </a:lnTo>
                  <a:lnTo>
                    <a:pt x="1905" y="1096"/>
                  </a:lnTo>
                  <a:lnTo>
                    <a:pt x="1827" y="1058"/>
                  </a:lnTo>
                  <a:lnTo>
                    <a:pt x="1746" y="1020"/>
                  </a:lnTo>
                  <a:lnTo>
                    <a:pt x="1662" y="986"/>
                  </a:lnTo>
                  <a:lnTo>
                    <a:pt x="1576" y="953"/>
                  </a:lnTo>
                  <a:lnTo>
                    <a:pt x="1486" y="921"/>
                  </a:lnTo>
                  <a:lnTo>
                    <a:pt x="1393" y="891"/>
                  </a:lnTo>
                  <a:lnTo>
                    <a:pt x="1299" y="865"/>
                  </a:lnTo>
                  <a:lnTo>
                    <a:pt x="1202" y="840"/>
                  </a:lnTo>
                  <a:lnTo>
                    <a:pt x="1103" y="819"/>
                  </a:lnTo>
                  <a:lnTo>
                    <a:pt x="1000" y="801"/>
                  </a:lnTo>
                  <a:lnTo>
                    <a:pt x="896" y="787"/>
                  </a:lnTo>
                  <a:lnTo>
                    <a:pt x="843" y="781"/>
                  </a:lnTo>
                  <a:lnTo>
                    <a:pt x="791" y="776"/>
                  </a:lnTo>
                  <a:lnTo>
                    <a:pt x="738" y="773"/>
                  </a:lnTo>
                  <a:lnTo>
                    <a:pt x="683" y="769"/>
                  </a:lnTo>
                  <a:lnTo>
                    <a:pt x="629" y="768"/>
                  </a:lnTo>
                  <a:lnTo>
                    <a:pt x="573" y="768"/>
                  </a:lnTo>
                  <a:lnTo>
                    <a:pt x="518" y="768"/>
                  </a:lnTo>
                  <a:lnTo>
                    <a:pt x="462" y="769"/>
                  </a:lnTo>
                  <a:lnTo>
                    <a:pt x="406" y="773"/>
                  </a:lnTo>
                  <a:lnTo>
                    <a:pt x="348" y="776"/>
                  </a:lnTo>
                  <a:lnTo>
                    <a:pt x="292" y="781"/>
                  </a:lnTo>
                  <a:lnTo>
                    <a:pt x="234" y="787"/>
                  </a:lnTo>
                  <a:lnTo>
                    <a:pt x="177" y="796"/>
                  </a:lnTo>
                  <a:lnTo>
                    <a:pt x="117" y="806"/>
                  </a:lnTo>
                  <a:lnTo>
                    <a:pt x="59" y="816"/>
                  </a:lnTo>
                  <a:lnTo>
                    <a:pt x="0" y="8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0" y="4979648"/>
              <a:ext cx="3182621" cy="6520456"/>
            </a:xfrm>
            <a:custGeom>
              <a:avLst/>
              <a:gdLst/>
              <a:ahLst/>
              <a:cxnLst>
                <a:cxn ang="0">
                  <a:pos x="0" y="776"/>
                </a:cxn>
                <a:cxn ang="0">
                  <a:pos x="0" y="776"/>
                </a:cxn>
                <a:cxn ang="0">
                  <a:pos x="38" y="703"/>
                </a:cxn>
                <a:cxn ang="0">
                  <a:pos x="78" y="634"/>
                </a:cxn>
                <a:cxn ang="0">
                  <a:pos x="119" y="566"/>
                </a:cxn>
                <a:cxn ang="0">
                  <a:pos x="162" y="502"/>
                </a:cxn>
                <a:cxn ang="0">
                  <a:pos x="208" y="441"/>
                </a:cxn>
                <a:cxn ang="0">
                  <a:pos x="256" y="381"/>
                </a:cxn>
                <a:cxn ang="0">
                  <a:pos x="305" y="327"/>
                </a:cxn>
                <a:cxn ang="0">
                  <a:pos x="330" y="300"/>
                </a:cxn>
                <a:cxn ang="0">
                  <a:pos x="357" y="274"/>
                </a:cxn>
                <a:cxn ang="0">
                  <a:pos x="385" y="249"/>
                </a:cxn>
                <a:cxn ang="0">
                  <a:pos x="411" y="226"/>
                </a:cxn>
                <a:cxn ang="0">
                  <a:pos x="439" y="203"/>
                </a:cxn>
                <a:cxn ang="0">
                  <a:pos x="469" y="182"/>
                </a:cxn>
                <a:cxn ang="0">
                  <a:pos x="497" y="160"/>
                </a:cxn>
                <a:cxn ang="0">
                  <a:pos x="527" y="140"/>
                </a:cxn>
                <a:cxn ang="0">
                  <a:pos x="558" y="122"/>
                </a:cxn>
                <a:cxn ang="0">
                  <a:pos x="588" y="104"/>
                </a:cxn>
                <a:cxn ang="0">
                  <a:pos x="619" y="87"/>
                </a:cxn>
                <a:cxn ang="0">
                  <a:pos x="652" y="71"/>
                </a:cxn>
                <a:cxn ang="0">
                  <a:pos x="685" y="56"/>
                </a:cxn>
                <a:cxn ang="0">
                  <a:pos x="718" y="43"/>
                </a:cxn>
                <a:cxn ang="0">
                  <a:pos x="751" y="31"/>
                </a:cxn>
                <a:cxn ang="0">
                  <a:pos x="786" y="20"/>
                </a:cxn>
                <a:cxn ang="0">
                  <a:pos x="822" y="10"/>
                </a:cxn>
                <a:cxn ang="0">
                  <a:pos x="857" y="0"/>
                </a:cxn>
                <a:cxn ang="0">
                  <a:pos x="857" y="0"/>
                </a:cxn>
                <a:cxn ang="0">
                  <a:pos x="806" y="46"/>
                </a:cxn>
                <a:cxn ang="0">
                  <a:pos x="754" y="94"/>
                </a:cxn>
                <a:cxn ang="0">
                  <a:pos x="706" y="144"/>
                </a:cxn>
                <a:cxn ang="0">
                  <a:pos x="660" y="196"/>
                </a:cxn>
                <a:cxn ang="0">
                  <a:pos x="617" y="249"/>
                </a:cxn>
                <a:cxn ang="0">
                  <a:pos x="576" y="304"/>
                </a:cxn>
                <a:cxn ang="0">
                  <a:pos x="536" y="362"/>
                </a:cxn>
                <a:cxn ang="0">
                  <a:pos x="498" y="419"/>
                </a:cxn>
                <a:cxn ang="0">
                  <a:pos x="462" y="479"/>
                </a:cxn>
                <a:cxn ang="0">
                  <a:pos x="429" y="538"/>
                </a:cxn>
                <a:cxn ang="0">
                  <a:pos x="398" y="601"/>
                </a:cxn>
                <a:cxn ang="0">
                  <a:pos x="368" y="664"/>
                </a:cxn>
                <a:cxn ang="0">
                  <a:pos x="340" y="728"/>
                </a:cxn>
                <a:cxn ang="0">
                  <a:pos x="315" y="792"/>
                </a:cxn>
                <a:cxn ang="0">
                  <a:pos x="291" y="858"/>
                </a:cxn>
                <a:cxn ang="0">
                  <a:pos x="269" y="925"/>
                </a:cxn>
                <a:cxn ang="0">
                  <a:pos x="249" y="992"/>
                </a:cxn>
                <a:cxn ang="0">
                  <a:pos x="229" y="1060"/>
                </a:cxn>
                <a:cxn ang="0">
                  <a:pos x="213" y="1128"/>
                </a:cxn>
                <a:cxn ang="0">
                  <a:pos x="198" y="1197"/>
                </a:cxn>
                <a:cxn ang="0">
                  <a:pos x="185" y="1266"/>
                </a:cxn>
                <a:cxn ang="0">
                  <a:pos x="173" y="1336"/>
                </a:cxn>
                <a:cxn ang="0">
                  <a:pos x="162" y="1405"/>
                </a:cxn>
                <a:cxn ang="0">
                  <a:pos x="154" y="1474"/>
                </a:cxn>
                <a:cxn ang="0">
                  <a:pos x="147" y="1544"/>
                </a:cxn>
                <a:cxn ang="0">
                  <a:pos x="140" y="1613"/>
                </a:cxn>
                <a:cxn ang="0">
                  <a:pos x="137" y="1682"/>
                </a:cxn>
                <a:cxn ang="0">
                  <a:pos x="134" y="1752"/>
                </a:cxn>
                <a:cxn ang="0">
                  <a:pos x="132" y="1821"/>
                </a:cxn>
                <a:cxn ang="0">
                  <a:pos x="132" y="1889"/>
                </a:cxn>
                <a:cxn ang="0">
                  <a:pos x="134" y="1956"/>
                </a:cxn>
                <a:cxn ang="0">
                  <a:pos x="135" y="2024"/>
                </a:cxn>
                <a:cxn ang="0">
                  <a:pos x="0" y="2024"/>
                </a:cxn>
                <a:cxn ang="0">
                  <a:pos x="0" y="776"/>
                </a:cxn>
                <a:cxn ang="0">
                  <a:pos x="0" y="776"/>
                </a:cxn>
              </a:cxnLst>
              <a:rect l="0" t="0" r="r" b="b"/>
              <a:pathLst>
                <a:path w="857" h="2024">
                  <a:moveTo>
                    <a:pt x="0" y="776"/>
                  </a:moveTo>
                  <a:lnTo>
                    <a:pt x="0" y="776"/>
                  </a:lnTo>
                  <a:lnTo>
                    <a:pt x="38" y="703"/>
                  </a:lnTo>
                  <a:lnTo>
                    <a:pt x="78" y="634"/>
                  </a:lnTo>
                  <a:lnTo>
                    <a:pt x="119" y="566"/>
                  </a:lnTo>
                  <a:lnTo>
                    <a:pt x="162" y="502"/>
                  </a:lnTo>
                  <a:lnTo>
                    <a:pt x="208" y="441"/>
                  </a:lnTo>
                  <a:lnTo>
                    <a:pt x="256" y="381"/>
                  </a:lnTo>
                  <a:lnTo>
                    <a:pt x="305" y="327"/>
                  </a:lnTo>
                  <a:lnTo>
                    <a:pt x="330" y="300"/>
                  </a:lnTo>
                  <a:lnTo>
                    <a:pt x="357" y="274"/>
                  </a:lnTo>
                  <a:lnTo>
                    <a:pt x="385" y="249"/>
                  </a:lnTo>
                  <a:lnTo>
                    <a:pt x="411" y="226"/>
                  </a:lnTo>
                  <a:lnTo>
                    <a:pt x="439" y="203"/>
                  </a:lnTo>
                  <a:lnTo>
                    <a:pt x="469" y="182"/>
                  </a:lnTo>
                  <a:lnTo>
                    <a:pt x="497" y="160"/>
                  </a:lnTo>
                  <a:lnTo>
                    <a:pt x="527" y="140"/>
                  </a:lnTo>
                  <a:lnTo>
                    <a:pt x="558" y="122"/>
                  </a:lnTo>
                  <a:lnTo>
                    <a:pt x="588" y="104"/>
                  </a:lnTo>
                  <a:lnTo>
                    <a:pt x="619" y="87"/>
                  </a:lnTo>
                  <a:lnTo>
                    <a:pt x="652" y="71"/>
                  </a:lnTo>
                  <a:lnTo>
                    <a:pt x="685" y="56"/>
                  </a:lnTo>
                  <a:lnTo>
                    <a:pt x="718" y="43"/>
                  </a:lnTo>
                  <a:lnTo>
                    <a:pt x="751" y="31"/>
                  </a:lnTo>
                  <a:lnTo>
                    <a:pt x="786" y="20"/>
                  </a:lnTo>
                  <a:lnTo>
                    <a:pt x="822" y="10"/>
                  </a:lnTo>
                  <a:lnTo>
                    <a:pt x="857" y="0"/>
                  </a:lnTo>
                  <a:lnTo>
                    <a:pt x="857" y="0"/>
                  </a:lnTo>
                  <a:lnTo>
                    <a:pt x="806" y="46"/>
                  </a:lnTo>
                  <a:lnTo>
                    <a:pt x="754" y="94"/>
                  </a:lnTo>
                  <a:lnTo>
                    <a:pt x="706" y="144"/>
                  </a:lnTo>
                  <a:lnTo>
                    <a:pt x="660" y="196"/>
                  </a:lnTo>
                  <a:lnTo>
                    <a:pt x="617" y="249"/>
                  </a:lnTo>
                  <a:lnTo>
                    <a:pt x="576" y="304"/>
                  </a:lnTo>
                  <a:lnTo>
                    <a:pt x="536" y="362"/>
                  </a:lnTo>
                  <a:lnTo>
                    <a:pt x="498" y="419"/>
                  </a:lnTo>
                  <a:lnTo>
                    <a:pt x="462" y="479"/>
                  </a:lnTo>
                  <a:lnTo>
                    <a:pt x="429" y="538"/>
                  </a:lnTo>
                  <a:lnTo>
                    <a:pt x="398" y="601"/>
                  </a:lnTo>
                  <a:lnTo>
                    <a:pt x="368" y="664"/>
                  </a:lnTo>
                  <a:lnTo>
                    <a:pt x="340" y="728"/>
                  </a:lnTo>
                  <a:lnTo>
                    <a:pt x="315" y="792"/>
                  </a:lnTo>
                  <a:lnTo>
                    <a:pt x="291" y="858"/>
                  </a:lnTo>
                  <a:lnTo>
                    <a:pt x="269" y="925"/>
                  </a:lnTo>
                  <a:lnTo>
                    <a:pt x="249" y="992"/>
                  </a:lnTo>
                  <a:lnTo>
                    <a:pt x="229" y="1060"/>
                  </a:lnTo>
                  <a:lnTo>
                    <a:pt x="213" y="1128"/>
                  </a:lnTo>
                  <a:lnTo>
                    <a:pt x="198" y="1197"/>
                  </a:lnTo>
                  <a:lnTo>
                    <a:pt x="185" y="1266"/>
                  </a:lnTo>
                  <a:lnTo>
                    <a:pt x="173" y="1336"/>
                  </a:lnTo>
                  <a:lnTo>
                    <a:pt x="162" y="1405"/>
                  </a:lnTo>
                  <a:lnTo>
                    <a:pt x="154" y="1474"/>
                  </a:lnTo>
                  <a:lnTo>
                    <a:pt x="147" y="1544"/>
                  </a:lnTo>
                  <a:lnTo>
                    <a:pt x="140" y="1613"/>
                  </a:lnTo>
                  <a:lnTo>
                    <a:pt x="137" y="1682"/>
                  </a:lnTo>
                  <a:lnTo>
                    <a:pt x="134" y="1752"/>
                  </a:lnTo>
                  <a:lnTo>
                    <a:pt x="132" y="1821"/>
                  </a:lnTo>
                  <a:lnTo>
                    <a:pt x="132" y="1889"/>
                  </a:lnTo>
                  <a:lnTo>
                    <a:pt x="134" y="1956"/>
                  </a:lnTo>
                  <a:lnTo>
                    <a:pt x="135" y="2024"/>
                  </a:lnTo>
                  <a:lnTo>
                    <a:pt x="0" y="2024"/>
                  </a:lnTo>
                  <a:lnTo>
                    <a:pt x="0" y="776"/>
                  </a:lnTo>
                  <a:lnTo>
                    <a:pt x="0" y="776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44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0" y="3372643"/>
              <a:ext cx="2894584" cy="2154524"/>
            </a:xfrm>
            <a:custGeom>
              <a:avLst/>
              <a:gdLst/>
              <a:ahLst/>
              <a:cxnLst>
                <a:cxn ang="0">
                  <a:pos x="0" y="118"/>
                </a:cxn>
                <a:cxn ang="0">
                  <a:pos x="165" y="69"/>
                </a:cxn>
                <a:cxn ang="0">
                  <a:pos x="327" y="33"/>
                </a:cxn>
                <a:cxn ang="0">
                  <a:pos x="487" y="11"/>
                </a:cxn>
                <a:cxn ang="0">
                  <a:pos x="645" y="1"/>
                </a:cxn>
                <a:cxn ang="0">
                  <a:pos x="797" y="1"/>
                </a:cxn>
                <a:cxn ang="0">
                  <a:pos x="946" y="13"/>
                </a:cxn>
                <a:cxn ang="0">
                  <a:pos x="1088" y="33"/>
                </a:cxn>
                <a:cxn ang="0">
                  <a:pos x="1225" y="62"/>
                </a:cxn>
                <a:cxn ang="0">
                  <a:pos x="1352" y="97"/>
                </a:cxn>
                <a:cxn ang="0">
                  <a:pos x="1472" y="138"/>
                </a:cxn>
                <a:cxn ang="0">
                  <a:pos x="1585" y="184"/>
                </a:cxn>
                <a:cxn ang="0">
                  <a:pos x="1685" y="236"/>
                </a:cxn>
                <a:cxn ang="0">
                  <a:pos x="1776" y="288"/>
                </a:cxn>
                <a:cxn ang="0">
                  <a:pos x="1854" y="343"/>
                </a:cxn>
                <a:cxn ang="0">
                  <a:pos x="1921" y="399"/>
                </a:cxn>
                <a:cxn ang="0">
                  <a:pos x="1974" y="455"/>
                </a:cxn>
                <a:cxn ang="0">
                  <a:pos x="1920" y="434"/>
                </a:cxn>
                <a:cxn ang="0">
                  <a:pos x="1804" y="394"/>
                </a:cxn>
                <a:cxn ang="0">
                  <a:pos x="1680" y="361"/>
                </a:cxn>
                <a:cxn ang="0">
                  <a:pos x="1548" y="338"/>
                </a:cxn>
                <a:cxn ang="0">
                  <a:pos x="1413" y="323"/>
                </a:cxn>
                <a:cxn ang="0">
                  <a:pos x="1273" y="321"/>
                </a:cxn>
                <a:cxn ang="0">
                  <a:pos x="1132" y="331"/>
                </a:cxn>
                <a:cxn ang="0">
                  <a:pos x="990" y="356"/>
                </a:cxn>
                <a:cxn ang="0">
                  <a:pos x="919" y="374"/>
                </a:cxn>
                <a:cxn ang="0">
                  <a:pos x="850" y="396"/>
                </a:cxn>
                <a:cxn ang="0">
                  <a:pos x="781" y="424"/>
                </a:cxn>
                <a:cxn ang="0">
                  <a:pos x="711" y="455"/>
                </a:cxn>
                <a:cxn ang="0">
                  <a:pos x="645" y="490"/>
                </a:cxn>
                <a:cxn ang="0">
                  <a:pos x="579" y="531"/>
                </a:cxn>
                <a:cxn ang="0">
                  <a:pos x="515" y="577"/>
                </a:cxn>
                <a:cxn ang="0">
                  <a:pos x="452" y="629"/>
                </a:cxn>
                <a:cxn ang="0">
                  <a:pos x="391" y="685"/>
                </a:cxn>
                <a:cxn ang="0">
                  <a:pos x="333" y="747"/>
                </a:cxn>
                <a:cxn ang="0">
                  <a:pos x="277" y="815"/>
                </a:cxn>
                <a:cxn ang="0">
                  <a:pos x="223" y="889"/>
                </a:cxn>
                <a:cxn ang="0">
                  <a:pos x="172" y="970"/>
                </a:cxn>
                <a:cxn ang="0">
                  <a:pos x="124" y="1056"/>
                </a:cxn>
                <a:cxn ang="0">
                  <a:pos x="79" y="1150"/>
                </a:cxn>
                <a:cxn ang="0">
                  <a:pos x="38" y="1249"/>
                </a:cxn>
                <a:cxn ang="0">
                  <a:pos x="0" y="1357"/>
                </a:cxn>
                <a:cxn ang="0">
                  <a:pos x="0" y="118"/>
                </a:cxn>
              </a:cxnLst>
              <a:rect l="0" t="0" r="r" b="b"/>
              <a:pathLst>
                <a:path w="1974" h="1357">
                  <a:moveTo>
                    <a:pt x="0" y="118"/>
                  </a:moveTo>
                  <a:lnTo>
                    <a:pt x="0" y="118"/>
                  </a:lnTo>
                  <a:lnTo>
                    <a:pt x="83" y="92"/>
                  </a:lnTo>
                  <a:lnTo>
                    <a:pt x="165" y="69"/>
                  </a:lnTo>
                  <a:lnTo>
                    <a:pt x="246" y="49"/>
                  </a:lnTo>
                  <a:lnTo>
                    <a:pt x="327" y="33"/>
                  </a:lnTo>
                  <a:lnTo>
                    <a:pt x="408" y="21"/>
                  </a:lnTo>
                  <a:lnTo>
                    <a:pt x="487" y="11"/>
                  </a:lnTo>
                  <a:lnTo>
                    <a:pt x="566" y="5"/>
                  </a:lnTo>
                  <a:lnTo>
                    <a:pt x="645" y="1"/>
                  </a:lnTo>
                  <a:lnTo>
                    <a:pt x="721" y="0"/>
                  </a:lnTo>
                  <a:lnTo>
                    <a:pt x="797" y="1"/>
                  </a:lnTo>
                  <a:lnTo>
                    <a:pt x="873" y="6"/>
                  </a:lnTo>
                  <a:lnTo>
                    <a:pt x="946" y="13"/>
                  </a:lnTo>
                  <a:lnTo>
                    <a:pt x="1018" y="23"/>
                  </a:lnTo>
                  <a:lnTo>
                    <a:pt x="1088" y="33"/>
                  </a:lnTo>
                  <a:lnTo>
                    <a:pt x="1157" y="47"/>
                  </a:lnTo>
                  <a:lnTo>
                    <a:pt x="1225" y="62"/>
                  </a:lnTo>
                  <a:lnTo>
                    <a:pt x="1289" y="79"/>
                  </a:lnTo>
                  <a:lnTo>
                    <a:pt x="1352" y="97"/>
                  </a:lnTo>
                  <a:lnTo>
                    <a:pt x="1413" y="117"/>
                  </a:lnTo>
                  <a:lnTo>
                    <a:pt x="1472" y="138"/>
                  </a:lnTo>
                  <a:lnTo>
                    <a:pt x="1530" y="161"/>
                  </a:lnTo>
                  <a:lnTo>
                    <a:pt x="1585" y="184"/>
                  </a:lnTo>
                  <a:lnTo>
                    <a:pt x="1636" y="209"/>
                  </a:lnTo>
                  <a:lnTo>
                    <a:pt x="1685" y="236"/>
                  </a:lnTo>
                  <a:lnTo>
                    <a:pt x="1732" y="262"/>
                  </a:lnTo>
                  <a:lnTo>
                    <a:pt x="1776" y="288"/>
                  </a:lnTo>
                  <a:lnTo>
                    <a:pt x="1816" y="315"/>
                  </a:lnTo>
                  <a:lnTo>
                    <a:pt x="1854" y="343"/>
                  </a:lnTo>
                  <a:lnTo>
                    <a:pt x="1888" y="371"/>
                  </a:lnTo>
                  <a:lnTo>
                    <a:pt x="1921" y="399"/>
                  </a:lnTo>
                  <a:lnTo>
                    <a:pt x="1949" y="427"/>
                  </a:lnTo>
                  <a:lnTo>
                    <a:pt x="1974" y="455"/>
                  </a:lnTo>
                  <a:lnTo>
                    <a:pt x="1974" y="455"/>
                  </a:lnTo>
                  <a:lnTo>
                    <a:pt x="1920" y="434"/>
                  </a:lnTo>
                  <a:lnTo>
                    <a:pt x="1864" y="412"/>
                  </a:lnTo>
                  <a:lnTo>
                    <a:pt x="1804" y="394"/>
                  </a:lnTo>
                  <a:lnTo>
                    <a:pt x="1743" y="376"/>
                  </a:lnTo>
                  <a:lnTo>
                    <a:pt x="1680" y="361"/>
                  </a:lnTo>
                  <a:lnTo>
                    <a:pt x="1614" y="348"/>
                  </a:lnTo>
                  <a:lnTo>
                    <a:pt x="1548" y="338"/>
                  </a:lnTo>
                  <a:lnTo>
                    <a:pt x="1481" y="330"/>
                  </a:lnTo>
                  <a:lnTo>
                    <a:pt x="1413" y="323"/>
                  </a:lnTo>
                  <a:lnTo>
                    <a:pt x="1344" y="320"/>
                  </a:lnTo>
                  <a:lnTo>
                    <a:pt x="1273" y="321"/>
                  </a:lnTo>
                  <a:lnTo>
                    <a:pt x="1203" y="325"/>
                  </a:lnTo>
                  <a:lnTo>
                    <a:pt x="1132" y="331"/>
                  </a:lnTo>
                  <a:lnTo>
                    <a:pt x="1061" y="341"/>
                  </a:lnTo>
                  <a:lnTo>
                    <a:pt x="990" y="356"/>
                  </a:lnTo>
                  <a:lnTo>
                    <a:pt x="954" y="364"/>
                  </a:lnTo>
                  <a:lnTo>
                    <a:pt x="919" y="374"/>
                  </a:lnTo>
                  <a:lnTo>
                    <a:pt x="885" y="384"/>
                  </a:lnTo>
                  <a:lnTo>
                    <a:pt x="850" y="396"/>
                  </a:lnTo>
                  <a:lnTo>
                    <a:pt x="815" y="409"/>
                  </a:lnTo>
                  <a:lnTo>
                    <a:pt x="781" y="424"/>
                  </a:lnTo>
                  <a:lnTo>
                    <a:pt x="746" y="439"/>
                  </a:lnTo>
                  <a:lnTo>
                    <a:pt x="711" y="455"/>
                  </a:lnTo>
                  <a:lnTo>
                    <a:pt x="678" y="472"/>
                  </a:lnTo>
                  <a:lnTo>
                    <a:pt x="645" y="490"/>
                  </a:lnTo>
                  <a:lnTo>
                    <a:pt x="612" y="510"/>
                  </a:lnTo>
                  <a:lnTo>
                    <a:pt x="579" y="531"/>
                  </a:lnTo>
                  <a:lnTo>
                    <a:pt x="546" y="554"/>
                  </a:lnTo>
                  <a:lnTo>
                    <a:pt x="515" y="577"/>
                  </a:lnTo>
                  <a:lnTo>
                    <a:pt x="484" y="602"/>
                  </a:lnTo>
                  <a:lnTo>
                    <a:pt x="452" y="629"/>
                  </a:lnTo>
                  <a:lnTo>
                    <a:pt x="421" y="657"/>
                  </a:lnTo>
                  <a:lnTo>
                    <a:pt x="391" y="685"/>
                  </a:lnTo>
                  <a:lnTo>
                    <a:pt x="361" y="716"/>
                  </a:lnTo>
                  <a:lnTo>
                    <a:pt x="333" y="747"/>
                  </a:lnTo>
                  <a:lnTo>
                    <a:pt x="304" y="780"/>
                  </a:lnTo>
                  <a:lnTo>
                    <a:pt x="277" y="815"/>
                  </a:lnTo>
                  <a:lnTo>
                    <a:pt x="249" y="851"/>
                  </a:lnTo>
                  <a:lnTo>
                    <a:pt x="223" y="889"/>
                  </a:lnTo>
                  <a:lnTo>
                    <a:pt x="198" y="929"/>
                  </a:lnTo>
                  <a:lnTo>
                    <a:pt x="172" y="970"/>
                  </a:lnTo>
                  <a:lnTo>
                    <a:pt x="149" y="1012"/>
                  </a:lnTo>
                  <a:lnTo>
                    <a:pt x="124" y="1056"/>
                  </a:lnTo>
                  <a:lnTo>
                    <a:pt x="101" y="1102"/>
                  </a:lnTo>
                  <a:lnTo>
                    <a:pt x="79" y="1150"/>
                  </a:lnTo>
                  <a:lnTo>
                    <a:pt x="58" y="1198"/>
                  </a:lnTo>
                  <a:lnTo>
                    <a:pt x="38" y="1249"/>
                  </a:lnTo>
                  <a:lnTo>
                    <a:pt x="18" y="1302"/>
                  </a:lnTo>
                  <a:lnTo>
                    <a:pt x="0" y="1357"/>
                  </a:lnTo>
                  <a:lnTo>
                    <a:pt x="0" y="118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1504189" y="5587609"/>
              <a:ext cx="6518147" cy="5912495"/>
            </a:xfrm>
            <a:custGeom>
              <a:avLst/>
              <a:gdLst/>
              <a:ahLst/>
              <a:cxnLst>
                <a:cxn ang="0">
                  <a:pos x="1377" y="130"/>
                </a:cxn>
                <a:cxn ang="0">
                  <a:pos x="1299" y="89"/>
                </a:cxn>
                <a:cxn ang="0">
                  <a:pos x="1220" y="56"/>
                </a:cxn>
                <a:cxn ang="0">
                  <a:pos x="1137" y="30"/>
                </a:cxn>
                <a:cxn ang="0">
                  <a:pos x="1052" y="11"/>
                </a:cxn>
                <a:cxn ang="0">
                  <a:pos x="966" y="2"/>
                </a:cxn>
                <a:cxn ang="0">
                  <a:pos x="880" y="0"/>
                </a:cxn>
                <a:cxn ang="0">
                  <a:pos x="794" y="5"/>
                </a:cxn>
                <a:cxn ang="0">
                  <a:pos x="708" y="18"/>
                </a:cxn>
                <a:cxn ang="0">
                  <a:pos x="624" y="40"/>
                </a:cxn>
                <a:cxn ang="0">
                  <a:pos x="543" y="69"/>
                </a:cxn>
                <a:cxn ang="0">
                  <a:pos x="466" y="107"/>
                </a:cxn>
                <a:cxn ang="0">
                  <a:pos x="391" y="155"/>
                </a:cxn>
                <a:cxn ang="0">
                  <a:pos x="322" y="210"/>
                </a:cxn>
                <a:cxn ang="0">
                  <a:pos x="258" y="272"/>
                </a:cxn>
                <a:cxn ang="0">
                  <a:pos x="200" y="345"/>
                </a:cxn>
                <a:cxn ang="0">
                  <a:pos x="149" y="426"/>
                </a:cxn>
                <a:cxn ang="0">
                  <a:pos x="124" y="472"/>
                </a:cxn>
                <a:cxn ang="0">
                  <a:pos x="83" y="568"/>
                </a:cxn>
                <a:cxn ang="0">
                  <a:pos x="48" y="667"/>
                </a:cxn>
                <a:cxn ang="0">
                  <a:pos x="23" y="769"/>
                </a:cxn>
                <a:cxn ang="0">
                  <a:pos x="7" y="875"/>
                </a:cxn>
                <a:cxn ang="0">
                  <a:pos x="0" y="982"/>
                </a:cxn>
                <a:cxn ang="0">
                  <a:pos x="2" y="1090"/>
                </a:cxn>
                <a:cxn ang="0">
                  <a:pos x="12" y="1200"/>
                </a:cxn>
                <a:cxn ang="0">
                  <a:pos x="31" y="1311"/>
                </a:cxn>
                <a:cxn ang="0">
                  <a:pos x="61" y="1420"/>
                </a:cxn>
                <a:cxn ang="0">
                  <a:pos x="101" y="1529"/>
                </a:cxn>
                <a:cxn ang="0">
                  <a:pos x="149" y="1636"/>
                </a:cxn>
                <a:cxn ang="0">
                  <a:pos x="206" y="1742"/>
                </a:cxn>
                <a:cxn ang="0">
                  <a:pos x="274" y="1844"/>
                </a:cxn>
                <a:cxn ang="0">
                  <a:pos x="353" y="1943"/>
                </a:cxn>
                <a:cxn ang="0">
                  <a:pos x="441" y="2039"/>
                </a:cxn>
                <a:cxn ang="0">
                  <a:pos x="2552" y="2085"/>
                </a:cxn>
                <a:cxn ang="0">
                  <a:pos x="2526" y="2070"/>
                </a:cxn>
                <a:cxn ang="0">
                  <a:pos x="2336" y="1955"/>
                </a:cxn>
                <a:cxn ang="0">
                  <a:pos x="2192" y="1860"/>
                </a:cxn>
                <a:cxn ang="0">
                  <a:pos x="2025" y="1748"/>
                </a:cxn>
                <a:cxn ang="0">
                  <a:pos x="1849" y="1619"/>
                </a:cxn>
                <a:cxn ang="0">
                  <a:pos x="1667" y="1477"/>
                </a:cxn>
                <a:cxn ang="0">
                  <a:pos x="1492" y="1326"/>
                </a:cxn>
                <a:cxn ang="0">
                  <a:pos x="1410" y="1246"/>
                </a:cxn>
                <a:cxn ang="0">
                  <a:pos x="1332" y="1167"/>
                </a:cxn>
                <a:cxn ang="0">
                  <a:pos x="1261" y="1086"/>
                </a:cxn>
                <a:cxn ang="0">
                  <a:pos x="1195" y="1004"/>
                </a:cxn>
                <a:cxn ang="0">
                  <a:pos x="1139" y="923"/>
                </a:cxn>
                <a:cxn ang="0">
                  <a:pos x="1091" y="840"/>
                </a:cxn>
                <a:cxn ang="0">
                  <a:pos x="1055" y="761"/>
                </a:cxn>
                <a:cxn ang="0">
                  <a:pos x="1030" y="680"/>
                </a:cxn>
                <a:cxn ang="0">
                  <a:pos x="1017" y="602"/>
                </a:cxn>
                <a:cxn ang="0">
                  <a:pos x="1019" y="527"/>
                </a:cxn>
                <a:cxn ang="0">
                  <a:pos x="1028" y="470"/>
                </a:cxn>
                <a:cxn ang="0">
                  <a:pos x="1040" y="434"/>
                </a:cxn>
                <a:cxn ang="0">
                  <a:pos x="1057" y="398"/>
                </a:cxn>
                <a:cxn ang="0">
                  <a:pos x="1076" y="363"/>
                </a:cxn>
                <a:cxn ang="0">
                  <a:pos x="1101" y="330"/>
                </a:cxn>
                <a:cxn ang="0">
                  <a:pos x="1131" y="295"/>
                </a:cxn>
                <a:cxn ang="0">
                  <a:pos x="1182" y="248"/>
                </a:cxn>
                <a:cxn ang="0">
                  <a:pos x="1269" y="186"/>
                </a:cxn>
                <a:cxn ang="0">
                  <a:pos x="1377" y="130"/>
                </a:cxn>
              </a:cxnLst>
              <a:rect l="0" t="0" r="r" b="b"/>
              <a:pathLst>
                <a:path w="2552" h="2085">
                  <a:moveTo>
                    <a:pt x="1377" y="130"/>
                  </a:moveTo>
                  <a:lnTo>
                    <a:pt x="1377" y="130"/>
                  </a:lnTo>
                  <a:lnTo>
                    <a:pt x="1339" y="109"/>
                  </a:lnTo>
                  <a:lnTo>
                    <a:pt x="1299" y="89"/>
                  </a:lnTo>
                  <a:lnTo>
                    <a:pt x="1260" y="73"/>
                  </a:lnTo>
                  <a:lnTo>
                    <a:pt x="1220" y="56"/>
                  </a:lnTo>
                  <a:lnTo>
                    <a:pt x="1179" y="43"/>
                  </a:lnTo>
                  <a:lnTo>
                    <a:pt x="1137" y="30"/>
                  </a:lnTo>
                  <a:lnTo>
                    <a:pt x="1094" y="20"/>
                  </a:lnTo>
                  <a:lnTo>
                    <a:pt x="1052" y="11"/>
                  </a:lnTo>
                  <a:lnTo>
                    <a:pt x="1009" y="7"/>
                  </a:lnTo>
                  <a:lnTo>
                    <a:pt x="966" y="2"/>
                  </a:lnTo>
                  <a:lnTo>
                    <a:pt x="923" y="0"/>
                  </a:lnTo>
                  <a:lnTo>
                    <a:pt x="880" y="0"/>
                  </a:lnTo>
                  <a:lnTo>
                    <a:pt x="837" y="2"/>
                  </a:lnTo>
                  <a:lnTo>
                    <a:pt x="794" y="5"/>
                  </a:lnTo>
                  <a:lnTo>
                    <a:pt x="751" y="10"/>
                  </a:lnTo>
                  <a:lnTo>
                    <a:pt x="708" y="18"/>
                  </a:lnTo>
                  <a:lnTo>
                    <a:pt x="667" y="28"/>
                  </a:lnTo>
                  <a:lnTo>
                    <a:pt x="624" y="40"/>
                  </a:lnTo>
                  <a:lnTo>
                    <a:pt x="584" y="54"/>
                  </a:lnTo>
                  <a:lnTo>
                    <a:pt x="543" y="69"/>
                  </a:lnTo>
                  <a:lnTo>
                    <a:pt x="504" y="87"/>
                  </a:lnTo>
                  <a:lnTo>
                    <a:pt x="466" y="107"/>
                  </a:lnTo>
                  <a:lnTo>
                    <a:pt x="428" y="130"/>
                  </a:lnTo>
                  <a:lnTo>
                    <a:pt x="391" y="155"/>
                  </a:lnTo>
                  <a:lnTo>
                    <a:pt x="357" y="182"/>
                  </a:lnTo>
                  <a:lnTo>
                    <a:pt x="322" y="210"/>
                  </a:lnTo>
                  <a:lnTo>
                    <a:pt x="289" y="241"/>
                  </a:lnTo>
                  <a:lnTo>
                    <a:pt x="258" y="272"/>
                  </a:lnTo>
                  <a:lnTo>
                    <a:pt x="228" y="309"/>
                  </a:lnTo>
                  <a:lnTo>
                    <a:pt x="200" y="345"/>
                  </a:lnTo>
                  <a:lnTo>
                    <a:pt x="173" y="385"/>
                  </a:lnTo>
                  <a:lnTo>
                    <a:pt x="149" y="426"/>
                  </a:lnTo>
                  <a:lnTo>
                    <a:pt x="149" y="426"/>
                  </a:lnTo>
                  <a:lnTo>
                    <a:pt x="124" y="472"/>
                  </a:lnTo>
                  <a:lnTo>
                    <a:pt x="102" y="520"/>
                  </a:lnTo>
                  <a:lnTo>
                    <a:pt x="83" y="568"/>
                  </a:lnTo>
                  <a:lnTo>
                    <a:pt x="64" y="617"/>
                  </a:lnTo>
                  <a:lnTo>
                    <a:pt x="48" y="667"/>
                  </a:lnTo>
                  <a:lnTo>
                    <a:pt x="35" y="718"/>
                  </a:lnTo>
                  <a:lnTo>
                    <a:pt x="23" y="769"/>
                  </a:lnTo>
                  <a:lnTo>
                    <a:pt x="15" y="822"/>
                  </a:lnTo>
                  <a:lnTo>
                    <a:pt x="7" y="875"/>
                  </a:lnTo>
                  <a:lnTo>
                    <a:pt x="2" y="928"/>
                  </a:lnTo>
                  <a:lnTo>
                    <a:pt x="0" y="982"/>
                  </a:lnTo>
                  <a:lnTo>
                    <a:pt x="0" y="1035"/>
                  </a:lnTo>
                  <a:lnTo>
                    <a:pt x="2" y="1090"/>
                  </a:lnTo>
                  <a:lnTo>
                    <a:pt x="5" y="1146"/>
                  </a:lnTo>
                  <a:lnTo>
                    <a:pt x="12" y="1200"/>
                  </a:lnTo>
                  <a:lnTo>
                    <a:pt x="22" y="1255"/>
                  </a:lnTo>
                  <a:lnTo>
                    <a:pt x="31" y="1311"/>
                  </a:lnTo>
                  <a:lnTo>
                    <a:pt x="46" y="1365"/>
                  </a:lnTo>
                  <a:lnTo>
                    <a:pt x="61" y="1420"/>
                  </a:lnTo>
                  <a:lnTo>
                    <a:pt x="79" y="1474"/>
                  </a:lnTo>
                  <a:lnTo>
                    <a:pt x="101" y="1529"/>
                  </a:lnTo>
                  <a:lnTo>
                    <a:pt x="124" y="1583"/>
                  </a:lnTo>
                  <a:lnTo>
                    <a:pt x="149" y="1636"/>
                  </a:lnTo>
                  <a:lnTo>
                    <a:pt x="177" y="1689"/>
                  </a:lnTo>
                  <a:lnTo>
                    <a:pt x="206" y="1742"/>
                  </a:lnTo>
                  <a:lnTo>
                    <a:pt x="239" y="1793"/>
                  </a:lnTo>
                  <a:lnTo>
                    <a:pt x="274" y="1844"/>
                  </a:lnTo>
                  <a:lnTo>
                    <a:pt x="312" y="1895"/>
                  </a:lnTo>
                  <a:lnTo>
                    <a:pt x="353" y="1943"/>
                  </a:lnTo>
                  <a:lnTo>
                    <a:pt x="396" y="1993"/>
                  </a:lnTo>
                  <a:lnTo>
                    <a:pt x="441" y="2039"/>
                  </a:lnTo>
                  <a:lnTo>
                    <a:pt x="489" y="2085"/>
                  </a:lnTo>
                  <a:lnTo>
                    <a:pt x="2552" y="2085"/>
                  </a:lnTo>
                  <a:lnTo>
                    <a:pt x="2552" y="2085"/>
                  </a:lnTo>
                  <a:lnTo>
                    <a:pt x="2526" y="2070"/>
                  </a:lnTo>
                  <a:lnTo>
                    <a:pt x="2450" y="2026"/>
                  </a:lnTo>
                  <a:lnTo>
                    <a:pt x="2336" y="1955"/>
                  </a:lnTo>
                  <a:lnTo>
                    <a:pt x="2266" y="1910"/>
                  </a:lnTo>
                  <a:lnTo>
                    <a:pt x="2192" y="1860"/>
                  </a:lnTo>
                  <a:lnTo>
                    <a:pt x="2111" y="1808"/>
                  </a:lnTo>
                  <a:lnTo>
                    <a:pt x="2025" y="1748"/>
                  </a:lnTo>
                  <a:lnTo>
                    <a:pt x="1938" y="1685"/>
                  </a:lnTo>
                  <a:lnTo>
                    <a:pt x="1849" y="1619"/>
                  </a:lnTo>
                  <a:lnTo>
                    <a:pt x="1758" y="1550"/>
                  </a:lnTo>
                  <a:lnTo>
                    <a:pt x="1667" y="1477"/>
                  </a:lnTo>
                  <a:lnTo>
                    <a:pt x="1578" y="1403"/>
                  </a:lnTo>
                  <a:lnTo>
                    <a:pt x="1492" y="1326"/>
                  </a:lnTo>
                  <a:lnTo>
                    <a:pt x="1451" y="1286"/>
                  </a:lnTo>
                  <a:lnTo>
                    <a:pt x="1410" y="1246"/>
                  </a:lnTo>
                  <a:lnTo>
                    <a:pt x="1370" y="1207"/>
                  </a:lnTo>
                  <a:lnTo>
                    <a:pt x="1332" y="1167"/>
                  </a:lnTo>
                  <a:lnTo>
                    <a:pt x="1296" y="1126"/>
                  </a:lnTo>
                  <a:lnTo>
                    <a:pt x="1261" y="1086"/>
                  </a:lnTo>
                  <a:lnTo>
                    <a:pt x="1227" y="1045"/>
                  </a:lnTo>
                  <a:lnTo>
                    <a:pt x="1195" y="1004"/>
                  </a:lnTo>
                  <a:lnTo>
                    <a:pt x="1167" y="962"/>
                  </a:lnTo>
                  <a:lnTo>
                    <a:pt x="1139" y="923"/>
                  </a:lnTo>
                  <a:lnTo>
                    <a:pt x="1114" y="881"/>
                  </a:lnTo>
                  <a:lnTo>
                    <a:pt x="1091" y="840"/>
                  </a:lnTo>
                  <a:lnTo>
                    <a:pt x="1071" y="801"/>
                  </a:lnTo>
                  <a:lnTo>
                    <a:pt x="1055" y="761"/>
                  </a:lnTo>
                  <a:lnTo>
                    <a:pt x="1042" y="720"/>
                  </a:lnTo>
                  <a:lnTo>
                    <a:pt x="1030" y="680"/>
                  </a:lnTo>
                  <a:lnTo>
                    <a:pt x="1022" y="642"/>
                  </a:lnTo>
                  <a:lnTo>
                    <a:pt x="1017" y="602"/>
                  </a:lnTo>
                  <a:lnTo>
                    <a:pt x="1015" y="565"/>
                  </a:lnTo>
                  <a:lnTo>
                    <a:pt x="1019" y="527"/>
                  </a:lnTo>
                  <a:lnTo>
                    <a:pt x="1023" y="489"/>
                  </a:lnTo>
                  <a:lnTo>
                    <a:pt x="1028" y="470"/>
                  </a:lnTo>
                  <a:lnTo>
                    <a:pt x="1033" y="452"/>
                  </a:lnTo>
                  <a:lnTo>
                    <a:pt x="1040" y="434"/>
                  </a:lnTo>
                  <a:lnTo>
                    <a:pt x="1048" y="416"/>
                  </a:lnTo>
                  <a:lnTo>
                    <a:pt x="1057" y="398"/>
                  </a:lnTo>
                  <a:lnTo>
                    <a:pt x="1066" y="381"/>
                  </a:lnTo>
                  <a:lnTo>
                    <a:pt x="1076" y="363"/>
                  </a:lnTo>
                  <a:lnTo>
                    <a:pt x="1088" y="347"/>
                  </a:lnTo>
                  <a:lnTo>
                    <a:pt x="1101" y="330"/>
                  </a:lnTo>
                  <a:lnTo>
                    <a:pt x="1116" y="312"/>
                  </a:lnTo>
                  <a:lnTo>
                    <a:pt x="1131" y="295"/>
                  </a:lnTo>
                  <a:lnTo>
                    <a:pt x="1147" y="281"/>
                  </a:lnTo>
                  <a:lnTo>
                    <a:pt x="1182" y="248"/>
                  </a:lnTo>
                  <a:lnTo>
                    <a:pt x="1223" y="216"/>
                  </a:lnTo>
                  <a:lnTo>
                    <a:pt x="1269" y="186"/>
                  </a:lnTo>
                  <a:lnTo>
                    <a:pt x="1321" y="158"/>
                  </a:lnTo>
                  <a:lnTo>
                    <a:pt x="1377" y="130"/>
                  </a:lnTo>
                  <a:lnTo>
                    <a:pt x="1377" y="130"/>
                  </a:lnTo>
                  <a:close/>
                </a:path>
              </a:pathLst>
            </a:custGeom>
            <a:solidFill>
              <a:schemeClr val="bg1">
                <a:lumMod val="95000"/>
                <a:alpha val="34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1155701" y="5800928"/>
              <a:ext cx="3420872" cy="5699176"/>
            </a:xfrm>
            <a:custGeom>
              <a:avLst/>
              <a:gdLst/>
              <a:ahLst/>
              <a:cxnLst>
                <a:cxn ang="0">
                  <a:pos x="99" y="1804"/>
                </a:cxn>
                <a:cxn ang="0">
                  <a:pos x="57" y="1647"/>
                </a:cxn>
                <a:cxn ang="0">
                  <a:pos x="29" y="1492"/>
                </a:cxn>
                <a:cxn ang="0">
                  <a:pos x="10" y="1342"/>
                </a:cxn>
                <a:cxn ang="0">
                  <a:pos x="1" y="1195"/>
                </a:cxn>
                <a:cxn ang="0">
                  <a:pos x="1" y="1054"/>
                </a:cxn>
                <a:cxn ang="0">
                  <a:pos x="10" y="919"/>
                </a:cxn>
                <a:cxn ang="0">
                  <a:pos x="26" y="790"/>
                </a:cxn>
                <a:cxn ang="0">
                  <a:pos x="49" y="667"/>
                </a:cxn>
                <a:cxn ang="0">
                  <a:pos x="81" y="553"/>
                </a:cxn>
                <a:cxn ang="0">
                  <a:pos x="117" y="445"/>
                </a:cxn>
                <a:cxn ang="0">
                  <a:pos x="158" y="346"/>
                </a:cxn>
                <a:cxn ang="0">
                  <a:pos x="203" y="255"/>
                </a:cxn>
                <a:cxn ang="0">
                  <a:pos x="254" y="176"/>
                </a:cxn>
                <a:cxn ang="0">
                  <a:pos x="307" y="105"/>
                </a:cxn>
                <a:cxn ang="0">
                  <a:pos x="363" y="47"/>
                </a:cxn>
                <a:cxn ang="0">
                  <a:pos x="421" y="0"/>
                </a:cxn>
                <a:cxn ang="0">
                  <a:pos x="383" y="57"/>
                </a:cxn>
                <a:cxn ang="0">
                  <a:pos x="317" y="176"/>
                </a:cxn>
                <a:cxn ang="0">
                  <a:pos x="265" y="298"/>
                </a:cxn>
                <a:cxn ang="0">
                  <a:pos x="226" y="421"/>
                </a:cxn>
                <a:cxn ang="0">
                  <a:pos x="201" y="544"/>
                </a:cxn>
                <a:cxn ang="0">
                  <a:pos x="188" y="667"/>
                </a:cxn>
                <a:cxn ang="0">
                  <a:pos x="186" y="789"/>
                </a:cxn>
                <a:cxn ang="0">
                  <a:pos x="196" y="911"/>
                </a:cxn>
                <a:cxn ang="0">
                  <a:pos x="219" y="1030"/>
                </a:cxn>
                <a:cxn ang="0">
                  <a:pos x="252" y="1147"/>
                </a:cxn>
                <a:cxn ang="0">
                  <a:pos x="297" y="1261"/>
                </a:cxn>
                <a:cxn ang="0">
                  <a:pos x="351" y="1371"/>
                </a:cxn>
                <a:cxn ang="0">
                  <a:pos x="416" y="1477"/>
                </a:cxn>
                <a:cxn ang="0">
                  <a:pos x="492" y="1578"/>
                </a:cxn>
                <a:cxn ang="0">
                  <a:pos x="576" y="1674"/>
                </a:cxn>
                <a:cxn ang="0">
                  <a:pos x="668" y="1763"/>
                </a:cxn>
                <a:cxn ang="0">
                  <a:pos x="99" y="1804"/>
                </a:cxn>
              </a:cxnLst>
              <a:rect l="0" t="0" r="r" b="b"/>
              <a:pathLst>
                <a:path w="718" h="1804">
                  <a:moveTo>
                    <a:pt x="99" y="1804"/>
                  </a:moveTo>
                  <a:lnTo>
                    <a:pt x="99" y="1804"/>
                  </a:lnTo>
                  <a:lnTo>
                    <a:pt x="77" y="1725"/>
                  </a:lnTo>
                  <a:lnTo>
                    <a:pt x="57" y="1647"/>
                  </a:lnTo>
                  <a:lnTo>
                    <a:pt x="43" y="1570"/>
                  </a:lnTo>
                  <a:lnTo>
                    <a:pt x="29" y="1492"/>
                  </a:lnTo>
                  <a:lnTo>
                    <a:pt x="18" y="1416"/>
                  </a:lnTo>
                  <a:lnTo>
                    <a:pt x="10" y="1342"/>
                  </a:lnTo>
                  <a:lnTo>
                    <a:pt x="5" y="1267"/>
                  </a:lnTo>
                  <a:lnTo>
                    <a:pt x="1" y="1195"/>
                  </a:lnTo>
                  <a:lnTo>
                    <a:pt x="0" y="1124"/>
                  </a:lnTo>
                  <a:lnTo>
                    <a:pt x="1" y="1054"/>
                  </a:lnTo>
                  <a:lnTo>
                    <a:pt x="5" y="987"/>
                  </a:lnTo>
                  <a:lnTo>
                    <a:pt x="10" y="919"/>
                  </a:lnTo>
                  <a:lnTo>
                    <a:pt x="18" y="853"/>
                  </a:lnTo>
                  <a:lnTo>
                    <a:pt x="26" y="790"/>
                  </a:lnTo>
                  <a:lnTo>
                    <a:pt x="38" y="728"/>
                  </a:lnTo>
                  <a:lnTo>
                    <a:pt x="49" y="667"/>
                  </a:lnTo>
                  <a:lnTo>
                    <a:pt x="64" y="609"/>
                  </a:lnTo>
                  <a:lnTo>
                    <a:pt x="81" y="553"/>
                  </a:lnTo>
                  <a:lnTo>
                    <a:pt x="97" y="496"/>
                  </a:lnTo>
                  <a:lnTo>
                    <a:pt x="117" y="445"/>
                  </a:lnTo>
                  <a:lnTo>
                    <a:pt x="137" y="394"/>
                  </a:lnTo>
                  <a:lnTo>
                    <a:pt x="158" y="346"/>
                  </a:lnTo>
                  <a:lnTo>
                    <a:pt x="180" y="300"/>
                  </a:lnTo>
                  <a:lnTo>
                    <a:pt x="203" y="255"/>
                  </a:lnTo>
                  <a:lnTo>
                    <a:pt x="227" y="214"/>
                  </a:lnTo>
                  <a:lnTo>
                    <a:pt x="254" y="176"/>
                  </a:lnTo>
                  <a:lnTo>
                    <a:pt x="280" y="140"/>
                  </a:lnTo>
                  <a:lnTo>
                    <a:pt x="307" y="105"/>
                  </a:lnTo>
                  <a:lnTo>
                    <a:pt x="335" y="76"/>
                  </a:lnTo>
                  <a:lnTo>
                    <a:pt x="363" y="47"/>
                  </a:lnTo>
                  <a:lnTo>
                    <a:pt x="391" y="21"/>
                  </a:lnTo>
                  <a:lnTo>
                    <a:pt x="421" y="0"/>
                  </a:lnTo>
                  <a:lnTo>
                    <a:pt x="421" y="0"/>
                  </a:lnTo>
                  <a:lnTo>
                    <a:pt x="383" y="57"/>
                  </a:lnTo>
                  <a:lnTo>
                    <a:pt x="348" y="117"/>
                  </a:lnTo>
                  <a:lnTo>
                    <a:pt x="317" y="176"/>
                  </a:lnTo>
                  <a:lnTo>
                    <a:pt x="289" y="237"/>
                  </a:lnTo>
                  <a:lnTo>
                    <a:pt x="265" y="298"/>
                  </a:lnTo>
                  <a:lnTo>
                    <a:pt x="244" y="359"/>
                  </a:lnTo>
                  <a:lnTo>
                    <a:pt x="226" y="421"/>
                  </a:lnTo>
                  <a:lnTo>
                    <a:pt x="213" y="482"/>
                  </a:lnTo>
                  <a:lnTo>
                    <a:pt x="201" y="544"/>
                  </a:lnTo>
                  <a:lnTo>
                    <a:pt x="193" y="605"/>
                  </a:lnTo>
                  <a:lnTo>
                    <a:pt x="188" y="667"/>
                  </a:lnTo>
                  <a:lnTo>
                    <a:pt x="185" y="728"/>
                  </a:lnTo>
                  <a:lnTo>
                    <a:pt x="186" y="789"/>
                  </a:lnTo>
                  <a:lnTo>
                    <a:pt x="189" y="850"/>
                  </a:lnTo>
                  <a:lnTo>
                    <a:pt x="196" y="911"/>
                  </a:lnTo>
                  <a:lnTo>
                    <a:pt x="206" y="970"/>
                  </a:lnTo>
                  <a:lnTo>
                    <a:pt x="219" y="1030"/>
                  </a:lnTo>
                  <a:lnTo>
                    <a:pt x="234" y="1089"/>
                  </a:lnTo>
                  <a:lnTo>
                    <a:pt x="252" y="1147"/>
                  </a:lnTo>
                  <a:lnTo>
                    <a:pt x="274" y="1205"/>
                  </a:lnTo>
                  <a:lnTo>
                    <a:pt x="297" y="1261"/>
                  </a:lnTo>
                  <a:lnTo>
                    <a:pt x="323" y="1317"/>
                  </a:lnTo>
                  <a:lnTo>
                    <a:pt x="351" y="1371"/>
                  </a:lnTo>
                  <a:lnTo>
                    <a:pt x="383" y="1424"/>
                  </a:lnTo>
                  <a:lnTo>
                    <a:pt x="416" y="1477"/>
                  </a:lnTo>
                  <a:lnTo>
                    <a:pt x="452" y="1528"/>
                  </a:lnTo>
                  <a:lnTo>
                    <a:pt x="492" y="1578"/>
                  </a:lnTo>
                  <a:lnTo>
                    <a:pt x="531" y="1626"/>
                  </a:lnTo>
                  <a:lnTo>
                    <a:pt x="576" y="1674"/>
                  </a:lnTo>
                  <a:lnTo>
                    <a:pt x="620" y="1718"/>
                  </a:lnTo>
                  <a:lnTo>
                    <a:pt x="668" y="1763"/>
                  </a:lnTo>
                  <a:lnTo>
                    <a:pt x="718" y="1804"/>
                  </a:lnTo>
                  <a:lnTo>
                    <a:pt x="99" y="1804"/>
                  </a:lnTo>
                  <a:lnTo>
                    <a:pt x="99" y="1804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  <a:alpha val="37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prstClr val="black"/>
                </a:solidFill>
                <a:latin typeface="Arial" charset="0"/>
              </a:endParaRPr>
            </a:p>
          </p:txBody>
        </p:sp>
      </p:grpSp>
      <p:sp>
        <p:nvSpPr>
          <p:cNvPr id="14" name="Rectangle 4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endParaRPr lang="en-US" sz="1350" dirty="0">
              <a:solidFill>
                <a:prstClr val="white"/>
              </a:solidFill>
            </a:endParaRPr>
          </a:p>
        </p:txBody>
      </p:sp>
      <p:grpSp>
        <p:nvGrpSpPr>
          <p:cNvPr id="15" name="Group 43"/>
          <p:cNvGrpSpPr>
            <a:grpSpLocks/>
          </p:cNvGrpSpPr>
          <p:nvPr/>
        </p:nvGrpSpPr>
        <p:grpSpPr bwMode="auto">
          <a:xfrm>
            <a:off x="0" y="2268538"/>
            <a:ext cx="4191000" cy="4589462"/>
            <a:chOff x="-1" y="1600199"/>
            <a:chExt cx="4501019" cy="5257801"/>
          </a:xfrm>
        </p:grpSpPr>
        <p:sp>
          <p:nvSpPr>
            <p:cNvPr id="16" name="Freeform 7"/>
            <p:cNvSpPr>
              <a:spLocks/>
            </p:cNvSpPr>
            <p:nvPr/>
          </p:nvSpPr>
          <p:spPr bwMode="auto">
            <a:xfrm>
              <a:off x="-1" y="1600199"/>
              <a:ext cx="4127640" cy="251523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4" y="18"/>
                </a:cxn>
                <a:cxn ang="0">
                  <a:pos x="246" y="40"/>
                </a:cxn>
                <a:cxn ang="0">
                  <a:pos x="365" y="64"/>
                </a:cxn>
                <a:cxn ang="0">
                  <a:pos x="596" y="127"/>
                </a:cxn>
                <a:cxn ang="0">
                  <a:pos x="815" y="200"/>
                </a:cxn>
                <a:cxn ang="0">
                  <a:pos x="1025" y="286"/>
                </a:cxn>
                <a:cxn ang="0">
                  <a:pos x="1223" y="380"/>
                </a:cxn>
                <a:cxn ang="0">
                  <a:pos x="1411" y="482"/>
                </a:cxn>
                <a:cxn ang="0">
                  <a:pos x="1588" y="591"/>
                </a:cxn>
                <a:cxn ang="0">
                  <a:pos x="1753" y="707"/>
                </a:cxn>
                <a:cxn ang="0">
                  <a:pos x="1907" y="824"/>
                </a:cxn>
                <a:cxn ang="0">
                  <a:pos x="2047" y="946"/>
                </a:cxn>
                <a:cxn ang="0">
                  <a:pos x="2177" y="1066"/>
                </a:cxn>
                <a:cxn ang="0">
                  <a:pos x="2293" y="1189"/>
                </a:cxn>
                <a:cxn ang="0">
                  <a:pos x="2397" y="1308"/>
                </a:cxn>
                <a:cxn ang="0">
                  <a:pos x="2488" y="1423"/>
                </a:cxn>
                <a:cxn ang="0">
                  <a:pos x="2565" y="1534"/>
                </a:cxn>
                <a:cxn ang="0">
                  <a:pos x="2600" y="1587"/>
                </a:cxn>
                <a:cxn ang="0">
                  <a:pos x="2535" y="1522"/>
                </a:cxn>
                <a:cxn ang="0">
                  <a:pos x="2455" y="1451"/>
                </a:cxn>
                <a:cxn ang="0">
                  <a:pos x="2359" y="1375"/>
                </a:cxn>
                <a:cxn ang="0">
                  <a:pos x="2247" y="1294"/>
                </a:cxn>
                <a:cxn ang="0">
                  <a:pos x="2119" y="1215"/>
                </a:cxn>
                <a:cxn ang="0">
                  <a:pos x="1981" y="1134"/>
                </a:cxn>
                <a:cxn ang="0">
                  <a:pos x="1827" y="1058"/>
                </a:cxn>
                <a:cxn ang="0">
                  <a:pos x="1662" y="986"/>
                </a:cxn>
                <a:cxn ang="0">
                  <a:pos x="1486" y="921"/>
                </a:cxn>
                <a:cxn ang="0">
                  <a:pos x="1299" y="865"/>
                </a:cxn>
                <a:cxn ang="0">
                  <a:pos x="1103" y="819"/>
                </a:cxn>
                <a:cxn ang="0">
                  <a:pos x="896" y="787"/>
                </a:cxn>
                <a:cxn ang="0">
                  <a:pos x="791" y="776"/>
                </a:cxn>
                <a:cxn ang="0">
                  <a:pos x="683" y="769"/>
                </a:cxn>
                <a:cxn ang="0">
                  <a:pos x="573" y="768"/>
                </a:cxn>
                <a:cxn ang="0">
                  <a:pos x="462" y="769"/>
                </a:cxn>
                <a:cxn ang="0">
                  <a:pos x="348" y="776"/>
                </a:cxn>
                <a:cxn ang="0">
                  <a:pos x="234" y="787"/>
                </a:cxn>
                <a:cxn ang="0">
                  <a:pos x="117" y="806"/>
                </a:cxn>
                <a:cxn ang="0">
                  <a:pos x="0" y="827"/>
                </a:cxn>
                <a:cxn ang="0">
                  <a:pos x="0" y="0"/>
                </a:cxn>
              </a:cxnLst>
              <a:rect l="0" t="0" r="r" b="b"/>
              <a:pathLst>
                <a:path w="2600" h="1587">
                  <a:moveTo>
                    <a:pt x="0" y="0"/>
                  </a:moveTo>
                  <a:lnTo>
                    <a:pt x="0" y="0"/>
                  </a:lnTo>
                  <a:lnTo>
                    <a:pt x="63" y="8"/>
                  </a:lnTo>
                  <a:lnTo>
                    <a:pt x="124" y="18"/>
                  </a:lnTo>
                  <a:lnTo>
                    <a:pt x="185" y="28"/>
                  </a:lnTo>
                  <a:lnTo>
                    <a:pt x="246" y="40"/>
                  </a:lnTo>
                  <a:lnTo>
                    <a:pt x="305" y="53"/>
                  </a:lnTo>
                  <a:lnTo>
                    <a:pt x="365" y="64"/>
                  </a:lnTo>
                  <a:lnTo>
                    <a:pt x="480" y="94"/>
                  </a:lnTo>
                  <a:lnTo>
                    <a:pt x="596" y="127"/>
                  </a:lnTo>
                  <a:lnTo>
                    <a:pt x="706" y="162"/>
                  </a:lnTo>
                  <a:lnTo>
                    <a:pt x="815" y="200"/>
                  </a:lnTo>
                  <a:lnTo>
                    <a:pt x="921" y="241"/>
                  </a:lnTo>
                  <a:lnTo>
                    <a:pt x="1025" y="286"/>
                  </a:lnTo>
                  <a:lnTo>
                    <a:pt x="1126" y="330"/>
                  </a:lnTo>
                  <a:lnTo>
                    <a:pt x="1223" y="380"/>
                  </a:lnTo>
                  <a:lnTo>
                    <a:pt x="1319" y="429"/>
                  </a:lnTo>
                  <a:lnTo>
                    <a:pt x="1411" y="482"/>
                  </a:lnTo>
                  <a:lnTo>
                    <a:pt x="1502" y="537"/>
                  </a:lnTo>
                  <a:lnTo>
                    <a:pt x="1588" y="591"/>
                  </a:lnTo>
                  <a:lnTo>
                    <a:pt x="1672" y="649"/>
                  </a:lnTo>
                  <a:lnTo>
                    <a:pt x="1753" y="707"/>
                  </a:lnTo>
                  <a:lnTo>
                    <a:pt x="1831" y="764"/>
                  </a:lnTo>
                  <a:lnTo>
                    <a:pt x="1907" y="824"/>
                  </a:lnTo>
                  <a:lnTo>
                    <a:pt x="1979" y="885"/>
                  </a:lnTo>
                  <a:lnTo>
                    <a:pt x="2047" y="946"/>
                  </a:lnTo>
                  <a:lnTo>
                    <a:pt x="2113" y="1005"/>
                  </a:lnTo>
                  <a:lnTo>
                    <a:pt x="2177" y="1066"/>
                  </a:lnTo>
                  <a:lnTo>
                    <a:pt x="2237" y="1128"/>
                  </a:lnTo>
                  <a:lnTo>
                    <a:pt x="2293" y="1189"/>
                  </a:lnTo>
                  <a:lnTo>
                    <a:pt x="2347" y="1248"/>
                  </a:lnTo>
                  <a:lnTo>
                    <a:pt x="2397" y="1308"/>
                  </a:lnTo>
                  <a:lnTo>
                    <a:pt x="2445" y="1365"/>
                  </a:lnTo>
                  <a:lnTo>
                    <a:pt x="2488" y="1423"/>
                  </a:lnTo>
                  <a:lnTo>
                    <a:pt x="2529" y="1479"/>
                  </a:lnTo>
                  <a:lnTo>
                    <a:pt x="2565" y="1534"/>
                  </a:lnTo>
                  <a:lnTo>
                    <a:pt x="2600" y="1587"/>
                  </a:lnTo>
                  <a:lnTo>
                    <a:pt x="2600" y="1587"/>
                  </a:lnTo>
                  <a:lnTo>
                    <a:pt x="2570" y="1555"/>
                  </a:lnTo>
                  <a:lnTo>
                    <a:pt x="2535" y="1522"/>
                  </a:lnTo>
                  <a:lnTo>
                    <a:pt x="2497" y="1487"/>
                  </a:lnTo>
                  <a:lnTo>
                    <a:pt x="2455" y="1451"/>
                  </a:lnTo>
                  <a:lnTo>
                    <a:pt x="2408" y="1413"/>
                  </a:lnTo>
                  <a:lnTo>
                    <a:pt x="2359" y="1375"/>
                  </a:lnTo>
                  <a:lnTo>
                    <a:pt x="2304" y="1336"/>
                  </a:lnTo>
                  <a:lnTo>
                    <a:pt x="2247" y="1294"/>
                  </a:lnTo>
                  <a:lnTo>
                    <a:pt x="2185" y="1255"/>
                  </a:lnTo>
                  <a:lnTo>
                    <a:pt x="2119" y="1215"/>
                  </a:lnTo>
                  <a:lnTo>
                    <a:pt x="2052" y="1174"/>
                  </a:lnTo>
                  <a:lnTo>
                    <a:pt x="1981" y="1134"/>
                  </a:lnTo>
                  <a:lnTo>
                    <a:pt x="1905" y="1096"/>
                  </a:lnTo>
                  <a:lnTo>
                    <a:pt x="1827" y="1058"/>
                  </a:lnTo>
                  <a:lnTo>
                    <a:pt x="1746" y="1020"/>
                  </a:lnTo>
                  <a:lnTo>
                    <a:pt x="1662" y="986"/>
                  </a:lnTo>
                  <a:lnTo>
                    <a:pt x="1576" y="953"/>
                  </a:lnTo>
                  <a:lnTo>
                    <a:pt x="1486" y="921"/>
                  </a:lnTo>
                  <a:lnTo>
                    <a:pt x="1393" y="891"/>
                  </a:lnTo>
                  <a:lnTo>
                    <a:pt x="1299" y="865"/>
                  </a:lnTo>
                  <a:lnTo>
                    <a:pt x="1202" y="840"/>
                  </a:lnTo>
                  <a:lnTo>
                    <a:pt x="1103" y="819"/>
                  </a:lnTo>
                  <a:lnTo>
                    <a:pt x="1000" y="801"/>
                  </a:lnTo>
                  <a:lnTo>
                    <a:pt x="896" y="787"/>
                  </a:lnTo>
                  <a:lnTo>
                    <a:pt x="843" y="781"/>
                  </a:lnTo>
                  <a:lnTo>
                    <a:pt x="791" y="776"/>
                  </a:lnTo>
                  <a:lnTo>
                    <a:pt x="738" y="773"/>
                  </a:lnTo>
                  <a:lnTo>
                    <a:pt x="683" y="769"/>
                  </a:lnTo>
                  <a:lnTo>
                    <a:pt x="629" y="768"/>
                  </a:lnTo>
                  <a:lnTo>
                    <a:pt x="573" y="768"/>
                  </a:lnTo>
                  <a:lnTo>
                    <a:pt x="518" y="768"/>
                  </a:lnTo>
                  <a:lnTo>
                    <a:pt x="462" y="769"/>
                  </a:lnTo>
                  <a:lnTo>
                    <a:pt x="406" y="773"/>
                  </a:lnTo>
                  <a:lnTo>
                    <a:pt x="348" y="776"/>
                  </a:lnTo>
                  <a:lnTo>
                    <a:pt x="292" y="781"/>
                  </a:lnTo>
                  <a:lnTo>
                    <a:pt x="234" y="787"/>
                  </a:lnTo>
                  <a:lnTo>
                    <a:pt x="177" y="796"/>
                  </a:lnTo>
                  <a:lnTo>
                    <a:pt x="117" y="806"/>
                  </a:lnTo>
                  <a:lnTo>
                    <a:pt x="59" y="816"/>
                  </a:lnTo>
                  <a:lnTo>
                    <a:pt x="0" y="8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7" name="Freeform 8"/>
            <p:cNvSpPr>
              <a:spLocks/>
            </p:cNvSpPr>
            <p:nvPr/>
          </p:nvSpPr>
          <p:spPr bwMode="auto">
            <a:xfrm>
              <a:off x="-1" y="3580740"/>
              <a:ext cx="1600931" cy="3277260"/>
            </a:xfrm>
            <a:custGeom>
              <a:avLst/>
              <a:gdLst/>
              <a:ahLst/>
              <a:cxnLst>
                <a:cxn ang="0">
                  <a:pos x="0" y="776"/>
                </a:cxn>
                <a:cxn ang="0">
                  <a:pos x="0" y="776"/>
                </a:cxn>
                <a:cxn ang="0">
                  <a:pos x="38" y="703"/>
                </a:cxn>
                <a:cxn ang="0">
                  <a:pos x="78" y="634"/>
                </a:cxn>
                <a:cxn ang="0">
                  <a:pos x="119" y="566"/>
                </a:cxn>
                <a:cxn ang="0">
                  <a:pos x="162" y="502"/>
                </a:cxn>
                <a:cxn ang="0">
                  <a:pos x="208" y="441"/>
                </a:cxn>
                <a:cxn ang="0">
                  <a:pos x="256" y="381"/>
                </a:cxn>
                <a:cxn ang="0">
                  <a:pos x="305" y="327"/>
                </a:cxn>
                <a:cxn ang="0">
                  <a:pos x="330" y="300"/>
                </a:cxn>
                <a:cxn ang="0">
                  <a:pos x="357" y="274"/>
                </a:cxn>
                <a:cxn ang="0">
                  <a:pos x="385" y="249"/>
                </a:cxn>
                <a:cxn ang="0">
                  <a:pos x="411" y="226"/>
                </a:cxn>
                <a:cxn ang="0">
                  <a:pos x="439" y="203"/>
                </a:cxn>
                <a:cxn ang="0">
                  <a:pos x="469" y="182"/>
                </a:cxn>
                <a:cxn ang="0">
                  <a:pos x="497" y="160"/>
                </a:cxn>
                <a:cxn ang="0">
                  <a:pos x="527" y="140"/>
                </a:cxn>
                <a:cxn ang="0">
                  <a:pos x="558" y="122"/>
                </a:cxn>
                <a:cxn ang="0">
                  <a:pos x="588" y="104"/>
                </a:cxn>
                <a:cxn ang="0">
                  <a:pos x="619" y="87"/>
                </a:cxn>
                <a:cxn ang="0">
                  <a:pos x="652" y="71"/>
                </a:cxn>
                <a:cxn ang="0">
                  <a:pos x="685" y="56"/>
                </a:cxn>
                <a:cxn ang="0">
                  <a:pos x="718" y="43"/>
                </a:cxn>
                <a:cxn ang="0">
                  <a:pos x="751" y="31"/>
                </a:cxn>
                <a:cxn ang="0">
                  <a:pos x="786" y="20"/>
                </a:cxn>
                <a:cxn ang="0">
                  <a:pos x="822" y="10"/>
                </a:cxn>
                <a:cxn ang="0">
                  <a:pos x="857" y="0"/>
                </a:cxn>
                <a:cxn ang="0">
                  <a:pos x="857" y="0"/>
                </a:cxn>
                <a:cxn ang="0">
                  <a:pos x="806" y="46"/>
                </a:cxn>
                <a:cxn ang="0">
                  <a:pos x="754" y="94"/>
                </a:cxn>
                <a:cxn ang="0">
                  <a:pos x="706" y="144"/>
                </a:cxn>
                <a:cxn ang="0">
                  <a:pos x="660" y="196"/>
                </a:cxn>
                <a:cxn ang="0">
                  <a:pos x="617" y="249"/>
                </a:cxn>
                <a:cxn ang="0">
                  <a:pos x="576" y="304"/>
                </a:cxn>
                <a:cxn ang="0">
                  <a:pos x="536" y="362"/>
                </a:cxn>
                <a:cxn ang="0">
                  <a:pos x="498" y="419"/>
                </a:cxn>
                <a:cxn ang="0">
                  <a:pos x="462" y="479"/>
                </a:cxn>
                <a:cxn ang="0">
                  <a:pos x="429" y="538"/>
                </a:cxn>
                <a:cxn ang="0">
                  <a:pos x="398" y="601"/>
                </a:cxn>
                <a:cxn ang="0">
                  <a:pos x="368" y="664"/>
                </a:cxn>
                <a:cxn ang="0">
                  <a:pos x="340" y="728"/>
                </a:cxn>
                <a:cxn ang="0">
                  <a:pos x="315" y="792"/>
                </a:cxn>
                <a:cxn ang="0">
                  <a:pos x="291" y="858"/>
                </a:cxn>
                <a:cxn ang="0">
                  <a:pos x="269" y="925"/>
                </a:cxn>
                <a:cxn ang="0">
                  <a:pos x="249" y="992"/>
                </a:cxn>
                <a:cxn ang="0">
                  <a:pos x="229" y="1060"/>
                </a:cxn>
                <a:cxn ang="0">
                  <a:pos x="213" y="1128"/>
                </a:cxn>
                <a:cxn ang="0">
                  <a:pos x="198" y="1197"/>
                </a:cxn>
                <a:cxn ang="0">
                  <a:pos x="185" y="1266"/>
                </a:cxn>
                <a:cxn ang="0">
                  <a:pos x="173" y="1336"/>
                </a:cxn>
                <a:cxn ang="0">
                  <a:pos x="162" y="1405"/>
                </a:cxn>
                <a:cxn ang="0">
                  <a:pos x="154" y="1474"/>
                </a:cxn>
                <a:cxn ang="0">
                  <a:pos x="147" y="1544"/>
                </a:cxn>
                <a:cxn ang="0">
                  <a:pos x="140" y="1613"/>
                </a:cxn>
                <a:cxn ang="0">
                  <a:pos x="137" y="1682"/>
                </a:cxn>
                <a:cxn ang="0">
                  <a:pos x="134" y="1752"/>
                </a:cxn>
                <a:cxn ang="0">
                  <a:pos x="132" y="1821"/>
                </a:cxn>
                <a:cxn ang="0">
                  <a:pos x="132" y="1889"/>
                </a:cxn>
                <a:cxn ang="0">
                  <a:pos x="134" y="1956"/>
                </a:cxn>
                <a:cxn ang="0">
                  <a:pos x="135" y="2024"/>
                </a:cxn>
                <a:cxn ang="0">
                  <a:pos x="0" y="2024"/>
                </a:cxn>
                <a:cxn ang="0">
                  <a:pos x="0" y="776"/>
                </a:cxn>
                <a:cxn ang="0">
                  <a:pos x="0" y="776"/>
                </a:cxn>
              </a:cxnLst>
              <a:rect l="0" t="0" r="r" b="b"/>
              <a:pathLst>
                <a:path w="857" h="2024">
                  <a:moveTo>
                    <a:pt x="0" y="776"/>
                  </a:moveTo>
                  <a:lnTo>
                    <a:pt x="0" y="776"/>
                  </a:lnTo>
                  <a:lnTo>
                    <a:pt x="38" y="703"/>
                  </a:lnTo>
                  <a:lnTo>
                    <a:pt x="78" y="634"/>
                  </a:lnTo>
                  <a:lnTo>
                    <a:pt x="119" y="566"/>
                  </a:lnTo>
                  <a:lnTo>
                    <a:pt x="162" y="502"/>
                  </a:lnTo>
                  <a:lnTo>
                    <a:pt x="208" y="441"/>
                  </a:lnTo>
                  <a:lnTo>
                    <a:pt x="256" y="381"/>
                  </a:lnTo>
                  <a:lnTo>
                    <a:pt x="305" y="327"/>
                  </a:lnTo>
                  <a:lnTo>
                    <a:pt x="330" y="300"/>
                  </a:lnTo>
                  <a:lnTo>
                    <a:pt x="357" y="274"/>
                  </a:lnTo>
                  <a:lnTo>
                    <a:pt x="385" y="249"/>
                  </a:lnTo>
                  <a:lnTo>
                    <a:pt x="411" y="226"/>
                  </a:lnTo>
                  <a:lnTo>
                    <a:pt x="439" y="203"/>
                  </a:lnTo>
                  <a:lnTo>
                    <a:pt x="469" y="182"/>
                  </a:lnTo>
                  <a:lnTo>
                    <a:pt x="497" y="160"/>
                  </a:lnTo>
                  <a:lnTo>
                    <a:pt x="527" y="140"/>
                  </a:lnTo>
                  <a:lnTo>
                    <a:pt x="558" y="122"/>
                  </a:lnTo>
                  <a:lnTo>
                    <a:pt x="588" y="104"/>
                  </a:lnTo>
                  <a:lnTo>
                    <a:pt x="619" y="87"/>
                  </a:lnTo>
                  <a:lnTo>
                    <a:pt x="652" y="71"/>
                  </a:lnTo>
                  <a:lnTo>
                    <a:pt x="685" y="56"/>
                  </a:lnTo>
                  <a:lnTo>
                    <a:pt x="718" y="43"/>
                  </a:lnTo>
                  <a:lnTo>
                    <a:pt x="751" y="31"/>
                  </a:lnTo>
                  <a:lnTo>
                    <a:pt x="786" y="20"/>
                  </a:lnTo>
                  <a:lnTo>
                    <a:pt x="822" y="10"/>
                  </a:lnTo>
                  <a:lnTo>
                    <a:pt x="857" y="0"/>
                  </a:lnTo>
                  <a:lnTo>
                    <a:pt x="857" y="0"/>
                  </a:lnTo>
                  <a:lnTo>
                    <a:pt x="806" y="46"/>
                  </a:lnTo>
                  <a:lnTo>
                    <a:pt x="754" y="94"/>
                  </a:lnTo>
                  <a:lnTo>
                    <a:pt x="706" y="144"/>
                  </a:lnTo>
                  <a:lnTo>
                    <a:pt x="660" y="196"/>
                  </a:lnTo>
                  <a:lnTo>
                    <a:pt x="617" y="249"/>
                  </a:lnTo>
                  <a:lnTo>
                    <a:pt x="576" y="304"/>
                  </a:lnTo>
                  <a:lnTo>
                    <a:pt x="536" y="362"/>
                  </a:lnTo>
                  <a:lnTo>
                    <a:pt x="498" y="419"/>
                  </a:lnTo>
                  <a:lnTo>
                    <a:pt x="462" y="479"/>
                  </a:lnTo>
                  <a:lnTo>
                    <a:pt x="429" y="538"/>
                  </a:lnTo>
                  <a:lnTo>
                    <a:pt x="398" y="601"/>
                  </a:lnTo>
                  <a:lnTo>
                    <a:pt x="368" y="664"/>
                  </a:lnTo>
                  <a:lnTo>
                    <a:pt x="340" y="728"/>
                  </a:lnTo>
                  <a:lnTo>
                    <a:pt x="315" y="792"/>
                  </a:lnTo>
                  <a:lnTo>
                    <a:pt x="291" y="858"/>
                  </a:lnTo>
                  <a:lnTo>
                    <a:pt x="269" y="925"/>
                  </a:lnTo>
                  <a:lnTo>
                    <a:pt x="249" y="992"/>
                  </a:lnTo>
                  <a:lnTo>
                    <a:pt x="229" y="1060"/>
                  </a:lnTo>
                  <a:lnTo>
                    <a:pt x="213" y="1128"/>
                  </a:lnTo>
                  <a:lnTo>
                    <a:pt x="198" y="1197"/>
                  </a:lnTo>
                  <a:lnTo>
                    <a:pt x="185" y="1266"/>
                  </a:lnTo>
                  <a:lnTo>
                    <a:pt x="173" y="1336"/>
                  </a:lnTo>
                  <a:lnTo>
                    <a:pt x="162" y="1405"/>
                  </a:lnTo>
                  <a:lnTo>
                    <a:pt x="154" y="1474"/>
                  </a:lnTo>
                  <a:lnTo>
                    <a:pt x="147" y="1544"/>
                  </a:lnTo>
                  <a:lnTo>
                    <a:pt x="140" y="1613"/>
                  </a:lnTo>
                  <a:lnTo>
                    <a:pt x="137" y="1682"/>
                  </a:lnTo>
                  <a:lnTo>
                    <a:pt x="134" y="1752"/>
                  </a:lnTo>
                  <a:lnTo>
                    <a:pt x="132" y="1821"/>
                  </a:lnTo>
                  <a:lnTo>
                    <a:pt x="132" y="1889"/>
                  </a:lnTo>
                  <a:lnTo>
                    <a:pt x="134" y="1956"/>
                  </a:lnTo>
                  <a:lnTo>
                    <a:pt x="135" y="2024"/>
                  </a:lnTo>
                  <a:lnTo>
                    <a:pt x="0" y="2024"/>
                  </a:lnTo>
                  <a:lnTo>
                    <a:pt x="0" y="776"/>
                  </a:lnTo>
                  <a:lnTo>
                    <a:pt x="0" y="776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44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8" name="Freeform 9"/>
            <p:cNvSpPr>
              <a:spLocks/>
            </p:cNvSpPr>
            <p:nvPr/>
          </p:nvSpPr>
          <p:spPr bwMode="auto">
            <a:xfrm>
              <a:off x="-1" y="2438610"/>
              <a:ext cx="2894974" cy="2153316"/>
            </a:xfrm>
            <a:custGeom>
              <a:avLst/>
              <a:gdLst/>
              <a:ahLst/>
              <a:cxnLst>
                <a:cxn ang="0">
                  <a:pos x="0" y="118"/>
                </a:cxn>
                <a:cxn ang="0">
                  <a:pos x="165" y="69"/>
                </a:cxn>
                <a:cxn ang="0">
                  <a:pos x="327" y="33"/>
                </a:cxn>
                <a:cxn ang="0">
                  <a:pos x="487" y="11"/>
                </a:cxn>
                <a:cxn ang="0">
                  <a:pos x="645" y="1"/>
                </a:cxn>
                <a:cxn ang="0">
                  <a:pos x="797" y="1"/>
                </a:cxn>
                <a:cxn ang="0">
                  <a:pos x="946" y="13"/>
                </a:cxn>
                <a:cxn ang="0">
                  <a:pos x="1088" y="33"/>
                </a:cxn>
                <a:cxn ang="0">
                  <a:pos x="1225" y="62"/>
                </a:cxn>
                <a:cxn ang="0">
                  <a:pos x="1352" y="97"/>
                </a:cxn>
                <a:cxn ang="0">
                  <a:pos x="1472" y="138"/>
                </a:cxn>
                <a:cxn ang="0">
                  <a:pos x="1585" y="184"/>
                </a:cxn>
                <a:cxn ang="0">
                  <a:pos x="1685" y="236"/>
                </a:cxn>
                <a:cxn ang="0">
                  <a:pos x="1776" y="288"/>
                </a:cxn>
                <a:cxn ang="0">
                  <a:pos x="1854" y="343"/>
                </a:cxn>
                <a:cxn ang="0">
                  <a:pos x="1921" y="399"/>
                </a:cxn>
                <a:cxn ang="0">
                  <a:pos x="1974" y="455"/>
                </a:cxn>
                <a:cxn ang="0">
                  <a:pos x="1920" y="434"/>
                </a:cxn>
                <a:cxn ang="0">
                  <a:pos x="1804" y="394"/>
                </a:cxn>
                <a:cxn ang="0">
                  <a:pos x="1680" y="361"/>
                </a:cxn>
                <a:cxn ang="0">
                  <a:pos x="1548" y="338"/>
                </a:cxn>
                <a:cxn ang="0">
                  <a:pos x="1413" y="323"/>
                </a:cxn>
                <a:cxn ang="0">
                  <a:pos x="1273" y="321"/>
                </a:cxn>
                <a:cxn ang="0">
                  <a:pos x="1132" y="331"/>
                </a:cxn>
                <a:cxn ang="0">
                  <a:pos x="990" y="356"/>
                </a:cxn>
                <a:cxn ang="0">
                  <a:pos x="919" y="374"/>
                </a:cxn>
                <a:cxn ang="0">
                  <a:pos x="850" y="396"/>
                </a:cxn>
                <a:cxn ang="0">
                  <a:pos x="781" y="424"/>
                </a:cxn>
                <a:cxn ang="0">
                  <a:pos x="711" y="455"/>
                </a:cxn>
                <a:cxn ang="0">
                  <a:pos x="645" y="490"/>
                </a:cxn>
                <a:cxn ang="0">
                  <a:pos x="579" y="531"/>
                </a:cxn>
                <a:cxn ang="0">
                  <a:pos x="515" y="577"/>
                </a:cxn>
                <a:cxn ang="0">
                  <a:pos x="452" y="629"/>
                </a:cxn>
                <a:cxn ang="0">
                  <a:pos x="391" y="685"/>
                </a:cxn>
                <a:cxn ang="0">
                  <a:pos x="333" y="747"/>
                </a:cxn>
                <a:cxn ang="0">
                  <a:pos x="277" y="815"/>
                </a:cxn>
                <a:cxn ang="0">
                  <a:pos x="223" y="889"/>
                </a:cxn>
                <a:cxn ang="0">
                  <a:pos x="172" y="970"/>
                </a:cxn>
                <a:cxn ang="0">
                  <a:pos x="124" y="1056"/>
                </a:cxn>
                <a:cxn ang="0">
                  <a:pos x="79" y="1150"/>
                </a:cxn>
                <a:cxn ang="0">
                  <a:pos x="38" y="1249"/>
                </a:cxn>
                <a:cxn ang="0">
                  <a:pos x="0" y="1357"/>
                </a:cxn>
                <a:cxn ang="0">
                  <a:pos x="0" y="118"/>
                </a:cxn>
              </a:cxnLst>
              <a:rect l="0" t="0" r="r" b="b"/>
              <a:pathLst>
                <a:path w="1974" h="1357">
                  <a:moveTo>
                    <a:pt x="0" y="118"/>
                  </a:moveTo>
                  <a:lnTo>
                    <a:pt x="0" y="118"/>
                  </a:lnTo>
                  <a:lnTo>
                    <a:pt x="83" y="92"/>
                  </a:lnTo>
                  <a:lnTo>
                    <a:pt x="165" y="69"/>
                  </a:lnTo>
                  <a:lnTo>
                    <a:pt x="246" y="49"/>
                  </a:lnTo>
                  <a:lnTo>
                    <a:pt x="327" y="33"/>
                  </a:lnTo>
                  <a:lnTo>
                    <a:pt x="408" y="21"/>
                  </a:lnTo>
                  <a:lnTo>
                    <a:pt x="487" y="11"/>
                  </a:lnTo>
                  <a:lnTo>
                    <a:pt x="566" y="5"/>
                  </a:lnTo>
                  <a:lnTo>
                    <a:pt x="645" y="1"/>
                  </a:lnTo>
                  <a:lnTo>
                    <a:pt x="721" y="0"/>
                  </a:lnTo>
                  <a:lnTo>
                    <a:pt x="797" y="1"/>
                  </a:lnTo>
                  <a:lnTo>
                    <a:pt x="873" y="6"/>
                  </a:lnTo>
                  <a:lnTo>
                    <a:pt x="946" y="13"/>
                  </a:lnTo>
                  <a:lnTo>
                    <a:pt x="1018" y="23"/>
                  </a:lnTo>
                  <a:lnTo>
                    <a:pt x="1088" y="33"/>
                  </a:lnTo>
                  <a:lnTo>
                    <a:pt x="1157" y="47"/>
                  </a:lnTo>
                  <a:lnTo>
                    <a:pt x="1225" y="62"/>
                  </a:lnTo>
                  <a:lnTo>
                    <a:pt x="1289" y="79"/>
                  </a:lnTo>
                  <a:lnTo>
                    <a:pt x="1352" y="97"/>
                  </a:lnTo>
                  <a:lnTo>
                    <a:pt x="1413" y="117"/>
                  </a:lnTo>
                  <a:lnTo>
                    <a:pt x="1472" y="138"/>
                  </a:lnTo>
                  <a:lnTo>
                    <a:pt x="1530" y="161"/>
                  </a:lnTo>
                  <a:lnTo>
                    <a:pt x="1585" y="184"/>
                  </a:lnTo>
                  <a:lnTo>
                    <a:pt x="1636" y="209"/>
                  </a:lnTo>
                  <a:lnTo>
                    <a:pt x="1685" y="236"/>
                  </a:lnTo>
                  <a:lnTo>
                    <a:pt x="1732" y="262"/>
                  </a:lnTo>
                  <a:lnTo>
                    <a:pt x="1776" y="288"/>
                  </a:lnTo>
                  <a:lnTo>
                    <a:pt x="1816" y="315"/>
                  </a:lnTo>
                  <a:lnTo>
                    <a:pt x="1854" y="343"/>
                  </a:lnTo>
                  <a:lnTo>
                    <a:pt x="1888" y="371"/>
                  </a:lnTo>
                  <a:lnTo>
                    <a:pt x="1921" y="399"/>
                  </a:lnTo>
                  <a:lnTo>
                    <a:pt x="1949" y="427"/>
                  </a:lnTo>
                  <a:lnTo>
                    <a:pt x="1974" y="455"/>
                  </a:lnTo>
                  <a:lnTo>
                    <a:pt x="1974" y="455"/>
                  </a:lnTo>
                  <a:lnTo>
                    <a:pt x="1920" y="434"/>
                  </a:lnTo>
                  <a:lnTo>
                    <a:pt x="1864" y="412"/>
                  </a:lnTo>
                  <a:lnTo>
                    <a:pt x="1804" y="394"/>
                  </a:lnTo>
                  <a:lnTo>
                    <a:pt x="1743" y="376"/>
                  </a:lnTo>
                  <a:lnTo>
                    <a:pt x="1680" y="361"/>
                  </a:lnTo>
                  <a:lnTo>
                    <a:pt x="1614" y="348"/>
                  </a:lnTo>
                  <a:lnTo>
                    <a:pt x="1548" y="338"/>
                  </a:lnTo>
                  <a:lnTo>
                    <a:pt x="1481" y="330"/>
                  </a:lnTo>
                  <a:lnTo>
                    <a:pt x="1413" y="323"/>
                  </a:lnTo>
                  <a:lnTo>
                    <a:pt x="1344" y="320"/>
                  </a:lnTo>
                  <a:lnTo>
                    <a:pt x="1273" y="321"/>
                  </a:lnTo>
                  <a:lnTo>
                    <a:pt x="1203" y="325"/>
                  </a:lnTo>
                  <a:lnTo>
                    <a:pt x="1132" y="331"/>
                  </a:lnTo>
                  <a:lnTo>
                    <a:pt x="1061" y="341"/>
                  </a:lnTo>
                  <a:lnTo>
                    <a:pt x="990" y="356"/>
                  </a:lnTo>
                  <a:lnTo>
                    <a:pt x="954" y="364"/>
                  </a:lnTo>
                  <a:lnTo>
                    <a:pt x="919" y="374"/>
                  </a:lnTo>
                  <a:lnTo>
                    <a:pt x="885" y="384"/>
                  </a:lnTo>
                  <a:lnTo>
                    <a:pt x="850" y="396"/>
                  </a:lnTo>
                  <a:lnTo>
                    <a:pt x="815" y="409"/>
                  </a:lnTo>
                  <a:lnTo>
                    <a:pt x="781" y="424"/>
                  </a:lnTo>
                  <a:lnTo>
                    <a:pt x="746" y="439"/>
                  </a:lnTo>
                  <a:lnTo>
                    <a:pt x="711" y="455"/>
                  </a:lnTo>
                  <a:lnTo>
                    <a:pt x="678" y="472"/>
                  </a:lnTo>
                  <a:lnTo>
                    <a:pt x="645" y="490"/>
                  </a:lnTo>
                  <a:lnTo>
                    <a:pt x="612" y="510"/>
                  </a:lnTo>
                  <a:lnTo>
                    <a:pt x="579" y="531"/>
                  </a:lnTo>
                  <a:lnTo>
                    <a:pt x="546" y="554"/>
                  </a:lnTo>
                  <a:lnTo>
                    <a:pt x="515" y="577"/>
                  </a:lnTo>
                  <a:lnTo>
                    <a:pt x="484" y="602"/>
                  </a:lnTo>
                  <a:lnTo>
                    <a:pt x="452" y="629"/>
                  </a:lnTo>
                  <a:lnTo>
                    <a:pt x="421" y="657"/>
                  </a:lnTo>
                  <a:lnTo>
                    <a:pt x="391" y="685"/>
                  </a:lnTo>
                  <a:lnTo>
                    <a:pt x="361" y="716"/>
                  </a:lnTo>
                  <a:lnTo>
                    <a:pt x="333" y="747"/>
                  </a:lnTo>
                  <a:lnTo>
                    <a:pt x="304" y="780"/>
                  </a:lnTo>
                  <a:lnTo>
                    <a:pt x="277" y="815"/>
                  </a:lnTo>
                  <a:lnTo>
                    <a:pt x="249" y="851"/>
                  </a:lnTo>
                  <a:lnTo>
                    <a:pt x="223" y="889"/>
                  </a:lnTo>
                  <a:lnTo>
                    <a:pt x="198" y="929"/>
                  </a:lnTo>
                  <a:lnTo>
                    <a:pt x="172" y="970"/>
                  </a:lnTo>
                  <a:lnTo>
                    <a:pt x="149" y="1012"/>
                  </a:lnTo>
                  <a:lnTo>
                    <a:pt x="124" y="1056"/>
                  </a:lnTo>
                  <a:lnTo>
                    <a:pt x="101" y="1102"/>
                  </a:lnTo>
                  <a:lnTo>
                    <a:pt x="79" y="1150"/>
                  </a:lnTo>
                  <a:lnTo>
                    <a:pt x="58" y="1198"/>
                  </a:lnTo>
                  <a:lnTo>
                    <a:pt x="38" y="1249"/>
                  </a:lnTo>
                  <a:lnTo>
                    <a:pt x="18" y="1302"/>
                  </a:lnTo>
                  <a:lnTo>
                    <a:pt x="0" y="1357"/>
                  </a:lnTo>
                  <a:lnTo>
                    <a:pt x="0" y="118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9" name="Freeform 10"/>
            <p:cNvSpPr>
              <a:spLocks/>
            </p:cNvSpPr>
            <p:nvPr/>
          </p:nvSpPr>
          <p:spPr bwMode="auto">
            <a:xfrm>
              <a:off x="1224140" y="3886278"/>
              <a:ext cx="3276878" cy="2971722"/>
            </a:xfrm>
            <a:custGeom>
              <a:avLst/>
              <a:gdLst/>
              <a:ahLst/>
              <a:cxnLst>
                <a:cxn ang="0">
                  <a:pos x="1377" y="130"/>
                </a:cxn>
                <a:cxn ang="0">
                  <a:pos x="1299" y="89"/>
                </a:cxn>
                <a:cxn ang="0">
                  <a:pos x="1220" y="56"/>
                </a:cxn>
                <a:cxn ang="0">
                  <a:pos x="1137" y="30"/>
                </a:cxn>
                <a:cxn ang="0">
                  <a:pos x="1052" y="11"/>
                </a:cxn>
                <a:cxn ang="0">
                  <a:pos x="966" y="2"/>
                </a:cxn>
                <a:cxn ang="0">
                  <a:pos x="880" y="0"/>
                </a:cxn>
                <a:cxn ang="0">
                  <a:pos x="794" y="5"/>
                </a:cxn>
                <a:cxn ang="0">
                  <a:pos x="708" y="18"/>
                </a:cxn>
                <a:cxn ang="0">
                  <a:pos x="624" y="40"/>
                </a:cxn>
                <a:cxn ang="0">
                  <a:pos x="543" y="69"/>
                </a:cxn>
                <a:cxn ang="0">
                  <a:pos x="466" y="107"/>
                </a:cxn>
                <a:cxn ang="0">
                  <a:pos x="391" y="155"/>
                </a:cxn>
                <a:cxn ang="0">
                  <a:pos x="322" y="210"/>
                </a:cxn>
                <a:cxn ang="0">
                  <a:pos x="258" y="272"/>
                </a:cxn>
                <a:cxn ang="0">
                  <a:pos x="200" y="345"/>
                </a:cxn>
                <a:cxn ang="0">
                  <a:pos x="149" y="426"/>
                </a:cxn>
                <a:cxn ang="0">
                  <a:pos x="124" y="472"/>
                </a:cxn>
                <a:cxn ang="0">
                  <a:pos x="83" y="568"/>
                </a:cxn>
                <a:cxn ang="0">
                  <a:pos x="48" y="667"/>
                </a:cxn>
                <a:cxn ang="0">
                  <a:pos x="23" y="769"/>
                </a:cxn>
                <a:cxn ang="0">
                  <a:pos x="7" y="875"/>
                </a:cxn>
                <a:cxn ang="0">
                  <a:pos x="0" y="982"/>
                </a:cxn>
                <a:cxn ang="0">
                  <a:pos x="2" y="1090"/>
                </a:cxn>
                <a:cxn ang="0">
                  <a:pos x="12" y="1200"/>
                </a:cxn>
                <a:cxn ang="0">
                  <a:pos x="31" y="1311"/>
                </a:cxn>
                <a:cxn ang="0">
                  <a:pos x="61" y="1420"/>
                </a:cxn>
                <a:cxn ang="0">
                  <a:pos x="101" y="1529"/>
                </a:cxn>
                <a:cxn ang="0">
                  <a:pos x="149" y="1636"/>
                </a:cxn>
                <a:cxn ang="0">
                  <a:pos x="206" y="1742"/>
                </a:cxn>
                <a:cxn ang="0">
                  <a:pos x="274" y="1844"/>
                </a:cxn>
                <a:cxn ang="0">
                  <a:pos x="353" y="1943"/>
                </a:cxn>
                <a:cxn ang="0">
                  <a:pos x="441" y="2039"/>
                </a:cxn>
                <a:cxn ang="0">
                  <a:pos x="2552" y="2085"/>
                </a:cxn>
                <a:cxn ang="0">
                  <a:pos x="2526" y="2070"/>
                </a:cxn>
                <a:cxn ang="0">
                  <a:pos x="2336" y="1955"/>
                </a:cxn>
                <a:cxn ang="0">
                  <a:pos x="2192" y="1860"/>
                </a:cxn>
                <a:cxn ang="0">
                  <a:pos x="2025" y="1748"/>
                </a:cxn>
                <a:cxn ang="0">
                  <a:pos x="1849" y="1619"/>
                </a:cxn>
                <a:cxn ang="0">
                  <a:pos x="1667" y="1477"/>
                </a:cxn>
                <a:cxn ang="0">
                  <a:pos x="1492" y="1326"/>
                </a:cxn>
                <a:cxn ang="0">
                  <a:pos x="1410" y="1246"/>
                </a:cxn>
                <a:cxn ang="0">
                  <a:pos x="1332" y="1167"/>
                </a:cxn>
                <a:cxn ang="0">
                  <a:pos x="1261" y="1086"/>
                </a:cxn>
                <a:cxn ang="0">
                  <a:pos x="1195" y="1004"/>
                </a:cxn>
                <a:cxn ang="0">
                  <a:pos x="1139" y="923"/>
                </a:cxn>
                <a:cxn ang="0">
                  <a:pos x="1091" y="840"/>
                </a:cxn>
                <a:cxn ang="0">
                  <a:pos x="1055" y="761"/>
                </a:cxn>
                <a:cxn ang="0">
                  <a:pos x="1030" y="680"/>
                </a:cxn>
                <a:cxn ang="0">
                  <a:pos x="1017" y="602"/>
                </a:cxn>
                <a:cxn ang="0">
                  <a:pos x="1019" y="527"/>
                </a:cxn>
                <a:cxn ang="0">
                  <a:pos x="1028" y="470"/>
                </a:cxn>
                <a:cxn ang="0">
                  <a:pos x="1040" y="434"/>
                </a:cxn>
                <a:cxn ang="0">
                  <a:pos x="1057" y="398"/>
                </a:cxn>
                <a:cxn ang="0">
                  <a:pos x="1076" y="363"/>
                </a:cxn>
                <a:cxn ang="0">
                  <a:pos x="1101" y="330"/>
                </a:cxn>
                <a:cxn ang="0">
                  <a:pos x="1131" y="295"/>
                </a:cxn>
                <a:cxn ang="0">
                  <a:pos x="1182" y="248"/>
                </a:cxn>
                <a:cxn ang="0">
                  <a:pos x="1269" y="186"/>
                </a:cxn>
                <a:cxn ang="0">
                  <a:pos x="1377" y="130"/>
                </a:cxn>
              </a:cxnLst>
              <a:rect l="0" t="0" r="r" b="b"/>
              <a:pathLst>
                <a:path w="2552" h="2085">
                  <a:moveTo>
                    <a:pt x="1377" y="130"/>
                  </a:moveTo>
                  <a:lnTo>
                    <a:pt x="1377" y="130"/>
                  </a:lnTo>
                  <a:lnTo>
                    <a:pt x="1339" y="109"/>
                  </a:lnTo>
                  <a:lnTo>
                    <a:pt x="1299" y="89"/>
                  </a:lnTo>
                  <a:lnTo>
                    <a:pt x="1260" y="73"/>
                  </a:lnTo>
                  <a:lnTo>
                    <a:pt x="1220" y="56"/>
                  </a:lnTo>
                  <a:lnTo>
                    <a:pt x="1179" y="43"/>
                  </a:lnTo>
                  <a:lnTo>
                    <a:pt x="1137" y="30"/>
                  </a:lnTo>
                  <a:lnTo>
                    <a:pt x="1094" y="20"/>
                  </a:lnTo>
                  <a:lnTo>
                    <a:pt x="1052" y="11"/>
                  </a:lnTo>
                  <a:lnTo>
                    <a:pt x="1009" y="7"/>
                  </a:lnTo>
                  <a:lnTo>
                    <a:pt x="966" y="2"/>
                  </a:lnTo>
                  <a:lnTo>
                    <a:pt x="923" y="0"/>
                  </a:lnTo>
                  <a:lnTo>
                    <a:pt x="880" y="0"/>
                  </a:lnTo>
                  <a:lnTo>
                    <a:pt x="837" y="2"/>
                  </a:lnTo>
                  <a:lnTo>
                    <a:pt x="794" y="5"/>
                  </a:lnTo>
                  <a:lnTo>
                    <a:pt x="751" y="10"/>
                  </a:lnTo>
                  <a:lnTo>
                    <a:pt x="708" y="18"/>
                  </a:lnTo>
                  <a:lnTo>
                    <a:pt x="667" y="28"/>
                  </a:lnTo>
                  <a:lnTo>
                    <a:pt x="624" y="40"/>
                  </a:lnTo>
                  <a:lnTo>
                    <a:pt x="584" y="54"/>
                  </a:lnTo>
                  <a:lnTo>
                    <a:pt x="543" y="69"/>
                  </a:lnTo>
                  <a:lnTo>
                    <a:pt x="504" y="87"/>
                  </a:lnTo>
                  <a:lnTo>
                    <a:pt x="466" y="107"/>
                  </a:lnTo>
                  <a:lnTo>
                    <a:pt x="428" y="130"/>
                  </a:lnTo>
                  <a:lnTo>
                    <a:pt x="391" y="155"/>
                  </a:lnTo>
                  <a:lnTo>
                    <a:pt x="357" y="182"/>
                  </a:lnTo>
                  <a:lnTo>
                    <a:pt x="322" y="210"/>
                  </a:lnTo>
                  <a:lnTo>
                    <a:pt x="289" y="241"/>
                  </a:lnTo>
                  <a:lnTo>
                    <a:pt x="258" y="272"/>
                  </a:lnTo>
                  <a:lnTo>
                    <a:pt x="228" y="309"/>
                  </a:lnTo>
                  <a:lnTo>
                    <a:pt x="200" y="345"/>
                  </a:lnTo>
                  <a:lnTo>
                    <a:pt x="173" y="385"/>
                  </a:lnTo>
                  <a:lnTo>
                    <a:pt x="149" y="426"/>
                  </a:lnTo>
                  <a:lnTo>
                    <a:pt x="149" y="426"/>
                  </a:lnTo>
                  <a:lnTo>
                    <a:pt x="124" y="472"/>
                  </a:lnTo>
                  <a:lnTo>
                    <a:pt x="102" y="520"/>
                  </a:lnTo>
                  <a:lnTo>
                    <a:pt x="83" y="568"/>
                  </a:lnTo>
                  <a:lnTo>
                    <a:pt x="64" y="617"/>
                  </a:lnTo>
                  <a:lnTo>
                    <a:pt x="48" y="667"/>
                  </a:lnTo>
                  <a:lnTo>
                    <a:pt x="35" y="718"/>
                  </a:lnTo>
                  <a:lnTo>
                    <a:pt x="23" y="769"/>
                  </a:lnTo>
                  <a:lnTo>
                    <a:pt x="15" y="822"/>
                  </a:lnTo>
                  <a:lnTo>
                    <a:pt x="7" y="875"/>
                  </a:lnTo>
                  <a:lnTo>
                    <a:pt x="2" y="928"/>
                  </a:lnTo>
                  <a:lnTo>
                    <a:pt x="0" y="982"/>
                  </a:lnTo>
                  <a:lnTo>
                    <a:pt x="0" y="1035"/>
                  </a:lnTo>
                  <a:lnTo>
                    <a:pt x="2" y="1090"/>
                  </a:lnTo>
                  <a:lnTo>
                    <a:pt x="5" y="1146"/>
                  </a:lnTo>
                  <a:lnTo>
                    <a:pt x="12" y="1200"/>
                  </a:lnTo>
                  <a:lnTo>
                    <a:pt x="22" y="1255"/>
                  </a:lnTo>
                  <a:lnTo>
                    <a:pt x="31" y="1311"/>
                  </a:lnTo>
                  <a:lnTo>
                    <a:pt x="46" y="1365"/>
                  </a:lnTo>
                  <a:lnTo>
                    <a:pt x="61" y="1420"/>
                  </a:lnTo>
                  <a:lnTo>
                    <a:pt x="79" y="1474"/>
                  </a:lnTo>
                  <a:lnTo>
                    <a:pt x="101" y="1529"/>
                  </a:lnTo>
                  <a:lnTo>
                    <a:pt x="124" y="1583"/>
                  </a:lnTo>
                  <a:lnTo>
                    <a:pt x="149" y="1636"/>
                  </a:lnTo>
                  <a:lnTo>
                    <a:pt x="177" y="1689"/>
                  </a:lnTo>
                  <a:lnTo>
                    <a:pt x="206" y="1742"/>
                  </a:lnTo>
                  <a:lnTo>
                    <a:pt x="239" y="1793"/>
                  </a:lnTo>
                  <a:lnTo>
                    <a:pt x="274" y="1844"/>
                  </a:lnTo>
                  <a:lnTo>
                    <a:pt x="312" y="1895"/>
                  </a:lnTo>
                  <a:lnTo>
                    <a:pt x="353" y="1943"/>
                  </a:lnTo>
                  <a:lnTo>
                    <a:pt x="396" y="1993"/>
                  </a:lnTo>
                  <a:lnTo>
                    <a:pt x="441" y="2039"/>
                  </a:lnTo>
                  <a:lnTo>
                    <a:pt x="489" y="2085"/>
                  </a:lnTo>
                  <a:lnTo>
                    <a:pt x="2552" y="2085"/>
                  </a:lnTo>
                  <a:lnTo>
                    <a:pt x="2552" y="2085"/>
                  </a:lnTo>
                  <a:lnTo>
                    <a:pt x="2526" y="2070"/>
                  </a:lnTo>
                  <a:lnTo>
                    <a:pt x="2450" y="2026"/>
                  </a:lnTo>
                  <a:lnTo>
                    <a:pt x="2336" y="1955"/>
                  </a:lnTo>
                  <a:lnTo>
                    <a:pt x="2266" y="1910"/>
                  </a:lnTo>
                  <a:lnTo>
                    <a:pt x="2192" y="1860"/>
                  </a:lnTo>
                  <a:lnTo>
                    <a:pt x="2111" y="1808"/>
                  </a:lnTo>
                  <a:lnTo>
                    <a:pt x="2025" y="1748"/>
                  </a:lnTo>
                  <a:lnTo>
                    <a:pt x="1938" y="1685"/>
                  </a:lnTo>
                  <a:lnTo>
                    <a:pt x="1849" y="1619"/>
                  </a:lnTo>
                  <a:lnTo>
                    <a:pt x="1758" y="1550"/>
                  </a:lnTo>
                  <a:lnTo>
                    <a:pt x="1667" y="1477"/>
                  </a:lnTo>
                  <a:lnTo>
                    <a:pt x="1578" y="1403"/>
                  </a:lnTo>
                  <a:lnTo>
                    <a:pt x="1492" y="1326"/>
                  </a:lnTo>
                  <a:lnTo>
                    <a:pt x="1451" y="1286"/>
                  </a:lnTo>
                  <a:lnTo>
                    <a:pt x="1410" y="1246"/>
                  </a:lnTo>
                  <a:lnTo>
                    <a:pt x="1370" y="1207"/>
                  </a:lnTo>
                  <a:lnTo>
                    <a:pt x="1332" y="1167"/>
                  </a:lnTo>
                  <a:lnTo>
                    <a:pt x="1296" y="1126"/>
                  </a:lnTo>
                  <a:lnTo>
                    <a:pt x="1261" y="1086"/>
                  </a:lnTo>
                  <a:lnTo>
                    <a:pt x="1227" y="1045"/>
                  </a:lnTo>
                  <a:lnTo>
                    <a:pt x="1195" y="1004"/>
                  </a:lnTo>
                  <a:lnTo>
                    <a:pt x="1167" y="962"/>
                  </a:lnTo>
                  <a:lnTo>
                    <a:pt x="1139" y="923"/>
                  </a:lnTo>
                  <a:lnTo>
                    <a:pt x="1114" y="881"/>
                  </a:lnTo>
                  <a:lnTo>
                    <a:pt x="1091" y="840"/>
                  </a:lnTo>
                  <a:lnTo>
                    <a:pt x="1071" y="801"/>
                  </a:lnTo>
                  <a:lnTo>
                    <a:pt x="1055" y="761"/>
                  </a:lnTo>
                  <a:lnTo>
                    <a:pt x="1042" y="720"/>
                  </a:lnTo>
                  <a:lnTo>
                    <a:pt x="1030" y="680"/>
                  </a:lnTo>
                  <a:lnTo>
                    <a:pt x="1022" y="642"/>
                  </a:lnTo>
                  <a:lnTo>
                    <a:pt x="1017" y="602"/>
                  </a:lnTo>
                  <a:lnTo>
                    <a:pt x="1015" y="565"/>
                  </a:lnTo>
                  <a:lnTo>
                    <a:pt x="1019" y="527"/>
                  </a:lnTo>
                  <a:lnTo>
                    <a:pt x="1023" y="489"/>
                  </a:lnTo>
                  <a:lnTo>
                    <a:pt x="1028" y="470"/>
                  </a:lnTo>
                  <a:lnTo>
                    <a:pt x="1033" y="452"/>
                  </a:lnTo>
                  <a:lnTo>
                    <a:pt x="1040" y="434"/>
                  </a:lnTo>
                  <a:lnTo>
                    <a:pt x="1048" y="416"/>
                  </a:lnTo>
                  <a:lnTo>
                    <a:pt x="1057" y="398"/>
                  </a:lnTo>
                  <a:lnTo>
                    <a:pt x="1066" y="381"/>
                  </a:lnTo>
                  <a:lnTo>
                    <a:pt x="1076" y="363"/>
                  </a:lnTo>
                  <a:lnTo>
                    <a:pt x="1088" y="347"/>
                  </a:lnTo>
                  <a:lnTo>
                    <a:pt x="1101" y="330"/>
                  </a:lnTo>
                  <a:lnTo>
                    <a:pt x="1116" y="312"/>
                  </a:lnTo>
                  <a:lnTo>
                    <a:pt x="1131" y="295"/>
                  </a:lnTo>
                  <a:lnTo>
                    <a:pt x="1147" y="281"/>
                  </a:lnTo>
                  <a:lnTo>
                    <a:pt x="1182" y="248"/>
                  </a:lnTo>
                  <a:lnTo>
                    <a:pt x="1223" y="216"/>
                  </a:lnTo>
                  <a:lnTo>
                    <a:pt x="1269" y="186"/>
                  </a:lnTo>
                  <a:lnTo>
                    <a:pt x="1321" y="158"/>
                  </a:lnTo>
                  <a:lnTo>
                    <a:pt x="1377" y="130"/>
                  </a:lnTo>
                  <a:lnTo>
                    <a:pt x="1377" y="130"/>
                  </a:lnTo>
                  <a:close/>
                </a:path>
              </a:pathLst>
            </a:custGeom>
            <a:solidFill>
              <a:schemeClr val="bg1">
                <a:lumMod val="95000"/>
                <a:alpha val="34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20" name="Freeform 11"/>
            <p:cNvSpPr>
              <a:spLocks/>
            </p:cNvSpPr>
            <p:nvPr/>
          </p:nvSpPr>
          <p:spPr bwMode="auto">
            <a:xfrm>
              <a:off x="876334" y="3993581"/>
              <a:ext cx="1720276" cy="2864419"/>
            </a:xfrm>
            <a:custGeom>
              <a:avLst/>
              <a:gdLst/>
              <a:ahLst/>
              <a:cxnLst>
                <a:cxn ang="0">
                  <a:pos x="99" y="1804"/>
                </a:cxn>
                <a:cxn ang="0">
                  <a:pos x="57" y="1647"/>
                </a:cxn>
                <a:cxn ang="0">
                  <a:pos x="29" y="1492"/>
                </a:cxn>
                <a:cxn ang="0">
                  <a:pos x="10" y="1342"/>
                </a:cxn>
                <a:cxn ang="0">
                  <a:pos x="1" y="1195"/>
                </a:cxn>
                <a:cxn ang="0">
                  <a:pos x="1" y="1054"/>
                </a:cxn>
                <a:cxn ang="0">
                  <a:pos x="10" y="919"/>
                </a:cxn>
                <a:cxn ang="0">
                  <a:pos x="26" y="790"/>
                </a:cxn>
                <a:cxn ang="0">
                  <a:pos x="49" y="667"/>
                </a:cxn>
                <a:cxn ang="0">
                  <a:pos x="81" y="553"/>
                </a:cxn>
                <a:cxn ang="0">
                  <a:pos x="117" y="445"/>
                </a:cxn>
                <a:cxn ang="0">
                  <a:pos x="158" y="346"/>
                </a:cxn>
                <a:cxn ang="0">
                  <a:pos x="203" y="255"/>
                </a:cxn>
                <a:cxn ang="0">
                  <a:pos x="254" y="176"/>
                </a:cxn>
                <a:cxn ang="0">
                  <a:pos x="307" y="105"/>
                </a:cxn>
                <a:cxn ang="0">
                  <a:pos x="363" y="47"/>
                </a:cxn>
                <a:cxn ang="0">
                  <a:pos x="421" y="0"/>
                </a:cxn>
                <a:cxn ang="0">
                  <a:pos x="383" y="57"/>
                </a:cxn>
                <a:cxn ang="0">
                  <a:pos x="317" y="176"/>
                </a:cxn>
                <a:cxn ang="0">
                  <a:pos x="265" y="298"/>
                </a:cxn>
                <a:cxn ang="0">
                  <a:pos x="226" y="421"/>
                </a:cxn>
                <a:cxn ang="0">
                  <a:pos x="201" y="544"/>
                </a:cxn>
                <a:cxn ang="0">
                  <a:pos x="188" y="667"/>
                </a:cxn>
                <a:cxn ang="0">
                  <a:pos x="186" y="789"/>
                </a:cxn>
                <a:cxn ang="0">
                  <a:pos x="196" y="911"/>
                </a:cxn>
                <a:cxn ang="0">
                  <a:pos x="219" y="1030"/>
                </a:cxn>
                <a:cxn ang="0">
                  <a:pos x="252" y="1147"/>
                </a:cxn>
                <a:cxn ang="0">
                  <a:pos x="297" y="1261"/>
                </a:cxn>
                <a:cxn ang="0">
                  <a:pos x="351" y="1371"/>
                </a:cxn>
                <a:cxn ang="0">
                  <a:pos x="416" y="1477"/>
                </a:cxn>
                <a:cxn ang="0">
                  <a:pos x="492" y="1578"/>
                </a:cxn>
                <a:cxn ang="0">
                  <a:pos x="576" y="1674"/>
                </a:cxn>
                <a:cxn ang="0">
                  <a:pos x="668" y="1763"/>
                </a:cxn>
                <a:cxn ang="0">
                  <a:pos x="99" y="1804"/>
                </a:cxn>
              </a:cxnLst>
              <a:rect l="0" t="0" r="r" b="b"/>
              <a:pathLst>
                <a:path w="718" h="1804">
                  <a:moveTo>
                    <a:pt x="99" y="1804"/>
                  </a:moveTo>
                  <a:lnTo>
                    <a:pt x="99" y="1804"/>
                  </a:lnTo>
                  <a:lnTo>
                    <a:pt x="77" y="1725"/>
                  </a:lnTo>
                  <a:lnTo>
                    <a:pt x="57" y="1647"/>
                  </a:lnTo>
                  <a:lnTo>
                    <a:pt x="43" y="1570"/>
                  </a:lnTo>
                  <a:lnTo>
                    <a:pt x="29" y="1492"/>
                  </a:lnTo>
                  <a:lnTo>
                    <a:pt x="18" y="1416"/>
                  </a:lnTo>
                  <a:lnTo>
                    <a:pt x="10" y="1342"/>
                  </a:lnTo>
                  <a:lnTo>
                    <a:pt x="5" y="1267"/>
                  </a:lnTo>
                  <a:lnTo>
                    <a:pt x="1" y="1195"/>
                  </a:lnTo>
                  <a:lnTo>
                    <a:pt x="0" y="1124"/>
                  </a:lnTo>
                  <a:lnTo>
                    <a:pt x="1" y="1054"/>
                  </a:lnTo>
                  <a:lnTo>
                    <a:pt x="5" y="987"/>
                  </a:lnTo>
                  <a:lnTo>
                    <a:pt x="10" y="919"/>
                  </a:lnTo>
                  <a:lnTo>
                    <a:pt x="18" y="853"/>
                  </a:lnTo>
                  <a:lnTo>
                    <a:pt x="26" y="790"/>
                  </a:lnTo>
                  <a:lnTo>
                    <a:pt x="38" y="728"/>
                  </a:lnTo>
                  <a:lnTo>
                    <a:pt x="49" y="667"/>
                  </a:lnTo>
                  <a:lnTo>
                    <a:pt x="64" y="609"/>
                  </a:lnTo>
                  <a:lnTo>
                    <a:pt x="81" y="553"/>
                  </a:lnTo>
                  <a:lnTo>
                    <a:pt x="97" y="496"/>
                  </a:lnTo>
                  <a:lnTo>
                    <a:pt x="117" y="445"/>
                  </a:lnTo>
                  <a:lnTo>
                    <a:pt x="137" y="394"/>
                  </a:lnTo>
                  <a:lnTo>
                    <a:pt x="158" y="346"/>
                  </a:lnTo>
                  <a:lnTo>
                    <a:pt x="180" y="300"/>
                  </a:lnTo>
                  <a:lnTo>
                    <a:pt x="203" y="255"/>
                  </a:lnTo>
                  <a:lnTo>
                    <a:pt x="227" y="214"/>
                  </a:lnTo>
                  <a:lnTo>
                    <a:pt x="254" y="176"/>
                  </a:lnTo>
                  <a:lnTo>
                    <a:pt x="280" y="140"/>
                  </a:lnTo>
                  <a:lnTo>
                    <a:pt x="307" y="105"/>
                  </a:lnTo>
                  <a:lnTo>
                    <a:pt x="335" y="76"/>
                  </a:lnTo>
                  <a:lnTo>
                    <a:pt x="363" y="47"/>
                  </a:lnTo>
                  <a:lnTo>
                    <a:pt x="391" y="21"/>
                  </a:lnTo>
                  <a:lnTo>
                    <a:pt x="421" y="0"/>
                  </a:lnTo>
                  <a:lnTo>
                    <a:pt x="421" y="0"/>
                  </a:lnTo>
                  <a:lnTo>
                    <a:pt x="383" y="57"/>
                  </a:lnTo>
                  <a:lnTo>
                    <a:pt x="348" y="117"/>
                  </a:lnTo>
                  <a:lnTo>
                    <a:pt x="317" y="176"/>
                  </a:lnTo>
                  <a:lnTo>
                    <a:pt x="289" y="237"/>
                  </a:lnTo>
                  <a:lnTo>
                    <a:pt x="265" y="298"/>
                  </a:lnTo>
                  <a:lnTo>
                    <a:pt x="244" y="359"/>
                  </a:lnTo>
                  <a:lnTo>
                    <a:pt x="226" y="421"/>
                  </a:lnTo>
                  <a:lnTo>
                    <a:pt x="213" y="482"/>
                  </a:lnTo>
                  <a:lnTo>
                    <a:pt x="201" y="544"/>
                  </a:lnTo>
                  <a:lnTo>
                    <a:pt x="193" y="605"/>
                  </a:lnTo>
                  <a:lnTo>
                    <a:pt x="188" y="667"/>
                  </a:lnTo>
                  <a:lnTo>
                    <a:pt x="185" y="728"/>
                  </a:lnTo>
                  <a:lnTo>
                    <a:pt x="186" y="789"/>
                  </a:lnTo>
                  <a:lnTo>
                    <a:pt x="189" y="850"/>
                  </a:lnTo>
                  <a:lnTo>
                    <a:pt x="196" y="911"/>
                  </a:lnTo>
                  <a:lnTo>
                    <a:pt x="206" y="970"/>
                  </a:lnTo>
                  <a:lnTo>
                    <a:pt x="219" y="1030"/>
                  </a:lnTo>
                  <a:lnTo>
                    <a:pt x="234" y="1089"/>
                  </a:lnTo>
                  <a:lnTo>
                    <a:pt x="252" y="1147"/>
                  </a:lnTo>
                  <a:lnTo>
                    <a:pt x="274" y="1205"/>
                  </a:lnTo>
                  <a:lnTo>
                    <a:pt x="297" y="1261"/>
                  </a:lnTo>
                  <a:lnTo>
                    <a:pt x="323" y="1317"/>
                  </a:lnTo>
                  <a:lnTo>
                    <a:pt x="351" y="1371"/>
                  </a:lnTo>
                  <a:lnTo>
                    <a:pt x="383" y="1424"/>
                  </a:lnTo>
                  <a:lnTo>
                    <a:pt x="416" y="1477"/>
                  </a:lnTo>
                  <a:lnTo>
                    <a:pt x="452" y="1528"/>
                  </a:lnTo>
                  <a:lnTo>
                    <a:pt x="492" y="1578"/>
                  </a:lnTo>
                  <a:lnTo>
                    <a:pt x="531" y="1626"/>
                  </a:lnTo>
                  <a:lnTo>
                    <a:pt x="576" y="1674"/>
                  </a:lnTo>
                  <a:lnTo>
                    <a:pt x="620" y="1718"/>
                  </a:lnTo>
                  <a:lnTo>
                    <a:pt x="668" y="1763"/>
                  </a:lnTo>
                  <a:lnTo>
                    <a:pt x="718" y="1804"/>
                  </a:lnTo>
                  <a:lnTo>
                    <a:pt x="99" y="1804"/>
                  </a:lnTo>
                  <a:lnTo>
                    <a:pt x="99" y="1804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  <a:alpha val="37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prstClr val="black"/>
                </a:solidFill>
                <a:latin typeface="Arial" charset="0"/>
              </a:endParaRPr>
            </a:p>
          </p:txBody>
        </p:sp>
      </p:grpSp>
      <p:sp>
        <p:nvSpPr>
          <p:cNvPr id="21" name="Freeform 46"/>
          <p:cNvSpPr>
            <a:spLocks/>
          </p:cNvSpPr>
          <p:nvPr/>
        </p:nvSpPr>
        <p:spPr bwMode="auto">
          <a:xfrm>
            <a:off x="7543800" y="0"/>
            <a:ext cx="1600200" cy="2209800"/>
          </a:xfrm>
          <a:custGeom>
            <a:avLst/>
            <a:gdLst>
              <a:gd name="T0" fmla="*/ 0 w 1432"/>
              <a:gd name="T1" fmla="*/ 0 h 3492"/>
              <a:gd name="T2" fmla="*/ 2147483647 w 1432"/>
              <a:gd name="T3" fmla="*/ 0 h 3492"/>
              <a:gd name="T4" fmla="*/ 2147483647 w 1432"/>
              <a:gd name="T5" fmla="*/ 2147483647 h 3492"/>
              <a:gd name="T6" fmla="*/ 2147483647 w 1432"/>
              <a:gd name="T7" fmla="*/ 2147483647 h 3492"/>
              <a:gd name="T8" fmla="*/ 2147483647 w 1432"/>
              <a:gd name="T9" fmla="*/ 2147483647 h 3492"/>
              <a:gd name="T10" fmla="*/ 2147483647 w 1432"/>
              <a:gd name="T11" fmla="*/ 2147483647 h 3492"/>
              <a:gd name="T12" fmla="*/ 2147483647 w 1432"/>
              <a:gd name="T13" fmla="*/ 2147483647 h 3492"/>
              <a:gd name="T14" fmla="*/ 2147483647 w 1432"/>
              <a:gd name="T15" fmla="*/ 2147483647 h 3492"/>
              <a:gd name="T16" fmla="*/ 2147483647 w 1432"/>
              <a:gd name="T17" fmla="*/ 2147483647 h 3492"/>
              <a:gd name="T18" fmla="*/ 2147483647 w 1432"/>
              <a:gd name="T19" fmla="*/ 2147483647 h 3492"/>
              <a:gd name="T20" fmla="*/ 2147483647 w 1432"/>
              <a:gd name="T21" fmla="*/ 2147483647 h 3492"/>
              <a:gd name="T22" fmla="*/ 2147483647 w 1432"/>
              <a:gd name="T23" fmla="*/ 2147483647 h 3492"/>
              <a:gd name="T24" fmla="*/ 2147483647 w 1432"/>
              <a:gd name="T25" fmla="*/ 2147483647 h 3492"/>
              <a:gd name="T26" fmla="*/ 2147483647 w 1432"/>
              <a:gd name="T27" fmla="*/ 2147483647 h 3492"/>
              <a:gd name="T28" fmla="*/ 2147483647 w 1432"/>
              <a:gd name="T29" fmla="*/ 2147483647 h 3492"/>
              <a:gd name="T30" fmla="*/ 2147483647 w 1432"/>
              <a:gd name="T31" fmla="*/ 2147483647 h 3492"/>
              <a:gd name="T32" fmla="*/ 2147483647 w 1432"/>
              <a:gd name="T33" fmla="*/ 2147483647 h 3492"/>
              <a:gd name="T34" fmla="*/ 2147483647 w 1432"/>
              <a:gd name="T35" fmla="*/ 2147483647 h 3492"/>
              <a:gd name="T36" fmla="*/ 2147483647 w 1432"/>
              <a:gd name="T37" fmla="*/ 2147483647 h 3492"/>
              <a:gd name="T38" fmla="*/ 2147483647 w 1432"/>
              <a:gd name="T39" fmla="*/ 2147483647 h 3492"/>
              <a:gd name="T40" fmla="*/ 2147483647 w 1432"/>
              <a:gd name="T41" fmla="*/ 2147483647 h 3492"/>
              <a:gd name="T42" fmla="*/ 2147483647 w 1432"/>
              <a:gd name="T43" fmla="*/ 2147483647 h 3492"/>
              <a:gd name="T44" fmla="*/ 2147483647 w 1432"/>
              <a:gd name="T45" fmla="*/ 2147483647 h 3492"/>
              <a:gd name="T46" fmla="*/ 2147483647 w 1432"/>
              <a:gd name="T47" fmla="*/ 2147483647 h 3492"/>
              <a:gd name="T48" fmla="*/ 2147483647 w 1432"/>
              <a:gd name="T49" fmla="*/ 2147483647 h 3492"/>
              <a:gd name="T50" fmla="*/ 2147483647 w 1432"/>
              <a:gd name="T51" fmla="*/ 2147483647 h 3492"/>
              <a:gd name="T52" fmla="*/ 2147483647 w 1432"/>
              <a:gd name="T53" fmla="*/ 2147483647 h 3492"/>
              <a:gd name="T54" fmla="*/ 2147483647 w 1432"/>
              <a:gd name="T55" fmla="*/ 2147483647 h 3492"/>
              <a:gd name="T56" fmla="*/ 2147483647 w 1432"/>
              <a:gd name="T57" fmla="*/ 2147483647 h 3492"/>
              <a:gd name="T58" fmla="*/ 2147483647 w 1432"/>
              <a:gd name="T59" fmla="*/ 2147483647 h 3492"/>
              <a:gd name="T60" fmla="*/ 2147483647 w 1432"/>
              <a:gd name="T61" fmla="*/ 2147483647 h 3492"/>
              <a:gd name="T62" fmla="*/ 2147483647 w 1432"/>
              <a:gd name="T63" fmla="*/ 2147483647 h 3492"/>
              <a:gd name="T64" fmla="*/ 2147483647 w 1432"/>
              <a:gd name="T65" fmla="*/ 2147483647 h 3492"/>
              <a:gd name="T66" fmla="*/ 2147483647 w 1432"/>
              <a:gd name="T67" fmla="*/ 2147483647 h 3492"/>
              <a:gd name="T68" fmla="*/ 0 w 1432"/>
              <a:gd name="T69" fmla="*/ 0 h 3492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432" h="3492">
                <a:moveTo>
                  <a:pt x="0" y="0"/>
                </a:moveTo>
                <a:lnTo>
                  <a:pt x="1432" y="0"/>
                </a:lnTo>
                <a:lnTo>
                  <a:pt x="1432" y="3492"/>
                </a:lnTo>
                <a:lnTo>
                  <a:pt x="1419" y="3252"/>
                </a:lnTo>
                <a:lnTo>
                  <a:pt x="1406" y="3024"/>
                </a:lnTo>
                <a:lnTo>
                  <a:pt x="1393" y="2807"/>
                </a:lnTo>
                <a:lnTo>
                  <a:pt x="1379" y="2601"/>
                </a:lnTo>
                <a:lnTo>
                  <a:pt x="1364" y="2407"/>
                </a:lnTo>
                <a:lnTo>
                  <a:pt x="1348" y="2222"/>
                </a:lnTo>
                <a:lnTo>
                  <a:pt x="1330" y="2047"/>
                </a:lnTo>
                <a:lnTo>
                  <a:pt x="1311" y="1881"/>
                </a:lnTo>
                <a:lnTo>
                  <a:pt x="1291" y="1726"/>
                </a:lnTo>
                <a:lnTo>
                  <a:pt x="1268" y="1580"/>
                </a:lnTo>
                <a:lnTo>
                  <a:pt x="1245" y="1442"/>
                </a:lnTo>
                <a:lnTo>
                  <a:pt x="1218" y="1313"/>
                </a:lnTo>
                <a:lnTo>
                  <a:pt x="1190" y="1192"/>
                </a:lnTo>
                <a:lnTo>
                  <a:pt x="1158" y="1078"/>
                </a:lnTo>
                <a:lnTo>
                  <a:pt x="1125" y="973"/>
                </a:lnTo>
                <a:lnTo>
                  <a:pt x="1089" y="873"/>
                </a:lnTo>
                <a:lnTo>
                  <a:pt x="1049" y="781"/>
                </a:lnTo>
                <a:lnTo>
                  <a:pt x="1007" y="696"/>
                </a:lnTo>
                <a:lnTo>
                  <a:pt x="962" y="617"/>
                </a:lnTo>
                <a:lnTo>
                  <a:pt x="913" y="544"/>
                </a:lnTo>
                <a:lnTo>
                  <a:pt x="860" y="475"/>
                </a:lnTo>
                <a:lnTo>
                  <a:pt x="804" y="413"/>
                </a:lnTo>
                <a:lnTo>
                  <a:pt x="744" y="354"/>
                </a:lnTo>
                <a:lnTo>
                  <a:pt x="680" y="301"/>
                </a:lnTo>
                <a:lnTo>
                  <a:pt x="611" y="252"/>
                </a:lnTo>
                <a:lnTo>
                  <a:pt x="539" y="206"/>
                </a:lnTo>
                <a:lnTo>
                  <a:pt x="461" y="165"/>
                </a:lnTo>
                <a:lnTo>
                  <a:pt x="379" y="128"/>
                </a:lnTo>
                <a:lnTo>
                  <a:pt x="292" y="92"/>
                </a:lnTo>
                <a:lnTo>
                  <a:pt x="200" y="59"/>
                </a:lnTo>
                <a:lnTo>
                  <a:pt x="103" y="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z="1350"/>
          </a:p>
        </p:txBody>
      </p:sp>
      <p:sp>
        <p:nvSpPr>
          <p:cNvPr id="22" name="Freeform 47"/>
          <p:cNvSpPr>
            <a:spLocks/>
          </p:cNvSpPr>
          <p:nvPr/>
        </p:nvSpPr>
        <p:spPr bwMode="auto">
          <a:xfrm>
            <a:off x="3733800" y="5715000"/>
            <a:ext cx="5029200" cy="762000"/>
          </a:xfrm>
          <a:custGeom>
            <a:avLst/>
            <a:gdLst/>
            <a:ahLst/>
            <a:cxnLst>
              <a:cxn ang="0">
                <a:pos x="17264" y="180"/>
              </a:cxn>
              <a:cxn ang="0">
                <a:pos x="16706" y="689"/>
              </a:cxn>
              <a:cxn ang="0">
                <a:pos x="15959" y="1141"/>
              </a:cxn>
              <a:cxn ang="0">
                <a:pos x="15050" y="1535"/>
              </a:cxn>
              <a:cxn ang="0">
                <a:pos x="14003" y="1871"/>
              </a:cxn>
              <a:cxn ang="0">
                <a:pos x="12844" y="2151"/>
              </a:cxn>
              <a:cxn ang="0">
                <a:pos x="11599" y="2374"/>
              </a:cxn>
              <a:cxn ang="0">
                <a:pos x="10294" y="2540"/>
              </a:cxn>
              <a:cxn ang="0">
                <a:pos x="8951" y="2649"/>
              </a:cxn>
              <a:cxn ang="0">
                <a:pos x="7599" y="2704"/>
              </a:cxn>
              <a:cxn ang="0">
                <a:pos x="6264" y="2702"/>
              </a:cxn>
              <a:cxn ang="0">
                <a:pos x="4968" y="2645"/>
              </a:cxn>
              <a:cxn ang="0">
                <a:pos x="3740" y="2534"/>
              </a:cxn>
              <a:cxn ang="0">
                <a:pos x="2603" y="2367"/>
              </a:cxn>
              <a:cxn ang="0">
                <a:pos x="1584" y="2147"/>
              </a:cxn>
              <a:cxn ang="0">
                <a:pos x="708" y="1871"/>
              </a:cxn>
              <a:cxn ang="0">
                <a:pos x="0" y="1543"/>
              </a:cxn>
              <a:cxn ang="0">
                <a:pos x="341" y="1635"/>
              </a:cxn>
              <a:cxn ang="0">
                <a:pos x="1155" y="1920"/>
              </a:cxn>
              <a:cxn ang="0">
                <a:pos x="2121" y="2151"/>
              </a:cxn>
              <a:cxn ang="0">
                <a:pos x="3215" y="2331"/>
              </a:cxn>
              <a:cxn ang="0">
                <a:pos x="4413" y="2457"/>
              </a:cxn>
              <a:cxn ang="0">
                <a:pos x="5686" y="2531"/>
              </a:cxn>
              <a:cxn ang="0">
                <a:pos x="7011" y="2550"/>
              </a:cxn>
              <a:cxn ang="0">
                <a:pos x="8361" y="2515"/>
              </a:cxn>
              <a:cxn ang="0">
                <a:pos x="9712" y="2426"/>
              </a:cxn>
              <a:cxn ang="0">
                <a:pos x="11037" y="2283"/>
              </a:cxn>
              <a:cxn ang="0">
                <a:pos x="12311" y="2084"/>
              </a:cxn>
              <a:cxn ang="0">
                <a:pos x="13509" y="1831"/>
              </a:cxn>
              <a:cxn ang="0">
                <a:pos x="14604" y="1522"/>
              </a:cxn>
              <a:cxn ang="0">
                <a:pos x="15571" y="1158"/>
              </a:cxn>
              <a:cxn ang="0">
                <a:pos x="16386" y="737"/>
              </a:cxn>
              <a:cxn ang="0">
                <a:pos x="17021" y="260"/>
              </a:cxn>
            </a:cxnLst>
            <a:rect l="0" t="0" r="r" b="b"/>
            <a:pathLst>
              <a:path w="17264" h="2710">
                <a:moveTo>
                  <a:pt x="17264" y="0"/>
                </a:moveTo>
                <a:lnTo>
                  <a:pt x="17264" y="180"/>
                </a:lnTo>
                <a:lnTo>
                  <a:pt x="17010" y="442"/>
                </a:lnTo>
                <a:lnTo>
                  <a:pt x="16706" y="689"/>
                </a:lnTo>
                <a:lnTo>
                  <a:pt x="16354" y="923"/>
                </a:lnTo>
                <a:lnTo>
                  <a:pt x="15959" y="1141"/>
                </a:lnTo>
                <a:lnTo>
                  <a:pt x="15524" y="1345"/>
                </a:lnTo>
                <a:lnTo>
                  <a:pt x="15050" y="1535"/>
                </a:lnTo>
                <a:lnTo>
                  <a:pt x="14543" y="1710"/>
                </a:lnTo>
                <a:lnTo>
                  <a:pt x="14003" y="1871"/>
                </a:lnTo>
                <a:lnTo>
                  <a:pt x="13437" y="2018"/>
                </a:lnTo>
                <a:lnTo>
                  <a:pt x="12844" y="2151"/>
                </a:lnTo>
                <a:lnTo>
                  <a:pt x="12232" y="2269"/>
                </a:lnTo>
                <a:lnTo>
                  <a:pt x="11599" y="2374"/>
                </a:lnTo>
                <a:lnTo>
                  <a:pt x="10952" y="2464"/>
                </a:lnTo>
                <a:lnTo>
                  <a:pt x="10294" y="2540"/>
                </a:lnTo>
                <a:lnTo>
                  <a:pt x="9625" y="2602"/>
                </a:lnTo>
                <a:lnTo>
                  <a:pt x="8951" y="2649"/>
                </a:lnTo>
                <a:lnTo>
                  <a:pt x="8275" y="2684"/>
                </a:lnTo>
                <a:lnTo>
                  <a:pt x="7599" y="2704"/>
                </a:lnTo>
                <a:lnTo>
                  <a:pt x="6928" y="2710"/>
                </a:lnTo>
                <a:lnTo>
                  <a:pt x="6264" y="2702"/>
                </a:lnTo>
                <a:lnTo>
                  <a:pt x="5609" y="2681"/>
                </a:lnTo>
                <a:lnTo>
                  <a:pt x="4968" y="2645"/>
                </a:lnTo>
                <a:lnTo>
                  <a:pt x="4344" y="2597"/>
                </a:lnTo>
                <a:lnTo>
                  <a:pt x="3740" y="2534"/>
                </a:lnTo>
                <a:lnTo>
                  <a:pt x="3158" y="2457"/>
                </a:lnTo>
                <a:lnTo>
                  <a:pt x="2603" y="2367"/>
                </a:lnTo>
                <a:lnTo>
                  <a:pt x="2077" y="2264"/>
                </a:lnTo>
                <a:lnTo>
                  <a:pt x="1584" y="2147"/>
                </a:lnTo>
                <a:lnTo>
                  <a:pt x="1126" y="2016"/>
                </a:lnTo>
                <a:lnTo>
                  <a:pt x="708" y="1871"/>
                </a:lnTo>
                <a:lnTo>
                  <a:pt x="331" y="1714"/>
                </a:lnTo>
                <a:lnTo>
                  <a:pt x="0" y="1543"/>
                </a:lnTo>
                <a:lnTo>
                  <a:pt x="0" y="1474"/>
                </a:lnTo>
                <a:lnTo>
                  <a:pt x="341" y="1635"/>
                </a:lnTo>
                <a:lnTo>
                  <a:pt x="727" y="1784"/>
                </a:lnTo>
                <a:lnTo>
                  <a:pt x="1155" y="1920"/>
                </a:lnTo>
                <a:lnTo>
                  <a:pt x="1621" y="2042"/>
                </a:lnTo>
                <a:lnTo>
                  <a:pt x="2121" y="2151"/>
                </a:lnTo>
                <a:lnTo>
                  <a:pt x="2654" y="2249"/>
                </a:lnTo>
                <a:lnTo>
                  <a:pt x="3215" y="2331"/>
                </a:lnTo>
                <a:lnTo>
                  <a:pt x="3803" y="2401"/>
                </a:lnTo>
                <a:lnTo>
                  <a:pt x="4413" y="2457"/>
                </a:lnTo>
                <a:lnTo>
                  <a:pt x="5041" y="2500"/>
                </a:lnTo>
                <a:lnTo>
                  <a:pt x="5686" y="2531"/>
                </a:lnTo>
                <a:lnTo>
                  <a:pt x="6343" y="2547"/>
                </a:lnTo>
                <a:lnTo>
                  <a:pt x="7011" y="2550"/>
                </a:lnTo>
                <a:lnTo>
                  <a:pt x="7685" y="2539"/>
                </a:lnTo>
                <a:lnTo>
                  <a:pt x="8361" y="2515"/>
                </a:lnTo>
                <a:lnTo>
                  <a:pt x="9039" y="2478"/>
                </a:lnTo>
                <a:lnTo>
                  <a:pt x="9712" y="2426"/>
                </a:lnTo>
                <a:lnTo>
                  <a:pt x="10379" y="2361"/>
                </a:lnTo>
                <a:lnTo>
                  <a:pt x="11037" y="2283"/>
                </a:lnTo>
                <a:lnTo>
                  <a:pt x="11682" y="2190"/>
                </a:lnTo>
                <a:lnTo>
                  <a:pt x="12311" y="2084"/>
                </a:lnTo>
                <a:lnTo>
                  <a:pt x="12921" y="1964"/>
                </a:lnTo>
                <a:lnTo>
                  <a:pt x="13509" y="1831"/>
                </a:lnTo>
                <a:lnTo>
                  <a:pt x="14070" y="1683"/>
                </a:lnTo>
                <a:lnTo>
                  <a:pt x="14604" y="1522"/>
                </a:lnTo>
                <a:lnTo>
                  <a:pt x="15105" y="1347"/>
                </a:lnTo>
                <a:lnTo>
                  <a:pt x="15571" y="1158"/>
                </a:lnTo>
                <a:lnTo>
                  <a:pt x="15999" y="954"/>
                </a:lnTo>
                <a:lnTo>
                  <a:pt x="16386" y="737"/>
                </a:lnTo>
                <a:lnTo>
                  <a:pt x="16728" y="506"/>
                </a:lnTo>
                <a:lnTo>
                  <a:pt x="17021" y="260"/>
                </a:lnTo>
                <a:lnTo>
                  <a:pt x="17264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0"/>
                </a:schemeClr>
              </a:gs>
              <a:gs pos="50000">
                <a:schemeClr val="accent2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1193393"/>
            <a:ext cx="6858000" cy="553998"/>
          </a:xfrm>
        </p:spPr>
        <p:txBody>
          <a:bodyPr>
            <a:spAutoFit/>
          </a:bodyPr>
          <a:lstStyle>
            <a:lvl1pPr algn="r">
              <a:defRPr sz="30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1900537"/>
            <a:ext cx="6858000" cy="369332"/>
          </a:xfrm>
        </p:spPr>
        <p:txBody>
          <a:bodyPr>
            <a:spAutoFit/>
          </a:bodyPr>
          <a:lstStyle>
            <a:lvl1pPr marL="0" indent="0" algn="r">
              <a:buNone/>
              <a:defRPr sz="180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2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</p:spPr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fld id="{583945B1-C047-45E4-9316-4EB77234EF15}" type="datetimeFigureOut">
              <a:rPr lang="zh-TW" altLang="en-US" smtClean="0"/>
              <a:t>2018/8/15</a:t>
            </a:fld>
            <a:endParaRPr lang="zh-TW" altLang="en-US"/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3348038" y="6308727"/>
            <a:ext cx="2133600" cy="365125"/>
          </a:xfrm>
        </p:spPr>
        <p:txBody>
          <a:bodyPr/>
          <a:lstStyle>
            <a:lvl1pPr>
              <a:defRPr kumimoji="0"/>
            </a:lvl1pPr>
          </a:lstStyle>
          <a:p>
            <a:fld id="{C9D567A3-5C96-4A72-9BC8-87593BCFCF7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73526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1" cy="6858000"/>
          </a:xfrm>
        </p:grpSpPr>
        <p:sp>
          <p:nvSpPr>
            <p:cNvPr id="5" name="Rectangle 7"/>
            <p:cNvSpPr/>
            <p:nvPr/>
          </p:nvSpPr>
          <p:spPr>
            <a:xfrm>
              <a:off x="0" y="0"/>
              <a:ext cx="9144001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6" name="Freeform 9"/>
            <p:cNvSpPr>
              <a:spLocks/>
            </p:cNvSpPr>
            <p:nvPr/>
          </p:nvSpPr>
          <p:spPr bwMode="auto">
            <a:xfrm>
              <a:off x="7543801" y="0"/>
              <a:ext cx="1600200" cy="2209800"/>
            </a:xfrm>
            <a:custGeom>
              <a:avLst/>
              <a:gdLst>
                <a:gd name="T0" fmla="*/ 0 w 1432"/>
                <a:gd name="T1" fmla="*/ 0 h 3492"/>
                <a:gd name="T2" fmla="*/ 2147483647 w 1432"/>
                <a:gd name="T3" fmla="*/ 0 h 3492"/>
                <a:gd name="T4" fmla="*/ 2147483647 w 1432"/>
                <a:gd name="T5" fmla="*/ 2147483647 h 3492"/>
                <a:gd name="T6" fmla="*/ 2147483647 w 1432"/>
                <a:gd name="T7" fmla="*/ 2147483647 h 3492"/>
                <a:gd name="T8" fmla="*/ 2147483647 w 1432"/>
                <a:gd name="T9" fmla="*/ 2147483647 h 3492"/>
                <a:gd name="T10" fmla="*/ 2147483647 w 1432"/>
                <a:gd name="T11" fmla="*/ 2147483647 h 3492"/>
                <a:gd name="T12" fmla="*/ 2147483647 w 1432"/>
                <a:gd name="T13" fmla="*/ 2147483647 h 3492"/>
                <a:gd name="T14" fmla="*/ 2147483647 w 1432"/>
                <a:gd name="T15" fmla="*/ 2147483647 h 3492"/>
                <a:gd name="T16" fmla="*/ 2147483647 w 1432"/>
                <a:gd name="T17" fmla="*/ 2147483647 h 3492"/>
                <a:gd name="T18" fmla="*/ 2147483647 w 1432"/>
                <a:gd name="T19" fmla="*/ 2147483647 h 3492"/>
                <a:gd name="T20" fmla="*/ 2147483647 w 1432"/>
                <a:gd name="T21" fmla="*/ 2147483647 h 3492"/>
                <a:gd name="T22" fmla="*/ 2147483647 w 1432"/>
                <a:gd name="T23" fmla="*/ 2147483647 h 3492"/>
                <a:gd name="T24" fmla="*/ 2147483647 w 1432"/>
                <a:gd name="T25" fmla="*/ 2147483647 h 3492"/>
                <a:gd name="T26" fmla="*/ 2147483647 w 1432"/>
                <a:gd name="T27" fmla="*/ 2147483647 h 3492"/>
                <a:gd name="T28" fmla="*/ 2147483647 w 1432"/>
                <a:gd name="T29" fmla="*/ 2147483647 h 3492"/>
                <a:gd name="T30" fmla="*/ 2147483647 w 1432"/>
                <a:gd name="T31" fmla="*/ 2147483647 h 3492"/>
                <a:gd name="T32" fmla="*/ 2147483647 w 1432"/>
                <a:gd name="T33" fmla="*/ 2147483647 h 3492"/>
                <a:gd name="T34" fmla="*/ 2147483647 w 1432"/>
                <a:gd name="T35" fmla="*/ 2147483647 h 3492"/>
                <a:gd name="T36" fmla="*/ 2147483647 w 1432"/>
                <a:gd name="T37" fmla="*/ 2147483647 h 3492"/>
                <a:gd name="T38" fmla="*/ 2147483647 w 1432"/>
                <a:gd name="T39" fmla="*/ 2147483647 h 3492"/>
                <a:gd name="T40" fmla="*/ 2147483647 w 1432"/>
                <a:gd name="T41" fmla="*/ 2147483647 h 3492"/>
                <a:gd name="T42" fmla="*/ 2147483647 w 1432"/>
                <a:gd name="T43" fmla="*/ 2147483647 h 3492"/>
                <a:gd name="T44" fmla="*/ 2147483647 w 1432"/>
                <a:gd name="T45" fmla="*/ 2147483647 h 3492"/>
                <a:gd name="T46" fmla="*/ 2147483647 w 1432"/>
                <a:gd name="T47" fmla="*/ 2147483647 h 3492"/>
                <a:gd name="T48" fmla="*/ 2147483647 w 1432"/>
                <a:gd name="T49" fmla="*/ 2147483647 h 3492"/>
                <a:gd name="T50" fmla="*/ 2147483647 w 1432"/>
                <a:gd name="T51" fmla="*/ 2147483647 h 3492"/>
                <a:gd name="T52" fmla="*/ 2147483647 w 1432"/>
                <a:gd name="T53" fmla="*/ 2147483647 h 3492"/>
                <a:gd name="T54" fmla="*/ 2147483647 w 1432"/>
                <a:gd name="T55" fmla="*/ 2147483647 h 3492"/>
                <a:gd name="T56" fmla="*/ 2147483647 w 1432"/>
                <a:gd name="T57" fmla="*/ 2147483647 h 3492"/>
                <a:gd name="T58" fmla="*/ 2147483647 w 1432"/>
                <a:gd name="T59" fmla="*/ 2147483647 h 3492"/>
                <a:gd name="T60" fmla="*/ 2147483647 w 1432"/>
                <a:gd name="T61" fmla="*/ 2147483647 h 3492"/>
                <a:gd name="T62" fmla="*/ 2147483647 w 1432"/>
                <a:gd name="T63" fmla="*/ 2147483647 h 3492"/>
                <a:gd name="T64" fmla="*/ 2147483647 w 1432"/>
                <a:gd name="T65" fmla="*/ 2147483647 h 3492"/>
                <a:gd name="T66" fmla="*/ 2147483647 w 1432"/>
                <a:gd name="T67" fmla="*/ 2147483647 h 3492"/>
                <a:gd name="T68" fmla="*/ 0 w 1432"/>
                <a:gd name="T69" fmla="*/ 0 h 349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432" h="3492">
                  <a:moveTo>
                    <a:pt x="0" y="0"/>
                  </a:moveTo>
                  <a:lnTo>
                    <a:pt x="1432" y="0"/>
                  </a:lnTo>
                  <a:lnTo>
                    <a:pt x="1432" y="3492"/>
                  </a:lnTo>
                  <a:lnTo>
                    <a:pt x="1419" y="3252"/>
                  </a:lnTo>
                  <a:lnTo>
                    <a:pt x="1406" y="3024"/>
                  </a:lnTo>
                  <a:lnTo>
                    <a:pt x="1393" y="2807"/>
                  </a:lnTo>
                  <a:lnTo>
                    <a:pt x="1379" y="2601"/>
                  </a:lnTo>
                  <a:lnTo>
                    <a:pt x="1364" y="2407"/>
                  </a:lnTo>
                  <a:lnTo>
                    <a:pt x="1348" y="2222"/>
                  </a:lnTo>
                  <a:lnTo>
                    <a:pt x="1330" y="2047"/>
                  </a:lnTo>
                  <a:lnTo>
                    <a:pt x="1311" y="1881"/>
                  </a:lnTo>
                  <a:lnTo>
                    <a:pt x="1291" y="1726"/>
                  </a:lnTo>
                  <a:lnTo>
                    <a:pt x="1268" y="1580"/>
                  </a:lnTo>
                  <a:lnTo>
                    <a:pt x="1245" y="1442"/>
                  </a:lnTo>
                  <a:lnTo>
                    <a:pt x="1218" y="1313"/>
                  </a:lnTo>
                  <a:lnTo>
                    <a:pt x="1190" y="1192"/>
                  </a:lnTo>
                  <a:lnTo>
                    <a:pt x="1158" y="1078"/>
                  </a:lnTo>
                  <a:lnTo>
                    <a:pt x="1125" y="973"/>
                  </a:lnTo>
                  <a:lnTo>
                    <a:pt x="1089" y="873"/>
                  </a:lnTo>
                  <a:lnTo>
                    <a:pt x="1049" y="781"/>
                  </a:lnTo>
                  <a:lnTo>
                    <a:pt x="1007" y="696"/>
                  </a:lnTo>
                  <a:lnTo>
                    <a:pt x="962" y="617"/>
                  </a:lnTo>
                  <a:lnTo>
                    <a:pt x="913" y="544"/>
                  </a:lnTo>
                  <a:lnTo>
                    <a:pt x="860" y="475"/>
                  </a:lnTo>
                  <a:lnTo>
                    <a:pt x="804" y="413"/>
                  </a:lnTo>
                  <a:lnTo>
                    <a:pt x="744" y="354"/>
                  </a:lnTo>
                  <a:lnTo>
                    <a:pt x="680" y="301"/>
                  </a:lnTo>
                  <a:lnTo>
                    <a:pt x="611" y="252"/>
                  </a:lnTo>
                  <a:lnTo>
                    <a:pt x="539" y="206"/>
                  </a:lnTo>
                  <a:lnTo>
                    <a:pt x="461" y="165"/>
                  </a:lnTo>
                  <a:lnTo>
                    <a:pt x="379" y="128"/>
                  </a:lnTo>
                  <a:lnTo>
                    <a:pt x="292" y="92"/>
                  </a:lnTo>
                  <a:lnTo>
                    <a:pt x="200" y="59"/>
                  </a:lnTo>
                  <a:lnTo>
                    <a:pt x="103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auto">
            <a:xfrm>
              <a:off x="3733800" y="5715000"/>
              <a:ext cx="5029201" cy="762000"/>
            </a:xfrm>
            <a:custGeom>
              <a:avLst/>
              <a:gdLst/>
              <a:ahLst/>
              <a:cxnLst>
                <a:cxn ang="0">
                  <a:pos x="17264" y="180"/>
                </a:cxn>
                <a:cxn ang="0">
                  <a:pos x="16706" y="689"/>
                </a:cxn>
                <a:cxn ang="0">
                  <a:pos x="15959" y="1141"/>
                </a:cxn>
                <a:cxn ang="0">
                  <a:pos x="15050" y="1535"/>
                </a:cxn>
                <a:cxn ang="0">
                  <a:pos x="14003" y="1871"/>
                </a:cxn>
                <a:cxn ang="0">
                  <a:pos x="12844" y="2151"/>
                </a:cxn>
                <a:cxn ang="0">
                  <a:pos x="11599" y="2374"/>
                </a:cxn>
                <a:cxn ang="0">
                  <a:pos x="10294" y="2540"/>
                </a:cxn>
                <a:cxn ang="0">
                  <a:pos x="8951" y="2649"/>
                </a:cxn>
                <a:cxn ang="0">
                  <a:pos x="7599" y="2704"/>
                </a:cxn>
                <a:cxn ang="0">
                  <a:pos x="6264" y="2702"/>
                </a:cxn>
                <a:cxn ang="0">
                  <a:pos x="4968" y="2645"/>
                </a:cxn>
                <a:cxn ang="0">
                  <a:pos x="3740" y="2534"/>
                </a:cxn>
                <a:cxn ang="0">
                  <a:pos x="2603" y="2367"/>
                </a:cxn>
                <a:cxn ang="0">
                  <a:pos x="1584" y="2147"/>
                </a:cxn>
                <a:cxn ang="0">
                  <a:pos x="708" y="1871"/>
                </a:cxn>
                <a:cxn ang="0">
                  <a:pos x="0" y="1543"/>
                </a:cxn>
                <a:cxn ang="0">
                  <a:pos x="341" y="1635"/>
                </a:cxn>
                <a:cxn ang="0">
                  <a:pos x="1155" y="1920"/>
                </a:cxn>
                <a:cxn ang="0">
                  <a:pos x="2121" y="2151"/>
                </a:cxn>
                <a:cxn ang="0">
                  <a:pos x="3215" y="2331"/>
                </a:cxn>
                <a:cxn ang="0">
                  <a:pos x="4413" y="2457"/>
                </a:cxn>
                <a:cxn ang="0">
                  <a:pos x="5686" y="2531"/>
                </a:cxn>
                <a:cxn ang="0">
                  <a:pos x="7011" y="2550"/>
                </a:cxn>
                <a:cxn ang="0">
                  <a:pos x="8361" y="2515"/>
                </a:cxn>
                <a:cxn ang="0">
                  <a:pos x="9712" y="2426"/>
                </a:cxn>
                <a:cxn ang="0">
                  <a:pos x="11037" y="2283"/>
                </a:cxn>
                <a:cxn ang="0">
                  <a:pos x="12311" y="2084"/>
                </a:cxn>
                <a:cxn ang="0">
                  <a:pos x="13509" y="1831"/>
                </a:cxn>
                <a:cxn ang="0">
                  <a:pos x="14604" y="1522"/>
                </a:cxn>
                <a:cxn ang="0">
                  <a:pos x="15571" y="1158"/>
                </a:cxn>
                <a:cxn ang="0">
                  <a:pos x="16386" y="737"/>
                </a:cxn>
                <a:cxn ang="0">
                  <a:pos x="17021" y="260"/>
                </a:cxn>
              </a:cxnLst>
              <a:rect l="0" t="0" r="r" b="b"/>
              <a:pathLst>
                <a:path w="17264" h="2710">
                  <a:moveTo>
                    <a:pt x="17264" y="0"/>
                  </a:moveTo>
                  <a:lnTo>
                    <a:pt x="17264" y="180"/>
                  </a:lnTo>
                  <a:lnTo>
                    <a:pt x="17010" y="442"/>
                  </a:lnTo>
                  <a:lnTo>
                    <a:pt x="16706" y="689"/>
                  </a:lnTo>
                  <a:lnTo>
                    <a:pt x="16354" y="923"/>
                  </a:lnTo>
                  <a:lnTo>
                    <a:pt x="15959" y="1141"/>
                  </a:lnTo>
                  <a:lnTo>
                    <a:pt x="15524" y="1345"/>
                  </a:lnTo>
                  <a:lnTo>
                    <a:pt x="15050" y="1535"/>
                  </a:lnTo>
                  <a:lnTo>
                    <a:pt x="14543" y="1710"/>
                  </a:lnTo>
                  <a:lnTo>
                    <a:pt x="14003" y="1871"/>
                  </a:lnTo>
                  <a:lnTo>
                    <a:pt x="13437" y="2018"/>
                  </a:lnTo>
                  <a:lnTo>
                    <a:pt x="12844" y="2151"/>
                  </a:lnTo>
                  <a:lnTo>
                    <a:pt x="12232" y="2269"/>
                  </a:lnTo>
                  <a:lnTo>
                    <a:pt x="11599" y="2374"/>
                  </a:lnTo>
                  <a:lnTo>
                    <a:pt x="10952" y="2464"/>
                  </a:lnTo>
                  <a:lnTo>
                    <a:pt x="10294" y="2540"/>
                  </a:lnTo>
                  <a:lnTo>
                    <a:pt x="9625" y="2602"/>
                  </a:lnTo>
                  <a:lnTo>
                    <a:pt x="8951" y="2649"/>
                  </a:lnTo>
                  <a:lnTo>
                    <a:pt x="8275" y="2684"/>
                  </a:lnTo>
                  <a:lnTo>
                    <a:pt x="7599" y="2704"/>
                  </a:lnTo>
                  <a:lnTo>
                    <a:pt x="6928" y="2710"/>
                  </a:lnTo>
                  <a:lnTo>
                    <a:pt x="6264" y="2702"/>
                  </a:lnTo>
                  <a:lnTo>
                    <a:pt x="5609" y="2681"/>
                  </a:lnTo>
                  <a:lnTo>
                    <a:pt x="4968" y="2645"/>
                  </a:lnTo>
                  <a:lnTo>
                    <a:pt x="4344" y="2597"/>
                  </a:lnTo>
                  <a:lnTo>
                    <a:pt x="3740" y="2534"/>
                  </a:lnTo>
                  <a:lnTo>
                    <a:pt x="3158" y="2457"/>
                  </a:lnTo>
                  <a:lnTo>
                    <a:pt x="2603" y="2367"/>
                  </a:lnTo>
                  <a:lnTo>
                    <a:pt x="2077" y="2264"/>
                  </a:lnTo>
                  <a:lnTo>
                    <a:pt x="1584" y="2147"/>
                  </a:lnTo>
                  <a:lnTo>
                    <a:pt x="1126" y="2016"/>
                  </a:lnTo>
                  <a:lnTo>
                    <a:pt x="708" y="1871"/>
                  </a:lnTo>
                  <a:lnTo>
                    <a:pt x="331" y="1714"/>
                  </a:lnTo>
                  <a:lnTo>
                    <a:pt x="0" y="1543"/>
                  </a:lnTo>
                  <a:lnTo>
                    <a:pt x="0" y="1474"/>
                  </a:lnTo>
                  <a:lnTo>
                    <a:pt x="341" y="1635"/>
                  </a:lnTo>
                  <a:lnTo>
                    <a:pt x="727" y="1784"/>
                  </a:lnTo>
                  <a:lnTo>
                    <a:pt x="1155" y="1920"/>
                  </a:lnTo>
                  <a:lnTo>
                    <a:pt x="1621" y="2042"/>
                  </a:lnTo>
                  <a:lnTo>
                    <a:pt x="2121" y="2151"/>
                  </a:lnTo>
                  <a:lnTo>
                    <a:pt x="2654" y="2249"/>
                  </a:lnTo>
                  <a:lnTo>
                    <a:pt x="3215" y="2331"/>
                  </a:lnTo>
                  <a:lnTo>
                    <a:pt x="3803" y="2401"/>
                  </a:lnTo>
                  <a:lnTo>
                    <a:pt x="4413" y="2457"/>
                  </a:lnTo>
                  <a:lnTo>
                    <a:pt x="5041" y="2500"/>
                  </a:lnTo>
                  <a:lnTo>
                    <a:pt x="5686" y="2531"/>
                  </a:lnTo>
                  <a:lnTo>
                    <a:pt x="6343" y="2547"/>
                  </a:lnTo>
                  <a:lnTo>
                    <a:pt x="7011" y="2550"/>
                  </a:lnTo>
                  <a:lnTo>
                    <a:pt x="7685" y="2539"/>
                  </a:lnTo>
                  <a:lnTo>
                    <a:pt x="8361" y="2515"/>
                  </a:lnTo>
                  <a:lnTo>
                    <a:pt x="9039" y="2478"/>
                  </a:lnTo>
                  <a:lnTo>
                    <a:pt x="9712" y="2426"/>
                  </a:lnTo>
                  <a:lnTo>
                    <a:pt x="10379" y="2361"/>
                  </a:lnTo>
                  <a:lnTo>
                    <a:pt x="11037" y="2283"/>
                  </a:lnTo>
                  <a:lnTo>
                    <a:pt x="11682" y="2190"/>
                  </a:lnTo>
                  <a:lnTo>
                    <a:pt x="12311" y="2084"/>
                  </a:lnTo>
                  <a:lnTo>
                    <a:pt x="12921" y="1964"/>
                  </a:lnTo>
                  <a:lnTo>
                    <a:pt x="13509" y="1831"/>
                  </a:lnTo>
                  <a:lnTo>
                    <a:pt x="14070" y="1683"/>
                  </a:lnTo>
                  <a:lnTo>
                    <a:pt x="14604" y="1522"/>
                  </a:lnTo>
                  <a:lnTo>
                    <a:pt x="15105" y="1347"/>
                  </a:lnTo>
                  <a:lnTo>
                    <a:pt x="15571" y="1158"/>
                  </a:lnTo>
                  <a:lnTo>
                    <a:pt x="15999" y="954"/>
                  </a:lnTo>
                  <a:lnTo>
                    <a:pt x="16386" y="737"/>
                  </a:lnTo>
                  <a:lnTo>
                    <a:pt x="16728" y="506"/>
                  </a:lnTo>
                  <a:lnTo>
                    <a:pt x="17021" y="260"/>
                  </a:lnTo>
                  <a:lnTo>
                    <a:pt x="17264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50000">
                  <a:schemeClr val="accent2"/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prstClr val="black"/>
                </a:solidFill>
                <a:latin typeface="Arial" charset="0"/>
              </a:endParaRPr>
            </a:p>
          </p:txBody>
        </p:sp>
      </p:grpSp>
      <p:grpSp>
        <p:nvGrpSpPr>
          <p:cNvPr id="8" name="Group 11"/>
          <p:cNvGrpSpPr>
            <a:grpSpLocks/>
          </p:cNvGrpSpPr>
          <p:nvPr/>
        </p:nvGrpSpPr>
        <p:grpSpPr bwMode="auto">
          <a:xfrm>
            <a:off x="0" y="2854327"/>
            <a:ext cx="3581400" cy="4003675"/>
            <a:chOff x="0" y="2533588"/>
            <a:chExt cx="8022336" cy="8966516"/>
          </a:xfrm>
        </p:grpSpPr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0" y="2533588"/>
              <a:ext cx="4128517" cy="25136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4" y="18"/>
                </a:cxn>
                <a:cxn ang="0">
                  <a:pos x="246" y="40"/>
                </a:cxn>
                <a:cxn ang="0">
                  <a:pos x="365" y="64"/>
                </a:cxn>
                <a:cxn ang="0">
                  <a:pos x="596" y="127"/>
                </a:cxn>
                <a:cxn ang="0">
                  <a:pos x="815" y="200"/>
                </a:cxn>
                <a:cxn ang="0">
                  <a:pos x="1025" y="286"/>
                </a:cxn>
                <a:cxn ang="0">
                  <a:pos x="1223" y="380"/>
                </a:cxn>
                <a:cxn ang="0">
                  <a:pos x="1411" y="482"/>
                </a:cxn>
                <a:cxn ang="0">
                  <a:pos x="1588" y="591"/>
                </a:cxn>
                <a:cxn ang="0">
                  <a:pos x="1753" y="707"/>
                </a:cxn>
                <a:cxn ang="0">
                  <a:pos x="1907" y="824"/>
                </a:cxn>
                <a:cxn ang="0">
                  <a:pos x="2047" y="946"/>
                </a:cxn>
                <a:cxn ang="0">
                  <a:pos x="2177" y="1066"/>
                </a:cxn>
                <a:cxn ang="0">
                  <a:pos x="2293" y="1189"/>
                </a:cxn>
                <a:cxn ang="0">
                  <a:pos x="2397" y="1308"/>
                </a:cxn>
                <a:cxn ang="0">
                  <a:pos x="2488" y="1423"/>
                </a:cxn>
                <a:cxn ang="0">
                  <a:pos x="2565" y="1534"/>
                </a:cxn>
                <a:cxn ang="0">
                  <a:pos x="2600" y="1587"/>
                </a:cxn>
                <a:cxn ang="0">
                  <a:pos x="2535" y="1522"/>
                </a:cxn>
                <a:cxn ang="0">
                  <a:pos x="2455" y="1451"/>
                </a:cxn>
                <a:cxn ang="0">
                  <a:pos x="2359" y="1375"/>
                </a:cxn>
                <a:cxn ang="0">
                  <a:pos x="2247" y="1294"/>
                </a:cxn>
                <a:cxn ang="0">
                  <a:pos x="2119" y="1215"/>
                </a:cxn>
                <a:cxn ang="0">
                  <a:pos x="1981" y="1134"/>
                </a:cxn>
                <a:cxn ang="0">
                  <a:pos x="1827" y="1058"/>
                </a:cxn>
                <a:cxn ang="0">
                  <a:pos x="1662" y="986"/>
                </a:cxn>
                <a:cxn ang="0">
                  <a:pos x="1486" y="921"/>
                </a:cxn>
                <a:cxn ang="0">
                  <a:pos x="1299" y="865"/>
                </a:cxn>
                <a:cxn ang="0">
                  <a:pos x="1103" y="819"/>
                </a:cxn>
                <a:cxn ang="0">
                  <a:pos x="896" y="787"/>
                </a:cxn>
                <a:cxn ang="0">
                  <a:pos x="791" y="776"/>
                </a:cxn>
                <a:cxn ang="0">
                  <a:pos x="683" y="769"/>
                </a:cxn>
                <a:cxn ang="0">
                  <a:pos x="573" y="768"/>
                </a:cxn>
                <a:cxn ang="0">
                  <a:pos x="462" y="769"/>
                </a:cxn>
                <a:cxn ang="0">
                  <a:pos x="348" y="776"/>
                </a:cxn>
                <a:cxn ang="0">
                  <a:pos x="234" y="787"/>
                </a:cxn>
                <a:cxn ang="0">
                  <a:pos x="117" y="806"/>
                </a:cxn>
                <a:cxn ang="0">
                  <a:pos x="0" y="827"/>
                </a:cxn>
                <a:cxn ang="0">
                  <a:pos x="0" y="0"/>
                </a:cxn>
              </a:cxnLst>
              <a:rect l="0" t="0" r="r" b="b"/>
              <a:pathLst>
                <a:path w="2600" h="1587">
                  <a:moveTo>
                    <a:pt x="0" y="0"/>
                  </a:moveTo>
                  <a:lnTo>
                    <a:pt x="0" y="0"/>
                  </a:lnTo>
                  <a:lnTo>
                    <a:pt x="63" y="8"/>
                  </a:lnTo>
                  <a:lnTo>
                    <a:pt x="124" y="18"/>
                  </a:lnTo>
                  <a:lnTo>
                    <a:pt x="185" y="28"/>
                  </a:lnTo>
                  <a:lnTo>
                    <a:pt x="246" y="40"/>
                  </a:lnTo>
                  <a:lnTo>
                    <a:pt x="305" y="53"/>
                  </a:lnTo>
                  <a:lnTo>
                    <a:pt x="365" y="64"/>
                  </a:lnTo>
                  <a:lnTo>
                    <a:pt x="480" y="94"/>
                  </a:lnTo>
                  <a:lnTo>
                    <a:pt x="596" y="127"/>
                  </a:lnTo>
                  <a:lnTo>
                    <a:pt x="706" y="162"/>
                  </a:lnTo>
                  <a:lnTo>
                    <a:pt x="815" y="200"/>
                  </a:lnTo>
                  <a:lnTo>
                    <a:pt x="921" y="241"/>
                  </a:lnTo>
                  <a:lnTo>
                    <a:pt x="1025" y="286"/>
                  </a:lnTo>
                  <a:lnTo>
                    <a:pt x="1126" y="330"/>
                  </a:lnTo>
                  <a:lnTo>
                    <a:pt x="1223" y="380"/>
                  </a:lnTo>
                  <a:lnTo>
                    <a:pt x="1319" y="429"/>
                  </a:lnTo>
                  <a:lnTo>
                    <a:pt x="1411" y="482"/>
                  </a:lnTo>
                  <a:lnTo>
                    <a:pt x="1502" y="537"/>
                  </a:lnTo>
                  <a:lnTo>
                    <a:pt x="1588" y="591"/>
                  </a:lnTo>
                  <a:lnTo>
                    <a:pt x="1672" y="649"/>
                  </a:lnTo>
                  <a:lnTo>
                    <a:pt x="1753" y="707"/>
                  </a:lnTo>
                  <a:lnTo>
                    <a:pt x="1831" y="764"/>
                  </a:lnTo>
                  <a:lnTo>
                    <a:pt x="1907" y="824"/>
                  </a:lnTo>
                  <a:lnTo>
                    <a:pt x="1979" y="885"/>
                  </a:lnTo>
                  <a:lnTo>
                    <a:pt x="2047" y="946"/>
                  </a:lnTo>
                  <a:lnTo>
                    <a:pt x="2113" y="1005"/>
                  </a:lnTo>
                  <a:lnTo>
                    <a:pt x="2177" y="1066"/>
                  </a:lnTo>
                  <a:lnTo>
                    <a:pt x="2237" y="1128"/>
                  </a:lnTo>
                  <a:lnTo>
                    <a:pt x="2293" y="1189"/>
                  </a:lnTo>
                  <a:lnTo>
                    <a:pt x="2347" y="1248"/>
                  </a:lnTo>
                  <a:lnTo>
                    <a:pt x="2397" y="1308"/>
                  </a:lnTo>
                  <a:lnTo>
                    <a:pt x="2445" y="1365"/>
                  </a:lnTo>
                  <a:lnTo>
                    <a:pt x="2488" y="1423"/>
                  </a:lnTo>
                  <a:lnTo>
                    <a:pt x="2529" y="1479"/>
                  </a:lnTo>
                  <a:lnTo>
                    <a:pt x="2565" y="1534"/>
                  </a:lnTo>
                  <a:lnTo>
                    <a:pt x="2600" y="1587"/>
                  </a:lnTo>
                  <a:lnTo>
                    <a:pt x="2600" y="1587"/>
                  </a:lnTo>
                  <a:lnTo>
                    <a:pt x="2570" y="1555"/>
                  </a:lnTo>
                  <a:lnTo>
                    <a:pt x="2535" y="1522"/>
                  </a:lnTo>
                  <a:lnTo>
                    <a:pt x="2497" y="1487"/>
                  </a:lnTo>
                  <a:lnTo>
                    <a:pt x="2455" y="1451"/>
                  </a:lnTo>
                  <a:lnTo>
                    <a:pt x="2408" y="1413"/>
                  </a:lnTo>
                  <a:lnTo>
                    <a:pt x="2359" y="1375"/>
                  </a:lnTo>
                  <a:lnTo>
                    <a:pt x="2304" y="1336"/>
                  </a:lnTo>
                  <a:lnTo>
                    <a:pt x="2247" y="1294"/>
                  </a:lnTo>
                  <a:lnTo>
                    <a:pt x="2185" y="1255"/>
                  </a:lnTo>
                  <a:lnTo>
                    <a:pt x="2119" y="1215"/>
                  </a:lnTo>
                  <a:lnTo>
                    <a:pt x="2052" y="1174"/>
                  </a:lnTo>
                  <a:lnTo>
                    <a:pt x="1981" y="1134"/>
                  </a:lnTo>
                  <a:lnTo>
                    <a:pt x="1905" y="1096"/>
                  </a:lnTo>
                  <a:lnTo>
                    <a:pt x="1827" y="1058"/>
                  </a:lnTo>
                  <a:lnTo>
                    <a:pt x="1746" y="1020"/>
                  </a:lnTo>
                  <a:lnTo>
                    <a:pt x="1662" y="986"/>
                  </a:lnTo>
                  <a:lnTo>
                    <a:pt x="1576" y="953"/>
                  </a:lnTo>
                  <a:lnTo>
                    <a:pt x="1486" y="921"/>
                  </a:lnTo>
                  <a:lnTo>
                    <a:pt x="1393" y="891"/>
                  </a:lnTo>
                  <a:lnTo>
                    <a:pt x="1299" y="865"/>
                  </a:lnTo>
                  <a:lnTo>
                    <a:pt x="1202" y="840"/>
                  </a:lnTo>
                  <a:lnTo>
                    <a:pt x="1103" y="819"/>
                  </a:lnTo>
                  <a:lnTo>
                    <a:pt x="1000" y="801"/>
                  </a:lnTo>
                  <a:lnTo>
                    <a:pt x="896" y="787"/>
                  </a:lnTo>
                  <a:lnTo>
                    <a:pt x="843" y="781"/>
                  </a:lnTo>
                  <a:lnTo>
                    <a:pt x="791" y="776"/>
                  </a:lnTo>
                  <a:lnTo>
                    <a:pt x="738" y="773"/>
                  </a:lnTo>
                  <a:lnTo>
                    <a:pt x="683" y="769"/>
                  </a:lnTo>
                  <a:lnTo>
                    <a:pt x="629" y="768"/>
                  </a:lnTo>
                  <a:lnTo>
                    <a:pt x="573" y="768"/>
                  </a:lnTo>
                  <a:lnTo>
                    <a:pt x="518" y="768"/>
                  </a:lnTo>
                  <a:lnTo>
                    <a:pt x="462" y="769"/>
                  </a:lnTo>
                  <a:lnTo>
                    <a:pt x="406" y="773"/>
                  </a:lnTo>
                  <a:lnTo>
                    <a:pt x="348" y="776"/>
                  </a:lnTo>
                  <a:lnTo>
                    <a:pt x="292" y="781"/>
                  </a:lnTo>
                  <a:lnTo>
                    <a:pt x="234" y="787"/>
                  </a:lnTo>
                  <a:lnTo>
                    <a:pt x="177" y="796"/>
                  </a:lnTo>
                  <a:lnTo>
                    <a:pt x="117" y="806"/>
                  </a:lnTo>
                  <a:lnTo>
                    <a:pt x="59" y="816"/>
                  </a:lnTo>
                  <a:lnTo>
                    <a:pt x="0" y="8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0" y="4979648"/>
              <a:ext cx="3182621" cy="6520456"/>
            </a:xfrm>
            <a:custGeom>
              <a:avLst/>
              <a:gdLst/>
              <a:ahLst/>
              <a:cxnLst>
                <a:cxn ang="0">
                  <a:pos x="0" y="776"/>
                </a:cxn>
                <a:cxn ang="0">
                  <a:pos x="0" y="776"/>
                </a:cxn>
                <a:cxn ang="0">
                  <a:pos x="38" y="703"/>
                </a:cxn>
                <a:cxn ang="0">
                  <a:pos x="78" y="634"/>
                </a:cxn>
                <a:cxn ang="0">
                  <a:pos x="119" y="566"/>
                </a:cxn>
                <a:cxn ang="0">
                  <a:pos x="162" y="502"/>
                </a:cxn>
                <a:cxn ang="0">
                  <a:pos x="208" y="441"/>
                </a:cxn>
                <a:cxn ang="0">
                  <a:pos x="256" y="381"/>
                </a:cxn>
                <a:cxn ang="0">
                  <a:pos x="305" y="327"/>
                </a:cxn>
                <a:cxn ang="0">
                  <a:pos x="330" y="300"/>
                </a:cxn>
                <a:cxn ang="0">
                  <a:pos x="357" y="274"/>
                </a:cxn>
                <a:cxn ang="0">
                  <a:pos x="385" y="249"/>
                </a:cxn>
                <a:cxn ang="0">
                  <a:pos x="411" y="226"/>
                </a:cxn>
                <a:cxn ang="0">
                  <a:pos x="439" y="203"/>
                </a:cxn>
                <a:cxn ang="0">
                  <a:pos x="469" y="182"/>
                </a:cxn>
                <a:cxn ang="0">
                  <a:pos x="497" y="160"/>
                </a:cxn>
                <a:cxn ang="0">
                  <a:pos x="527" y="140"/>
                </a:cxn>
                <a:cxn ang="0">
                  <a:pos x="558" y="122"/>
                </a:cxn>
                <a:cxn ang="0">
                  <a:pos x="588" y="104"/>
                </a:cxn>
                <a:cxn ang="0">
                  <a:pos x="619" y="87"/>
                </a:cxn>
                <a:cxn ang="0">
                  <a:pos x="652" y="71"/>
                </a:cxn>
                <a:cxn ang="0">
                  <a:pos x="685" y="56"/>
                </a:cxn>
                <a:cxn ang="0">
                  <a:pos x="718" y="43"/>
                </a:cxn>
                <a:cxn ang="0">
                  <a:pos x="751" y="31"/>
                </a:cxn>
                <a:cxn ang="0">
                  <a:pos x="786" y="20"/>
                </a:cxn>
                <a:cxn ang="0">
                  <a:pos x="822" y="10"/>
                </a:cxn>
                <a:cxn ang="0">
                  <a:pos x="857" y="0"/>
                </a:cxn>
                <a:cxn ang="0">
                  <a:pos x="857" y="0"/>
                </a:cxn>
                <a:cxn ang="0">
                  <a:pos x="806" y="46"/>
                </a:cxn>
                <a:cxn ang="0">
                  <a:pos x="754" y="94"/>
                </a:cxn>
                <a:cxn ang="0">
                  <a:pos x="706" y="144"/>
                </a:cxn>
                <a:cxn ang="0">
                  <a:pos x="660" y="196"/>
                </a:cxn>
                <a:cxn ang="0">
                  <a:pos x="617" y="249"/>
                </a:cxn>
                <a:cxn ang="0">
                  <a:pos x="576" y="304"/>
                </a:cxn>
                <a:cxn ang="0">
                  <a:pos x="536" y="362"/>
                </a:cxn>
                <a:cxn ang="0">
                  <a:pos x="498" y="419"/>
                </a:cxn>
                <a:cxn ang="0">
                  <a:pos x="462" y="479"/>
                </a:cxn>
                <a:cxn ang="0">
                  <a:pos x="429" y="538"/>
                </a:cxn>
                <a:cxn ang="0">
                  <a:pos x="398" y="601"/>
                </a:cxn>
                <a:cxn ang="0">
                  <a:pos x="368" y="664"/>
                </a:cxn>
                <a:cxn ang="0">
                  <a:pos x="340" y="728"/>
                </a:cxn>
                <a:cxn ang="0">
                  <a:pos x="315" y="792"/>
                </a:cxn>
                <a:cxn ang="0">
                  <a:pos x="291" y="858"/>
                </a:cxn>
                <a:cxn ang="0">
                  <a:pos x="269" y="925"/>
                </a:cxn>
                <a:cxn ang="0">
                  <a:pos x="249" y="992"/>
                </a:cxn>
                <a:cxn ang="0">
                  <a:pos x="229" y="1060"/>
                </a:cxn>
                <a:cxn ang="0">
                  <a:pos x="213" y="1128"/>
                </a:cxn>
                <a:cxn ang="0">
                  <a:pos x="198" y="1197"/>
                </a:cxn>
                <a:cxn ang="0">
                  <a:pos x="185" y="1266"/>
                </a:cxn>
                <a:cxn ang="0">
                  <a:pos x="173" y="1336"/>
                </a:cxn>
                <a:cxn ang="0">
                  <a:pos x="162" y="1405"/>
                </a:cxn>
                <a:cxn ang="0">
                  <a:pos x="154" y="1474"/>
                </a:cxn>
                <a:cxn ang="0">
                  <a:pos x="147" y="1544"/>
                </a:cxn>
                <a:cxn ang="0">
                  <a:pos x="140" y="1613"/>
                </a:cxn>
                <a:cxn ang="0">
                  <a:pos x="137" y="1682"/>
                </a:cxn>
                <a:cxn ang="0">
                  <a:pos x="134" y="1752"/>
                </a:cxn>
                <a:cxn ang="0">
                  <a:pos x="132" y="1821"/>
                </a:cxn>
                <a:cxn ang="0">
                  <a:pos x="132" y="1889"/>
                </a:cxn>
                <a:cxn ang="0">
                  <a:pos x="134" y="1956"/>
                </a:cxn>
                <a:cxn ang="0">
                  <a:pos x="135" y="2024"/>
                </a:cxn>
                <a:cxn ang="0">
                  <a:pos x="0" y="2024"/>
                </a:cxn>
                <a:cxn ang="0">
                  <a:pos x="0" y="776"/>
                </a:cxn>
                <a:cxn ang="0">
                  <a:pos x="0" y="776"/>
                </a:cxn>
              </a:cxnLst>
              <a:rect l="0" t="0" r="r" b="b"/>
              <a:pathLst>
                <a:path w="857" h="2024">
                  <a:moveTo>
                    <a:pt x="0" y="776"/>
                  </a:moveTo>
                  <a:lnTo>
                    <a:pt x="0" y="776"/>
                  </a:lnTo>
                  <a:lnTo>
                    <a:pt x="38" y="703"/>
                  </a:lnTo>
                  <a:lnTo>
                    <a:pt x="78" y="634"/>
                  </a:lnTo>
                  <a:lnTo>
                    <a:pt x="119" y="566"/>
                  </a:lnTo>
                  <a:lnTo>
                    <a:pt x="162" y="502"/>
                  </a:lnTo>
                  <a:lnTo>
                    <a:pt x="208" y="441"/>
                  </a:lnTo>
                  <a:lnTo>
                    <a:pt x="256" y="381"/>
                  </a:lnTo>
                  <a:lnTo>
                    <a:pt x="305" y="327"/>
                  </a:lnTo>
                  <a:lnTo>
                    <a:pt x="330" y="300"/>
                  </a:lnTo>
                  <a:lnTo>
                    <a:pt x="357" y="274"/>
                  </a:lnTo>
                  <a:lnTo>
                    <a:pt x="385" y="249"/>
                  </a:lnTo>
                  <a:lnTo>
                    <a:pt x="411" y="226"/>
                  </a:lnTo>
                  <a:lnTo>
                    <a:pt x="439" y="203"/>
                  </a:lnTo>
                  <a:lnTo>
                    <a:pt x="469" y="182"/>
                  </a:lnTo>
                  <a:lnTo>
                    <a:pt x="497" y="160"/>
                  </a:lnTo>
                  <a:lnTo>
                    <a:pt x="527" y="140"/>
                  </a:lnTo>
                  <a:lnTo>
                    <a:pt x="558" y="122"/>
                  </a:lnTo>
                  <a:lnTo>
                    <a:pt x="588" y="104"/>
                  </a:lnTo>
                  <a:lnTo>
                    <a:pt x="619" y="87"/>
                  </a:lnTo>
                  <a:lnTo>
                    <a:pt x="652" y="71"/>
                  </a:lnTo>
                  <a:lnTo>
                    <a:pt x="685" y="56"/>
                  </a:lnTo>
                  <a:lnTo>
                    <a:pt x="718" y="43"/>
                  </a:lnTo>
                  <a:lnTo>
                    <a:pt x="751" y="31"/>
                  </a:lnTo>
                  <a:lnTo>
                    <a:pt x="786" y="20"/>
                  </a:lnTo>
                  <a:lnTo>
                    <a:pt x="822" y="10"/>
                  </a:lnTo>
                  <a:lnTo>
                    <a:pt x="857" y="0"/>
                  </a:lnTo>
                  <a:lnTo>
                    <a:pt x="857" y="0"/>
                  </a:lnTo>
                  <a:lnTo>
                    <a:pt x="806" y="46"/>
                  </a:lnTo>
                  <a:lnTo>
                    <a:pt x="754" y="94"/>
                  </a:lnTo>
                  <a:lnTo>
                    <a:pt x="706" y="144"/>
                  </a:lnTo>
                  <a:lnTo>
                    <a:pt x="660" y="196"/>
                  </a:lnTo>
                  <a:lnTo>
                    <a:pt x="617" y="249"/>
                  </a:lnTo>
                  <a:lnTo>
                    <a:pt x="576" y="304"/>
                  </a:lnTo>
                  <a:lnTo>
                    <a:pt x="536" y="362"/>
                  </a:lnTo>
                  <a:lnTo>
                    <a:pt x="498" y="419"/>
                  </a:lnTo>
                  <a:lnTo>
                    <a:pt x="462" y="479"/>
                  </a:lnTo>
                  <a:lnTo>
                    <a:pt x="429" y="538"/>
                  </a:lnTo>
                  <a:lnTo>
                    <a:pt x="398" y="601"/>
                  </a:lnTo>
                  <a:lnTo>
                    <a:pt x="368" y="664"/>
                  </a:lnTo>
                  <a:lnTo>
                    <a:pt x="340" y="728"/>
                  </a:lnTo>
                  <a:lnTo>
                    <a:pt x="315" y="792"/>
                  </a:lnTo>
                  <a:lnTo>
                    <a:pt x="291" y="858"/>
                  </a:lnTo>
                  <a:lnTo>
                    <a:pt x="269" y="925"/>
                  </a:lnTo>
                  <a:lnTo>
                    <a:pt x="249" y="992"/>
                  </a:lnTo>
                  <a:lnTo>
                    <a:pt x="229" y="1060"/>
                  </a:lnTo>
                  <a:lnTo>
                    <a:pt x="213" y="1128"/>
                  </a:lnTo>
                  <a:lnTo>
                    <a:pt x="198" y="1197"/>
                  </a:lnTo>
                  <a:lnTo>
                    <a:pt x="185" y="1266"/>
                  </a:lnTo>
                  <a:lnTo>
                    <a:pt x="173" y="1336"/>
                  </a:lnTo>
                  <a:lnTo>
                    <a:pt x="162" y="1405"/>
                  </a:lnTo>
                  <a:lnTo>
                    <a:pt x="154" y="1474"/>
                  </a:lnTo>
                  <a:lnTo>
                    <a:pt x="147" y="1544"/>
                  </a:lnTo>
                  <a:lnTo>
                    <a:pt x="140" y="1613"/>
                  </a:lnTo>
                  <a:lnTo>
                    <a:pt x="137" y="1682"/>
                  </a:lnTo>
                  <a:lnTo>
                    <a:pt x="134" y="1752"/>
                  </a:lnTo>
                  <a:lnTo>
                    <a:pt x="132" y="1821"/>
                  </a:lnTo>
                  <a:lnTo>
                    <a:pt x="132" y="1889"/>
                  </a:lnTo>
                  <a:lnTo>
                    <a:pt x="134" y="1956"/>
                  </a:lnTo>
                  <a:lnTo>
                    <a:pt x="135" y="2024"/>
                  </a:lnTo>
                  <a:lnTo>
                    <a:pt x="0" y="2024"/>
                  </a:lnTo>
                  <a:lnTo>
                    <a:pt x="0" y="776"/>
                  </a:lnTo>
                  <a:lnTo>
                    <a:pt x="0" y="776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44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0" y="3372643"/>
              <a:ext cx="2894584" cy="2154524"/>
            </a:xfrm>
            <a:custGeom>
              <a:avLst/>
              <a:gdLst/>
              <a:ahLst/>
              <a:cxnLst>
                <a:cxn ang="0">
                  <a:pos x="0" y="118"/>
                </a:cxn>
                <a:cxn ang="0">
                  <a:pos x="165" y="69"/>
                </a:cxn>
                <a:cxn ang="0">
                  <a:pos x="327" y="33"/>
                </a:cxn>
                <a:cxn ang="0">
                  <a:pos x="487" y="11"/>
                </a:cxn>
                <a:cxn ang="0">
                  <a:pos x="645" y="1"/>
                </a:cxn>
                <a:cxn ang="0">
                  <a:pos x="797" y="1"/>
                </a:cxn>
                <a:cxn ang="0">
                  <a:pos x="946" y="13"/>
                </a:cxn>
                <a:cxn ang="0">
                  <a:pos x="1088" y="33"/>
                </a:cxn>
                <a:cxn ang="0">
                  <a:pos x="1225" y="62"/>
                </a:cxn>
                <a:cxn ang="0">
                  <a:pos x="1352" y="97"/>
                </a:cxn>
                <a:cxn ang="0">
                  <a:pos x="1472" y="138"/>
                </a:cxn>
                <a:cxn ang="0">
                  <a:pos x="1585" y="184"/>
                </a:cxn>
                <a:cxn ang="0">
                  <a:pos x="1685" y="236"/>
                </a:cxn>
                <a:cxn ang="0">
                  <a:pos x="1776" y="288"/>
                </a:cxn>
                <a:cxn ang="0">
                  <a:pos x="1854" y="343"/>
                </a:cxn>
                <a:cxn ang="0">
                  <a:pos x="1921" y="399"/>
                </a:cxn>
                <a:cxn ang="0">
                  <a:pos x="1974" y="455"/>
                </a:cxn>
                <a:cxn ang="0">
                  <a:pos x="1920" y="434"/>
                </a:cxn>
                <a:cxn ang="0">
                  <a:pos x="1804" y="394"/>
                </a:cxn>
                <a:cxn ang="0">
                  <a:pos x="1680" y="361"/>
                </a:cxn>
                <a:cxn ang="0">
                  <a:pos x="1548" y="338"/>
                </a:cxn>
                <a:cxn ang="0">
                  <a:pos x="1413" y="323"/>
                </a:cxn>
                <a:cxn ang="0">
                  <a:pos x="1273" y="321"/>
                </a:cxn>
                <a:cxn ang="0">
                  <a:pos x="1132" y="331"/>
                </a:cxn>
                <a:cxn ang="0">
                  <a:pos x="990" y="356"/>
                </a:cxn>
                <a:cxn ang="0">
                  <a:pos x="919" y="374"/>
                </a:cxn>
                <a:cxn ang="0">
                  <a:pos x="850" y="396"/>
                </a:cxn>
                <a:cxn ang="0">
                  <a:pos x="781" y="424"/>
                </a:cxn>
                <a:cxn ang="0">
                  <a:pos x="711" y="455"/>
                </a:cxn>
                <a:cxn ang="0">
                  <a:pos x="645" y="490"/>
                </a:cxn>
                <a:cxn ang="0">
                  <a:pos x="579" y="531"/>
                </a:cxn>
                <a:cxn ang="0">
                  <a:pos x="515" y="577"/>
                </a:cxn>
                <a:cxn ang="0">
                  <a:pos x="452" y="629"/>
                </a:cxn>
                <a:cxn ang="0">
                  <a:pos x="391" y="685"/>
                </a:cxn>
                <a:cxn ang="0">
                  <a:pos x="333" y="747"/>
                </a:cxn>
                <a:cxn ang="0">
                  <a:pos x="277" y="815"/>
                </a:cxn>
                <a:cxn ang="0">
                  <a:pos x="223" y="889"/>
                </a:cxn>
                <a:cxn ang="0">
                  <a:pos x="172" y="970"/>
                </a:cxn>
                <a:cxn ang="0">
                  <a:pos x="124" y="1056"/>
                </a:cxn>
                <a:cxn ang="0">
                  <a:pos x="79" y="1150"/>
                </a:cxn>
                <a:cxn ang="0">
                  <a:pos x="38" y="1249"/>
                </a:cxn>
                <a:cxn ang="0">
                  <a:pos x="0" y="1357"/>
                </a:cxn>
                <a:cxn ang="0">
                  <a:pos x="0" y="118"/>
                </a:cxn>
              </a:cxnLst>
              <a:rect l="0" t="0" r="r" b="b"/>
              <a:pathLst>
                <a:path w="1974" h="1357">
                  <a:moveTo>
                    <a:pt x="0" y="118"/>
                  </a:moveTo>
                  <a:lnTo>
                    <a:pt x="0" y="118"/>
                  </a:lnTo>
                  <a:lnTo>
                    <a:pt x="83" y="92"/>
                  </a:lnTo>
                  <a:lnTo>
                    <a:pt x="165" y="69"/>
                  </a:lnTo>
                  <a:lnTo>
                    <a:pt x="246" y="49"/>
                  </a:lnTo>
                  <a:lnTo>
                    <a:pt x="327" y="33"/>
                  </a:lnTo>
                  <a:lnTo>
                    <a:pt x="408" y="21"/>
                  </a:lnTo>
                  <a:lnTo>
                    <a:pt x="487" y="11"/>
                  </a:lnTo>
                  <a:lnTo>
                    <a:pt x="566" y="5"/>
                  </a:lnTo>
                  <a:lnTo>
                    <a:pt x="645" y="1"/>
                  </a:lnTo>
                  <a:lnTo>
                    <a:pt x="721" y="0"/>
                  </a:lnTo>
                  <a:lnTo>
                    <a:pt x="797" y="1"/>
                  </a:lnTo>
                  <a:lnTo>
                    <a:pt x="873" y="6"/>
                  </a:lnTo>
                  <a:lnTo>
                    <a:pt x="946" y="13"/>
                  </a:lnTo>
                  <a:lnTo>
                    <a:pt x="1018" y="23"/>
                  </a:lnTo>
                  <a:lnTo>
                    <a:pt x="1088" y="33"/>
                  </a:lnTo>
                  <a:lnTo>
                    <a:pt x="1157" y="47"/>
                  </a:lnTo>
                  <a:lnTo>
                    <a:pt x="1225" y="62"/>
                  </a:lnTo>
                  <a:lnTo>
                    <a:pt x="1289" y="79"/>
                  </a:lnTo>
                  <a:lnTo>
                    <a:pt x="1352" y="97"/>
                  </a:lnTo>
                  <a:lnTo>
                    <a:pt x="1413" y="117"/>
                  </a:lnTo>
                  <a:lnTo>
                    <a:pt x="1472" y="138"/>
                  </a:lnTo>
                  <a:lnTo>
                    <a:pt x="1530" y="161"/>
                  </a:lnTo>
                  <a:lnTo>
                    <a:pt x="1585" y="184"/>
                  </a:lnTo>
                  <a:lnTo>
                    <a:pt x="1636" y="209"/>
                  </a:lnTo>
                  <a:lnTo>
                    <a:pt x="1685" y="236"/>
                  </a:lnTo>
                  <a:lnTo>
                    <a:pt x="1732" y="262"/>
                  </a:lnTo>
                  <a:lnTo>
                    <a:pt x="1776" y="288"/>
                  </a:lnTo>
                  <a:lnTo>
                    <a:pt x="1816" y="315"/>
                  </a:lnTo>
                  <a:lnTo>
                    <a:pt x="1854" y="343"/>
                  </a:lnTo>
                  <a:lnTo>
                    <a:pt x="1888" y="371"/>
                  </a:lnTo>
                  <a:lnTo>
                    <a:pt x="1921" y="399"/>
                  </a:lnTo>
                  <a:lnTo>
                    <a:pt x="1949" y="427"/>
                  </a:lnTo>
                  <a:lnTo>
                    <a:pt x="1974" y="455"/>
                  </a:lnTo>
                  <a:lnTo>
                    <a:pt x="1974" y="455"/>
                  </a:lnTo>
                  <a:lnTo>
                    <a:pt x="1920" y="434"/>
                  </a:lnTo>
                  <a:lnTo>
                    <a:pt x="1864" y="412"/>
                  </a:lnTo>
                  <a:lnTo>
                    <a:pt x="1804" y="394"/>
                  </a:lnTo>
                  <a:lnTo>
                    <a:pt x="1743" y="376"/>
                  </a:lnTo>
                  <a:lnTo>
                    <a:pt x="1680" y="361"/>
                  </a:lnTo>
                  <a:lnTo>
                    <a:pt x="1614" y="348"/>
                  </a:lnTo>
                  <a:lnTo>
                    <a:pt x="1548" y="338"/>
                  </a:lnTo>
                  <a:lnTo>
                    <a:pt x="1481" y="330"/>
                  </a:lnTo>
                  <a:lnTo>
                    <a:pt x="1413" y="323"/>
                  </a:lnTo>
                  <a:lnTo>
                    <a:pt x="1344" y="320"/>
                  </a:lnTo>
                  <a:lnTo>
                    <a:pt x="1273" y="321"/>
                  </a:lnTo>
                  <a:lnTo>
                    <a:pt x="1203" y="325"/>
                  </a:lnTo>
                  <a:lnTo>
                    <a:pt x="1132" y="331"/>
                  </a:lnTo>
                  <a:lnTo>
                    <a:pt x="1061" y="341"/>
                  </a:lnTo>
                  <a:lnTo>
                    <a:pt x="990" y="356"/>
                  </a:lnTo>
                  <a:lnTo>
                    <a:pt x="954" y="364"/>
                  </a:lnTo>
                  <a:lnTo>
                    <a:pt x="919" y="374"/>
                  </a:lnTo>
                  <a:lnTo>
                    <a:pt x="885" y="384"/>
                  </a:lnTo>
                  <a:lnTo>
                    <a:pt x="850" y="396"/>
                  </a:lnTo>
                  <a:lnTo>
                    <a:pt x="815" y="409"/>
                  </a:lnTo>
                  <a:lnTo>
                    <a:pt x="781" y="424"/>
                  </a:lnTo>
                  <a:lnTo>
                    <a:pt x="746" y="439"/>
                  </a:lnTo>
                  <a:lnTo>
                    <a:pt x="711" y="455"/>
                  </a:lnTo>
                  <a:lnTo>
                    <a:pt x="678" y="472"/>
                  </a:lnTo>
                  <a:lnTo>
                    <a:pt x="645" y="490"/>
                  </a:lnTo>
                  <a:lnTo>
                    <a:pt x="612" y="510"/>
                  </a:lnTo>
                  <a:lnTo>
                    <a:pt x="579" y="531"/>
                  </a:lnTo>
                  <a:lnTo>
                    <a:pt x="546" y="554"/>
                  </a:lnTo>
                  <a:lnTo>
                    <a:pt x="515" y="577"/>
                  </a:lnTo>
                  <a:lnTo>
                    <a:pt x="484" y="602"/>
                  </a:lnTo>
                  <a:lnTo>
                    <a:pt x="452" y="629"/>
                  </a:lnTo>
                  <a:lnTo>
                    <a:pt x="421" y="657"/>
                  </a:lnTo>
                  <a:lnTo>
                    <a:pt x="391" y="685"/>
                  </a:lnTo>
                  <a:lnTo>
                    <a:pt x="361" y="716"/>
                  </a:lnTo>
                  <a:lnTo>
                    <a:pt x="333" y="747"/>
                  </a:lnTo>
                  <a:lnTo>
                    <a:pt x="304" y="780"/>
                  </a:lnTo>
                  <a:lnTo>
                    <a:pt x="277" y="815"/>
                  </a:lnTo>
                  <a:lnTo>
                    <a:pt x="249" y="851"/>
                  </a:lnTo>
                  <a:lnTo>
                    <a:pt x="223" y="889"/>
                  </a:lnTo>
                  <a:lnTo>
                    <a:pt x="198" y="929"/>
                  </a:lnTo>
                  <a:lnTo>
                    <a:pt x="172" y="970"/>
                  </a:lnTo>
                  <a:lnTo>
                    <a:pt x="149" y="1012"/>
                  </a:lnTo>
                  <a:lnTo>
                    <a:pt x="124" y="1056"/>
                  </a:lnTo>
                  <a:lnTo>
                    <a:pt x="101" y="1102"/>
                  </a:lnTo>
                  <a:lnTo>
                    <a:pt x="79" y="1150"/>
                  </a:lnTo>
                  <a:lnTo>
                    <a:pt x="58" y="1198"/>
                  </a:lnTo>
                  <a:lnTo>
                    <a:pt x="38" y="1249"/>
                  </a:lnTo>
                  <a:lnTo>
                    <a:pt x="18" y="1302"/>
                  </a:lnTo>
                  <a:lnTo>
                    <a:pt x="0" y="1357"/>
                  </a:lnTo>
                  <a:lnTo>
                    <a:pt x="0" y="118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1504189" y="5587609"/>
              <a:ext cx="6518147" cy="5912495"/>
            </a:xfrm>
            <a:custGeom>
              <a:avLst/>
              <a:gdLst/>
              <a:ahLst/>
              <a:cxnLst>
                <a:cxn ang="0">
                  <a:pos x="1377" y="130"/>
                </a:cxn>
                <a:cxn ang="0">
                  <a:pos x="1299" y="89"/>
                </a:cxn>
                <a:cxn ang="0">
                  <a:pos x="1220" y="56"/>
                </a:cxn>
                <a:cxn ang="0">
                  <a:pos x="1137" y="30"/>
                </a:cxn>
                <a:cxn ang="0">
                  <a:pos x="1052" y="11"/>
                </a:cxn>
                <a:cxn ang="0">
                  <a:pos x="966" y="2"/>
                </a:cxn>
                <a:cxn ang="0">
                  <a:pos x="880" y="0"/>
                </a:cxn>
                <a:cxn ang="0">
                  <a:pos x="794" y="5"/>
                </a:cxn>
                <a:cxn ang="0">
                  <a:pos x="708" y="18"/>
                </a:cxn>
                <a:cxn ang="0">
                  <a:pos x="624" y="40"/>
                </a:cxn>
                <a:cxn ang="0">
                  <a:pos x="543" y="69"/>
                </a:cxn>
                <a:cxn ang="0">
                  <a:pos x="466" y="107"/>
                </a:cxn>
                <a:cxn ang="0">
                  <a:pos x="391" y="155"/>
                </a:cxn>
                <a:cxn ang="0">
                  <a:pos x="322" y="210"/>
                </a:cxn>
                <a:cxn ang="0">
                  <a:pos x="258" y="272"/>
                </a:cxn>
                <a:cxn ang="0">
                  <a:pos x="200" y="345"/>
                </a:cxn>
                <a:cxn ang="0">
                  <a:pos x="149" y="426"/>
                </a:cxn>
                <a:cxn ang="0">
                  <a:pos x="124" y="472"/>
                </a:cxn>
                <a:cxn ang="0">
                  <a:pos x="83" y="568"/>
                </a:cxn>
                <a:cxn ang="0">
                  <a:pos x="48" y="667"/>
                </a:cxn>
                <a:cxn ang="0">
                  <a:pos x="23" y="769"/>
                </a:cxn>
                <a:cxn ang="0">
                  <a:pos x="7" y="875"/>
                </a:cxn>
                <a:cxn ang="0">
                  <a:pos x="0" y="982"/>
                </a:cxn>
                <a:cxn ang="0">
                  <a:pos x="2" y="1090"/>
                </a:cxn>
                <a:cxn ang="0">
                  <a:pos x="12" y="1200"/>
                </a:cxn>
                <a:cxn ang="0">
                  <a:pos x="31" y="1311"/>
                </a:cxn>
                <a:cxn ang="0">
                  <a:pos x="61" y="1420"/>
                </a:cxn>
                <a:cxn ang="0">
                  <a:pos x="101" y="1529"/>
                </a:cxn>
                <a:cxn ang="0">
                  <a:pos x="149" y="1636"/>
                </a:cxn>
                <a:cxn ang="0">
                  <a:pos x="206" y="1742"/>
                </a:cxn>
                <a:cxn ang="0">
                  <a:pos x="274" y="1844"/>
                </a:cxn>
                <a:cxn ang="0">
                  <a:pos x="353" y="1943"/>
                </a:cxn>
                <a:cxn ang="0">
                  <a:pos x="441" y="2039"/>
                </a:cxn>
                <a:cxn ang="0">
                  <a:pos x="2552" y="2085"/>
                </a:cxn>
                <a:cxn ang="0">
                  <a:pos x="2526" y="2070"/>
                </a:cxn>
                <a:cxn ang="0">
                  <a:pos x="2336" y="1955"/>
                </a:cxn>
                <a:cxn ang="0">
                  <a:pos x="2192" y="1860"/>
                </a:cxn>
                <a:cxn ang="0">
                  <a:pos x="2025" y="1748"/>
                </a:cxn>
                <a:cxn ang="0">
                  <a:pos x="1849" y="1619"/>
                </a:cxn>
                <a:cxn ang="0">
                  <a:pos x="1667" y="1477"/>
                </a:cxn>
                <a:cxn ang="0">
                  <a:pos x="1492" y="1326"/>
                </a:cxn>
                <a:cxn ang="0">
                  <a:pos x="1410" y="1246"/>
                </a:cxn>
                <a:cxn ang="0">
                  <a:pos x="1332" y="1167"/>
                </a:cxn>
                <a:cxn ang="0">
                  <a:pos x="1261" y="1086"/>
                </a:cxn>
                <a:cxn ang="0">
                  <a:pos x="1195" y="1004"/>
                </a:cxn>
                <a:cxn ang="0">
                  <a:pos x="1139" y="923"/>
                </a:cxn>
                <a:cxn ang="0">
                  <a:pos x="1091" y="840"/>
                </a:cxn>
                <a:cxn ang="0">
                  <a:pos x="1055" y="761"/>
                </a:cxn>
                <a:cxn ang="0">
                  <a:pos x="1030" y="680"/>
                </a:cxn>
                <a:cxn ang="0">
                  <a:pos x="1017" y="602"/>
                </a:cxn>
                <a:cxn ang="0">
                  <a:pos x="1019" y="527"/>
                </a:cxn>
                <a:cxn ang="0">
                  <a:pos x="1028" y="470"/>
                </a:cxn>
                <a:cxn ang="0">
                  <a:pos x="1040" y="434"/>
                </a:cxn>
                <a:cxn ang="0">
                  <a:pos x="1057" y="398"/>
                </a:cxn>
                <a:cxn ang="0">
                  <a:pos x="1076" y="363"/>
                </a:cxn>
                <a:cxn ang="0">
                  <a:pos x="1101" y="330"/>
                </a:cxn>
                <a:cxn ang="0">
                  <a:pos x="1131" y="295"/>
                </a:cxn>
                <a:cxn ang="0">
                  <a:pos x="1182" y="248"/>
                </a:cxn>
                <a:cxn ang="0">
                  <a:pos x="1269" y="186"/>
                </a:cxn>
                <a:cxn ang="0">
                  <a:pos x="1377" y="130"/>
                </a:cxn>
              </a:cxnLst>
              <a:rect l="0" t="0" r="r" b="b"/>
              <a:pathLst>
                <a:path w="2552" h="2085">
                  <a:moveTo>
                    <a:pt x="1377" y="130"/>
                  </a:moveTo>
                  <a:lnTo>
                    <a:pt x="1377" y="130"/>
                  </a:lnTo>
                  <a:lnTo>
                    <a:pt x="1339" y="109"/>
                  </a:lnTo>
                  <a:lnTo>
                    <a:pt x="1299" y="89"/>
                  </a:lnTo>
                  <a:lnTo>
                    <a:pt x="1260" y="73"/>
                  </a:lnTo>
                  <a:lnTo>
                    <a:pt x="1220" y="56"/>
                  </a:lnTo>
                  <a:lnTo>
                    <a:pt x="1179" y="43"/>
                  </a:lnTo>
                  <a:lnTo>
                    <a:pt x="1137" y="30"/>
                  </a:lnTo>
                  <a:lnTo>
                    <a:pt x="1094" y="20"/>
                  </a:lnTo>
                  <a:lnTo>
                    <a:pt x="1052" y="11"/>
                  </a:lnTo>
                  <a:lnTo>
                    <a:pt x="1009" y="7"/>
                  </a:lnTo>
                  <a:lnTo>
                    <a:pt x="966" y="2"/>
                  </a:lnTo>
                  <a:lnTo>
                    <a:pt x="923" y="0"/>
                  </a:lnTo>
                  <a:lnTo>
                    <a:pt x="880" y="0"/>
                  </a:lnTo>
                  <a:lnTo>
                    <a:pt x="837" y="2"/>
                  </a:lnTo>
                  <a:lnTo>
                    <a:pt x="794" y="5"/>
                  </a:lnTo>
                  <a:lnTo>
                    <a:pt x="751" y="10"/>
                  </a:lnTo>
                  <a:lnTo>
                    <a:pt x="708" y="18"/>
                  </a:lnTo>
                  <a:lnTo>
                    <a:pt x="667" y="28"/>
                  </a:lnTo>
                  <a:lnTo>
                    <a:pt x="624" y="40"/>
                  </a:lnTo>
                  <a:lnTo>
                    <a:pt x="584" y="54"/>
                  </a:lnTo>
                  <a:lnTo>
                    <a:pt x="543" y="69"/>
                  </a:lnTo>
                  <a:lnTo>
                    <a:pt x="504" y="87"/>
                  </a:lnTo>
                  <a:lnTo>
                    <a:pt x="466" y="107"/>
                  </a:lnTo>
                  <a:lnTo>
                    <a:pt x="428" y="130"/>
                  </a:lnTo>
                  <a:lnTo>
                    <a:pt x="391" y="155"/>
                  </a:lnTo>
                  <a:lnTo>
                    <a:pt x="357" y="182"/>
                  </a:lnTo>
                  <a:lnTo>
                    <a:pt x="322" y="210"/>
                  </a:lnTo>
                  <a:lnTo>
                    <a:pt x="289" y="241"/>
                  </a:lnTo>
                  <a:lnTo>
                    <a:pt x="258" y="272"/>
                  </a:lnTo>
                  <a:lnTo>
                    <a:pt x="228" y="309"/>
                  </a:lnTo>
                  <a:lnTo>
                    <a:pt x="200" y="345"/>
                  </a:lnTo>
                  <a:lnTo>
                    <a:pt x="173" y="385"/>
                  </a:lnTo>
                  <a:lnTo>
                    <a:pt x="149" y="426"/>
                  </a:lnTo>
                  <a:lnTo>
                    <a:pt x="149" y="426"/>
                  </a:lnTo>
                  <a:lnTo>
                    <a:pt x="124" y="472"/>
                  </a:lnTo>
                  <a:lnTo>
                    <a:pt x="102" y="520"/>
                  </a:lnTo>
                  <a:lnTo>
                    <a:pt x="83" y="568"/>
                  </a:lnTo>
                  <a:lnTo>
                    <a:pt x="64" y="617"/>
                  </a:lnTo>
                  <a:lnTo>
                    <a:pt x="48" y="667"/>
                  </a:lnTo>
                  <a:lnTo>
                    <a:pt x="35" y="718"/>
                  </a:lnTo>
                  <a:lnTo>
                    <a:pt x="23" y="769"/>
                  </a:lnTo>
                  <a:lnTo>
                    <a:pt x="15" y="822"/>
                  </a:lnTo>
                  <a:lnTo>
                    <a:pt x="7" y="875"/>
                  </a:lnTo>
                  <a:lnTo>
                    <a:pt x="2" y="928"/>
                  </a:lnTo>
                  <a:lnTo>
                    <a:pt x="0" y="982"/>
                  </a:lnTo>
                  <a:lnTo>
                    <a:pt x="0" y="1035"/>
                  </a:lnTo>
                  <a:lnTo>
                    <a:pt x="2" y="1090"/>
                  </a:lnTo>
                  <a:lnTo>
                    <a:pt x="5" y="1146"/>
                  </a:lnTo>
                  <a:lnTo>
                    <a:pt x="12" y="1200"/>
                  </a:lnTo>
                  <a:lnTo>
                    <a:pt x="22" y="1255"/>
                  </a:lnTo>
                  <a:lnTo>
                    <a:pt x="31" y="1311"/>
                  </a:lnTo>
                  <a:lnTo>
                    <a:pt x="46" y="1365"/>
                  </a:lnTo>
                  <a:lnTo>
                    <a:pt x="61" y="1420"/>
                  </a:lnTo>
                  <a:lnTo>
                    <a:pt x="79" y="1474"/>
                  </a:lnTo>
                  <a:lnTo>
                    <a:pt x="101" y="1529"/>
                  </a:lnTo>
                  <a:lnTo>
                    <a:pt x="124" y="1583"/>
                  </a:lnTo>
                  <a:lnTo>
                    <a:pt x="149" y="1636"/>
                  </a:lnTo>
                  <a:lnTo>
                    <a:pt x="177" y="1689"/>
                  </a:lnTo>
                  <a:lnTo>
                    <a:pt x="206" y="1742"/>
                  </a:lnTo>
                  <a:lnTo>
                    <a:pt x="239" y="1793"/>
                  </a:lnTo>
                  <a:lnTo>
                    <a:pt x="274" y="1844"/>
                  </a:lnTo>
                  <a:lnTo>
                    <a:pt x="312" y="1895"/>
                  </a:lnTo>
                  <a:lnTo>
                    <a:pt x="353" y="1943"/>
                  </a:lnTo>
                  <a:lnTo>
                    <a:pt x="396" y="1993"/>
                  </a:lnTo>
                  <a:lnTo>
                    <a:pt x="441" y="2039"/>
                  </a:lnTo>
                  <a:lnTo>
                    <a:pt x="489" y="2085"/>
                  </a:lnTo>
                  <a:lnTo>
                    <a:pt x="2552" y="2085"/>
                  </a:lnTo>
                  <a:lnTo>
                    <a:pt x="2552" y="2085"/>
                  </a:lnTo>
                  <a:lnTo>
                    <a:pt x="2526" y="2070"/>
                  </a:lnTo>
                  <a:lnTo>
                    <a:pt x="2450" y="2026"/>
                  </a:lnTo>
                  <a:lnTo>
                    <a:pt x="2336" y="1955"/>
                  </a:lnTo>
                  <a:lnTo>
                    <a:pt x="2266" y="1910"/>
                  </a:lnTo>
                  <a:lnTo>
                    <a:pt x="2192" y="1860"/>
                  </a:lnTo>
                  <a:lnTo>
                    <a:pt x="2111" y="1808"/>
                  </a:lnTo>
                  <a:lnTo>
                    <a:pt x="2025" y="1748"/>
                  </a:lnTo>
                  <a:lnTo>
                    <a:pt x="1938" y="1685"/>
                  </a:lnTo>
                  <a:lnTo>
                    <a:pt x="1849" y="1619"/>
                  </a:lnTo>
                  <a:lnTo>
                    <a:pt x="1758" y="1550"/>
                  </a:lnTo>
                  <a:lnTo>
                    <a:pt x="1667" y="1477"/>
                  </a:lnTo>
                  <a:lnTo>
                    <a:pt x="1578" y="1403"/>
                  </a:lnTo>
                  <a:lnTo>
                    <a:pt x="1492" y="1326"/>
                  </a:lnTo>
                  <a:lnTo>
                    <a:pt x="1451" y="1286"/>
                  </a:lnTo>
                  <a:lnTo>
                    <a:pt x="1410" y="1246"/>
                  </a:lnTo>
                  <a:lnTo>
                    <a:pt x="1370" y="1207"/>
                  </a:lnTo>
                  <a:lnTo>
                    <a:pt x="1332" y="1167"/>
                  </a:lnTo>
                  <a:lnTo>
                    <a:pt x="1296" y="1126"/>
                  </a:lnTo>
                  <a:lnTo>
                    <a:pt x="1261" y="1086"/>
                  </a:lnTo>
                  <a:lnTo>
                    <a:pt x="1227" y="1045"/>
                  </a:lnTo>
                  <a:lnTo>
                    <a:pt x="1195" y="1004"/>
                  </a:lnTo>
                  <a:lnTo>
                    <a:pt x="1167" y="962"/>
                  </a:lnTo>
                  <a:lnTo>
                    <a:pt x="1139" y="923"/>
                  </a:lnTo>
                  <a:lnTo>
                    <a:pt x="1114" y="881"/>
                  </a:lnTo>
                  <a:lnTo>
                    <a:pt x="1091" y="840"/>
                  </a:lnTo>
                  <a:lnTo>
                    <a:pt x="1071" y="801"/>
                  </a:lnTo>
                  <a:lnTo>
                    <a:pt x="1055" y="761"/>
                  </a:lnTo>
                  <a:lnTo>
                    <a:pt x="1042" y="720"/>
                  </a:lnTo>
                  <a:lnTo>
                    <a:pt x="1030" y="680"/>
                  </a:lnTo>
                  <a:lnTo>
                    <a:pt x="1022" y="642"/>
                  </a:lnTo>
                  <a:lnTo>
                    <a:pt x="1017" y="602"/>
                  </a:lnTo>
                  <a:lnTo>
                    <a:pt x="1015" y="565"/>
                  </a:lnTo>
                  <a:lnTo>
                    <a:pt x="1019" y="527"/>
                  </a:lnTo>
                  <a:lnTo>
                    <a:pt x="1023" y="489"/>
                  </a:lnTo>
                  <a:lnTo>
                    <a:pt x="1028" y="470"/>
                  </a:lnTo>
                  <a:lnTo>
                    <a:pt x="1033" y="452"/>
                  </a:lnTo>
                  <a:lnTo>
                    <a:pt x="1040" y="434"/>
                  </a:lnTo>
                  <a:lnTo>
                    <a:pt x="1048" y="416"/>
                  </a:lnTo>
                  <a:lnTo>
                    <a:pt x="1057" y="398"/>
                  </a:lnTo>
                  <a:lnTo>
                    <a:pt x="1066" y="381"/>
                  </a:lnTo>
                  <a:lnTo>
                    <a:pt x="1076" y="363"/>
                  </a:lnTo>
                  <a:lnTo>
                    <a:pt x="1088" y="347"/>
                  </a:lnTo>
                  <a:lnTo>
                    <a:pt x="1101" y="330"/>
                  </a:lnTo>
                  <a:lnTo>
                    <a:pt x="1116" y="312"/>
                  </a:lnTo>
                  <a:lnTo>
                    <a:pt x="1131" y="295"/>
                  </a:lnTo>
                  <a:lnTo>
                    <a:pt x="1147" y="281"/>
                  </a:lnTo>
                  <a:lnTo>
                    <a:pt x="1182" y="248"/>
                  </a:lnTo>
                  <a:lnTo>
                    <a:pt x="1223" y="216"/>
                  </a:lnTo>
                  <a:lnTo>
                    <a:pt x="1269" y="186"/>
                  </a:lnTo>
                  <a:lnTo>
                    <a:pt x="1321" y="158"/>
                  </a:lnTo>
                  <a:lnTo>
                    <a:pt x="1377" y="130"/>
                  </a:lnTo>
                  <a:lnTo>
                    <a:pt x="1377" y="130"/>
                  </a:lnTo>
                  <a:close/>
                </a:path>
              </a:pathLst>
            </a:custGeom>
            <a:solidFill>
              <a:schemeClr val="bg1">
                <a:lumMod val="95000"/>
                <a:alpha val="34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1155701" y="5800928"/>
              <a:ext cx="3420872" cy="5699176"/>
            </a:xfrm>
            <a:custGeom>
              <a:avLst/>
              <a:gdLst/>
              <a:ahLst/>
              <a:cxnLst>
                <a:cxn ang="0">
                  <a:pos x="99" y="1804"/>
                </a:cxn>
                <a:cxn ang="0">
                  <a:pos x="57" y="1647"/>
                </a:cxn>
                <a:cxn ang="0">
                  <a:pos x="29" y="1492"/>
                </a:cxn>
                <a:cxn ang="0">
                  <a:pos x="10" y="1342"/>
                </a:cxn>
                <a:cxn ang="0">
                  <a:pos x="1" y="1195"/>
                </a:cxn>
                <a:cxn ang="0">
                  <a:pos x="1" y="1054"/>
                </a:cxn>
                <a:cxn ang="0">
                  <a:pos x="10" y="919"/>
                </a:cxn>
                <a:cxn ang="0">
                  <a:pos x="26" y="790"/>
                </a:cxn>
                <a:cxn ang="0">
                  <a:pos x="49" y="667"/>
                </a:cxn>
                <a:cxn ang="0">
                  <a:pos x="81" y="553"/>
                </a:cxn>
                <a:cxn ang="0">
                  <a:pos x="117" y="445"/>
                </a:cxn>
                <a:cxn ang="0">
                  <a:pos x="158" y="346"/>
                </a:cxn>
                <a:cxn ang="0">
                  <a:pos x="203" y="255"/>
                </a:cxn>
                <a:cxn ang="0">
                  <a:pos x="254" y="176"/>
                </a:cxn>
                <a:cxn ang="0">
                  <a:pos x="307" y="105"/>
                </a:cxn>
                <a:cxn ang="0">
                  <a:pos x="363" y="47"/>
                </a:cxn>
                <a:cxn ang="0">
                  <a:pos x="421" y="0"/>
                </a:cxn>
                <a:cxn ang="0">
                  <a:pos x="383" y="57"/>
                </a:cxn>
                <a:cxn ang="0">
                  <a:pos x="317" y="176"/>
                </a:cxn>
                <a:cxn ang="0">
                  <a:pos x="265" y="298"/>
                </a:cxn>
                <a:cxn ang="0">
                  <a:pos x="226" y="421"/>
                </a:cxn>
                <a:cxn ang="0">
                  <a:pos x="201" y="544"/>
                </a:cxn>
                <a:cxn ang="0">
                  <a:pos x="188" y="667"/>
                </a:cxn>
                <a:cxn ang="0">
                  <a:pos x="186" y="789"/>
                </a:cxn>
                <a:cxn ang="0">
                  <a:pos x="196" y="911"/>
                </a:cxn>
                <a:cxn ang="0">
                  <a:pos x="219" y="1030"/>
                </a:cxn>
                <a:cxn ang="0">
                  <a:pos x="252" y="1147"/>
                </a:cxn>
                <a:cxn ang="0">
                  <a:pos x="297" y="1261"/>
                </a:cxn>
                <a:cxn ang="0">
                  <a:pos x="351" y="1371"/>
                </a:cxn>
                <a:cxn ang="0">
                  <a:pos x="416" y="1477"/>
                </a:cxn>
                <a:cxn ang="0">
                  <a:pos x="492" y="1578"/>
                </a:cxn>
                <a:cxn ang="0">
                  <a:pos x="576" y="1674"/>
                </a:cxn>
                <a:cxn ang="0">
                  <a:pos x="668" y="1763"/>
                </a:cxn>
                <a:cxn ang="0">
                  <a:pos x="99" y="1804"/>
                </a:cxn>
              </a:cxnLst>
              <a:rect l="0" t="0" r="r" b="b"/>
              <a:pathLst>
                <a:path w="718" h="1804">
                  <a:moveTo>
                    <a:pt x="99" y="1804"/>
                  </a:moveTo>
                  <a:lnTo>
                    <a:pt x="99" y="1804"/>
                  </a:lnTo>
                  <a:lnTo>
                    <a:pt x="77" y="1725"/>
                  </a:lnTo>
                  <a:lnTo>
                    <a:pt x="57" y="1647"/>
                  </a:lnTo>
                  <a:lnTo>
                    <a:pt x="43" y="1570"/>
                  </a:lnTo>
                  <a:lnTo>
                    <a:pt x="29" y="1492"/>
                  </a:lnTo>
                  <a:lnTo>
                    <a:pt x="18" y="1416"/>
                  </a:lnTo>
                  <a:lnTo>
                    <a:pt x="10" y="1342"/>
                  </a:lnTo>
                  <a:lnTo>
                    <a:pt x="5" y="1267"/>
                  </a:lnTo>
                  <a:lnTo>
                    <a:pt x="1" y="1195"/>
                  </a:lnTo>
                  <a:lnTo>
                    <a:pt x="0" y="1124"/>
                  </a:lnTo>
                  <a:lnTo>
                    <a:pt x="1" y="1054"/>
                  </a:lnTo>
                  <a:lnTo>
                    <a:pt x="5" y="987"/>
                  </a:lnTo>
                  <a:lnTo>
                    <a:pt x="10" y="919"/>
                  </a:lnTo>
                  <a:lnTo>
                    <a:pt x="18" y="853"/>
                  </a:lnTo>
                  <a:lnTo>
                    <a:pt x="26" y="790"/>
                  </a:lnTo>
                  <a:lnTo>
                    <a:pt x="38" y="728"/>
                  </a:lnTo>
                  <a:lnTo>
                    <a:pt x="49" y="667"/>
                  </a:lnTo>
                  <a:lnTo>
                    <a:pt x="64" y="609"/>
                  </a:lnTo>
                  <a:lnTo>
                    <a:pt x="81" y="553"/>
                  </a:lnTo>
                  <a:lnTo>
                    <a:pt x="97" y="496"/>
                  </a:lnTo>
                  <a:lnTo>
                    <a:pt x="117" y="445"/>
                  </a:lnTo>
                  <a:lnTo>
                    <a:pt x="137" y="394"/>
                  </a:lnTo>
                  <a:lnTo>
                    <a:pt x="158" y="346"/>
                  </a:lnTo>
                  <a:lnTo>
                    <a:pt x="180" y="300"/>
                  </a:lnTo>
                  <a:lnTo>
                    <a:pt x="203" y="255"/>
                  </a:lnTo>
                  <a:lnTo>
                    <a:pt x="227" y="214"/>
                  </a:lnTo>
                  <a:lnTo>
                    <a:pt x="254" y="176"/>
                  </a:lnTo>
                  <a:lnTo>
                    <a:pt x="280" y="140"/>
                  </a:lnTo>
                  <a:lnTo>
                    <a:pt x="307" y="105"/>
                  </a:lnTo>
                  <a:lnTo>
                    <a:pt x="335" y="76"/>
                  </a:lnTo>
                  <a:lnTo>
                    <a:pt x="363" y="47"/>
                  </a:lnTo>
                  <a:lnTo>
                    <a:pt x="391" y="21"/>
                  </a:lnTo>
                  <a:lnTo>
                    <a:pt x="421" y="0"/>
                  </a:lnTo>
                  <a:lnTo>
                    <a:pt x="421" y="0"/>
                  </a:lnTo>
                  <a:lnTo>
                    <a:pt x="383" y="57"/>
                  </a:lnTo>
                  <a:lnTo>
                    <a:pt x="348" y="117"/>
                  </a:lnTo>
                  <a:lnTo>
                    <a:pt x="317" y="176"/>
                  </a:lnTo>
                  <a:lnTo>
                    <a:pt x="289" y="237"/>
                  </a:lnTo>
                  <a:lnTo>
                    <a:pt x="265" y="298"/>
                  </a:lnTo>
                  <a:lnTo>
                    <a:pt x="244" y="359"/>
                  </a:lnTo>
                  <a:lnTo>
                    <a:pt x="226" y="421"/>
                  </a:lnTo>
                  <a:lnTo>
                    <a:pt x="213" y="482"/>
                  </a:lnTo>
                  <a:lnTo>
                    <a:pt x="201" y="544"/>
                  </a:lnTo>
                  <a:lnTo>
                    <a:pt x="193" y="605"/>
                  </a:lnTo>
                  <a:lnTo>
                    <a:pt x="188" y="667"/>
                  </a:lnTo>
                  <a:lnTo>
                    <a:pt x="185" y="728"/>
                  </a:lnTo>
                  <a:lnTo>
                    <a:pt x="186" y="789"/>
                  </a:lnTo>
                  <a:lnTo>
                    <a:pt x="189" y="850"/>
                  </a:lnTo>
                  <a:lnTo>
                    <a:pt x="196" y="911"/>
                  </a:lnTo>
                  <a:lnTo>
                    <a:pt x="206" y="970"/>
                  </a:lnTo>
                  <a:lnTo>
                    <a:pt x="219" y="1030"/>
                  </a:lnTo>
                  <a:lnTo>
                    <a:pt x="234" y="1089"/>
                  </a:lnTo>
                  <a:lnTo>
                    <a:pt x="252" y="1147"/>
                  </a:lnTo>
                  <a:lnTo>
                    <a:pt x="274" y="1205"/>
                  </a:lnTo>
                  <a:lnTo>
                    <a:pt x="297" y="1261"/>
                  </a:lnTo>
                  <a:lnTo>
                    <a:pt x="323" y="1317"/>
                  </a:lnTo>
                  <a:lnTo>
                    <a:pt x="351" y="1371"/>
                  </a:lnTo>
                  <a:lnTo>
                    <a:pt x="383" y="1424"/>
                  </a:lnTo>
                  <a:lnTo>
                    <a:pt x="416" y="1477"/>
                  </a:lnTo>
                  <a:lnTo>
                    <a:pt x="452" y="1528"/>
                  </a:lnTo>
                  <a:lnTo>
                    <a:pt x="492" y="1578"/>
                  </a:lnTo>
                  <a:lnTo>
                    <a:pt x="531" y="1626"/>
                  </a:lnTo>
                  <a:lnTo>
                    <a:pt x="576" y="1674"/>
                  </a:lnTo>
                  <a:lnTo>
                    <a:pt x="620" y="1718"/>
                  </a:lnTo>
                  <a:lnTo>
                    <a:pt x="668" y="1763"/>
                  </a:lnTo>
                  <a:lnTo>
                    <a:pt x="718" y="1804"/>
                  </a:lnTo>
                  <a:lnTo>
                    <a:pt x="99" y="1804"/>
                  </a:lnTo>
                  <a:lnTo>
                    <a:pt x="99" y="1804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  <a:alpha val="37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prstClr val="black"/>
                </a:solidFill>
                <a:latin typeface="Arial" charset="0"/>
              </a:endParaRPr>
            </a:p>
          </p:txBody>
        </p:sp>
      </p:grpSp>
      <p:pic>
        <p:nvPicPr>
          <p:cNvPr id="14" name="圖片 17" descr="教育部LOGO.jpg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2276475"/>
            <a:ext cx="295275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圖片 18" descr="教育部體育署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7" r="4182" b="15637"/>
          <a:stretch>
            <a:fillRect/>
          </a:stretch>
        </p:blipFill>
        <p:spPr bwMode="auto">
          <a:xfrm>
            <a:off x="6734176" y="6427788"/>
            <a:ext cx="24098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00810"/>
            <a:ext cx="8229600" cy="4525963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20" name="標題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fld id="{583945B1-C047-45E4-9316-4EB77234EF15}" type="datetimeFigureOut">
              <a:rPr lang="zh-TW" altLang="en-US" smtClean="0"/>
              <a:t>2018/8/15</a:t>
            </a:fld>
            <a:endParaRPr lang="zh-TW" alt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kumimoji="0"/>
            </a:lvl1pPr>
          </a:lstStyle>
          <a:p>
            <a:fld id="{C9D567A3-5C96-4A72-9BC8-87593BCFCF7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88495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1" cy="6858000"/>
          </a:xfrm>
        </p:grpSpPr>
        <p:sp>
          <p:nvSpPr>
            <p:cNvPr id="5" name="Rectangle 7"/>
            <p:cNvSpPr/>
            <p:nvPr/>
          </p:nvSpPr>
          <p:spPr>
            <a:xfrm>
              <a:off x="0" y="0"/>
              <a:ext cx="9144001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6" name="Freeform 9"/>
            <p:cNvSpPr>
              <a:spLocks/>
            </p:cNvSpPr>
            <p:nvPr/>
          </p:nvSpPr>
          <p:spPr bwMode="auto">
            <a:xfrm>
              <a:off x="7543801" y="0"/>
              <a:ext cx="1600200" cy="2209800"/>
            </a:xfrm>
            <a:custGeom>
              <a:avLst/>
              <a:gdLst>
                <a:gd name="T0" fmla="*/ 0 w 1432"/>
                <a:gd name="T1" fmla="*/ 0 h 3492"/>
                <a:gd name="T2" fmla="*/ 2147483647 w 1432"/>
                <a:gd name="T3" fmla="*/ 0 h 3492"/>
                <a:gd name="T4" fmla="*/ 2147483647 w 1432"/>
                <a:gd name="T5" fmla="*/ 2147483647 h 3492"/>
                <a:gd name="T6" fmla="*/ 2147483647 w 1432"/>
                <a:gd name="T7" fmla="*/ 2147483647 h 3492"/>
                <a:gd name="T8" fmla="*/ 2147483647 w 1432"/>
                <a:gd name="T9" fmla="*/ 2147483647 h 3492"/>
                <a:gd name="T10" fmla="*/ 2147483647 w 1432"/>
                <a:gd name="T11" fmla="*/ 2147483647 h 3492"/>
                <a:gd name="T12" fmla="*/ 2147483647 w 1432"/>
                <a:gd name="T13" fmla="*/ 2147483647 h 3492"/>
                <a:gd name="T14" fmla="*/ 2147483647 w 1432"/>
                <a:gd name="T15" fmla="*/ 2147483647 h 3492"/>
                <a:gd name="T16" fmla="*/ 2147483647 w 1432"/>
                <a:gd name="T17" fmla="*/ 2147483647 h 3492"/>
                <a:gd name="T18" fmla="*/ 2147483647 w 1432"/>
                <a:gd name="T19" fmla="*/ 2147483647 h 3492"/>
                <a:gd name="T20" fmla="*/ 2147483647 w 1432"/>
                <a:gd name="T21" fmla="*/ 2147483647 h 3492"/>
                <a:gd name="T22" fmla="*/ 2147483647 w 1432"/>
                <a:gd name="T23" fmla="*/ 2147483647 h 3492"/>
                <a:gd name="T24" fmla="*/ 2147483647 w 1432"/>
                <a:gd name="T25" fmla="*/ 2147483647 h 3492"/>
                <a:gd name="T26" fmla="*/ 2147483647 w 1432"/>
                <a:gd name="T27" fmla="*/ 2147483647 h 3492"/>
                <a:gd name="T28" fmla="*/ 2147483647 w 1432"/>
                <a:gd name="T29" fmla="*/ 2147483647 h 3492"/>
                <a:gd name="T30" fmla="*/ 2147483647 w 1432"/>
                <a:gd name="T31" fmla="*/ 2147483647 h 3492"/>
                <a:gd name="T32" fmla="*/ 2147483647 w 1432"/>
                <a:gd name="T33" fmla="*/ 2147483647 h 3492"/>
                <a:gd name="T34" fmla="*/ 2147483647 w 1432"/>
                <a:gd name="T35" fmla="*/ 2147483647 h 3492"/>
                <a:gd name="T36" fmla="*/ 2147483647 w 1432"/>
                <a:gd name="T37" fmla="*/ 2147483647 h 3492"/>
                <a:gd name="T38" fmla="*/ 2147483647 w 1432"/>
                <a:gd name="T39" fmla="*/ 2147483647 h 3492"/>
                <a:gd name="T40" fmla="*/ 2147483647 w 1432"/>
                <a:gd name="T41" fmla="*/ 2147483647 h 3492"/>
                <a:gd name="T42" fmla="*/ 2147483647 w 1432"/>
                <a:gd name="T43" fmla="*/ 2147483647 h 3492"/>
                <a:gd name="T44" fmla="*/ 2147483647 w 1432"/>
                <a:gd name="T45" fmla="*/ 2147483647 h 3492"/>
                <a:gd name="T46" fmla="*/ 2147483647 w 1432"/>
                <a:gd name="T47" fmla="*/ 2147483647 h 3492"/>
                <a:gd name="T48" fmla="*/ 2147483647 w 1432"/>
                <a:gd name="T49" fmla="*/ 2147483647 h 3492"/>
                <a:gd name="T50" fmla="*/ 2147483647 w 1432"/>
                <a:gd name="T51" fmla="*/ 2147483647 h 3492"/>
                <a:gd name="T52" fmla="*/ 2147483647 w 1432"/>
                <a:gd name="T53" fmla="*/ 2147483647 h 3492"/>
                <a:gd name="T54" fmla="*/ 2147483647 w 1432"/>
                <a:gd name="T55" fmla="*/ 2147483647 h 3492"/>
                <a:gd name="T56" fmla="*/ 2147483647 w 1432"/>
                <a:gd name="T57" fmla="*/ 2147483647 h 3492"/>
                <a:gd name="T58" fmla="*/ 2147483647 w 1432"/>
                <a:gd name="T59" fmla="*/ 2147483647 h 3492"/>
                <a:gd name="T60" fmla="*/ 2147483647 w 1432"/>
                <a:gd name="T61" fmla="*/ 2147483647 h 3492"/>
                <a:gd name="T62" fmla="*/ 2147483647 w 1432"/>
                <a:gd name="T63" fmla="*/ 2147483647 h 3492"/>
                <a:gd name="T64" fmla="*/ 2147483647 w 1432"/>
                <a:gd name="T65" fmla="*/ 2147483647 h 3492"/>
                <a:gd name="T66" fmla="*/ 2147483647 w 1432"/>
                <a:gd name="T67" fmla="*/ 2147483647 h 3492"/>
                <a:gd name="T68" fmla="*/ 0 w 1432"/>
                <a:gd name="T69" fmla="*/ 0 h 349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432" h="3492">
                  <a:moveTo>
                    <a:pt x="0" y="0"/>
                  </a:moveTo>
                  <a:lnTo>
                    <a:pt x="1432" y="0"/>
                  </a:lnTo>
                  <a:lnTo>
                    <a:pt x="1432" y="3492"/>
                  </a:lnTo>
                  <a:lnTo>
                    <a:pt x="1419" y="3252"/>
                  </a:lnTo>
                  <a:lnTo>
                    <a:pt x="1406" y="3024"/>
                  </a:lnTo>
                  <a:lnTo>
                    <a:pt x="1393" y="2807"/>
                  </a:lnTo>
                  <a:lnTo>
                    <a:pt x="1379" y="2601"/>
                  </a:lnTo>
                  <a:lnTo>
                    <a:pt x="1364" y="2407"/>
                  </a:lnTo>
                  <a:lnTo>
                    <a:pt x="1348" y="2222"/>
                  </a:lnTo>
                  <a:lnTo>
                    <a:pt x="1330" y="2047"/>
                  </a:lnTo>
                  <a:lnTo>
                    <a:pt x="1311" y="1881"/>
                  </a:lnTo>
                  <a:lnTo>
                    <a:pt x="1291" y="1726"/>
                  </a:lnTo>
                  <a:lnTo>
                    <a:pt x="1268" y="1580"/>
                  </a:lnTo>
                  <a:lnTo>
                    <a:pt x="1245" y="1442"/>
                  </a:lnTo>
                  <a:lnTo>
                    <a:pt x="1218" y="1313"/>
                  </a:lnTo>
                  <a:lnTo>
                    <a:pt x="1190" y="1192"/>
                  </a:lnTo>
                  <a:lnTo>
                    <a:pt x="1158" y="1078"/>
                  </a:lnTo>
                  <a:lnTo>
                    <a:pt x="1125" y="973"/>
                  </a:lnTo>
                  <a:lnTo>
                    <a:pt x="1089" y="873"/>
                  </a:lnTo>
                  <a:lnTo>
                    <a:pt x="1049" y="781"/>
                  </a:lnTo>
                  <a:lnTo>
                    <a:pt x="1007" y="696"/>
                  </a:lnTo>
                  <a:lnTo>
                    <a:pt x="962" y="617"/>
                  </a:lnTo>
                  <a:lnTo>
                    <a:pt x="913" y="544"/>
                  </a:lnTo>
                  <a:lnTo>
                    <a:pt x="860" y="475"/>
                  </a:lnTo>
                  <a:lnTo>
                    <a:pt x="804" y="413"/>
                  </a:lnTo>
                  <a:lnTo>
                    <a:pt x="744" y="354"/>
                  </a:lnTo>
                  <a:lnTo>
                    <a:pt x="680" y="301"/>
                  </a:lnTo>
                  <a:lnTo>
                    <a:pt x="611" y="252"/>
                  </a:lnTo>
                  <a:lnTo>
                    <a:pt x="539" y="206"/>
                  </a:lnTo>
                  <a:lnTo>
                    <a:pt x="461" y="165"/>
                  </a:lnTo>
                  <a:lnTo>
                    <a:pt x="379" y="128"/>
                  </a:lnTo>
                  <a:lnTo>
                    <a:pt x="292" y="92"/>
                  </a:lnTo>
                  <a:lnTo>
                    <a:pt x="200" y="59"/>
                  </a:lnTo>
                  <a:lnTo>
                    <a:pt x="103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auto">
            <a:xfrm>
              <a:off x="3733800" y="5715000"/>
              <a:ext cx="5029201" cy="762000"/>
            </a:xfrm>
            <a:custGeom>
              <a:avLst/>
              <a:gdLst/>
              <a:ahLst/>
              <a:cxnLst>
                <a:cxn ang="0">
                  <a:pos x="17264" y="180"/>
                </a:cxn>
                <a:cxn ang="0">
                  <a:pos x="16706" y="689"/>
                </a:cxn>
                <a:cxn ang="0">
                  <a:pos x="15959" y="1141"/>
                </a:cxn>
                <a:cxn ang="0">
                  <a:pos x="15050" y="1535"/>
                </a:cxn>
                <a:cxn ang="0">
                  <a:pos x="14003" y="1871"/>
                </a:cxn>
                <a:cxn ang="0">
                  <a:pos x="12844" y="2151"/>
                </a:cxn>
                <a:cxn ang="0">
                  <a:pos x="11599" y="2374"/>
                </a:cxn>
                <a:cxn ang="0">
                  <a:pos x="10294" y="2540"/>
                </a:cxn>
                <a:cxn ang="0">
                  <a:pos x="8951" y="2649"/>
                </a:cxn>
                <a:cxn ang="0">
                  <a:pos x="7599" y="2704"/>
                </a:cxn>
                <a:cxn ang="0">
                  <a:pos x="6264" y="2702"/>
                </a:cxn>
                <a:cxn ang="0">
                  <a:pos x="4968" y="2645"/>
                </a:cxn>
                <a:cxn ang="0">
                  <a:pos x="3740" y="2534"/>
                </a:cxn>
                <a:cxn ang="0">
                  <a:pos x="2603" y="2367"/>
                </a:cxn>
                <a:cxn ang="0">
                  <a:pos x="1584" y="2147"/>
                </a:cxn>
                <a:cxn ang="0">
                  <a:pos x="708" y="1871"/>
                </a:cxn>
                <a:cxn ang="0">
                  <a:pos x="0" y="1543"/>
                </a:cxn>
                <a:cxn ang="0">
                  <a:pos x="341" y="1635"/>
                </a:cxn>
                <a:cxn ang="0">
                  <a:pos x="1155" y="1920"/>
                </a:cxn>
                <a:cxn ang="0">
                  <a:pos x="2121" y="2151"/>
                </a:cxn>
                <a:cxn ang="0">
                  <a:pos x="3215" y="2331"/>
                </a:cxn>
                <a:cxn ang="0">
                  <a:pos x="4413" y="2457"/>
                </a:cxn>
                <a:cxn ang="0">
                  <a:pos x="5686" y="2531"/>
                </a:cxn>
                <a:cxn ang="0">
                  <a:pos x="7011" y="2550"/>
                </a:cxn>
                <a:cxn ang="0">
                  <a:pos x="8361" y="2515"/>
                </a:cxn>
                <a:cxn ang="0">
                  <a:pos x="9712" y="2426"/>
                </a:cxn>
                <a:cxn ang="0">
                  <a:pos x="11037" y="2283"/>
                </a:cxn>
                <a:cxn ang="0">
                  <a:pos x="12311" y="2084"/>
                </a:cxn>
                <a:cxn ang="0">
                  <a:pos x="13509" y="1831"/>
                </a:cxn>
                <a:cxn ang="0">
                  <a:pos x="14604" y="1522"/>
                </a:cxn>
                <a:cxn ang="0">
                  <a:pos x="15571" y="1158"/>
                </a:cxn>
                <a:cxn ang="0">
                  <a:pos x="16386" y="737"/>
                </a:cxn>
                <a:cxn ang="0">
                  <a:pos x="17021" y="260"/>
                </a:cxn>
              </a:cxnLst>
              <a:rect l="0" t="0" r="r" b="b"/>
              <a:pathLst>
                <a:path w="17264" h="2710">
                  <a:moveTo>
                    <a:pt x="17264" y="0"/>
                  </a:moveTo>
                  <a:lnTo>
                    <a:pt x="17264" y="180"/>
                  </a:lnTo>
                  <a:lnTo>
                    <a:pt x="17010" y="442"/>
                  </a:lnTo>
                  <a:lnTo>
                    <a:pt x="16706" y="689"/>
                  </a:lnTo>
                  <a:lnTo>
                    <a:pt x="16354" y="923"/>
                  </a:lnTo>
                  <a:lnTo>
                    <a:pt x="15959" y="1141"/>
                  </a:lnTo>
                  <a:lnTo>
                    <a:pt x="15524" y="1345"/>
                  </a:lnTo>
                  <a:lnTo>
                    <a:pt x="15050" y="1535"/>
                  </a:lnTo>
                  <a:lnTo>
                    <a:pt x="14543" y="1710"/>
                  </a:lnTo>
                  <a:lnTo>
                    <a:pt x="14003" y="1871"/>
                  </a:lnTo>
                  <a:lnTo>
                    <a:pt x="13437" y="2018"/>
                  </a:lnTo>
                  <a:lnTo>
                    <a:pt x="12844" y="2151"/>
                  </a:lnTo>
                  <a:lnTo>
                    <a:pt x="12232" y="2269"/>
                  </a:lnTo>
                  <a:lnTo>
                    <a:pt x="11599" y="2374"/>
                  </a:lnTo>
                  <a:lnTo>
                    <a:pt x="10952" y="2464"/>
                  </a:lnTo>
                  <a:lnTo>
                    <a:pt x="10294" y="2540"/>
                  </a:lnTo>
                  <a:lnTo>
                    <a:pt x="9625" y="2602"/>
                  </a:lnTo>
                  <a:lnTo>
                    <a:pt x="8951" y="2649"/>
                  </a:lnTo>
                  <a:lnTo>
                    <a:pt x="8275" y="2684"/>
                  </a:lnTo>
                  <a:lnTo>
                    <a:pt x="7599" y="2704"/>
                  </a:lnTo>
                  <a:lnTo>
                    <a:pt x="6928" y="2710"/>
                  </a:lnTo>
                  <a:lnTo>
                    <a:pt x="6264" y="2702"/>
                  </a:lnTo>
                  <a:lnTo>
                    <a:pt x="5609" y="2681"/>
                  </a:lnTo>
                  <a:lnTo>
                    <a:pt x="4968" y="2645"/>
                  </a:lnTo>
                  <a:lnTo>
                    <a:pt x="4344" y="2597"/>
                  </a:lnTo>
                  <a:lnTo>
                    <a:pt x="3740" y="2534"/>
                  </a:lnTo>
                  <a:lnTo>
                    <a:pt x="3158" y="2457"/>
                  </a:lnTo>
                  <a:lnTo>
                    <a:pt x="2603" y="2367"/>
                  </a:lnTo>
                  <a:lnTo>
                    <a:pt x="2077" y="2264"/>
                  </a:lnTo>
                  <a:lnTo>
                    <a:pt x="1584" y="2147"/>
                  </a:lnTo>
                  <a:lnTo>
                    <a:pt x="1126" y="2016"/>
                  </a:lnTo>
                  <a:lnTo>
                    <a:pt x="708" y="1871"/>
                  </a:lnTo>
                  <a:lnTo>
                    <a:pt x="331" y="1714"/>
                  </a:lnTo>
                  <a:lnTo>
                    <a:pt x="0" y="1543"/>
                  </a:lnTo>
                  <a:lnTo>
                    <a:pt x="0" y="1474"/>
                  </a:lnTo>
                  <a:lnTo>
                    <a:pt x="341" y="1635"/>
                  </a:lnTo>
                  <a:lnTo>
                    <a:pt x="727" y="1784"/>
                  </a:lnTo>
                  <a:lnTo>
                    <a:pt x="1155" y="1920"/>
                  </a:lnTo>
                  <a:lnTo>
                    <a:pt x="1621" y="2042"/>
                  </a:lnTo>
                  <a:lnTo>
                    <a:pt x="2121" y="2151"/>
                  </a:lnTo>
                  <a:lnTo>
                    <a:pt x="2654" y="2249"/>
                  </a:lnTo>
                  <a:lnTo>
                    <a:pt x="3215" y="2331"/>
                  </a:lnTo>
                  <a:lnTo>
                    <a:pt x="3803" y="2401"/>
                  </a:lnTo>
                  <a:lnTo>
                    <a:pt x="4413" y="2457"/>
                  </a:lnTo>
                  <a:lnTo>
                    <a:pt x="5041" y="2500"/>
                  </a:lnTo>
                  <a:lnTo>
                    <a:pt x="5686" y="2531"/>
                  </a:lnTo>
                  <a:lnTo>
                    <a:pt x="6343" y="2547"/>
                  </a:lnTo>
                  <a:lnTo>
                    <a:pt x="7011" y="2550"/>
                  </a:lnTo>
                  <a:lnTo>
                    <a:pt x="7685" y="2539"/>
                  </a:lnTo>
                  <a:lnTo>
                    <a:pt x="8361" y="2515"/>
                  </a:lnTo>
                  <a:lnTo>
                    <a:pt x="9039" y="2478"/>
                  </a:lnTo>
                  <a:lnTo>
                    <a:pt x="9712" y="2426"/>
                  </a:lnTo>
                  <a:lnTo>
                    <a:pt x="10379" y="2361"/>
                  </a:lnTo>
                  <a:lnTo>
                    <a:pt x="11037" y="2283"/>
                  </a:lnTo>
                  <a:lnTo>
                    <a:pt x="11682" y="2190"/>
                  </a:lnTo>
                  <a:lnTo>
                    <a:pt x="12311" y="2084"/>
                  </a:lnTo>
                  <a:lnTo>
                    <a:pt x="12921" y="1964"/>
                  </a:lnTo>
                  <a:lnTo>
                    <a:pt x="13509" y="1831"/>
                  </a:lnTo>
                  <a:lnTo>
                    <a:pt x="14070" y="1683"/>
                  </a:lnTo>
                  <a:lnTo>
                    <a:pt x="14604" y="1522"/>
                  </a:lnTo>
                  <a:lnTo>
                    <a:pt x="15105" y="1347"/>
                  </a:lnTo>
                  <a:lnTo>
                    <a:pt x="15571" y="1158"/>
                  </a:lnTo>
                  <a:lnTo>
                    <a:pt x="15999" y="954"/>
                  </a:lnTo>
                  <a:lnTo>
                    <a:pt x="16386" y="737"/>
                  </a:lnTo>
                  <a:lnTo>
                    <a:pt x="16728" y="506"/>
                  </a:lnTo>
                  <a:lnTo>
                    <a:pt x="17021" y="260"/>
                  </a:lnTo>
                  <a:lnTo>
                    <a:pt x="17264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50000">
                  <a:schemeClr val="accent2"/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prstClr val="black"/>
                </a:solidFill>
                <a:latin typeface="Arial" charset="0"/>
              </a:endParaRPr>
            </a:p>
          </p:txBody>
        </p:sp>
      </p:grpSp>
      <p:grpSp>
        <p:nvGrpSpPr>
          <p:cNvPr id="8" name="Group 11"/>
          <p:cNvGrpSpPr>
            <a:grpSpLocks/>
          </p:cNvGrpSpPr>
          <p:nvPr/>
        </p:nvGrpSpPr>
        <p:grpSpPr bwMode="auto">
          <a:xfrm>
            <a:off x="0" y="2854327"/>
            <a:ext cx="3581400" cy="4003675"/>
            <a:chOff x="0" y="2533588"/>
            <a:chExt cx="8022336" cy="8966516"/>
          </a:xfrm>
        </p:grpSpPr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0" y="2533588"/>
              <a:ext cx="4128517" cy="25136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4" y="18"/>
                </a:cxn>
                <a:cxn ang="0">
                  <a:pos x="246" y="40"/>
                </a:cxn>
                <a:cxn ang="0">
                  <a:pos x="365" y="64"/>
                </a:cxn>
                <a:cxn ang="0">
                  <a:pos x="596" y="127"/>
                </a:cxn>
                <a:cxn ang="0">
                  <a:pos x="815" y="200"/>
                </a:cxn>
                <a:cxn ang="0">
                  <a:pos x="1025" y="286"/>
                </a:cxn>
                <a:cxn ang="0">
                  <a:pos x="1223" y="380"/>
                </a:cxn>
                <a:cxn ang="0">
                  <a:pos x="1411" y="482"/>
                </a:cxn>
                <a:cxn ang="0">
                  <a:pos x="1588" y="591"/>
                </a:cxn>
                <a:cxn ang="0">
                  <a:pos x="1753" y="707"/>
                </a:cxn>
                <a:cxn ang="0">
                  <a:pos x="1907" y="824"/>
                </a:cxn>
                <a:cxn ang="0">
                  <a:pos x="2047" y="946"/>
                </a:cxn>
                <a:cxn ang="0">
                  <a:pos x="2177" y="1066"/>
                </a:cxn>
                <a:cxn ang="0">
                  <a:pos x="2293" y="1189"/>
                </a:cxn>
                <a:cxn ang="0">
                  <a:pos x="2397" y="1308"/>
                </a:cxn>
                <a:cxn ang="0">
                  <a:pos x="2488" y="1423"/>
                </a:cxn>
                <a:cxn ang="0">
                  <a:pos x="2565" y="1534"/>
                </a:cxn>
                <a:cxn ang="0">
                  <a:pos x="2600" y="1587"/>
                </a:cxn>
                <a:cxn ang="0">
                  <a:pos x="2535" y="1522"/>
                </a:cxn>
                <a:cxn ang="0">
                  <a:pos x="2455" y="1451"/>
                </a:cxn>
                <a:cxn ang="0">
                  <a:pos x="2359" y="1375"/>
                </a:cxn>
                <a:cxn ang="0">
                  <a:pos x="2247" y="1294"/>
                </a:cxn>
                <a:cxn ang="0">
                  <a:pos x="2119" y="1215"/>
                </a:cxn>
                <a:cxn ang="0">
                  <a:pos x="1981" y="1134"/>
                </a:cxn>
                <a:cxn ang="0">
                  <a:pos x="1827" y="1058"/>
                </a:cxn>
                <a:cxn ang="0">
                  <a:pos x="1662" y="986"/>
                </a:cxn>
                <a:cxn ang="0">
                  <a:pos x="1486" y="921"/>
                </a:cxn>
                <a:cxn ang="0">
                  <a:pos x="1299" y="865"/>
                </a:cxn>
                <a:cxn ang="0">
                  <a:pos x="1103" y="819"/>
                </a:cxn>
                <a:cxn ang="0">
                  <a:pos x="896" y="787"/>
                </a:cxn>
                <a:cxn ang="0">
                  <a:pos x="791" y="776"/>
                </a:cxn>
                <a:cxn ang="0">
                  <a:pos x="683" y="769"/>
                </a:cxn>
                <a:cxn ang="0">
                  <a:pos x="573" y="768"/>
                </a:cxn>
                <a:cxn ang="0">
                  <a:pos x="462" y="769"/>
                </a:cxn>
                <a:cxn ang="0">
                  <a:pos x="348" y="776"/>
                </a:cxn>
                <a:cxn ang="0">
                  <a:pos x="234" y="787"/>
                </a:cxn>
                <a:cxn ang="0">
                  <a:pos x="117" y="806"/>
                </a:cxn>
                <a:cxn ang="0">
                  <a:pos x="0" y="827"/>
                </a:cxn>
                <a:cxn ang="0">
                  <a:pos x="0" y="0"/>
                </a:cxn>
              </a:cxnLst>
              <a:rect l="0" t="0" r="r" b="b"/>
              <a:pathLst>
                <a:path w="2600" h="1587">
                  <a:moveTo>
                    <a:pt x="0" y="0"/>
                  </a:moveTo>
                  <a:lnTo>
                    <a:pt x="0" y="0"/>
                  </a:lnTo>
                  <a:lnTo>
                    <a:pt x="63" y="8"/>
                  </a:lnTo>
                  <a:lnTo>
                    <a:pt x="124" y="18"/>
                  </a:lnTo>
                  <a:lnTo>
                    <a:pt x="185" y="28"/>
                  </a:lnTo>
                  <a:lnTo>
                    <a:pt x="246" y="40"/>
                  </a:lnTo>
                  <a:lnTo>
                    <a:pt x="305" y="53"/>
                  </a:lnTo>
                  <a:lnTo>
                    <a:pt x="365" y="64"/>
                  </a:lnTo>
                  <a:lnTo>
                    <a:pt x="480" y="94"/>
                  </a:lnTo>
                  <a:lnTo>
                    <a:pt x="596" y="127"/>
                  </a:lnTo>
                  <a:lnTo>
                    <a:pt x="706" y="162"/>
                  </a:lnTo>
                  <a:lnTo>
                    <a:pt x="815" y="200"/>
                  </a:lnTo>
                  <a:lnTo>
                    <a:pt x="921" y="241"/>
                  </a:lnTo>
                  <a:lnTo>
                    <a:pt x="1025" y="286"/>
                  </a:lnTo>
                  <a:lnTo>
                    <a:pt x="1126" y="330"/>
                  </a:lnTo>
                  <a:lnTo>
                    <a:pt x="1223" y="380"/>
                  </a:lnTo>
                  <a:lnTo>
                    <a:pt x="1319" y="429"/>
                  </a:lnTo>
                  <a:lnTo>
                    <a:pt x="1411" y="482"/>
                  </a:lnTo>
                  <a:lnTo>
                    <a:pt x="1502" y="537"/>
                  </a:lnTo>
                  <a:lnTo>
                    <a:pt x="1588" y="591"/>
                  </a:lnTo>
                  <a:lnTo>
                    <a:pt x="1672" y="649"/>
                  </a:lnTo>
                  <a:lnTo>
                    <a:pt x="1753" y="707"/>
                  </a:lnTo>
                  <a:lnTo>
                    <a:pt x="1831" y="764"/>
                  </a:lnTo>
                  <a:lnTo>
                    <a:pt x="1907" y="824"/>
                  </a:lnTo>
                  <a:lnTo>
                    <a:pt x="1979" y="885"/>
                  </a:lnTo>
                  <a:lnTo>
                    <a:pt x="2047" y="946"/>
                  </a:lnTo>
                  <a:lnTo>
                    <a:pt x="2113" y="1005"/>
                  </a:lnTo>
                  <a:lnTo>
                    <a:pt x="2177" y="1066"/>
                  </a:lnTo>
                  <a:lnTo>
                    <a:pt x="2237" y="1128"/>
                  </a:lnTo>
                  <a:lnTo>
                    <a:pt x="2293" y="1189"/>
                  </a:lnTo>
                  <a:lnTo>
                    <a:pt x="2347" y="1248"/>
                  </a:lnTo>
                  <a:lnTo>
                    <a:pt x="2397" y="1308"/>
                  </a:lnTo>
                  <a:lnTo>
                    <a:pt x="2445" y="1365"/>
                  </a:lnTo>
                  <a:lnTo>
                    <a:pt x="2488" y="1423"/>
                  </a:lnTo>
                  <a:lnTo>
                    <a:pt x="2529" y="1479"/>
                  </a:lnTo>
                  <a:lnTo>
                    <a:pt x="2565" y="1534"/>
                  </a:lnTo>
                  <a:lnTo>
                    <a:pt x="2600" y="1587"/>
                  </a:lnTo>
                  <a:lnTo>
                    <a:pt x="2600" y="1587"/>
                  </a:lnTo>
                  <a:lnTo>
                    <a:pt x="2570" y="1555"/>
                  </a:lnTo>
                  <a:lnTo>
                    <a:pt x="2535" y="1522"/>
                  </a:lnTo>
                  <a:lnTo>
                    <a:pt x="2497" y="1487"/>
                  </a:lnTo>
                  <a:lnTo>
                    <a:pt x="2455" y="1451"/>
                  </a:lnTo>
                  <a:lnTo>
                    <a:pt x="2408" y="1413"/>
                  </a:lnTo>
                  <a:lnTo>
                    <a:pt x="2359" y="1375"/>
                  </a:lnTo>
                  <a:lnTo>
                    <a:pt x="2304" y="1336"/>
                  </a:lnTo>
                  <a:lnTo>
                    <a:pt x="2247" y="1294"/>
                  </a:lnTo>
                  <a:lnTo>
                    <a:pt x="2185" y="1255"/>
                  </a:lnTo>
                  <a:lnTo>
                    <a:pt x="2119" y="1215"/>
                  </a:lnTo>
                  <a:lnTo>
                    <a:pt x="2052" y="1174"/>
                  </a:lnTo>
                  <a:lnTo>
                    <a:pt x="1981" y="1134"/>
                  </a:lnTo>
                  <a:lnTo>
                    <a:pt x="1905" y="1096"/>
                  </a:lnTo>
                  <a:lnTo>
                    <a:pt x="1827" y="1058"/>
                  </a:lnTo>
                  <a:lnTo>
                    <a:pt x="1746" y="1020"/>
                  </a:lnTo>
                  <a:lnTo>
                    <a:pt x="1662" y="986"/>
                  </a:lnTo>
                  <a:lnTo>
                    <a:pt x="1576" y="953"/>
                  </a:lnTo>
                  <a:lnTo>
                    <a:pt x="1486" y="921"/>
                  </a:lnTo>
                  <a:lnTo>
                    <a:pt x="1393" y="891"/>
                  </a:lnTo>
                  <a:lnTo>
                    <a:pt x="1299" y="865"/>
                  </a:lnTo>
                  <a:lnTo>
                    <a:pt x="1202" y="840"/>
                  </a:lnTo>
                  <a:lnTo>
                    <a:pt x="1103" y="819"/>
                  </a:lnTo>
                  <a:lnTo>
                    <a:pt x="1000" y="801"/>
                  </a:lnTo>
                  <a:lnTo>
                    <a:pt x="896" y="787"/>
                  </a:lnTo>
                  <a:lnTo>
                    <a:pt x="843" y="781"/>
                  </a:lnTo>
                  <a:lnTo>
                    <a:pt x="791" y="776"/>
                  </a:lnTo>
                  <a:lnTo>
                    <a:pt x="738" y="773"/>
                  </a:lnTo>
                  <a:lnTo>
                    <a:pt x="683" y="769"/>
                  </a:lnTo>
                  <a:lnTo>
                    <a:pt x="629" y="768"/>
                  </a:lnTo>
                  <a:lnTo>
                    <a:pt x="573" y="768"/>
                  </a:lnTo>
                  <a:lnTo>
                    <a:pt x="518" y="768"/>
                  </a:lnTo>
                  <a:lnTo>
                    <a:pt x="462" y="769"/>
                  </a:lnTo>
                  <a:lnTo>
                    <a:pt x="406" y="773"/>
                  </a:lnTo>
                  <a:lnTo>
                    <a:pt x="348" y="776"/>
                  </a:lnTo>
                  <a:lnTo>
                    <a:pt x="292" y="781"/>
                  </a:lnTo>
                  <a:lnTo>
                    <a:pt x="234" y="787"/>
                  </a:lnTo>
                  <a:lnTo>
                    <a:pt x="177" y="796"/>
                  </a:lnTo>
                  <a:lnTo>
                    <a:pt x="117" y="806"/>
                  </a:lnTo>
                  <a:lnTo>
                    <a:pt x="59" y="816"/>
                  </a:lnTo>
                  <a:lnTo>
                    <a:pt x="0" y="8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0" y="4979648"/>
              <a:ext cx="3182621" cy="6520456"/>
            </a:xfrm>
            <a:custGeom>
              <a:avLst/>
              <a:gdLst/>
              <a:ahLst/>
              <a:cxnLst>
                <a:cxn ang="0">
                  <a:pos x="0" y="776"/>
                </a:cxn>
                <a:cxn ang="0">
                  <a:pos x="0" y="776"/>
                </a:cxn>
                <a:cxn ang="0">
                  <a:pos x="38" y="703"/>
                </a:cxn>
                <a:cxn ang="0">
                  <a:pos x="78" y="634"/>
                </a:cxn>
                <a:cxn ang="0">
                  <a:pos x="119" y="566"/>
                </a:cxn>
                <a:cxn ang="0">
                  <a:pos x="162" y="502"/>
                </a:cxn>
                <a:cxn ang="0">
                  <a:pos x="208" y="441"/>
                </a:cxn>
                <a:cxn ang="0">
                  <a:pos x="256" y="381"/>
                </a:cxn>
                <a:cxn ang="0">
                  <a:pos x="305" y="327"/>
                </a:cxn>
                <a:cxn ang="0">
                  <a:pos x="330" y="300"/>
                </a:cxn>
                <a:cxn ang="0">
                  <a:pos x="357" y="274"/>
                </a:cxn>
                <a:cxn ang="0">
                  <a:pos x="385" y="249"/>
                </a:cxn>
                <a:cxn ang="0">
                  <a:pos x="411" y="226"/>
                </a:cxn>
                <a:cxn ang="0">
                  <a:pos x="439" y="203"/>
                </a:cxn>
                <a:cxn ang="0">
                  <a:pos x="469" y="182"/>
                </a:cxn>
                <a:cxn ang="0">
                  <a:pos x="497" y="160"/>
                </a:cxn>
                <a:cxn ang="0">
                  <a:pos x="527" y="140"/>
                </a:cxn>
                <a:cxn ang="0">
                  <a:pos x="558" y="122"/>
                </a:cxn>
                <a:cxn ang="0">
                  <a:pos x="588" y="104"/>
                </a:cxn>
                <a:cxn ang="0">
                  <a:pos x="619" y="87"/>
                </a:cxn>
                <a:cxn ang="0">
                  <a:pos x="652" y="71"/>
                </a:cxn>
                <a:cxn ang="0">
                  <a:pos x="685" y="56"/>
                </a:cxn>
                <a:cxn ang="0">
                  <a:pos x="718" y="43"/>
                </a:cxn>
                <a:cxn ang="0">
                  <a:pos x="751" y="31"/>
                </a:cxn>
                <a:cxn ang="0">
                  <a:pos x="786" y="20"/>
                </a:cxn>
                <a:cxn ang="0">
                  <a:pos x="822" y="10"/>
                </a:cxn>
                <a:cxn ang="0">
                  <a:pos x="857" y="0"/>
                </a:cxn>
                <a:cxn ang="0">
                  <a:pos x="857" y="0"/>
                </a:cxn>
                <a:cxn ang="0">
                  <a:pos x="806" y="46"/>
                </a:cxn>
                <a:cxn ang="0">
                  <a:pos x="754" y="94"/>
                </a:cxn>
                <a:cxn ang="0">
                  <a:pos x="706" y="144"/>
                </a:cxn>
                <a:cxn ang="0">
                  <a:pos x="660" y="196"/>
                </a:cxn>
                <a:cxn ang="0">
                  <a:pos x="617" y="249"/>
                </a:cxn>
                <a:cxn ang="0">
                  <a:pos x="576" y="304"/>
                </a:cxn>
                <a:cxn ang="0">
                  <a:pos x="536" y="362"/>
                </a:cxn>
                <a:cxn ang="0">
                  <a:pos x="498" y="419"/>
                </a:cxn>
                <a:cxn ang="0">
                  <a:pos x="462" y="479"/>
                </a:cxn>
                <a:cxn ang="0">
                  <a:pos x="429" y="538"/>
                </a:cxn>
                <a:cxn ang="0">
                  <a:pos x="398" y="601"/>
                </a:cxn>
                <a:cxn ang="0">
                  <a:pos x="368" y="664"/>
                </a:cxn>
                <a:cxn ang="0">
                  <a:pos x="340" y="728"/>
                </a:cxn>
                <a:cxn ang="0">
                  <a:pos x="315" y="792"/>
                </a:cxn>
                <a:cxn ang="0">
                  <a:pos x="291" y="858"/>
                </a:cxn>
                <a:cxn ang="0">
                  <a:pos x="269" y="925"/>
                </a:cxn>
                <a:cxn ang="0">
                  <a:pos x="249" y="992"/>
                </a:cxn>
                <a:cxn ang="0">
                  <a:pos x="229" y="1060"/>
                </a:cxn>
                <a:cxn ang="0">
                  <a:pos x="213" y="1128"/>
                </a:cxn>
                <a:cxn ang="0">
                  <a:pos x="198" y="1197"/>
                </a:cxn>
                <a:cxn ang="0">
                  <a:pos x="185" y="1266"/>
                </a:cxn>
                <a:cxn ang="0">
                  <a:pos x="173" y="1336"/>
                </a:cxn>
                <a:cxn ang="0">
                  <a:pos x="162" y="1405"/>
                </a:cxn>
                <a:cxn ang="0">
                  <a:pos x="154" y="1474"/>
                </a:cxn>
                <a:cxn ang="0">
                  <a:pos x="147" y="1544"/>
                </a:cxn>
                <a:cxn ang="0">
                  <a:pos x="140" y="1613"/>
                </a:cxn>
                <a:cxn ang="0">
                  <a:pos x="137" y="1682"/>
                </a:cxn>
                <a:cxn ang="0">
                  <a:pos x="134" y="1752"/>
                </a:cxn>
                <a:cxn ang="0">
                  <a:pos x="132" y="1821"/>
                </a:cxn>
                <a:cxn ang="0">
                  <a:pos x="132" y="1889"/>
                </a:cxn>
                <a:cxn ang="0">
                  <a:pos x="134" y="1956"/>
                </a:cxn>
                <a:cxn ang="0">
                  <a:pos x="135" y="2024"/>
                </a:cxn>
                <a:cxn ang="0">
                  <a:pos x="0" y="2024"/>
                </a:cxn>
                <a:cxn ang="0">
                  <a:pos x="0" y="776"/>
                </a:cxn>
                <a:cxn ang="0">
                  <a:pos x="0" y="776"/>
                </a:cxn>
              </a:cxnLst>
              <a:rect l="0" t="0" r="r" b="b"/>
              <a:pathLst>
                <a:path w="857" h="2024">
                  <a:moveTo>
                    <a:pt x="0" y="776"/>
                  </a:moveTo>
                  <a:lnTo>
                    <a:pt x="0" y="776"/>
                  </a:lnTo>
                  <a:lnTo>
                    <a:pt x="38" y="703"/>
                  </a:lnTo>
                  <a:lnTo>
                    <a:pt x="78" y="634"/>
                  </a:lnTo>
                  <a:lnTo>
                    <a:pt x="119" y="566"/>
                  </a:lnTo>
                  <a:lnTo>
                    <a:pt x="162" y="502"/>
                  </a:lnTo>
                  <a:lnTo>
                    <a:pt x="208" y="441"/>
                  </a:lnTo>
                  <a:lnTo>
                    <a:pt x="256" y="381"/>
                  </a:lnTo>
                  <a:lnTo>
                    <a:pt x="305" y="327"/>
                  </a:lnTo>
                  <a:lnTo>
                    <a:pt x="330" y="300"/>
                  </a:lnTo>
                  <a:lnTo>
                    <a:pt x="357" y="274"/>
                  </a:lnTo>
                  <a:lnTo>
                    <a:pt x="385" y="249"/>
                  </a:lnTo>
                  <a:lnTo>
                    <a:pt x="411" y="226"/>
                  </a:lnTo>
                  <a:lnTo>
                    <a:pt x="439" y="203"/>
                  </a:lnTo>
                  <a:lnTo>
                    <a:pt x="469" y="182"/>
                  </a:lnTo>
                  <a:lnTo>
                    <a:pt x="497" y="160"/>
                  </a:lnTo>
                  <a:lnTo>
                    <a:pt x="527" y="140"/>
                  </a:lnTo>
                  <a:lnTo>
                    <a:pt x="558" y="122"/>
                  </a:lnTo>
                  <a:lnTo>
                    <a:pt x="588" y="104"/>
                  </a:lnTo>
                  <a:lnTo>
                    <a:pt x="619" y="87"/>
                  </a:lnTo>
                  <a:lnTo>
                    <a:pt x="652" y="71"/>
                  </a:lnTo>
                  <a:lnTo>
                    <a:pt x="685" y="56"/>
                  </a:lnTo>
                  <a:lnTo>
                    <a:pt x="718" y="43"/>
                  </a:lnTo>
                  <a:lnTo>
                    <a:pt x="751" y="31"/>
                  </a:lnTo>
                  <a:lnTo>
                    <a:pt x="786" y="20"/>
                  </a:lnTo>
                  <a:lnTo>
                    <a:pt x="822" y="10"/>
                  </a:lnTo>
                  <a:lnTo>
                    <a:pt x="857" y="0"/>
                  </a:lnTo>
                  <a:lnTo>
                    <a:pt x="857" y="0"/>
                  </a:lnTo>
                  <a:lnTo>
                    <a:pt x="806" y="46"/>
                  </a:lnTo>
                  <a:lnTo>
                    <a:pt x="754" y="94"/>
                  </a:lnTo>
                  <a:lnTo>
                    <a:pt x="706" y="144"/>
                  </a:lnTo>
                  <a:lnTo>
                    <a:pt x="660" y="196"/>
                  </a:lnTo>
                  <a:lnTo>
                    <a:pt x="617" y="249"/>
                  </a:lnTo>
                  <a:lnTo>
                    <a:pt x="576" y="304"/>
                  </a:lnTo>
                  <a:lnTo>
                    <a:pt x="536" y="362"/>
                  </a:lnTo>
                  <a:lnTo>
                    <a:pt x="498" y="419"/>
                  </a:lnTo>
                  <a:lnTo>
                    <a:pt x="462" y="479"/>
                  </a:lnTo>
                  <a:lnTo>
                    <a:pt x="429" y="538"/>
                  </a:lnTo>
                  <a:lnTo>
                    <a:pt x="398" y="601"/>
                  </a:lnTo>
                  <a:lnTo>
                    <a:pt x="368" y="664"/>
                  </a:lnTo>
                  <a:lnTo>
                    <a:pt x="340" y="728"/>
                  </a:lnTo>
                  <a:lnTo>
                    <a:pt x="315" y="792"/>
                  </a:lnTo>
                  <a:lnTo>
                    <a:pt x="291" y="858"/>
                  </a:lnTo>
                  <a:lnTo>
                    <a:pt x="269" y="925"/>
                  </a:lnTo>
                  <a:lnTo>
                    <a:pt x="249" y="992"/>
                  </a:lnTo>
                  <a:lnTo>
                    <a:pt x="229" y="1060"/>
                  </a:lnTo>
                  <a:lnTo>
                    <a:pt x="213" y="1128"/>
                  </a:lnTo>
                  <a:lnTo>
                    <a:pt x="198" y="1197"/>
                  </a:lnTo>
                  <a:lnTo>
                    <a:pt x="185" y="1266"/>
                  </a:lnTo>
                  <a:lnTo>
                    <a:pt x="173" y="1336"/>
                  </a:lnTo>
                  <a:lnTo>
                    <a:pt x="162" y="1405"/>
                  </a:lnTo>
                  <a:lnTo>
                    <a:pt x="154" y="1474"/>
                  </a:lnTo>
                  <a:lnTo>
                    <a:pt x="147" y="1544"/>
                  </a:lnTo>
                  <a:lnTo>
                    <a:pt x="140" y="1613"/>
                  </a:lnTo>
                  <a:lnTo>
                    <a:pt x="137" y="1682"/>
                  </a:lnTo>
                  <a:lnTo>
                    <a:pt x="134" y="1752"/>
                  </a:lnTo>
                  <a:lnTo>
                    <a:pt x="132" y="1821"/>
                  </a:lnTo>
                  <a:lnTo>
                    <a:pt x="132" y="1889"/>
                  </a:lnTo>
                  <a:lnTo>
                    <a:pt x="134" y="1956"/>
                  </a:lnTo>
                  <a:lnTo>
                    <a:pt x="135" y="2024"/>
                  </a:lnTo>
                  <a:lnTo>
                    <a:pt x="0" y="2024"/>
                  </a:lnTo>
                  <a:lnTo>
                    <a:pt x="0" y="776"/>
                  </a:lnTo>
                  <a:lnTo>
                    <a:pt x="0" y="776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44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0" y="3372643"/>
              <a:ext cx="2894584" cy="2154524"/>
            </a:xfrm>
            <a:custGeom>
              <a:avLst/>
              <a:gdLst/>
              <a:ahLst/>
              <a:cxnLst>
                <a:cxn ang="0">
                  <a:pos x="0" y="118"/>
                </a:cxn>
                <a:cxn ang="0">
                  <a:pos x="165" y="69"/>
                </a:cxn>
                <a:cxn ang="0">
                  <a:pos x="327" y="33"/>
                </a:cxn>
                <a:cxn ang="0">
                  <a:pos x="487" y="11"/>
                </a:cxn>
                <a:cxn ang="0">
                  <a:pos x="645" y="1"/>
                </a:cxn>
                <a:cxn ang="0">
                  <a:pos x="797" y="1"/>
                </a:cxn>
                <a:cxn ang="0">
                  <a:pos x="946" y="13"/>
                </a:cxn>
                <a:cxn ang="0">
                  <a:pos x="1088" y="33"/>
                </a:cxn>
                <a:cxn ang="0">
                  <a:pos x="1225" y="62"/>
                </a:cxn>
                <a:cxn ang="0">
                  <a:pos x="1352" y="97"/>
                </a:cxn>
                <a:cxn ang="0">
                  <a:pos x="1472" y="138"/>
                </a:cxn>
                <a:cxn ang="0">
                  <a:pos x="1585" y="184"/>
                </a:cxn>
                <a:cxn ang="0">
                  <a:pos x="1685" y="236"/>
                </a:cxn>
                <a:cxn ang="0">
                  <a:pos x="1776" y="288"/>
                </a:cxn>
                <a:cxn ang="0">
                  <a:pos x="1854" y="343"/>
                </a:cxn>
                <a:cxn ang="0">
                  <a:pos x="1921" y="399"/>
                </a:cxn>
                <a:cxn ang="0">
                  <a:pos x="1974" y="455"/>
                </a:cxn>
                <a:cxn ang="0">
                  <a:pos x="1920" y="434"/>
                </a:cxn>
                <a:cxn ang="0">
                  <a:pos x="1804" y="394"/>
                </a:cxn>
                <a:cxn ang="0">
                  <a:pos x="1680" y="361"/>
                </a:cxn>
                <a:cxn ang="0">
                  <a:pos x="1548" y="338"/>
                </a:cxn>
                <a:cxn ang="0">
                  <a:pos x="1413" y="323"/>
                </a:cxn>
                <a:cxn ang="0">
                  <a:pos x="1273" y="321"/>
                </a:cxn>
                <a:cxn ang="0">
                  <a:pos x="1132" y="331"/>
                </a:cxn>
                <a:cxn ang="0">
                  <a:pos x="990" y="356"/>
                </a:cxn>
                <a:cxn ang="0">
                  <a:pos x="919" y="374"/>
                </a:cxn>
                <a:cxn ang="0">
                  <a:pos x="850" y="396"/>
                </a:cxn>
                <a:cxn ang="0">
                  <a:pos x="781" y="424"/>
                </a:cxn>
                <a:cxn ang="0">
                  <a:pos x="711" y="455"/>
                </a:cxn>
                <a:cxn ang="0">
                  <a:pos x="645" y="490"/>
                </a:cxn>
                <a:cxn ang="0">
                  <a:pos x="579" y="531"/>
                </a:cxn>
                <a:cxn ang="0">
                  <a:pos x="515" y="577"/>
                </a:cxn>
                <a:cxn ang="0">
                  <a:pos x="452" y="629"/>
                </a:cxn>
                <a:cxn ang="0">
                  <a:pos x="391" y="685"/>
                </a:cxn>
                <a:cxn ang="0">
                  <a:pos x="333" y="747"/>
                </a:cxn>
                <a:cxn ang="0">
                  <a:pos x="277" y="815"/>
                </a:cxn>
                <a:cxn ang="0">
                  <a:pos x="223" y="889"/>
                </a:cxn>
                <a:cxn ang="0">
                  <a:pos x="172" y="970"/>
                </a:cxn>
                <a:cxn ang="0">
                  <a:pos x="124" y="1056"/>
                </a:cxn>
                <a:cxn ang="0">
                  <a:pos x="79" y="1150"/>
                </a:cxn>
                <a:cxn ang="0">
                  <a:pos x="38" y="1249"/>
                </a:cxn>
                <a:cxn ang="0">
                  <a:pos x="0" y="1357"/>
                </a:cxn>
                <a:cxn ang="0">
                  <a:pos x="0" y="118"/>
                </a:cxn>
              </a:cxnLst>
              <a:rect l="0" t="0" r="r" b="b"/>
              <a:pathLst>
                <a:path w="1974" h="1357">
                  <a:moveTo>
                    <a:pt x="0" y="118"/>
                  </a:moveTo>
                  <a:lnTo>
                    <a:pt x="0" y="118"/>
                  </a:lnTo>
                  <a:lnTo>
                    <a:pt x="83" y="92"/>
                  </a:lnTo>
                  <a:lnTo>
                    <a:pt x="165" y="69"/>
                  </a:lnTo>
                  <a:lnTo>
                    <a:pt x="246" y="49"/>
                  </a:lnTo>
                  <a:lnTo>
                    <a:pt x="327" y="33"/>
                  </a:lnTo>
                  <a:lnTo>
                    <a:pt x="408" y="21"/>
                  </a:lnTo>
                  <a:lnTo>
                    <a:pt x="487" y="11"/>
                  </a:lnTo>
                  <a:lnTo>
                    <a:pt x="566" y="5"/>
                  </a:lnTo>
                  <a:lnTo>
                    <a:pt x="645" y="1"/>
                  </a:lnTo>
                  <a:lnTo>
                    <a:pt x="721" y="0"/>
                  </a:lnTo>
                  <a:lnTo>
                    <a:pt x="797" y="1"/>
                  </a:lnTo>
                  <a:lnTo>
                    <a:pt x="873" y="6"/>
                  </a:lnTo>
                  <a:lnTo>
                    <a:pt x="946" y="13"/>
                  </a:lnTo>
                  <a:lnTo>
                    <a:pt x="1018" y="23"/>
                  </a:lnTo>
                  <a:lnTo>
                    <a:pt x="1088" y="33"/>
                  </a:lnTo>
                  <a:lnTo>
                    <a:pt x="1157" y="47"/>
                  </a:lnTo>
                  <a:lnTo>
                    <a:pt x="1225" y="62"/>
                  </a:lnTo>
                  <a:lnTo>
                    <a:pt x="1289" y="79"/>
                  </a:lnTo>
                  <a:lnTo>
                    <a:pt x="1352" y="97"/>
                  </a:lnTo>
                  <a:lnTo>
                    <a:pt x="1413" y="117"/>
                  </a:lnTo>
                  <a:lnTo>
                    <a:pt x="1472" y="138"/>
                  </a:lnTo>
                  <a:lnTo>
                    <a:pt x="1530" y="161"/>
                  </a:lnTo>
                  <a:lnTo>
                    <a:pt x="1585" y="184"/>
                  </a:lnTo>
                  <a:lnTo>
                    <a:pt x="1636" y="209"/>
                  </a:lnTo>
                  <a:lnTo>
                    <a:pt x="1685" y="236"/>
                  </a:lnTo>
                  <a:lnTo>
                    <a:pt x="1732" y="262"/>
                  </a:lnTo>
                  <a:lnTo>
                    <a:pt x="1776" y="288"/>
                  </a:lnTo>
                  <a:lnTo>
                    <a:pt x="1816" y="315"/>
                  </a:lnTo>
                  <a:lnTo>
                    <a:pt x="1854" y="343"/>
                  </a:lnTo>
                  <a:lnTo>
                    <a:pt x="1888" y="371"/>
                  </a:lnTo>
                  <a:lnTo>
                    <a:pt x="1921" y="399"/>
                  </a:lnTo>
                  <a:lnTo>
                    <a:pt x="1949" y="427"/>
                  </a:lnTo>
                  <a:lnTo>
                    <a:pt x="1974" y="455"/>
                  </a:lnTo>
                  <a:lnTo>
                    <a:pt x="1974" y="455"/>
                  </a:lnTo>
                  <a:lnTo>
                    <a:pt x="1920" y="434"/>
                  </a:lnTo>
                  <a:lnTo>
                    <a:pt x="1864" y="412"/>
                  </a:lnTo>
                  <a:lnTo>
                    <a:pt x="1804" y="394"/>
                  </a:lnTo>
                  <a:lnTo>
                    <a:pt x="1743" y="376"/>
                  </a:lnTo>
                  <a:lnTo>
                    <a:pt x="1680" y="361"/>
                  </a:lnTo>
                  <a:lnTo>
                    <a:pt x="1614" y="348"/>
                  </a:lnTo>
                  <a:lnTo>
                    <a:pt x="1548" y="338"/>
                  </a:lnTo>
                  <a:lnTo>
                    <a:pt x="1481" y="330"/>
                  </a:lnTo>
                  <a:lnTo>
                    <a:pt x="1413" y="323"/>
                  </a:lnTo>
                  <a:lnTo>
                    <a:pt x="1344" y="320"/>
                  </a:lnTo>
                  <a:lnTo>
                    <a:pt x="1273" y="321"/>
                  </a:lnTo>
                  <a:lnTo>
                    <a:pt x="1203" y="325"/>
                  </a:lnTo>
                  <a:lnTo>
                    <a:pt x="1132" y="331"/>
                  </a:lnTo>
                  <a:lnTo>
                    <a:pt x="1061" y="341"/>
                  </a:lnTo>
                  <a:lnTo>
                    <a:pt x="990" y="356"/>
                  </a:lnTo>
                  <a:lnTo>
                    <a:pt x="954" y="364"/>
                  </a:lnTo>
                  <a:lnTo>
                    <a:pt x="919" y="374"/>
                  </a:lnTo>
                  <a:lnTo>
                    <a:pt x="885" y="384"/>
                  </a:lnTo>
                  <a:lnTo>
                    <a:pt x="850" y="396"/>
                  </a:lnTo>
                  <a:lnTo>
                    <a:pt x="815" y="409"/>
                  </a:lnTo>
                  <a:lnTo>
                    <a:pt x="781" y="424"/>
                  </a:lnTo>
                  <a:lnTo>
                    <a:pt x="746" y="439"/>
                  </a:lnTo>
                  <a:lnTo>
                    <a:pt x="711" y="455"/>
                  </a:lnTo>
                  <a:lnTo>
                    <a:pt x="678" y="472"/>
                  </a:lnTo>
                  <a:lnTo>
                    <a:pt x="645" y="490"/>
                  </a:lnTo>
                  <a:lnTo>
                    <a:pt x="612" y="510"/>
                  </a:lnTo>
                  <a:lnTo>
                    <a:pt x="579" y="531"/>
                  </a:lnTo>
                  <a:lnTo>
                    <a:pt x="546" y="554"/>
                  </a:lnTo>
                  <a:lnTo>
                    <a:pt x="515" y="577"/>
                  </a:lnTo>
                  <a:lnTo>
                    <a:pt x="484" y="602"/>
                  </a:lnTo>
                  <a:lnTo>
                    <a:pt x="452" y="629"/>
                  </a:lnTo>
                  <a:lnTo>
                    <a:pt x="421" y="657"/>
                  </a:lnTo>
                  <a:lnTo>
                    <a:pt x="391" y="685"/>
                  </a:lnTo>
                  <a:lnTo>
                    <a:pt x="361" y="716"/>
                  </a:lnTo>
                  <a:lnTo>
                    <a:pt x="333" y="747"/>
                  </a:lnTo>
                  <a:lnTo>
                    <a:pt x="304" y="780"/>
                  </a:lnTo>
                  <a:lnTo>
                    <a:pt x="277" y="815"/>
                  </a:lnTo>
                  <a:lnTo>
                    <a:pt x="249" y="851"/>
                  </a:lnTo>
                  <a:lnTo>
                    <a:pt x="223" y="889"/>
                  </a:lnTo>
                  <a:lnTo>
                    <a:pt x="198" y="929"/>
                  </a:lnTo>
                  <a:lnTo>
                    <a:pt x="172" y="970"/>
                  </a:lnTo>
                  <a:lnTo>
                    <a:pt x="149" y="1012"/>
                  </a:lnTo>
                  <a:lnTo>
                    <a:pt x="124" y="1056"/>
                  </a:lnTo>
                  <a:lnTo>
                    <a:pt x="101" y="1102"/>
                  </a:lnTo>
                  <a:lnTo>
                    <a:pt x="79" y="1150"/>
                  </a:lnTo>
                  <a:lnTo>
                    <a:pt x="58" y="1198"/>
                  </a:lnTo>
                  <a:lnTo>
                    <a:pt x="38" y="1249"/>
                  </a:lnTo>
                  <a:lnTo>
                    <a:pt x="18" y="1302"/>
                  </a:lnTo>
                  <a:lnTo>
                    <a:pt x="0" y="1357"/>
                  </a:lnTo>
                  <a:lnTo>
                    <a:pt x="0" y="118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1504189" y="5587609"/>
              <a:ext cx="6518147" cy="5912495"/>
            </a:xfrm>
            <a:custGeom>
              <a:avLst/>
              <a:gdLst/>
              <a:ahLst/>
              <a:cxnLst>
                <a:cxn ang="0">
                  <a:pos x="1377" y="130"/>
                </a:cxn>
                <a:cxn ang="0">
                  <a:pos x="1299" y="89"/>
                </a:cxn>
                <a:cxn ang="0">
                  <a:pos x="1220" y="56"/>
                </a:cxn>
                <a:cxn ang="0">
                  <a:pos x="1137" y="30"/>
                </a:cxn>
                <a:cxn ang="0">
                  <a:pos x="1052" y="11"/>
                </a:cxn>
                <a:cxn ang="0">
                  <a:pos x="966" y="2"/>
                </a:cxn>
                <a:cxn ang="0">
                  <a:pos x="880" y="0"/>
                </a:cxn>
                <a:cxn ang="0">
                  <a:pos x="794" y="5"/>
                </a:cxn>
                <a:cxn ang="0">
                  <a:pos x="708" y="18"/>
                </a:cxn>
                <a:cxn ang="0">
                  <a:pos x="624" y="40"/>
                </a:cxn>
                <a:cxn ang="0">
                  <a:pos x="543" y="69"/>
                </a:cxn>
                <a:cxn ang="0">
                  <a:pos x="466" y="107"/>
                </a:cxn>
                <a:cxn ang="0">
                  <a:pos x="391" y="155"/>
                </a:cxn>
                <a:cxn ang="0">
                  <a:pos x="322" y="210"/>
                </a:cxn>
                <a:cxn ang="0">
                  <a:pos x="258" y="272"/>
                </a:cxn>
                <a:cxn ang="0">
                  <a:pos x="200" y="345"/>
                </a:cxn>
                <a:cxn ang="0">
                  <a:pos x="149" y="426"/>
                </a:cxn>
                <a:cxn ang="0">
                  <a:pos x="124" y="472"/>
                </a:cxn>
                <a:cxn ang="0">
                  <a:pos x="83" y="568"/>
                </a:cxn>
                <a:cxn ang="0">
                  <a:pos x="48" y="667"/>
                </a:cxn>
                <a:cxn ang="0">
                  <a:pos x="23" y="769"/>
                </a:cxn>
                <a:cxn ang="0">
                  <a:pos x="7" y="875"/>
                </a:cxn>
                <a:cxn ang="0">
                  <a:pos x="0" y="982"/>
                </a:cxn>
                <a:cxn ang="0">
                  <a:pos x="2" y="1090"/>
                </a:cxn>
                <a:cxn ang="0">
                  <a:pos x="12" y="1200"/>
                </a:cxn>
                <a:cxn ang="0">
                  <a:pos x="31" y="1311"/>
                </a:cxn>
                <a:cxn ang="0">
                  <a:pos x="61" y="1420"/>
                </a:cxn>
                <a:cxn ang="0">
                  <a:pos x="101" y="1529"/>
                </a:cxn>
                <a:cxn ang="0">
                  <a:pos x="149" y="1636"/>
                </a:cxn>
                <a:cxn ang="0">
                  <a:pos x="206" y="1742"/>
                </a:cxn>
                <a:cxn ang="0">
                  <a:pos x="274" y="1844"/>
                </a:cxn>
                <a:cxn ang="0">
                  <a:pos x="353" y="1943"/>
                </a:cxn>
                <a:cxn ang="0">
                  <a:pos x="441" y="2039"/>
                </a:cxn>
                <a:cxn ang="0">
                  <a:pos x="2552" y="2085"/>
                </a:cxn>
                <a:cxn ang="0">
                  <a:pos x="2526" y="2070"/>
                </a:cxn>
                <a:cxn ang="0">
                  <a:pos x="2336" y="1955"/>
                </a:cxn>
                <a:cxn ang="0">
                  <a:pos x="2192" y="1860"/>
                </a:cxn>
                <a:cxn ang="0">
                  <a:pos x="2025" y="1748"/>
                </a:cxn>
                <a:cxn ang="0">
                  <a:pos x="1849" y="1619"/>
                </a:cxn>
                <a:cxn ang="0">
                  <a:pos x="1667" y="1477"/>
                </a:cxn>
                <a:cxn ang="0">
                  <a:pos x="1492" y="1326"/>
                </a:cxn>
                <a:cxn ang="0">
                  <a:pos x="1410" y="1246"/>
                </a:cxn>
                <a:cxn ang="0">
                  <a:pos x="1332" y="1167"/>
                </a:cxn>
                <a:cxn ang="0">
                  <a:pos x="1261" y="1086"/>
                </a:cxn>
                <a:cxn ang="0">
                  <a:pos x="1195" y="1004"/>
                </a:cxn>
                <a:cxn ang="0">
                  <a:pos x="1139" y="923"/>
                </a:cxn>
                <a:cxn ang="0">
                  <a:pos x="1091" y="840"/>
                </a:cxn>
                <a:cxn ang="0">
                  <a:pos x="1055" y="761"/>
                </a:cxn>
                <a:cxn ang="0">
                  <a:pos x="1030" y="680"/>
                </a:cxn>
                <a:cxn ang="0">
                  <a:pos x="1017" y="602"/>
                </a:cxn>
                <a:cxn ang="0">
                  <a:pos x="1019" y="527"/>
                </a:cxn>
                <a:cxn ang="0">
                  <a:pos x="1028" y="470"/>
                </a:cxn>
                <a:cxn ang="0">
                  <a:pos x="1040" y="434"/>
                </a:cxn>
                <a:cxn ang="0">
                  <a:pos x="1057" y="398"/>
                </a:cxn>
                <a:cxn ang="0">
                  <a:pos x="1076" y="363"/>
                </a:cxn>
                <a:cxn ang="0">
                  <a:pos x="1101" y="330"/>
                </a:cxn>
                <a:cxn ang="0">
                  <a:pos x="1131" y="295"/>
                </a:cxn>
                <a:cxn ang="0">
                  <a:pos x="1182" y="248"/>
                </a:cxn>
                <a:cxn ang="0">
                  <a:pos x="1269" y="186"/>
                </a:cxn>
                <a:cxn ang="0">
                  <a:pos x="1377" y="130"/>
                </a:cxn>
              </a:cxnLst>
              <a:rect l="0" t="0" r="r" b="b"/>
              <a:pathLst>
                <a:path w="2552" h="2085">
                  <a:moveTo>
                    <a:pt x="1377" y="130"/>
                  </a:moveTo>
                  <a:lnTo>
                    <a:pt x="1377" y="130"/>
                  </a:lnTo>
                  <a:lnTo>
                    <a:pt x="1339" y="109"/>
                  </a:lnTo>
                  <a:lnTo>
                    <a:pt x="1299" y="89"/>
                  </a:lnTo>
                  <a:lnTo>
                    <a:pt x="1260" y="73"/>
                  </a:lnTo>
                  <a:lnTo>
                    <a:pt x="1220" y="56"/>
                  </a:lnTo>
                  <a:lnTo>
                    <a:pt x="1179" y="43"/>
                  </a:lnTo>
                  <a:lnTo>
                    <a:pt x="1137" y="30"/>
                  </a:lnTo>
                  <a:lnTo>
                    <a:pt x="1094" y="20"/>
                  </a:lnTo>
                  <a:lnTo>
                    <a:pt x="1052" y="11"/>
                  </a:lnTo>
                  <a:lnTo>
                    <a:pt x="1009" y="7"/>
                  </a:lnTo>
                  <a:lnTo>
                    <a:pt x="966" y="2"/>
                  </a:lnTo>
                  <a:lnTo>
                    <a:pt x="923" y="0"/>
                  </a:lnTo>
                  <a:lnTo>
                    <a:pt x="880" y="0"/>
                  </a:lnTo>
                  <a:lnTo>
                    <a:pt x="837" y="2"/>
                  </a:lnTo>
                  <a:lnTo>
                    <a:pt x="794" y="5"/>
                  </a:lnTo>
                  <a:lnTo>
                    <a:pt x="751" y="10"/>
                  </a:lnTo>
                  <a:lnTo>
                    <a:pt x="708" y="18"/>
                  </a:lnTo>
                  <a:lnTo>
                    <a:pt x="667" y="28"/>
                  </a:lnTo>
                  <a:lnTo>
                    <a:pt x="624" y="40"/>
                  </a:lnTo>
                  <a:lnTo>
                    <a:pt x="584" y="54"/>
                  </a:lnTo>
                  <a:lnTo>
                    <a:pt x="543" y="69"/>
                  </a:lnTo>
                  <a:lnTo>
                    <a:pt x="504" y="87"/>
                  </a:lnTo>
                  <a:lnTo>
                    <a:pt x="466" y="107"/>
                  </a:lnTo>
                  <a:lnTo>
                    <a:pt x="428" y="130"/>
                  </a:lnTo>
                  <a:lnTo>
                    <a:pt x="391" y="155"/>
                  </a:lnTo>
                  <a:lnTo>
                    <a:pt x="357" y="182"/>
                  </a:lnTo>
                  <a:lnTo>
                    <a:pt x="322" y="210"/>
                  </a:lnTo>
                  <a:lnTo>
                    <a:pt x="289" y="241"/>
                  </a:lnTo>
                  <a:lnTo>
                    <a:pt x="258" y="272"/>
                  </a:lnTo>
                  <a:lnTo>
                    <a:pt x="228" y="309"/>
                  </a:lnTo>
                  <a:lnTo>
                    <a:pt x="200" y="345"/>
                  </a:lnTo>
                  <a:lnTo>
                    <a:pt x="173" y="385"/>
                  </a:lnTo>
                  <a:lnTo>
                    <a:pt x="149" y="426"/>
                  </a:lnTo>
                  <a:lnTo>
                    <a:pt x="149" y="426"/>
                  </a:lnTo>
                  <a:lnTo>
                    <a:pt x="124" y="472"/>
                  </a:lnTo>
                  <a:lnTo>
                    <a:pt x="102" y="520"/>
                  </a:lnTo>
                  <a:lnTo>
                    <a:pt x="83" y="568"/>
                  </a:lnTo>
                  <a:lnTo>
                    <a:pt x="64" y="617"/>
                  </a:lnTo>
                  <a:lnTo>
                    <a:pt x="48" y="667"/>
                  </a:lnTo>
                  <a:lnTo>
                    <a:pt x="35" y="718"/>
                  </a:lnTo>
                  <a:lnTo>
                    <a:pt x="23" y="769"/>
                  </a:lnTo>
                  <a:lnTo>
                    <a:pt x="15" y="822"/>
                  </a:lnTo>
                  <a:lnTo>
                    <a:pt x="7" y="875"/>
                  </a:lnTo>
                  <a:lnTo>
                    <a:pt x="2" y="928"/>
                  </a:lnTo>
                  <a:lnTo>
                    <a:pt x="0" y="982"/>
                  </a:lnTo>
                  <a:lnTo>
                    <a:pt x="0" y="1035"/>
                  </a:lnTo>
                  <a:lnTo>
                    <a:pt x="2" y="1090"/>
                  </a:lnTo>
                  <a:lnTo>
                    <a:pt x="5" y="1146"/>
                  </a:lnTo>
                  <a:lnTo>
                    <a:pt x="12" y="1200"/>
                  </a:lnTo>
                  <a:lnTo>
                    <a:pt x="22" y="1255"/>
                  </a:lnTo>
                  <a:lnTo>
                    <a:pt x="31" y="1311"/>
                  </a:lnTo>
                  <a:lnTo>
                    <a:pt x="46" y="1365"/>
                  </a:lnTo>
                  <a:lnTo>
                    <a:pt x="61" y="1420"/>
                  </a:lnTo>
                  <a:lnTo>
                    <a:pt x="79" y="1474"/>
                  </a:lnTo>
                  <a:lnTo>
                    <a:pt x="101" y="1529"/>
                  </a:lnTo>
                  <a:lnTo>
                    <a:pt x="124" y="1583"/>
                  </a:lnTo>
                  <a:lnTo>
                    <a:pt x="149" y="1636"/>
                  </a:lnTo>
                  <a:lnTo>
                    <a:pt x="177" y="1689"/>
                  </a:lnTo>
                  <a:lnTo>
                    <a:pt x="206" y="1742"/>
                  </a:lnTo>
                  <a:lnTo>
                    <a:pt x="239" y="1793"/>
                  </a:lnTo>
                  <a:lnTo>
                    <a:pt x="274" y="1844"/>
                  </a:lnTo>
                  <a:lnTo>
                    <a:pt x="312" y="1895"/>
                  </a:lnTo>
                  <a:lnTo>
                    <a:pt x="353" y="1943"/>
                  </a:lnTo>
                  <a:lnTo>
                    <a:pt x="396" y="1993"/>
                  </a:lnTo>
                  <a:lnTo>
                    <a:pt x="441" y="2039"/>
                  </a:lnTo>
                  <a:lnTo>
                    <a:pt x="489" y="2085"/>
                  </a:lnTo>
                  <a:lnTo>
                    <a:pt x="2552" y="2085"/>
                  </a:lnTo>
                  <a:lnTo>
                    <a:pt x="2552" y="2085"/>
                  </a:lnTo>
                  <a:lnTo>
                    <a:pt x="2526" y="2070"/>
                  </a:lnTo>
                  <a:lnTo>
                    <a:pt x="2450" y="2026"/>
                  </a:lnTo>
                  <a:lnTo>
                    <a:pt x="2336" y="1955"/>
                  </a:lnTo>
                  <a:lnTo>
                    <a:pt x="2266" y="1910"/>
                  </a:lnTo>
                  <a:lnTo>
                    <a:pt x="2192" y="1860"/>
                  </a:lnTo>
                  <a:lnTo>
                    <a:pt x="2111" y="1808"/>
                  </a:lnTo>
                  <a:lnTo>
                    <a:pt x="2025" y="1748"/>
                  </a:lnTo>
                  <a:lnTo>
                    <a:pt x="1938" y="1685"/>
                  </a:lnTo>
                  <a:lnTo>
                    <a:pt x="1849" y="1619"/>
                  </a:lnTo>
                  <a:lnTo>
                    <a:pt x="1758" y="1550"/>
                  </a:lnTo>
                  <a:lnTo>
                    <a:pt x="1667" y="1477"/>
                  </a:lnTo>
                  <a:lnTo>
                    <a:pt x="1578" y="1403"/>
                  </a:lnTo>
                  <a:lnTo>
                    <a:pt x="1492" y="1326"/>
                  </a:lnTo>
                  <a:lnTo>
                    <a:pt x="1451" y="1286"/>
                  </a:lnTo>
                  <a:lnTo>
                    <a:pt x="1410" y="1246"/>
                  </a:lnTo>
                  <a:lnTo>
                    <a:pt x="1370" y="1207"/>
                  </a:lnTo>
                  <a:lnTo>
                    <a:pt x="1332" y="1167"/>
                  </a:lnTo>
                  <a:lnTo>
                    <a:pt x="1296" y="1126"/>
                  </a:lnTo>
                  <a:lnTo>
                    <a:pt x="1261" y="1086"/>
                  </a:lnTo>
                  <a:lnTo>
                    <a:pt x="1227" y="1045"/>
                  </a:lnTo>
                  <a:lnTo>
                    <a:pt x="1195" y="1004"/>
                  </a:lnTo>
                  <a:lnTo>
                    <a:pt x="1167" y="962"/>
                  </a:lnTo>
                  <a:lnTo>
                    <a:pt x="1139" y="923"/>
                  </a:lnTo>
                  <a:lnTo>
                    <a:pt x="1114" y="881"/>
                  </a:lnTo>
                  <a:lnTo>
                    <a:pt x="1091" y="840"/>
                  </a:lnTo>
                  <a:lnTo>
                    <a:pt x="1071" y="801"/>
                  </a:lnTo>
                  <a:lnTo>
                    <a:pt x="1055" y="761"/>
                  </a:lnTo>
                  <a:lnTo>
                    <a:pt x="1042" y="720"/>
                  </a:lnTo>
                  <a:lnTo>
                    <a:pt x="1030" y="680"/>
                  </a:lnTo>
                  <a:lnTo>
                    <a:pt x="1022" y="642"/>
                  </a:lnTo>
                  <a:lnTo>
                    <a:pt x="1017" y="602"/>
                  </a:lnTo>
                  <a:lnTo>
                    <a:pt x="1015" y="565"/>
                  </a:lnTo>
                  <a:lnTo>
                    <a:pt x="1019" y="527"/>
                  </a:lnTo>
                  <a:lnTo>
                    <a:pt x="1023" y="489"/>
                  </a:lnTo>
                  <a:lnTo>
                    <a:pt x="1028" y="470"/>
                  </a:lnTo>
                  <a:lnTo>
                    <a:pt x="1033" y="452"/>
                  </a:lnTo>
                  <a:lnTo>
                    <a:pt x="1040" y="434"/>
                  </a:lnTo>
                  <a:lnTo>
                    <a:pt x="1048" y="416"/>
                  </a:lnTo>
                  <a:lnTo>
                    <a:pt x="1057" y="398"/>
                  </a:lnTo>
                  <a:lnTo>
                    <a:pt x="1066" y="381"/>
                  </a:lnTo>
                  <a:lnTo>
                    <a:pt x="1076" y="363"/>
                  </a:lnTo>
                  <a:lnTo>
                    <a:pt x="1088" y="347"/>
                  </a:lnTo>
                  <a:lnTo>
                    <a:pt x="1101" y="330"/>
                  </a:lnTo>
                  <a:lnTo>
                    <a:pt x="1116" y="312"/>
                  </a:lnTo>
                  <a:lnTo>
                    <a:pt x="1131" y="295"/>
                  </a:lnTo>
                  <a:lnTo>
                    <a:pt x="1147" y="281"/>
                  </a:lnTo>
                  <a:lnTo>
                    <a:pt x="1182" y="248"/>
                  </a:lnTo>
                  <a:lnTo>
                    <a:pt x="1223" y="216"/>
                  </a:lnTo>
                  <a:lnTo>
                    <a:pt x="1269" y="186"/>
                  </a:lnTo>
                  <a:lnTo>
                    <a:pt x="1321" y="158"/>
                  </a:lnTo>
                  <a:lnTo>
                    <a:pt x="1377" y="130"/>
                  </a:lnTo>
                  <a:lnTo>
                    <a:pt x="1377" y="130"/>
                  </a:lnTo>
                  <a:close/>
                </a:path>
              </a:pathLst>
            </a:custGeom>
            <a:solidFill>
              <a:schemeClr val="bg1">
                <a:lumMod val="95000"/>
                <a:alpha val="34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1155701" y="5800928"/>
              <a:ext cx="3420872" cy="5699176"/>
            </a:xfrm>
            <a:custGeom>
              <a:avLst/>
              <a:gdLst/>
              <a:ahLst/>
              <a:cxnLst>
                <a:cxn ang="0">
                  <a:pos x="99" y="1804"/>
                </a:cxn>
                <a:cxn ang="0">
                  <a:pos x="57" y="1647"/>
                </a:cxn>
                <a:cxn ang="0">
                  <a:pos x="29" y="1492"/>
                </a:cxn>
                <a:cxn ang="0">
                  <a:pos x="10" y="1342"/>
                </a:cxn>
                <a:cxn ang="0">
                  <a:pos x="1" y="1195"/>
                </a:cxn>
                <a:cxn ang="0">
                  <a:pos x="1" y="1054"/>
                </a:cxn>
                <a:cxn ang="0">
                  <a:pos x="10" y="919"/>
                </a:cxn>
                <a:cxn ang="0">
                  <a:pos x="26" y="790"/>
                </a:cxn>
                <a:cxn ang="0">
                  <a:pos x="49" y="667"/>
                </a:cxn>
                <a:cxn ang="0">
                  <a:pos x="81" y="553"/>
                </a:cxn>
                <a:cxn ang="0">
                  <a:pos x="117" y="445"/>
                </a:cxn>
                <a:cxn ang="0">
                  <a:pos x="158" y="346"/>
                </a:cxn>
                <a:cxn ang="0">
                  <a:pos x="203" y="255"/>
                </a:cxn>
                <a:cxn ang="0">
                  <a:pos x="254" y="176"/>
                </a:cxn>
                <a:cxn ang="0">
                  <a:pos x="307" y="105"/>
                </a:cxn>
                <a:cxn ang="0">
                  <a:pos x="363" y="47"/>
                </a:cxn>
                <a:cxn ang="0">
                  <a:pos x="421" y="0"/>
                </a:cxn>
                <a:cxn ang="0">
                  <a:pos x="383" y="57"/>
                </a:cxn>
                <a:cxn ang="0">
                  <a:pos x="317" y="176"/>
                </a:cxn>
                <a:cxn ang="0">
                  <a:pos x="265" y="298"/>
                </a:cxn>
                <a:cxn ang="0">
                  <a:pos x="226" y="421"/>
                </a:cxn>
                <a:cxn ang="0">
                  <a:pos x="201" y="544"/>
                </a:cxn>
                <a:cxn ang="0">
                  <a:pos x="188" y="667"/>
                </a:cxn>
                <a:cxn ang="0">
                  <a:pos x="186" y="789"/>
                </a:cxn>
                <a:cxn ang="0">
                  <a:pos x="196" y="911"/>
                </a:cxn>
                <a:cxn ang="0">
                  <a:pos x="219" y="1030"/>
                </a:cxn>
                <a:cxn ang="0">
                  <a:pos x="252" y="1147"/>
                </a:cxn>
                <a:cxn ang="0">
                  <a:pos x="297" y="1261"/>
                </a:cxn>
                <a:cxn ang="0">
                  <a:pos x="351" y="1371"/>
                </a:cxn>
                <a:cxn ang="0">
                  <a:pos x="416" y="1477"/>
                </a:cxn>
                <a:cxn ang="0">
                  <a:pos x="492" y="1578"/>
                </a:cxn>
                <a:cxn ang="0">
                  <a:pos x="576" y="1674"/>
                </a:cxn>
                <a:cxn ang="0">
                  <a:pos x="668" y="1763"/>
                </a:cxn>
                <a:cxn ang="0">
                  <a:pos x="99" y="1804"/>
                </a:cxn>
              </a:cxnLst>
              <a:rect l="0" t="0" r="r" b="b"/>
              <a:pathLst>
                <a:path w="718" h="1804">
                  <a:moveTo>
                    <a:pt x="99" y="1804"/>
                  </a:moveTo>
                  <a:lnTo>
                    <a:pt x="99" y="1804"/>
                  </a:lnTo>
                  <a:lnTo>
                    <a:pt x="77" y="1725"/>
                  </a:lnTo>
                  <a:lnTo>
                    <a:pt x="57" y="1647"/>
                  </a:lnTo>
                  <a:lnTo>
                    <a:pt x="43" y="1570"/>
                  </a:lnTo>
                  <a:lnTo>
                    <a:pt x="29" y="1492"/>
                  </a:lnTo>
                  <a:lnTo>
                    <a:pt x="18" y="1416"/>
                  </a:lnTo>
                  <a:lnTo>
                    <a:pt x="10" y="1342"/>
                  </a:lnTo>
                  <a:lnTo>
                    <a:pt x="5" y="1267"/>
                  </a:lnTo>
                  <a:lnTo>
                    <a:pt x="1" y="1195"/>
                  </a:lnTo>
                  <a:lnTo>
                    <a:pt x="0" y="1124"/>
                  </a:lnTo>
                  <a:lnTo>
                    <a:pt x="1" y="1054"/>
                  </a:lnTo>
                  <a:lnTo>
                    <a:pt x="5" y="987"/>
                  </a:lnTo>
                  <a:lnTo>
                    <a:pt x="10" y="919"/>
                  </a:lnTo>
                  <a:lnTo>
                    <a:pt x="18" y="853"/>
                  </a:lnTo>
                  <a:lnTo>
                    <a:pt x="26" y="790"/>
                  </a:lnTo>
                  <a:lnTo>
                    <a:pt x="38" y="728"/>
                  </a:lnTo>
                  <a:lnTo>
                    <a:pt x="49" y="667"/>
                  </a:lnTo>
                  <a:lnTo>
                    <a:pt x="64" y="609"/>
                  </a:lnTo>
                  <a:lnTo>
                    <a:pt x="81" y="553"/>
                  </a:lnTo>
                  <a:lnTo>
                    <a:pt x="97" y="496"/>
                  </a:lnTo>
                  <a:lnTo>
                    <a:pt x="117" y="445"/>
                  </a:lnTo>
                  <a:lnTo>
                    <a:pt x="137" y="394"/>
                  </a:lnTo>
                  <a:lnTo>
                    <a:pt x="158" y="346"/>
                  </a:lnTo>
                  <a:lnTo>
                    <a:pt x="180" y="300"/>
                  </a:lnTo>
                  <a:lnTo>
                    <a:pt x="203" y="255"/>
                  </a:lnTo>
                  <a:lnTo>
                    <a:pt x="227" y="214"/>
                  </a:lnTo>
                  <a:lnTo>
                    <a:pt x="254" y="176"/>
                  </a:lnTo>
                  <a:lnTo>
                    <a:pt x="280" y="140"/>
                  </a:lnTo>
                  <a:lnTo>
                    <a:pt x="307" y="105"/>
                  </a:lnTo>
                  <a:lnTo>
                    <a:pt x="335" y="76"/>
                  </a:lnTo>
                  <a:lnTo>
                    <a:pt x="363" y="47"/>
                  </a:lnTo>
                  <a:lnTo>
                    <a:pt x="391" y="21"/>
                  </a:lnTo>
                  <a:lnTo>
                    <a:pt x="421" y="0"/>
                  </a:lnTo>
                  <a:lnTo>
                    <a:pt x="421" y="0"/>
                  </a:lnTo>
                  <a:lnTo>
                    <a:pt x="383" y="57"/>
                  </a:lnTo>
                  <a:lnTo>
                    <a:pt x="348" y="117"/>
                  </a:lnTo>
                  <a:lnTo>
                    <a:pt x="317" y="176"/>
                  </a:lnTo>
                  <a:lnTo>
                    <a:pt x="289" y="237"/>
                  </a:lnTo>
                  <a:lnTo>
                    <a:pt x="265" y="298"/>
                  </a:lnTo>
                  <a:lnTo>
                    <a:pt x="244" y="359"/>
                  </a:lnTo>
                  <a:lnTo>
                    <a:pt x="226" y="421"/>
                  </a:lnTo>
                  <a:lnTo>
                    <a:pt x="213" y="482"/>
                  </a:lnTo>
                  <a:lnTo>
                    <a:pt x="201" y="544"/>
                  </a:lnTo>
                  <a:lnTo>
                    <a:pt x="193" y="605"/>
                  </a:lnTo>
                  <a:lnTo>
                    <a:pt x="188" y="667"/>
                  </a:lnTo>
                  <a:lnTo>
                    <a:pt x="185" y="728"/>
                  </a:lnTo>
                  <a:lnTo>
                    <a:pt x="186" y="789"/>
                  </a:lnTo>
                  <a:lnTo>
                    <a:pt x="189" y="850"/>
                  </a:lnTo>
                  <a:lnTo>
                    <a:pt x="196" y="911"/>
                  </a:lnTo>
                  <a:lnTo>
                    <a:pt x="206" y="970"/>
                  </a:lnTo>
                  <a:lnTo>
                    <a:pt x="219" y="1030"/>
                  </a:lnTo>
                  <a:lnTo>
                    <a:pt x="234" y="1089"/>
                  </a:lnTo>
                  <a:lnTo>
                    <a:pt x="252" y="1147"/>
                  </a:lnTo>
                  <a:lnTo>
                    <a:pt x="274" y="1205"/>
                  </a:lnTo>
                  <a:lnTo>
                    <a:pt x="297" y="1261"/>
                  </a:lnTo>
                  <a:lnTo>
                    <a:pt x="323" y="1317"/>
                  </a:lnTo>
                  <a:lnTo>
                    <a:pt x="351" y="1371"/>
                  </a:lnTo>
                  <a:lnTo>
                    <a:pt x="383" y="1424"/>
                  </a:lnTo>
                  <a:lnTo>
                    <a:pt x="416" y="1477"/>
                  </a:lnTo>
                  <a:lnTo>
                    <a:pt x="452" y="1528"/>
                  </a:lnTo>
                  <a:lnTo>
                    <a:pt x="492" y="1578"/>
                  </a:lnTo>
                  <a:lnTo>
                    <a:pt x="531" y="1626"/>
                  </a:lnTo>
                  <a:lnTo>
                    <a:pt x="576" y="1674"/>
                  </a:lnTo>
                  <a:lnTo>
                    <a:pt x="620" y="1718"/>
                  </a:lnTo>
                  <a:lnTo>
                    <a:pt x="668" y="1763"/>
                  </a:lnTo>
                  <a:lnTo>
                    <a:pt x="718" y="1804"/>
                  </a:lnTo>
                  <a:lnTo>
                    <a:pt x="99" y="1804"/>
                  </a:lnTo>
                  <a:lnTo>
                    <a:pt x="99" y="1804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  <a:alpha val="37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prstClr val="black"/>
                </a:solidFill>
                <a:latin typeface="Arial" charset="0"/>
              </a:endParaRPr>
            </a:p>
          </p:txBody>
        </p:sp>
      </p:grpSp>
      <p:sp>
        <p:nvSpPr>
          <p:cNvPr id="14" name="Rectangle 4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endParaRPr lang="en-US" sz="1350" dirty="0">
              <a:solidFill>
                <a:prstClr val="white"/>
              </a:solidFill>
            </a:endParaRPr>
          </a:p>
        </p:txBody>
      </p:sp>
      <p:grpSp>
        <p:nvGrpSpPr>
          <p:cNvPr id="15" name="Group 43"/>
          <p:cNvGrpSpPr>
            <a:grpSpLocks/>
          </p:cNvGrpSpPr>
          <p:nvPr/>
        </p:nvGrpSpPr>
        <p:grpSpPr bwMode="auto">
          <a:xfrm>
            <a:off x="0" y="2268538"/>
            <a:ext cx="4191000" cy="4589462"/>
            <a:chOff x="-1" y="1600199"/>
            <a:chExt cx="4501019" cy="5257801"/>
          </a:xfrm>
        </p:grpSpPr>
        <p:sp>
          <p:nvSpPr>
            <p:cNvPr id="16" name="Freeform 7"/>
            <p:cNvSpPr>
              <a:spLocks/>
            </p:cNvSpPr>
            <p:nvPr/>
          </p:nvSpPr>
          <p:spPr bwMode="auto">
            <a:xfrm>
              <a:off x="-1" y="1600199"/>
              <a:ext cx="4127640" cy="251523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4" y="18"/>
                </a:cxn>
                <a:cxn ang="0">
                  <a:pos x="246" y="40"/>
                </a:cxn>
                <a:cxn ang="0">
                  <a:pos x="365" y="64"/>
                </a:cxn>
                <a:cxn ang="0">
                  <a:pos x="596" y="127"/>
                </a:cxn>
                <a:cxn ang="0">
                  <a:pos x="815" y="200"/>
                </a:cxn>
                <a:cxn ang="0">
                  <a:pos x="1025" y="286"/>
                </a:cxn>
                <a:cxn ang="0">
                  <a:pos x="1223" y="380"/>
                </a:cxn>
                <a:cxn ang="0">
                  <a:pos x="1411" y="482"/>
                </a:cxn>
                <a:cxn ang="0">
                  <a:pos x="1588" y="591"/>
                </a:cxn>
                <a:cxn ang="0">
                  <a:pos x="1753" y="707"/>
                </a:cxn>
                <a:cxn ang="0">
                  <a:pos x="1907" y="824"/>
                </a:cxn>
                <a:cxn ang="0">
                  <a:pos x="2047" y="946"/>
                </a:cxn>
                <a:cxn ang="0">
                  <a:pos x="2177" y="1066"/>
                </a:cxn>
                <a:cxn ang="0">
                  <a:pos x="2293" y="1189"/>
                </a:cxn>
                <a:cxn ang="0">
                  <a:pos x="2397" y="1308"/>
                </a:cxn>
                <a:cxn ang="0">
                  <a:pos x="2488" y="1423"/>
                </a:cxn>
                <a:cxn ang="0">
                  <a:pos x="2565" y="1534"/>
                </a:cxn>
                <a:cxn ang="0">
                  <a:pos x="2600" y="1587"/>
                </a:cxn>
                <a:cxn ang="0">
                  <a:pos x="2535" y="1522"/>
                </a:cxn>
                <a:cxn ang="0">
                  <a:pos x="2455" y="1451"/>
                </a:cxn>
                <a:cxn ang="0">
                  <a:pos x="2359" y="1375"/>
                </a:cxn>
                <a:cxn ang="0">
                  <a:pos x="2247" y="1294"/>
                </a:cxn>
                <a:cxn ang="0">
                  <a:pos x="2119" y="1215"/>
                </a:cxn>
                <a:cxn ang="0">
                  <a:pos x="1981" y="1134"/>
                </a:cxn>
                <a:cxn ang="0">
                  <a:pos x="1827" y="1058"/>
                </a:cxn>
                <a:cxn ang="0">
                  <a:pos x="1662" y="986"/>
                </a:cxn>
                <a:cxn ang="0">
                  <a:pos x="1486" y="921"/>
                </a:cxn>
                <a:cxn ang="0">
                  <a:pos x="1299" y="865"/>
                </a:cxn>
                <a:cxn ang="0">
                  <a:pos x="1103" y="819"/>
                </a:cxn>
                <a:cxn ang="0">
                  <a:pos x="896" y="787"/>
                </a:cxn>
                <a:cxn ang="0">
                  <a:pos x="791" y="776"/>
                </a:cxn>
                <a:cxn ang="0">
                  <a:pos x="683" y="769"/>
                </a:cxn>
                <a:cxn ang="0">
                  <a:pos x="573" y="768"/>
                </a:cxn>
                <a:cxn ang="0">
                  <a:pos x="462" y="769"/>
                </a:cxn>
                <a:cxn ang="0">
                  <a:pos x="348" y="776"/>
                </a:cxn>
                <a:cxn ang="0">
                  <a:pos x="234" y="787"/>
                </a:cxn>
                <a:cxn ang="0">
                  <a:pos x="117" y="806"/>
                </a:cxn>
                <a:cxn ang="0">
                  <a:pos x="0" y="827"/>
                </a:cxn>
                <a:cxn ang="0">
                  <a:pos x="0" y="0"/>
                </a:cxn>
              </a:cxnLst>
              <a:rect l="0" t="0" r="r" b="b"/>
              <a:pathLst>
                <a:path w="2600" h="1587">
                  <a:moveTo>
                    <a:pt x="0" y="0"/>
                  </a:moveTo>
                  <a:lnTo>
                    <a:pt x="0" y="0"/>
                  </a:lnTo>
                  <a:lnTo>
                    <a:pt x="63" y="8"/>
                  </a:lnTo>
                  <a:lnTo>
                    <a:pt x="124" y="18"/>
                  </a:lnTo>
                  <a:lnTo>
                    <a:pt x="185" y="28"/>
                  </a:lnTo>
                  <a:lnTo>
                    <a:pt x="246" y="40"/>
                  </a:lnTo>
                  <a:lnTo>
                    <a:pt x="305" y="53"/>
                  </a:lnTo>
                  <a:lnTo>
                    <a:pt x="365" y="64"/>
                  </a:lnTo>
                  <a:lnTo>
                    <a:pt x="480" y="94"/>
                  </a:lnTo>
                  <a:lnTo>
                    <a:pt x="596" y="127"/>
                  </a:lnTo>
                  <a:lnTo>
                    <a:pt x="706" y="162"/>
                  </a:lnTo>
                  <a:lnTo>
                    <a:pt x="815" y="200"/>
                  </a:lnTo>
                  <a:lnTo>
                    <a:pt x="921" y="241"/>
                  </a:lnTo>
                  <a:lnTo>
                    <a:pt x="1025" y="286"/>
                  </a:lnTo>
                  <a:lnTo>
                    <a:pt x="1126" y="330"/>
                  </a:lnTo>
                  <a:lnTo>
                    <a:pt x="1223" y="380"/>
                  </a:lnTo>
                  <a:lnTo>
                    <a:pt x="1319" y="429"/>
                  </a:lnTo>
                  <a:lnTo>
                    <a:pt x="1411" y="482"/>
                  </a:lnTo>
                  <a:lnTo>
                    <a:pt x="1502" y="537"/>
                  </a:lnTo>
                  <a:lnTo>
                    <a:pt x="1588" y="591"/>
                  </a:lnTo>
                  <a:lnTo>
                    <a:pt x="1672" y="649"/>
                  </a:lnTo>
                  <a:lnTo>
                    <a:pt x="1753" y="707"/>
                  </a:lnTo>
                  <a:lnTo>
                    <a:pt x="1831" y="764"/>
                  </a:lnTo>
                  <a:lnTo>
                    <a:pt x="1907" y="824"/>
                  </a:lnTo>
                  <a:lnTo>
                    <a:pt x="1979" y="885"/>
                  </a:lnTo>
                  <a:lnTo>
                    <a:pt x="2047" y="946"/>
                  </a:lnTo>
                  <a:lnTo>
                    <a:pt x="2113" y="1005"/>
                  </a:lnTo>
                  <a:lnTo>
                    <a:pt x="2177" y="1066"/>
                  </a:lnTo>
                  <a:lnTo>
                    <a:pt x="2237" y="1128"/>
                  </a:lnTo>
                  <a:lnTo>
                    <a:pt x="2293" y="1189"/>
                  </a:lnTo>
                  <a:lnTo>
                    <a:pt x="2347" y="1248"/>
                  </a:lnTo>
                  <a:lnTo>
                    <a:pt x="2397" y="1308"/>
                  </a:lnTo>
                  <a:lnTo>
                    <a:pt x="2445" y="1365"/>
                  </a:lnTo>
                  <a:lnTo>
                    <a:pt x="2488" y="1423"/>
                  </a:lnTo>
                  <a:lnTo>
                    <a:pt x="2529" y="1479"/>
                  </a:lnTo>
                  <a:lnTo>
                    <a:pt x="2565" y="1534"/>
                  </a:lnTo>
                  <a:lnTo>
                    <a:pt x="2600" y="1587"/>
                  </a:lnTo>
                  <a:lnTo>
                    <a:pt x="2600" y="1587"/>
                  </a:lnTo>
                  <a:lnTo>
                    <a:pt x="2570" y="1555"/>
                  </a:lnTo>
                  <a:lnTo>
                    <a:pt x="2535" y="1522"/>
                  </a:lnTo>
                  <a:lnTo>
                    <a:pt x="2497" y="1487"/>
                  </a:lnTo>
                  <a:lnTo>
                    <a:pt x="2455" y="1451"/>
                  </a:lnTo>
                  <a:lnTo>
                    <a:pt x="2408" y="1413"/>
                  </a:lnTo>
                  <a:lnTo>
                    <a:pt x="2359" y="1375"/>
                  </a:lnTo>
                  <a:lnTo>
                    <a:pt x="2304" y="1336"/>
                  </a:lnTo>
                  <a:lnTo>
                    <a:pt x="2247" y="1294"/>
                  </a:lnTo>
                  <a:lnTo>
                    <a:pt x="2185" y="1255"/>
                  </a:lnTo>
                  <a:lnTo>
                    <a:pt x="2119" y="1215"/>
                  </a:lnTo>
                  <a:lnTo>
                    <a:pt x="2052" y="1174"/>
                  </a:lnTo>
                  <a:lnTo>
                    <a:pt x="1981" y="1134"/>
                  </a:lnTo>
                  <a:lnTo>
                    <a:pt x="1905" y="1096"/>
                  </a:lnTo>
                  <a:lnTo>
                    <a:pt x="1827" y="1058"/>
                  </a:lnTo>
                  <a:lnTo>
                    <a:pt x="1746" y="1020"/>
                  </a:lnTo>
                  <a:lnTo>
                    <a:pt x="1662" y="986"/>
                  </a:lnTo>
                  <a:lnTo>
                    <a:pt x="1576" y="953"/>
                  </a:lnTo>
                  <a:lnTo>
                    <a:pt x="1486" y="921"/>
                  </a:lnTo>
                  <a:lnTo>
                    <a:pt x="1393" y="891"/>
                  </a:lnTo>
                  <a:lnTo>
                    <a:pt x="1299" y="865"/>
                  </a:lnTo>
                  <a:lnTo>
                    <a:pt x="1202" y="840"/>
                  </a:lnTo>
                  <a:lnTo>
                    <a:pt x="1103" y="819"/>
                  </a:lnTo>
                  <a:lnTo>
                    <a:pt x="1000" y="801"/>
                  </a:lnTo>
                  <a:lnTo>
                    <a:pt x="896" y="787"/>
                  </a:lnTo>
                  <a:lnTo>
                    <a:pt x="843" y="781"/>
                  </a:lnTo>
                  <a:lnTo>
                    <a:pt x="791" y="776"/>
                  </a:lnTo>
                  <a:lnTo>
                    <a:pt x="738" y="773"/>
                  </a:lnTo>
                  <a:lnTo>
                    <a:pt x="683" y="769"/>
                  </a:lnTo>
                  <a:lnTo>
                    <a:pt x="629" y="768"/>
                  </a:lnTo>
                  <a:lnTo>
                    <a:pt x="573" y="768"/>
                  </a:lnTo>
                  <a:lnTo>
                    <a:pt x="518" y="768"/>
                  </a:lnTo>
                  <a:lnTo>
                    <a:pt x="462" y="769"/>
                  </a:lnTo>
                  <a:lnTo>
                    <a:pt x="406" y="773"/>
                  </a:lnTo>
                  <a:lnTo>
                    <a:pt x="348" y="776"/>
                  </a:lnTo>
                  <a:lnTo>
                    <a:pt x="292" y="781"/>
                  </a:lnTo>
                  <a:lnTo>
                    <a:pt x="234" y="787"/>
                  </a:lnTo>
                  <a:lnTo>
                    <a:pt x="177" y="796"/>
                  </a:lnTo>
                  <a:lnTo>
                    <a:pt x="117" y="806"/>
                  </a:lnTo>
                  <a:lnTo>
                    <a:pt x="59" y="816"/>
                  </a:lnTo>
                  <a:lnTo>
                    <a:pt x="0" y="8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7" name="Freeform 8"/>
            <p:cNvSpPr>
              <a:spLocks/>
            </p:cNvSpPr>
            <p:nvPr/>
          </p:nvSpPr>
          <p:spPr bwMode="auto">
            <a:xfrm>
              <a:off x="-1" y="3580740"/>
              <a:ext cx="1600931" cy="3277260"/>
            </a:xfrm>
            <a:custGeom>
              <a:avLst/>
              <a:gdLst/>
              <a:ahLst/>
              <a:cxnLst>
                <a:cxn ang="0">
                  <a:pos x="0" y="776"/>
                </a:cxn>
                <a:cxn ang="0">
                  <a:pos x="0" y="776"/>
                </a:cxn>
                <a:cxn ang="0">
                  <a:pos x="38" y="703"/>
                </a:cxn>
                <a:cxn ang="0">
                  <a:pos x="78" y="634"/>
                </a:cxn>
                <a:cxn ang="0">
                  <a:pos x="119" y="566"/>
                </a:cxn>
                <a:cxn ang="0">
                  <a:pos x="162" y="502"/>
                </a:cxn>
                <a:cxn ang="0">
                  <a:pos x="208" y="441"/>
                </a:cxn>
                <a:cxn ang="0">
                  <a:pos x="256" y="381"/>
                </a:cxn>
                <a:cxn ang="0">
                  <a:pos x="305" y="327"/>
                </a:cxn>
                <a:cxn ang="0">
                  <a:pos x="330" y="300"/>
                </a:cxn>
                <a:cxn ang="0">
                  <a:pos x="357" y="274"/>
                </a:cxn>
                <a:cxn ang="0">
                  <a:pos x="385" y="249"/>
                </a:cxn>
                <a:cxn ang="0">
                  <a:pos x="411" y="226"/>
                </a:cxn>
                <a:cxn ang="0">
                  <a:pos x="439" y="203"/>
                </a:cxn>
                <a:cxn ang="0">
                  <a:pos x="469" y="182"/>
                </a:cxn>
                <a:cxn ang="0">
                  <a:pos x="497" y="160"/>
                </a:cxn>
                <a:cxn ang="0">
                  <a:pos x="527" y="140"/>
                </a:cxn>
                <a:cxn ang="0">
                  <a:pos x="558" y="122"/>
                </a:cxn>
                <a:cxn ang="0">
                  <a:pos x="588" y="104"/>
                </a:cxn>
                <a:cxn ang="0">
                  <a:pos x="619" y="87"/>
                </a:cxn>
                <a:cxn ang="0">
                  <a:pos x="652" y="71"/>
                </a:cxn>
                <a:cxn ang="0">
                  <a:pos x="685" y="56"/>
                </a:cxn>
                <a:cxn ang="0">
                  <a:pos x="718" y="43"/>
                </a:cxn>
                <a:cxn ang="0">
                  <a:pos x="751" y="31"/>
                </a:cxn>
                <a:cxn ang="0">
                  <a:pos x="786" y="20"/>
                </a:cxn>
                <a:cxn ang="0">
                  <a:pos x="822" y="10"/>
                </a:cxn>
                <a:cxn ang="0">
                  <a:pos x="857" y="0"/>
                </a:cxn>
                <a:cxn ang="0">
                  <a:pos x="857" y="0"/>
                </a:cxn>
                <a:cxn ang="0">
                  <a:pos x="806" y="46"/>
                </a:cxn>
                <a:cxn ang="0">
                  <a:pos x="754" y="94"/>
                </a:cxn>
                <a:cxn ang="0">
                  <a:pos x="706" y="144"/>
                </a:cxn>
                <a:cxn ang="0">
                  <a:pos x="660" y="196"/>
                </a:cxn>
                <a:cxn ang="0">
                  <a:pos x="617" y="249"/>
                </a:cxn>
                <a:cxn ang="0">
                  <a:pos x="576" y="304"/>
                </a:cxn>
                <a:cxn ang="0">
                  <a:pos x="536" y="362"/>
                </a:cxn>
                <a:cxn ang="0">
                  <a:pos x="498" y="419"/>
                </a:cxn>
                <a:cxn ang="0">
                  <a:pos x="462" y="479"/>
                </a:cxn>
                <a:cxn ang="0">
                  <a:pos x="429" y="538"/>
                </a:cxn>
                <a:cxn ang="0">
                  <a:pos x="398" y="601"/>
                </a:cxn>
                <a:cxn ang="0">
                  <a:pos x="368" y="664"/>
                </a:cxn>
                <a:cxn ang="0">
                  <a:pos x="340" y="728"/>
                </a:cxn>
                <a:cxn ang="0">
                  <a:pos x="315" y="792"/>
                </a:cxn>
                <a:cxn ang="0">
                  <a:pos x="291" y="858"/>
                </a:cxn>
                <a:cxn ang="0">
                  <a:pos x="269" y="925"/>
                </a:cxn>
                <a:cxn ang="0">
                  <a:pos x="249" y="992"/>
                </a:cxn>
                <a:cxn ang="0">
                  <a:pos x="229" y="1060"/>
                </a:cxn>
                <a:cxn ang="0">
                  <a:pos x="213" y="1128"/>
                </a:cxn>
                <a:cxn ang="0">
                  <a:pos x="198" y="1197"/>
                </a:cxn>
                <a:cxn ang="0">
                  <a:pos x="185" y="1266"/>
                </a:cxn>
                <a:cxn ang="0">
                  <a:pos x="173" y="1336"/>
                </a:cxn>
                <a:cxn ang="0">
                  <a:pos x="162" y="1405"/>
                </a:cxn>
                <a:cxn ang="0">
                  <a:pos x="154" y="1474"/>
                </a:cxn>
                <a:cxn ang="0">
                  <a:pos x="147" y="1544"/>
                </a:cxn>
                <a:cxn ang="0">
                  <a:pos x="140" y="1613"/>
                </a:cxn>
                <a:cxn ang="0">
                  <a:pos x="137" y="1682"/>
                </a:cxn>
                <a:cxn ang="0">
                  <a:pos x="134" y="1752"/>
                </a:cxn>
                <a:cxn ang="0">
                  <a:pos x="132" y="1821"/>
                </a:cxn>
                <a:cxn ang="0">
                  <a:pos x="132" y="1889"/>
                </a:cxn>
                <a:cxn ang="0">
                  <a:pos x="134" y="1956"/>
                </a:cxn>
                <a:cxn ang="0">
                  <a:pos x="135" y="2024"/>
                </a:cxn>
                <a:cxn ang="0">
                  <a:pos x="0" y="2024"/>
                </a:cxn>
                <a:cxn ang="0">
                  <a:pos x="0" y="776"/>
                </a:cxn>
                <a:cxn ang="0">
                  <a:pos x="0" y="776"/>
                </a:cxn>
              </a:cxnLst>
              <a:rect l="0" t="0" r="r" b="b"/>
              <a:pathLst>
                <a:path w="857" h="2024">
                  <a:moveTo>
                    <a:pt x="0" y="776"/>
                  </a:moveTo>
                  <a:lnTo>
                    <a:pt x="0" y="776"/>
                  </a:lnTo>
                  <a:lnTo>
                    <a:pt x="38" y="703"/>
                  </a:lnTo>
                  <a:lnTo>
                    <a:pt x="78" y="634"/>
                  </a:lnTo>
                  <a:lnTo>
                    <a:pt x="119" y="566"/>
                  </a:lnTo>
                  <a:lnTo>
                    <a:pt x="162" y="502"/>
                  </a:lnTo>
                  <a:lnTo>
                    <a:pt x="208" y="441"/>
                  </a:lnTo>
                  <a:lnTo>
                    <a:pt x="256" y="381"/>
                  </a:lnTo>
                  <a:lnTo>
                    <a:pt x="305" y="327"/>
                  </a:lnTo>
                  <a:lnTo>
                    <a:pt x="330" y="300"/>
                  </a:lnTo>
                  <a:lnTo>
                    <a:pt x="357" y="274"/>
                  </a:lnTo>
                  <a:lnTo>
                    <a:pt x="385" y="249"/>
                  </a:lnTo>
                  <a:lnTo>
                    <a:pt x="411" y="226"/>
                  </a:lnTo>
                  <a:lnTo>
                    <a:pt x="439" y="203"/>
                  </a:lnTo>
                  <a:lnTo>
                    <a:pt x="469" y="182"/>
                  </a:lnTo>
                  <a:lnTo>
                    <a:pt x="497" y="160"/>
                  </a:lnTo>
                  <a:lnTo>
                    <a:pt x="527" y="140"/>
                  </a:lnTo>
                  <a:lnTo>
                    <a:pt x="558" y="122"/>
                  </a:lnTo>
                  <a:lnTo>
                    <a:pt x="588" y="104"/>
                  </a:lnTo>
                  <a:lnTo>
                    <a:pt x="619" y="87"/>
                  </a:lnTo>
                  <a:lnTo>
                    <a:pt x="652" y="71"/>
                  </a:lnTo>
                  <a:lnTo>
                    <a:pt x="685" y="56"/>
                  </a:lnTo>
                  <a:lnTo>
                    <a:pt x="718" y="43"/>
                  </a:lnTo>
                  <a:lnTo>
                    <a:pt x="751" y="31"/>
                  </a:lnTo>
                  <a:lnTo>
                    <a:pt x="786" y="20"/>
                  </a:lnTo>
                  <a:lnTo>
                    <a:pt x="822" y="10"/>
                  </a:lnTo>
                  <a:lnTo>
                    <a:pt x="857" y="0"/>
                  </a:lnTo>
                  <a:lnTo>
                    <a:pt x="857" y="0"/>
                  </a:lnTo>
                  <a:lnTo>
                    <a:pt x="806" y="46"/>
                  </a:lnTo>
                  <a:lnTo>
                    <a:pt x="754" y="94"/>
                  </a:lnTo>
                  <a:lnTo>
                    <a:pt x="706" y="144"/>
                  </a:lnTo>
                  <a:lnTo>
                    <a:pt x="660" y="196"/>
                  </a:lnTo>
                  <a:lnTo>
                    <a:pt x="617" y="249"/>
                  </a:lnTo>
                  <a:lnTo>
                    <a:pt x="576" y="304"/>
                  </a:lnTo>
                  <a:lnTo>
                    <a:pt x="536" y="362"/>
                  </a:lnTo>
                  <a:lnTo>
                    <a:pt x="498" y="419"/>
                  </a:lnTo>
                  <a:lnTo>
                    <a:pt x="462" y="479"/>
                  </a:lnTo>
                  <a:lnTo>
                    <a:pt x="429" y="538"/>
                  </a:lnTo>
                  <a:lnTo>
                    <a:pt x="398" y="601"/>
                  </a:lnTo>
                  <a:lnTo>
                    <a:pt x="368" y="664"/>
                  </a:lnTo>
                  <a:lnTo>
                    <a:pt x="340" y="728"/>
                  </a:lnTo>
                  <a:lnTo>
                    <a:pt x="315" y="792"/>
                  </a:lnTo>
                  <a:lnTo>
                    <a:pt x="291" y="858"/>
                  </a:lnTo>
                  <a:lnTo>
                    <a:pt x="269" y="925"/>
                  </a:lnTo>
                  <a:lnTo>
                    <a:pt x="249" y="992"/>
                  </a:lnTo>
                  <a:lnTo>
                    <a:pt x="229" y="1060"/>
                  </a:lnTo>
                  <a:lnTo>
                    <a:pt x="213" y="1128"/>
                  </a:lnTo>
                  <a:lnTo>
                    <a:pt x="198" y="1197"/>
                  </a:lnTo>
                  <a:lnTo>
                    <a:pt x="185" y="1266"/>
                  </a:lnTo>
                  <a:lnTo>
                    <a:pt x="173" y="1336"/>
                  </a:lnTo>
                  <a:lnTo>
                    <a:pt x="162" y="1405"/>
                  </a:lnTo>
                  <a:lnTo>
                    <a:pt x="154" y="1474"/>
                  </a:lnTo>
                  <a:lnTo>
                    <a:pt x="147" y="1544"/>
                  </a:lnTo>
                  <a:lnTo>
                    <a:pt x="140" y="1613"/>
                  </a:lnTo>
                  <a:lnTo>
                    <a:pt x="137" y="1682"/>
                  </a:lnTo>
                  <a:lnTo>
                    <a:pt x="134" y="1752"/>
                  </a:lnTo>
                  <a:lnTo>
                    <a:pt x="132" y="1821"/>
                  </a:lnTo>
                  <a:lnTo>
                    <a:pt x="132" y="1889"/>
                  </a:lnTo>
                  <a:lnTo>
                    <a:pt x="134" y="1956"/>
                  </a:lnTo>
                  <a:lnTo>
                    <a:pt x="135" y="2024"/>
                  </a:lnTo>
                  <a:lnTo>
                    <a:pt x="0" y="2024"/>
                  </a:lnTo>
                  <a:lnTo>
                    <a:pt x="0" y="776"/>
                  </a:lnTo>
                  <a:lnTo>
                    <a:pt x="0" y="776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44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8" name="Freeform 9"/>
            <p:cNvSpPr>
              <a:spLocks/>
            </p:cNvSpPr>
            <p:nvPr/>
          </p:nvSpPr>
          <p:spPr bwMode="auto">
            <a:xfrm>
              <a:off x="-1" y="2438610"/>
              <a:ext cx="2894974" cy="2153316"/>
            </a:xfrm>
            <a:custGeom>
              <a:avLst/>
              <a:gdLst/>
              <a:ahLst/>
              <a:cxnLst>
                <a:cxn ang="0">
                  <a:pos x="0" y="118"/>
                </a:cxn>
                <a:cxn ang="0">
                  <a:pos x="165" y="69"/>
                </a:cxn>
                <a:cxn ang="0">
                  <a:pos x="327" y="33"/>
                </a:cxn>
                <a:cxn ang="0">
                  <a:pos x="487" y="11"/>
                </a:cxn>
                <a:cxn ang="0">
                  <a:pos x="645" y="1"/>
                </a:cxn>
                <a:cxn ang="0">
                  <a:pos x="797" y="1"/>
                </a:cxn>
                <a:cxn ang="0">
                  <a:pos x="946" y="13"/>
                </a:cxn>
                <a:cxn ang="0">
                  <a:pos x="1088" y="33"/>
                </a:cxn>
                <a:cxn ang="0">
                  <a:pos x="1225" y="62"/>
                </a:cxn>
                <a:cxn ang="0">
                  <a:pos x="1352" y="97"/>
                </a:cxn>
                <a:cxn ang="0">
                  <a:pos x="1472" y="138"/>
                </a:cxn>
                <a:cxn ang="0">
                  <a:pos x="1585" y="184"/>
                </a:cxn>
                <a:cxn ang="0">
                  <a:pos x="1685" y="236"/>
                </a:cxn>
                <a:cxn ang="0">
                  <a:pos x="1776" y="288"/>
                </a:cxn>
                <a:cxn ang="0">
                  <a:pos x="1854" y="343"/>
                </a:cxn>
                <a:cxn ang="0">
                  <a:pos x="1921" y="399"/>
                </a:cxn>
                <a:cxn ang="0">
                  <a:pos x="1974" y="455"/>
                </a:cxn>
                <a:cxn ang="0">
                  <a:pos x="1920" y="434"/>
                </a:cxn>
                <a:cxn ang="0">
                  <a:pos x="1804" y="394"/>
                </a:cxn>
                <a:cxn ang="0">
                  <a:pos x="1680" y="361"/>
                </a:cxn>
                <a:cxn ang="0">
                  <a:pos x="1548" y="338"/>
                </a:cxn>
                <a:cxn ang="0">
                  <a:pos x="1413" y="323"/>
                </a:cxn>
                <a:cxn ang="0">
                  <a:pos x="1273" y="321"/>
                </a:cxn>
                <a:cxn ang="0">
                  <a:pos x="1132" y="331"/>
                </a:cxn>
                <a:cxn ang="0">
                  <a:pos x="990" y="356"/>
                </a:cxn>
                <a:cxn ang="0">
                  <a:pos x="919" y="374"/>
                </a:cxn>
                <a:cxn ang="0">
                  <a:pos x="850" y="396"/>
                </a:cxn>
                <a:cxn ang="0">
                  <a:pos x="781" y="424"/>
                </a:cxn>
                <a:cxn ang="0">
                  <a:pos x="711" y="455"/>
                </a:cxn>
                <a:cxn ang="0">
                  <a:pos x="645" y="490"/>
                </a:cxn>
                <a:cxn ang="0">
                  <a:pos x="579" y="531"/>
                </a:cxn>
                <a:cxn ang="0">
                  <a:pos x="515" y="577"/>
                </a:cxn>
                <a:cxn ang="0">
                  <a:pos x="452" y="629"/>
                </a:cxn>
                <a:cxn ang="0">
                  <a:pos x="391" y="685"/>
                </a:cxn>
                <a:cxn ang="0">
                  <a:pos x="333" y="747"/>
                </a:cxn>
                <a:cxn ang="0">
                  <a:pos x="277" y="815"/>
                </a:cxn>
                <a:cxn ang="0">
                  <a:pos x="223" y="889"/>
                </a:cxn>
                <a:cxn ang="0">
                  <a:pos x="172" y="970"/>
                </a:cxn>
                <a:cxn ang="0">
                  <a:pos x="124" y="1056"/>
                </a:cxn>
                <a:cxn ang="0">
                  <a:pos x="79" y="1150"/>
                </a:cxn>
                <a:cxn ang="0">
                  <a:pos x="38" y="1249"/>
                </a:cxn>
                <a:cxn ang="0">
                  <a:pos x="0" y="1357"/>
                </a:cxn>
                <a:cxn ang="0">
                  <a:pos x="0" y="118"/>
                </a:cxn>
              </a:cxnLst>
              <a:rect l="0" t="0" r="r" b="b"/>
              <a:pathLst>
                <a:path w="1974" h="1357">
                  <a:moveTo>
                    <a:pt x="0" y="118"/>
                  </a:moveTo>
                  <a:lnTo>
                    <a:pt x="0" y="118"/>
                  </a:lnTo>
                  <a:lnTo>
                    <a:pt x="83" y="92"/>
                  </a:lnTo>
                  <a:lnTo>
                    <a:pt x="165" y="69"/>
                  </a:lnTo>
                  <a:lnTo>
                    <a:pt x="246" y="49"/>
                  </a:lnTo>
                  <a:lnTo>
                    <a:pt x="327" y="33"/>
                  </a:lnTo>
                  <a:lnTo>
                    <a:pt x="408" y="21"/>
                  </a:lnTo>
                  <a:lnTo>
                    <a:pt x="487" y="11"/>
                  </a:lnTo>
                  <a:lnTo>
                    <a:pt x="566" y="5"/>
                  </a:lnTo>
                  <a:lnTo>
                    <a:pt x="645" y="1"/>
                  </a:lnTo>
                  <a:lnTo>
                    <a:pt x="721" y="0"/>
                  </a:lnTo>
                  <a:lnTo>
                    <a:pt x="797" y="1"/>
                  </a:lnTo>
                  <a:lnTo>
                    <a:pt x="873" y="6"/>
                  </a:lnTo>
                  <a:lnTo>
                    <a:pt x="946" y="13"/>
                  </a:lnTo>
                  <a:lnTo>
                    <a:pt x="1018" y="23"/>
                  </a:lnTo>
                  <a:lnTo>
                    <a:pt x="1088" y="33"/>
                  </a:lnTo>
                  <a:lnTo>
                    <a:pt x="1157" y="47"/>
                  </a:lnTo>
                  <a:lnTo>
                    <a:pt x="1225" y="62"/>
                  </a:lnTo>
                  <a:lnTo>
                    <a:pt x="1289" y="79"/>
                  </a:lnTo>
                  <a:lnTo>
                    <a:pt x="1352" y="97"/>
                  </a:lnTo>
                  <a:lnTo>
                    <a:pt x="1413" y="117"/>
                  </a:lnTo>
                  <a:lnTo>
                    <a:pt x="1472" y="138"/>
                  </a:lnTo>
                  <a:lnTo>
                    <a:pt x="1530" y="161"/>
                  </a:lnTo>
                  <a:lnTo>
                    <a:pt x="1585" y="184"/>
                  </a:lnTo>
                  <a:lnTo>
                    <a:pt x="1636" y="209"/>
                  </a:lnTo>
                  <a:lnTo>
                    <a:pt x="1685" y="236"/>
                  </a:lnTo>
                  <a:lnTo>
                    <a:pt x="1732" y="262"/>
                  </a:lnTo>
                  <a:lnTo>
                    <a:pt x="1776" y="288"/>
                  </a:lnTo>
                  <a:lnTo>
                    <a:pt x="1816" y="315"/>
                  </a:lnTo>
                  <a:lnTo>
                    <a:pt x="1854" y="343"/>
                  </a:lnTo>
                  <a:lnTo>
                    <a:pt x="1888" y="371"/>
                  </a:lnTo>
                  <a:lnTo>
                    <a:pt x="1921" y="399"/>
                  </a:lnTo>
                  <a:lnTo>
                    <a:pt x="1949" y="427"/>
                  </a:lnTo>
                  <a:lnTo>
                    <a:pt x="1974" y="455"/>
                  </a:lnTo>
                  <a:lnTo>
                    <a:pt x="1974" y="455"/>
                  </a:lnTo>
                  <a:lnTo>
                    <a:pt x="1920" y="434"/>
                  </a:lnTo>
                  <a:lnTo>
                    <a:pt x="1864" y="412"/>
                  </a:lnTo>
                  <a:lnTo>
                    <a:pt x="1804" y="394"/>
                  </a:lnTo>
                  <a:lnTo>
                    <a:pt x="1743" y="376"/>
                  </a:lnTo>
                  <a:lnTo>
                    <a:pt x="1680" y="361"/>
                  </a:lnTo>
                  <a:lnTo>
                    <a:pt x="1614" y="348"/>
                  </a:lnTo>
                  <a:lnTo>
                    <a:pt x="1548" y="338"/>
                  </a:lnTo>
                  <a:lnTo>
                    <a:pt x="1481" y="330"/>
                  </a:lnTo>
                  <a:lnTo>
                    <a:pt x="1413" y="323"/>
                  </a:lnTo>
                  <a:lnTo>
                    <a:pt x="1344" y="320"/>
                  </a:lnTo>
                  <a:lnTo>
                    <a:pt x="1273" y="321"/>
                  </a:lnTo>
                  <a:lnTo>
                    <a:pt x="1203" y="325"/>
                  </a:lnTo>
                  <a:lnTo>
                    <a:pt x="1132" y="331"/>
                  </a:lnTo>
                  <a:lnTo>
                    <a:pt x="1061" y="341"/>
                  </a:lnTo>
                  <a:lnTo>
                    <a:pt x="990" y="356"/>
                  </a:lnTo>
                  <a:lnTo>
                    <a:pt x="954" y="364"/>
                  </a:lnTo>
                  <a:lnTo>
                    <a:pt x="919" y="374"/>
                  </a:lnTo>
                  <a:lnTo>
                    <a:pt x="885" y="384"/>
                  </a:lnTo>
                  <a:lnTo>
                    <a:pt x="850" y="396"/>
                  </a:lnTo>
                  <a:lnTo>
                    <a:pt x="815" y="409"/>
                  </a:lnTo>
                  <a:lnTo>
                    <a:pt x="781" y="424"/>
                  </a:lnTo>
                  <a:lnTo>
                    <a:pt x="746" y="439"/>
                  </a:lnTo>
                  <a:lnTo>
                    <a:pt x="711" y="455"/>
                  </a:lnTo>
                  <a:lnTo>
                    <a:pt x="678" y="472"/>
                  </a:lnTo>
                  <a:lnTo>
                    <a:pt x="645" y="490"/>
                  </a:lnTo>
                  <a:lnTo>
                    <a:pt x="612" y="510"/>
                  </a:lnTo>
                  <a:lnTo>
                    <a:pt x="579" y="531"/>
                  </a:lnTo>
                  <a:lnTo>
                    <a:pt x="546" y="554"/>
                  </a:lnTo>
                  <a:lnTo>
                    <a:pt x="515" y="577"/>
                  </a:lnTo>
                  <a:lnTo>
                    <a:pt x="484" y="602"/>
                  </a:lnTo>
                  <a:lnTo>
                    <a:pt x="452" y="629"/>
                  </a:lnTo>
                  <a:lnTo>
                    <a:pt x="421" y="657"/>
                  </a:lnTo>
                  <a:lnTo>
                    <a:pt x="391" y="685"/>
                  </a:lnTo>
                  <a:lnTo>
                    <a:pt x="361" y="716"/>
                  </a:lnTo>
                  <a:lnTo>
                    <a:pt x="333" y="747"/>
                  </a:lnTo>
                  <a:lnTo>
                    <a:pt x="304" y="780"/>
                  </a:lnTo>
                  <a:lnTo>
                    <a:pt x="277" y="815"/>
                  </a:lnTo>
                  <a:lnTo>
                    <a:pt x="249" y="851"/>
                  </a:lnTo>
                  <a:lnTo>
                    <a:pt x="223" y="889"/>
                  </a:lnTo>
                  <a:lnTo>
                    <a:pt x="198" y="929"/>
                  </a:lnTo>
                  <a:lnTo>
                    <a:pt x="172" y="970"/>
                  </a:lnTo>
                  <a:lnTo>
                    <a:pt x="149" y="1012"/>
                  </a:lnTo>
                  <a:lnTo>
                    <a:pt x="124" y="1056"/>
                  </a:lnTo>
                  <a:lnTo>
                    <a:pt x="101" y="1102"/>
                  </a:lnTo>
                  <a:lnTo>
                    <a:pt x="79" y="1150"/>
                  </a:lnTo>
                  <a:lnTo>
                    <a:pt x="58" y="1198"/>
                  </a:lnTo>
                  <a:lnTo>
                    <a:pt x="38" y="1249"/>
                  </a:lnTo>
                  <a:lnTo>
                    <a:pt x="18" y="1302"/>
                  </a:lnTo>
                  <a:lnTo>
                    <a:pt x="0" y="1357"/>
                  </a:lnTo>
                  <a:lnTo>
                    <a:pt x="0" y="118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9" name="Freeform 10"/>
            <p:cNvSpPr>
              <a:spLocks/>
            </p:cNvSpPr>
            <p:nvPr/>
          </p:nvSpPr>
          <p:spPr bwMode="auto">
            <a:xfrm>
              <a:off x="1224140" y="3886278"/>
              <a:ext cx="3276878" cy="2971722"/>
            </a:xfrm>
            <a:custGeom>
              <a:avLst/>
              <a:gdLst/>
              <a:ahLst/>
              <a:cxnLst>
                <a:cxn ang="0">
                  <a:pos x="1377" y="130"/>
                </a:cxn>
                <a:cxn ang="0">
                  <a:pos x="1299" y="89"/>
                </a:cxn>
                <a:cxn ang="0">
                  <a:pos x="1220" y="56"/>
                </a:cxn>
                <a:cxn ang="0">
                  <a:pos x="1137" y="30"/>
                </a:cxn>
                <a:cxn ang="0">
                  <a:pos x="1052" y="11"/>
                </a:cxn>
                <a:cxn ang="0">
                  <a:pos x="966" y="2"/>
                </a:cxn>
                <a:cxn ang="0">
                  <a:pos x="880" y="0"/>
                </a:cxn>
                <a:cxn ang="0">
                  <a:pos x="794" y="5"/>
                </a:cxn>
                <a:cxn ang="0">
                  <a:pos x="708" y="18"/>
                </a:cxn>
                <a:cxn ang="0">
                  <a:pos x="624" y="40"/>
                </a:cxn>
                <a:cxn ang="0">
                  <a:pos x="543" y="69"/>
                </a:cxn>
                <a:cxn ang="0">
                  <a:pos x="466" y="107"/>
                </a:cxn>
                <a:cxn ang="0">
                  <a:pos x="391" y="155"/>
                </a:cxn>
                <a:cxn ang="0">
                  <a:pos x="322" y="210"/>
                </a:cxn>
                <a:cxn ang="0">
                  <a:pos x="258" y="272"/>
                </a:cxn>
                <a:cxn ang="0">
                  <a:pos x="200" y="345"/>
                </a:cxn>
                <a:cxn ang="0">
                  <a:pos x="149" y="426"/>
                </a:cxn>
                <a:cxn ang="0">
                  <a:pos x="124" y="472"/>
                </a:cxn>
                <a:cxn ang="0">
                  <a:pos x="83" y="568"/>
                </a:cxn>
                <a:cxn ang="0">
                  <a:pos x="48" y="667"/>
                </a:cxn>
                <a:cxn ang="0">
                  <a:pos x="23" y="769"/>
                </a:cxn>
                <a:cxn ang="0">
                  <a:pos x="7" y="875"/>
                </a:cxn>
                <a:cxn ang="0">
                  <a:pos x="0" y="982"/>
                </a:cxn>
                <a:cxn ang="0">
                  <a:pos x="2" y="1090"/>
                </a:cxn>
                <a:cxn ang="0">
                  <a:pos x="12" y="1200"/>
                </a:cxn>
                <a:cxn ang="0">
                  <a:pos x="31" y="1311"/>
                </a:cxn>
                <a:cxn ang="0">
                  <a:pos x="61" y="1420"/>
                </a:cxn>
                <a:cxn ang="0">
                  <a:pos x="101" y="1529"/>
                </a:cxn>
                <a:cxn ang="0">
                  <a:pos x="149" y="1636"/>
                </a:cxn>
                <a:cxn ang="0">
                  <a:pos x="206" y="1742"/>
                </a:cxn>
                <a:cxn ang="0">
                  <a:pos x="274" y="1844"/>
                </a:cxn>
                <a:cxn ang="0">
                  <a:pos x="353" y="1943"/>
                </a:cxn>
                <a:cxn ang="0">
                  <a:pos x="441" y="2039"/>
                </a:cxn>
                <a:cxn ang="0">
                  <a:pos x="2552" y="2085"/>
                </a:cxn>
                <a:cxn ang="0">
                  <a:pos x="2526" y="2070"/>
                </a:cxn>
                <a:cxn ang="0">
                  <a:pos x="2336" y="1955"/>
                </a:cxn>
                <a:cxn ang="0">
                  <a:pos x="2192" y="1860"/>
                </a:cxn>
                <a:cxn ang="0">
                  <a:pos x="2025" y="1748"/>
                </a:cxn>
                <a:cxn ang="0">
                  <a:pos x="1849" y="1619"/>
                </a:cxn>
                <a:cxn ang="0">
                  <a:pos x="1667" y="1477"/>
                </a:cxn>
                <a:cxn ang="0">
                  <a:pos x="1492" y="1326"/>
                </a:cxn>
                <a:cxn ang="0">
                  <a:pos x="1410" y="1246"/>
                </a:cxn>
                <a:cxn ang="0">
                  <a:pos x="1332" y="1167"/>
                </a:cxn>
                <a:cxn ang="0">
                  <a:pos x="1261" y="1086"/>
                </a:cxn>
                <a:cxn ang="0">
                  <a:pos x="1195" y="1004"/>
                </a:cxn>
                <a:cxn ang="0">
                  <a:pos x="1139" y="923"/>
                </a:cxn>
                <a:cxn ang="0">
                  <a:pos x="1091" y="840"/>
                </a:cxn>
                <a:cxn ang="0">
                  <a:pos x="1055" y="761"/>
                </a:cxn>
                <a:cxn ang="0">
                  <a:pos x="1030" y="680"/>
                </a:cxn>
                <a:cxn ang="0">
                  <a:pos x="1017" y="602"/>
                </a:cxn>
                <a:cxn ang="0">
                  <a:pos x="1019" y="527"/>
                </a:cxn>
                <a:cxn ang="0">
                  <a:pos x="1028" y="470"/>
                </a:cxn>
                <a:cxn ang="0">
                  <a:pos x="1040" y="434"/>
                </a:cxn>
                <a:cxn ang="0">
                  <a:pos x="1057" y="398"/>
                </a:cxn>
                <a:cxn ang="0">
                  <a:pos x="1076" y="363"/>
                </a:cxn>
                <a:cxn ang="0">
                  <a:pos x="1101" y="330"/>
                </a:cxn>
                <a:cxn ang="0">
                  <a:pos x="1131" y="295"/>
                </a:cxn>
                <a:cxn ang="0">
                  <a:pos x="1182" y="248"/>
                </a:cxn>
                <a:cxn ang="0">
                  <a:pos x="1269" y="186"/>
                </a:cxn>
                <a:cxn ang="0">
                  <a:pos x="1377" y="130"/>
                </a:cxn>
              </a:cxnLst>
              <a:rect l="0" t="0" r="r" b="b"/>
              <a:pathLst>
                <a:path w="2552" h="2085">
                  <a:moveTo>
                    <a:pt x="1377" y="130"/>
                  </a:moveTo>
                  <a:lnTo>
                    <a:pt x="1377" y="130"/>
                  </a:lnTo>
                  <a:lnTo>
                    <a:pt x="1339" y="109"/>
                  </a:lnTo>
                  <a:lnTo>
                    <a:pt x="1299" y="89"/>
                  </a:lnTo>
                  <a:lnTo>
                    <a:pt x="1260" y="73"/>
                  </a:lnTo>
                  <a:lnTo>
                    <a:pt x="1220" y="56"/>
                  </a:lnTo>
                  <a:lnTo>
                    <a:pt x="1179" y="43"/>
                  </a:lnTo>
                  <a:lnTo>
                    <a:pt x="1137" y="30"/>
                  </a:lnTo>
                  <a:lnTo>
                    <a:pt x="1094" y="20"/>
                  </a:lnTo>
                  <a:lnTo>
                    <a:pt x="1052" y="11"/>
                  </a:lnTo>
                  <a:lnTo>
                    <a:pt x="1009" y="7"/>
                  </a:lnTo>
                  <a:lnTo>
                    <a:pt x="966" y="2"/>
                  </a:lnTo>
                  <a:lnTo>
                    <a:pt x="923" y="0"/>
                  </a:lnTo>
                  <a:lnTo>
                    <a:pt x="880" y="0"/>
                  </a:lnTo>
                  <a:lnTo>
                    <a:pt x="837" y="2"/>
                  </a:lnTo>
                  <a:lnTo>
                    <a:pt x="794" y="5"/>
                  </a:lnTo>
                  <a:lnTo>
                    <a:pt x="751" y="10"/>
                  </a:lnTo>
                  <a:lnTo>
                    <a:pt x="708" y="18"/>
                  </a:lnTo>
                  <a:lnTo>
                    <a:pt x="667" y="28"/>
                  </a:lnTo>
                  <a:lnTo>
                    <a:pt x="624" y="40"/>
                  </a:lnTo>
                  <a:lnTo>
                    <a:pt x="584" y="54"/>
                  </a:lnTo>
                  <a:lnTo>
                    <a:pt x="543" y="69"/>
                  </a:lnTo>
                  <a:lnTo>
                    <a:pt x="504" y="87"/>
                  </a:lnTo>
                  <a:lnTo>
                    <a:pt x="466" y="107"/>
                  </a:lnTo>
                  <a:lnTo>
                    <a:pt x="428" y="130"/>
                  </a:lnTo>
                  <a:lnTo>
                    <a:pt x="391" y="155"/>
                  </a:lnTo>
                  <a:lnTo>
                    <a:pt x="357" y="182"/>
                  </a:lnTo>
                  <a:lnTo>
                    <a:pt x="322" y="210"/>
                  </a:lnTo>
                  <a:lnTo>
                    <a:pt x="289" y="241"/>
                  </a:lnTo>
                  <a:lnTo>
                    <a:pt x="258" y="272"/>
                  </a:lnTo>
                  <a:lnTo>
                    <a:pt x="228" y="309"/>
                  </a:lnTo>
                  <a:lnTo>
                    <a:pt x="200" y="345"/>
                  </a:lnTo>
                  <a:lnTo>
                    <a:pt x="173" y="385"/>
                  </a:lnTo>
                  <a:lnTo>
                    <a:pt x="149" y="426"/>
                  </a:lnTo>
                  <a:lnTo>
                    <a:pt x="149" y="426"/>
                  </a:lnTo>
                  <a:lnTo>
                    <a:pt x="124" y="472"/>
                  </a:lnTo>
                  <a:lnTo>
                    <a:pt x="102" y="520"/>
                  </a:lnTo>
                  <a:lnTo>
                    <a:pt x="83" y="568"/>
                  </a:lnTo>
                  <a:lnTo>
                    <a:pt x="64" y="617"/>
                  </a:lnTo>
                  <a:lnTo>
                    <a:pt x="48" y="667"/>
                  </a:lnTo>
                  <a:lnTo>
                    <a:pt x="35" y="718"/>
                  </a:lnTo>
                  <a:lnTo>
                    <a:pt x="23" y="769"/>
                  </a:lnTo>
                  <a:lnTo>
                    <a:pt x="15" y="822"/>
                  </a:lnTo>
                  <a:lnTo>
                    <a:pt x="7" y="875"/>
                  </a:lnTo>
                  <a:lnTo>
                    <a:pt x="2" y="928"/>
                  </a:lnTo>
                  <a:lnTo>
                    <a:pt x="0" y="982"/>
                  </a:lnTo>
                  <a:lnTo>
                    <a:pt x="0" y="1035"/>
                  </a:lnTo>
                  <a:lnTo>
                    <a:pt x="2" y="1090"/>
                  </a:lnTo>
                  <a:lnTo>
                    <a:pt x="5" y="1146"/>
                  </a:lnTo>
                  <a:lnTo>
                    <a:pt x="12" y="1200"/>
                  </a:lnTo>
                  <a:lnTo>
                    <a:pt x="22" y="1255"/>
                  </a:lnTo>
                  <a:lnTo>
                    <a:pt x="31" y="1311"/>
                  </a:lnTo>
                  <a:lnTo>
                    <a:pt x="46" y="1365"/>
                  </a:lnTo>
                  <a:lnTo>
                    <a:pt x="61" y="1420"/>
                  </a:lnTo>
                  <a:lnTo>
                    <a:pt x="79" y="1474"/>
                  </a:lnTo>
                  <a:lnTo>
                    <a:pt x="101" y="1529"/>
                  </a:lnTo>
                  <a:lnTo>
                    <a:pt x="124" y="1583"/>
                  </a:lnTo>
                  <a:lnTo>
                    <a:pt x="149" y="1636"/>
                  </a:lnTo>
                  <a:lnTo>
                    <a:pt x="177" y="1689"/>
                  </a:lnTo>
                  <a:lnTo>
                    <a:pt x="206" y="1742"/>
                  </a:lnTo>
                  <a:lnTo>
                    <a:pt x="239" y="1793"/>
                  </a:lnTo>
                  <a:lnTo>
                    <a:pt x="274" y="1844"/>
                  </a:lnTo>
                  <a:lnTo>
                    <a:pt x="312" y="1895"/>
                  </a:lnTo>
                  <a:lnTo>
                    <a:pt x="353" y="1943"/>
                  </a:lnTo>
                  <a:lnTo>
                    <a:pt x="396" y="1993"/>
                  </a:lnTo>
                  <a:lnTo>
                    <a:pt x="441" y="2039"/>
                  </a:lnTo>
                  <a:lnTo>
                    <a:pt x="489" y="2085"/>
                  </a:lnTo>
                  <a:lnTo>
                    <a:pt x="2552" y="2085"/>
                  </a:lnTo>
                  <a:lnTo>
                    <a:pt x="2552" y="2085"/>
                  </a:lnTo>
                  <a:lnTo>
                    <a:pt x="2526" y="2070"/>
                  </a:lnTo>
                  <a:lnTo>
                    <a:pt x="2450" y="2026"/>
                  </a:lnTo>
                  <a:lnTo>
                    <a:pt x="2336" y="1955"/>
                  </a:lnTo>
                  <a:lnTo>
                    <a:pt x="2266" y="1910"/>
                  </a:lnTo>
                  <a:lnTo>
                    <a:pt x="2192" y="1860"/>
                  </a:lnTo>
                  <a:lnTo>
                    <a:pt x="2111" y="1808"/>
                  </a:lnTo>
                  <a:lnTo>
                    <a:pt x="2025" y="1748"/>
                  </a:lnTo>
                  <a:lnTo>
                    <a:pt x="1938" y="1685"/>
                  </a:lnTo>
                  <a:lnTo>
                    <a:pt x="1849" y="1619"/>
                  </a:lnTo>
                  <a:lnTo>
                    <a:pt x="1758" y="1550"/>
                  </a:lnTo>
                  <a:lnTo>
                    <a:pt x="1667" y="1477"/>
                  </a:lnTo>
                  <a:lnTo>
                    <a:pt x="1578" y="1403"/>
                  </a:lnTo>
                  <a:lnTo>
                    <a:pt x="1492" y="1326"/>
                  </a:lnTo>
                  <a:lnTo>
                    <a:pt x="1451" y="1286"/>
                  </a:lnTo>
                  <a:lnTo>
                    <a:pt x="1410" y="1246"/>
                  </a:lnTo>
                  <a:lnTo>
                    <a:pt x="1370" y="1207"/>
                  </a:lnTo>
                  <a:lnTo>
                    <a:pt x="1332" y="1167"/>
                  </a:lnTo>
                  <a:lnTo>
                    <a:pt x="1296" y="1126"/>
                  </a:lnTo>
                  <a:lnTo>
                    <a:pt x="1261" y="1086"/>
                  </a:lnTo>
                  <a:lnTo>
                    <a:pt x="1227" y="1045"/>
                  </a:lnTo>
                  <a:lnTo>
                    <a:pt x="1195" y="1004"/>
                  </a:lnTo>
                  <a:lnTo>
                    <a:pt x="1167" y="962"/>
                  </a:lnTo>
                  <a:lnTo>
                    <a:pt x="1139" y="923"/>
                  </a:lnTo>
                  <a:lnTo>
                    <a:pt x="1114" y="881"/>
                  </a:lnTo>
                  <a:lnTo>
                    <a:pt x="1091" y="840"/>
                  </a:lnTo>
                  <a:lnTo>
                    <a:pt x="1071" y="801"/>
                  </a:lnTo>
                  <a:lnTo>
                    <a:pt x="1055" y="761"/>
                  </a:lnTo>
                  <a:lnTo>
                    <a:pt x="1042" y="720"/>
                  </a:lnTo>
                  <a:lnTo>
                    <a:pt x="1030" y="680"/>
                  </a:lnTo>
                  <a:lnTo>
                    <a:pt x="1022" y="642"/>
                  </a:lnTo>
                  <a:lnTo>
                    <a:pt x="1017" y="602"/>
                  </a:lnTo>
                  <a:lnTo>
                    <a:pt x="1015" y="565"/>
                  </a:lnTo>
                  <a:lnTo>
                    <a:pt x="1019" y="527"/>
                  </a:lnTo>
                  <a:lnTo>
                    <a:pt x="1023" y="489"/>
                  </a:lnTo>
                  <a:lnTo>
                    <a:pt x="1028" y="470"/>
                  </a:lnTo>
                  <a:lnTo>
                    <a:pt x="1033" y="452"/>
                  </a:lnTo>
                  <a:lnTo>
                    <a:pt x="1040" y="434"/>
                  </a:lnTo>
                  <a:lnTo>
                    <a:pt x="1048" y="416"/>
                  </a:lnTo>
                  <a:lnTo>
                    <a:pt x="1057" y="398"/>
                  </a:lnTo>
                  <a:lnTo>
                    <a:pt x="1066" y="381"/>
                  </a:lnTo>
                  <a:lnTo>
                    <a:pt x="1076" y="363"/>
                  </a:lnTo>
                  <a:lnTo>
                    <a:pt x="1088" y="347"/>
                  </a:lnTo>
                  <a:lnTo>
                    <a:pt x="1101" y="330"/>
                  </a:lnTo>
                  <a:lnTo>
                    <a:pt x="1116" y="312"/>
                  </a:lnTo>
                  <a:lnTo>
                    <a:pt x="1131" y="295"/>
                  </a:lnTo>
                  <a:lnTo>
                    <a:pt x="1147" y="281"/>
                  </a:lnTo>
                  <a:lnTo>
                    <a:pt x="1182" y="248"/>
                  </a:lnTo>
                  <a:lnTo>
                    <a:pt x="1223" y="216"/>
                  </a:lnTo>
                  <a:lnTo>
                    <a:pt x="1269" y="186"/>
                  </a:lnTo>
                  <a:lnTo>
                    <a:pt x="1321" y="158"/>
                  </a:lnTo>
                  <a:lnTo>
                    <a:pt x="1377" y="130"/>
                  </a:lnTo>
                  <a:lnTo>
                    <a:pt x="1377" y="130"/>
                  </a:lnTo>
                  <a:close/>
                </a:path>
              </a:pathLst>
            </a:custGeom>
            <a:solidFill>
              <a:schemeClr val="bg1">
                <a:lumMod val="95000"/>
                <a:alpha val="34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20" name="Freeform 11"/>
            <p:cNvSpPr>
              <a:spLocks/>
            </p:cNvSpPr>
            <p:nvPr/>
          </p:nvSpPr>
          <p:spPr bwMode="auto">
            <a:xfrm>
              <a:off x="876334" y="3993581"/>
              <a:ext cx="1720276" cy="2864419"/>
            </a:xfrm>
            <a:custGeom>
              <a:avLst/>
              <a:gdLst/>
              <a:ahLst/>
              <a:cxnLst>
                <a:cxn ang="0">
                  <a:pos x="99" y="1804"/>
                </a:cxn>
                <a:cxn ang="0">
                  <a:pos x="57" y="1647"/>
                </a:cxn>
                <a:cxn ang="0">
                  <a:pos x="29" y="1492"/>
                </a:cxn>
                <a:cxn ang="0">
                  <a:pos x="10" y="1342"/>
                </a:cxn>
                <a:cxn ang="0">
                  <a:pos x="1" y="1195"/>
                </a:cxn>
                <a:cxn ang="0">
                  <a:pos x="1" y="1054"/>
                </a:cxn>
                <a:cxn ang="0">
                  <a:pos x="10" y="919"/>
                </a:cxn>
                <a:cxn ang="0">
                  <a:pos x="26" y="790"/>
                </a:cxn>
                <a:cxn ang="0">
                  <a:pos x="49" y="667"/>
                </a:cxn>
                <a:cxn ang="0">
                  <a:pos x="81" y="553"/>
                </a:cxn>
                <a:cxn ang="0">
                  <a:pos x="117" y="445"/>
                </a:cxn>
                <a:cxn ang="0">
                  <a:pos x="158" y="346"/>
                </a:cxn>
                <a:cxn ang="0">
                  <a:pos x="203" y="255"/>
                </a:cxn>
                <a:cxn ang="0">
                  <a:pos x="254" y="176"/>
                </a:cxn>
                <a:cxn ang="0">
                  <a:pos x="307" y="105"/>
                </a:cxn>
                <a:cxn ang="0">
                  <a:pos x="363" y="47"/>
                </a:cxn>
                <a:cxn ang="0">
                  <a:pos x="421" y="0"/>
                </a:cxn>
                <a:cxn ang="0">
                  <a:pos x="383" y="57"/>
                </a:cxn>
                <a:cxn ang="0">
                  <a:pos x="317" y="176"/>
                </a:cxn>
                <a:cxn ang="0">
                  <a:pos x="265" y="298"/>
                </a:cxn>
                <a:cxn ang="0">
                  <a:pos x="226" y="421"/>
                </a:cxn>
                <a:cxn ang="0">
                  <a:pos x="201" y="544"/>
                </a:cxn>
                <a:cxn ang="0">
                  <a:pos x="188" y="667"/>
                </a:cxn>
                <a:cxn ang="0">
                  <a:pos x="186" y="789"/>
                </a:cxn>
                <a:cxn ang="0">
                  <a:pos x="196" y="911"/>
                </a:cxn>
                <a:cxn ang="0">
                  <a:pos x="219" y="1030"/>
                </a:cxn>
                <a:cxn ang="0">
                  <a:pos x="252" y="1147"/>
                </a:cxn>
                <a:cxn ang="0">
                  <a:pos x="297" y="1261"/>
                </a:cxn>
                <a:cxn ang="0">
                  <a:pos x="351" y="1371"/>
                </a:cxn>
                <a:cxn ang="0">
                  <a:pos x="416" y="1477"/>
                </a:cxn>
                <a:cxn ang="0">
                  <a:pos x="492" y="1578"/>
                </a:cxn>
                <a:cxn ang="0">
                  <a:pos x="576" y="1674"/>
                </a:cxn>
                <a:cxn ang="0">
                  <a:pos x="668" y="1763"/>
                </a:cxn>
                <a:cxn ang="0">
                  <a:pos x="99" y="1804"/>
                </a:cxn>
              </a:cxnLst>
              <a:rect l="0" t="0" r="r" b="b"/>
              <a:pathLst>
                <a:path w="718" h="1804">
                  <a:moveTo>
                    <a:pt x="99" y="1804"/>
                  </a:moveTo>
                  <a:lnTo>
                    <a:pt x="99" y="1804"/>
                  </a:lnTo>
                  <a:lnTo>
                    <a:pt x="77" y="1725"/>
                  </a:lnTo>
                  <a:lnTo>
                    <a:pt x="57" y="1647"/>
                  </a:lnTo>
                  <a:lnTo>
                    <a:pt x="43" y="1570"/>
                  </a:lnTo>
                  <a:lnTo>
                    <a:pt x="29" y="1492"/>
                  </a:lnTo>
                  <a:lnTo>
                    <a:pt x="18" y="1416"/>
                  </a:lnTo>
                  <a:lnTo>
                    <a:pt x="10" y="1342"/>
                  </a:lnTo>
                  <a:lnTo>
                    <a:pt x="5" y="1267"/>
                  </a:lnTo>
                  <a:lnTo>
                    <a:pt x="1" y="1195"/>
                  </a:lnTo>
                  <a:lnTo>
                    <a:pt x="0" y="1124"/>
                  </a:lnTo>
                  <a:lnTo>
                    <a:pt x="1" y="1054"/>
                  </a:lnTo>
                  <a:lnTo>
                    <a:pt x="5" y="987"/>
                  </a:lnTo>
                  <a:lnTo>
                    <a:pt x="10" y="919"/>
                  </a:lnTo>
                  <a:lnTo>
                    <a:pt x="18" y="853"/>
                  </a:lnTo>
                  <a:lnTo>
                    <a:pt x="26" y="790"/>
                  </a:lnTo>
                  <a:lnTo>
                    <a:pt x="38" y="728"/>
                  </a:lnTo>
                  <a:lnTo>
                    <a:pt x="49" y="667"/>
                  </a:lnTo>
                  <a:lnTo>
                    <a:pt x="64" y="609"/>
                  </a:lnTo>
                  <a:lnTo>
                    <a:pt x="81" y="553"/>
                  </a:lnTo>
                  <a:lnTo>
                    <a:pt x="97" y="496"/>
                  </a:lnTo>
                  <a:lnTo>
                    <a:pt x="117" y="445"/>
                  </a:lnTo>
                  <a:lnTo>
                    <a:pt x="137" y="394"/>
                  </a:lnTo>
                  <a:lnTo>
                    <a:pt x="158" y="346"/>
                  </a:lnTo>
                  <a:lnTo>
                    <a:pt x="180" y="300"/>
                  </a:lnTo>
                  <a:lnTo>
                    <a:pt x="203" y="255"/>
                  </a:lnTo>
                  <a:lnTo>
                    <a:pt x="227" y="214"/>
                  </a:lnTo>
                  <a:lnTo>
                    <a:pt x="254" y="176"/>
                  </a:lnTo>
                  <a:lnTo>
                    <a:pt x="280" y="140"/>
                  </a:lnTo>
                  <a:lnTo>
                    <a:pt x="307" y="105"/>
                  </a:lnTo>
                  <a:lnTo>
                    <a:pt x="335" y="76"/>
                  </a:lnTo>
                  <a:lnTo>
                    <a:pt x="363" y="47"/>
                  </a:lnTo>
                  <a:lnTo>
                    <a:pt x="391" y="21"/>
                  </a:lnTo>
                  <a:lnTo>
                    <a:pt x="421" y="0"/>
                  </a:lnTo>
                  <a:lnTo>
                    <a:pt x="421" y="0"/>
                  </a:lnTo>
                  <a:lnTo>
                    <a:pt x="383" y="57"/>
                  </a:lnTo>
                  <a:lnTo>
                    <a:pt x="348" y="117"/>
                  </a:lnTo>
                  <a:lnTo>
                    <a:pt x="317" y="176"/>
                  </a:lnTo>
                  <a:lnTo>
                    <a:pt x="289" y="237"/>
                  </a:lnTo>
                  <a:lnTo>
                    <a:pt x="265" y="298"/>
                  </a:lnTo>
                  <a:lnTo>
                    <a:pt x="244" y="359"/>
                  </a:lnTo>
                  <a:lnTo>
                    <a:pt x="226" y="421"/>
                  </a:lnTo>
                  <a:lnTo>
                    <a:pt x="213" y="482"/>
                  </a:lnTo>
                  <a:lnTo>
                    <a:pt x="201" y="544"/>
                  </a:lnTo>
                  <a:lnTo>
                    <a:pt x="193" y="605"/>
                  </a:lnTo>
                  <a:lnTo>
                    <a:pt x="188" y="667"/>
                  </a:lnTo>
                  <a:lnTo>
                    <a:pt x="185" y="728"/>
                  </a:lnTo>
                  <a:lnTo>
                    <a:pt x="186" y="789"/>
                  </a:lnTo>
                  <a:lnTo>
                    <a:pt x="189" y="850"/>
                  </a:lnTo>
                  <a:lnTo>
                    <a:pt x="196" y="911"/>
                  </a:lnTo>
                  <a:lnTo>
                    <a:pt x="206" y="970"/>
                  </a:lnTo>
                  <a:lnTo>
                    <a:pt x="219" y="1030"/>
                  </a:lnTo>
                  <a:lnTo>
                    <a:pt x="234" y="1089"/>
                  </a:lnTo>
                  <a:lnTo>
                    <a:pt x="252" y="1147"/>
                  </a:lnTo>
                  <a:lnTo>
                    <a:pt x="274" y="1205"/>
                  </a:lnTo>
                  <a:lnTo>
                    <a:pt x="297" y="1261"/>
                  </a:lnTo>
                  <a:lnTo>
                    <a:pt x="323" y="1317"/>
                  </a:lnTo>
                  <a:lnTo>
                    <a:pt x="351" y="1371"/>
                  </a:lnTo>
                  <a:lnTo>
                    <a:pt x="383" y="1424"/>
                  </a:lnTo>
                  <a:lnTo>
                    <a:pt x="416" y="1477"/>
                  </a:lnTo>
                  <a:lnTo>
                    <a:pt x="452" y="1528"/>
                  </a:lnTo>
                  <a:lnTo>
                    <a:pt x="492" y="1578"/>
                  </a:lnTo>
                  <a:lnTo>
                    <a:pt x="531" y="1626"/>
                  </a:lnTo>
                  <a:lnTo>
                    <a:pt x="576" y="1674"/>
                  </a:lnTo>
                  <a:lnTo>
                    <a:pt x="620" y="1718"/>
                  </a:lnTo>
                  <a:lnTo>
                    <a:pt x="668" y="1763"/>
                  </a:lnTo>
                  <a:lnTo>
                    <a:pt x="718" y="1804"/>
                  </a:lnTo>
                  <a:lnTo>
                    <a:pt x="99" y="1804"/>
                  </a:lnTo>
                  <a:lnTo>
                    <a:pt x="99" y="1804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  <a:alpha val="37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prstClr val="black"/>
                </a:solidFill>
                <a:latin typeface="Arial" charset="0"/>
              </a:endParaRPr>
            </a:p>
          </p:txBody>
        </p:sp>
      </p:grpSp>
      <p:sp>
        <p:nvSpPr>
          <p:cNvPr id="21" name="Freeform 46"/>
          <p:cNvSpPr>
            <a:spLocks/>
          </p:cNvSpPr>
          <p:nvPr/>
        </p:nvSpPr>
        <p:spPr bwMode="auto">
          <a:xfrm>
            <a:off x="7543800" y="0"/>
            <a:ext cx="1600200" cy="2209800"/>
          </a:xfrm>
          <a:custGeom>
            <a:avLst/>
            <a:gdLst>
              <a:gd name="T0" fmla="*/ 0 w 1432"/>
              <a:gd name="T1" fmla="*/ 0 h 3492"/>
              <a:gd name="T2" fmla="*/ 2147483647 w 1432"/>
              <a:gd name="T3" fmla="*/ 0 h 3492"/>
              <a:gd name="T4" fmla="*/ 2147483647 w 1432"/>
              <a:gd name="T5" fmla="*/ 2147483647 h 3492"/>
              <a:gd name="T6" fmla="*/ 2147483647 w 1432"/>
              <a:gd name="T7" fmla="*/ 2147483647 h 3492"/>
              <a:gd name="T8" fmla="*/ 2147483647 w 1432"/>
              <a:gd name="T9" fmla="*/ 2147483647 h 3492"/>
              <a:gd name="T10" fmla="*/ 2147483647 w 1432"/>
              <a:gd name="T11" fmla="*/ 2147483647 h 3492"/>
              <a:gd name="T12" fmla="*/ 2147483647 w 1432"/>
              <a:gd name="T13" fmla="*/ 2147483647 h 3492"/>
              <a:gd name="T14" fmla="*/ 2147483647 w 1432"/>
              <a:gd name="T15" fmla="*/ 2147483647 h 3492"/>
              <a:gd name="T16" fmla="*/ 2147483647 w 1432"/>
              <a:gd name="T17" fmla="*/ 2147483647 h 3492"/>
              <a:gd name="T18" fmla="*/ 2147483647 w 1432"/>
              <a:gd name="T19" fmla="*/ 2147483647 h 3492"/>
              <a:gd name="T20" fmla="*/ 2147483647 w 1432"/>
              <a:gd name="T21" fmla="*/ 2147483647 h 3492"/>
              <a:gd name="T22" fmla="*/ 2147483647 w 1432"/>
              <a:gd name="T23" fmla="*/ 2147483647 h 3492"/>
              <a:gd name="T24" fmla="*/ 2147483647 w 1432"/>
              <a:gd name="T25" fmla="*/ 2147483647 h 3492"/>
              <a:gd name="T26" fmla="*/ 2147483647 w 1432"/>
              <a:gd name="T27" fmla="*/ 2147483647 h 3492"/>
              <a:gd name="T28" fmla="*/ 2147483647 w 1432"/>
              <a:gd name="T29" fmla="*/ 2147483647 h 3492"/>
              <a:gd name="T30" fmla="*/ 2147483647 w 1432"/>
              <a:gd name="T31" fmla="*/ 2147483647 h 3492"/>
              <a:gd name="T32" fmla="*/ 2147483647 w 1432"/>
              <a:gd name="T33" fmla="*/ 2147483647 h 3492"/>
              <a:gd name="T34" fmla="*/ 2147483647 w 1432"/>
              <a:gd name="T35" fmla="*/ 2147483647 h 3492"/>
              <a:gd name="T36" fmla="*/ 2147483647 w 1432"/>
              <a:gd name="T37" fmla="*/ 2147483647 h 3492"/>
              <a:gd name="T38" fmla="*/ 2147483647 w 1432"/>
              <a:gd name="T39" fmla="*/ 2147483647 h 3492"/>
              <a:gd name="T40" fmla="*/ 2147483647 w 1432"/>
              <a:gd name="T41" fmla="*/ 2147483647 h 3492"/>
              <a:gd name="T42" fmla="*/ 2147483647 w 1432"/>
              <a:gd name="T43" fmla="*/ 2147483647 h 3492"/>
              <a:gd name="T44" fmla="*/ 2147483647 w 1432"/>
              <a:gd name="T45" fmla="*/ 2147483647 h 3492"/>
              <a:gd name="T46" fmla="*/ 2147483647 w 1432"/>
              <a:gd name="T47" fmla="*/ 2147483647 h 3492"/>
              <a:gd name="T48" fmla="*/ 2147483647 w 1432"/>
              <a:gd name="T49" fmla="*/ 2147483647 h 3492"/>
              <a:gd name="T50" fmla="*/ 2147483647 w 1432"/>
              <a:gd name="T51" fmla="*/ 2147483647 h 3492"/>
              <a:gd name="T52" fmla="*/ 2147483647 w 1432"/>
              <a:gd name="T53" fmla="*/ 2147483647 h 3492"/>
              <a:gd name="T54" fmla="*/ 2147483647 w 1432"/>
              <a:gd name="T55" fmla="*/ 2147483647 h 3492"/>
              <a:gd name="T56" fmla="*/ 2147483647 w 1432"/>
              <a:gd name="T57" fmla="*/ 2147483647 h 3492"/>
              <a:gd name="T58" fmla="*/ 2147483647 w 1432"/>
              <a:gd name="T59" fmla="*/ 2147483647 h 3492"/>
              <a:gd name="T60" fmla="*/ 2147483647 w 1432"/>
              <a:gd name="T61" fmla="*/ 2147483647 h 3492"/>
              <a:gd name="T62" fmla="*/ 2147483647 w 1432"/>
              <a:gd name="T63" fmla="*/ 2147483647 h 3492"/>
              <a:gd name="T64" fmla="*/ 2147483647 w 1432"/>
              <a:gd name="T65" fmla="*/ 2147483647 h 3492"/>
              <a:gd name="T66" fmla="*/ 2147483647 w 1432"/>
              <a:gd name="T67" fmla="*/ 2147483647 h 3492"/>
              <a:gd name="T68" fmla="*/ 0 w 1432"/>
              <a:gd name="T69" fmla="*/ 0 h 3492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432" h="3492">
                <a:moveTo>
                  <a:pt x="0" y="0"/>
                </a:moveTo>
                <a:lnTo>
                  <a:pt x="1432" y="0"/>
                </a:lnTo>
                <a:lnTo>
                  <a:pt x="1432" y="3492"/>
                </a:lnTo>
                <a:lnTo>
                  <a:pt x="1419" y="3252"/>
                </a:lnTo>
                <a:lnTo>
                  <a:pt x="1406" y="3024"/>
                </a:lnTo>
                <a:lnTo>
                  <a:pt x="1393" y="2807"/>
                </a:lnTo>
                <a:lnTo>
                  <a:pt x="1379" y="2601"/>
                </a:lnTo>
                <a:lnTo>
                  <a:pt x="1364" y="2407"/>
                </a:lnTo>
                <a:lnTo>
                  <a:pt x="1348" y="2222"/>
                </a:lnTo>
                <a:lnTo>
                  <a:pt x="1330" y="2047"/>
                </a:lnTo>
                <a:lnTo>
                  <a:pt x="1311" y="1881"/>
                </a:lnTo>
                <a:lnTo>
                  <a:pt x="1291" y="1726"/>
                </a:lnTo>
                <a:lnTo>
                  <a:pt x="1268" y="1580"/>
                </a:lnTo>
                <a:lnTo>
                  <a:pt x="1245" y="1442"/>
                </a:lnTo>
                <a:lnTo>
                  <a:pt x="1218" y="1313"/>
                </a:lnTo>
                <a:lnTo>
                  <a:pt x="1190" y="1192"/>
                </a:lnTo>
                <a:lnTo>
                  <a:pt x="1158" y="1078"/>
                </a:lnTo>
                <a:lnTo>
                  <a:pt x="1125" y="973"/>
                </a:lnTo>
                <a:lnTo>
                  <a:pt x="1089" y="873"/>
                </a:lnTo>
                <a:lnTo>
                  <a:pt x="1049" y="781"/>
                </a:lnTo>
                <a:lnTo>
                  <a:pt x="1007" y="696"/>
                </a:lnTo>
                <a:lnTo>
                  <a:pt x="962" y="617"/>
                </a:lnTo>
                <a:lnTo>
                  <a:pt x="913" y="544"/>
                </a:lnTo>
                <a:lnTo>
                  <a:pt x="860" y="475"/>
                </a:lnTo>
                <a:lnTo>
                  <a:pt x="804" y="413"/>
                </a:lnTo>
                <a:lnTo>
                  <a:pt x="744" y="354"/>
                </a:lnTo>
                <a:lnTo>
                  <a:pt x="680" y="301"/>
                </a:lnTo>
                <a:lnTo>
                  <a:pt x="611" y="252"/>
                </a:lnTo>
                <a:lnTo>
                  <a:pt x="539" y="206"/>
                </a:lnTo>
                <a:lnTo>
                  <a:pt x="461" y="165"/>
                </a:lnTo>
                <a:lnTo>
                  <a:pt x="379" y="128"/>
                </a:lnTo>
                <a:lnTo>
                  <a:pt x="292" y="92"/>
                </a:lnTo>
                <a:lnTo>
                  <a:pt x="200" y="59"/>
                </a:lnTo>
                <a:lnTo>
                  <a:pt x="103" y="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z="1350"/>
          </a:p>
        </p:txBody>
      </p:sp>
      <p:sp>
        <p:nvSpPr>
          <p:cNvPr id="22" name="Freeform 47"/>
          <p:cNvSpPr>
            <a:spLocks/>
          </p:cNvSpPr>
          <p:nvPr/>
        </p:nvSpPr>
        <p:spPr bwMode="auto">
          <a:xfrm>
            <a:off x="3733800" y="5715000"/>
            <a:ext cx="5029200" cy="762000"/>
          </a:xfrm>
          <a:custGeom>
            <a:avLst/>
            <a:gdLst/>
            <a:ahLst/>
            <a:cxnLst>
              <a:cxn ang="0">
                <a:pos x="17264" y="180"/>
              </a:cxn>
              <a:cxn ang="0">
                <a:pos x="16706" y="689"/>
              </a:cxn>
              <a:cxn ang="0">
                <a:pos x="15959" y="1141"/>
              </a:cxn>
              <a:cxn ang="0">
                <a:pos x="15050" y="1535"/>
              </a:cxn>
              <a:cxn ang="0">
                <a:pos x="14003" y="1871"/>
              </a:cxn>
              <a:cxn ang="0">
                <a:pos x="12844" y="2151"/>
              </a:cxn>
              <a:cxn ang="0">
                <a:pos x="11599" y="2374"/>
              </a:cxn>
              <a:cxn ang="0">
                <a:pos x="10294" y="2540"/>
              </a:cxn>
              <a:cxn ang="0">
                <a:pos x="8951" y="2649"/>
              </a:cxn>
              <a:cxn ang="0">
                <a:pos x="7599" y="2704"/>
              </a:cxn>
              <a:cxn ang="0">
                <a:pos x="6264" y="2702"/>
              </a:cxn>
              <a:cxn ang="0">
                <a:pos x="4968" y="2645"/>
              </a:cxn>
              <a:cxn ang="0">
                <a:pos x="3740" y="2534"/>
              </a:cxn>
              <a:cxn ang="0">
                <a:pos x="2603" y="2367"/>
              </a:cxn>
              <a:cxn ang="0">
                <a:pos x="1584" y="2147"/>
              </a:cxn>
              <a:cxn ang="0">
                <a:pos x="708" y="1871"/>
              </a:cxn>
              <a:cxn ang="0">
                <a:pos x="0" y="1543"/>
              </a:cxn>
              <a:cxn ang="0">
                <a:pos x="341" y="1635"/>
              </a:cxn>
              <a:cxn ang="0">
                <a:pos x="1155" y="1920"/>
              </a:cxn>
              <a:cxn ang="0">
                <a:pos x="2121" y="2151"/>
              </a:cxn>
              <a:cxn ang="0">
                <a:pos x="3215" y="2331"/>
              </a:cxn>
              <a:cxn ang="0">
                <a:pos x="4413" y="2457"/>
              </a:cxn>
              <a:cxn ang="0">
                <a:pos x="5686" y="2531"/>
              </a:cxn>
              <a:cxn ang="0">
                <a:pos x="7011" y="2550"/>
              </a:cxn>
              <a:cxn ang="0">
                <a:pos x="8361" y="2515"/>
              </a:cxn>
              <a:cxn ang="0">
                <a:pos x="9712" y="2426"/>
              </a:cxn>
              <a:cxn ang="0">
                <a:pos x="11037" y="2283"/>
              </a:cxn>
              <a:cxn ang="0">
                <a:pos x="12311" y="2084"/>
              </a:cxn>
              <a:cxn ang="0">
                <a:pos x="13509" y="1831"/>
              </a:cxn>
              <a:cxn ang="0">
                <a:pos x="14604" y="1522"/>
              </a:cxn>
              <a:cxn ang="0">
                <a:pos x="15571" y="1158"/>
              </a:cxn>
              <a:cxn ang="0">
                <a:pos x="16386" y="737"/>
              </a:cxn>
              <a:cxn ang="0">
                <a:pos x="17021" y="260"/>
              </a:cxn>
            </a:cxnLst>
            <a:rect l="0" t="0" r="r" b="b"/>
            <a:pathLst>
              <a:path w="17264" h="2710">
                <a:moveTo>
                  <a:pt x="17264" y="0"/>
                </a:moveTo>
                <a:lnTo>
                  <a:pt x="17264" y="180"/>
                </a:lnTo>
                <a:lnTo>
                  <a:pt x="17010" y="442"/>
                </a:lnTo>
                <a:lnTo>
                  <a:pt x="16706" y="689"/>
                </a:lnTo>
                <a:lnTo>
                  <a:pt x="16354" y="923"/>
                </a:lnTo>
                <a:lnTo>
                  <a:pt x="15959" y="1141"/>
                </a:lnTo>
                <a:lnTo>
                  <a:pt x="15524" y="1345"/>
                </a:lnTo>
                <a:lnTo>
                  <a:pt x="15050" y="1535"/>
                </a:lnTo>
                <a:lnTo>
                  <a:pt x="14543" y="1710"/>
                </a:lnTo>
                <a:lnTo>
                  <a:pt x="14003" y="1871"/>
                </a:lnTo>
                <a:lnTo>
                  <a:pt x="13437" y="2018"/>
                </a:lnTo>
                <a:lnTo>
                  <a:pt x="12844" y="2151"/>
                </a:lnTo>
                <a:lnTo>
                  <a:pt x="12232" y="2269"/>
                </a:lnTo>
                <a:lnTo>
                  <a:pt x="11599" y="2374"/>
                </a:lnTo>
                <a:lnTo>
                  <a:pt x="10952" y="2464"/>
                </a:lnTo>
                <a:lnTo>
                  <a:pt x="10294" y="2540"/>
                </a:lnTo>
                <a:lnTo>
                  <a:pt x="9625" y="2602"/>
                </a:lnTo>
                <a:lnTo>
                  <a:pt x="8951" y="2649"/>
                </a:lnTo>
                <a:lnTo>
                  <a:pt x="8275" y="2684"/>
                </a:lnTo>
                <a:lnTo>
                  <a:pt x="7599" y="2704"/>
                </a:lnTo>
                <a:lnTo>
                  <a:pt x="6928" y="2710"/>
                </a:lnTo>
                <a:lnTo>
                  <a:pt x="6264" y="2702"/>
                </a:lnTo>
                <a:lnTo>
                  <a:pt x="5609" y="2681"/>
                </a:lnTo>
                <a:lnTo>
                  <a:pt x="4968" y="2645"/>
                </a:lnTo>
                <a:lnTo>
                  <a:pt x="4344" y="2597"/>
                </a:lnTo>
                <a:lnTo>
                  <a:pt x="3740" y="2534"/>
                </a:lnTo>
                <a:lnTo>
                  <a:pt x="3158" y="2457"/>
                </a:lnTo>
                <a:lnTo>
                  <a:pt x="2603" y="2367"/>
                </a:lnTo>
                <a:lnTo>
                  <a:pt x="2077" y="2264"/>
                </a:lnTo>
                <a:lnTo>
                  <a:pt x="1584" y="2147"/>
                </a:lnTo>
                <a:lnTo>
                  <a:pt x="1126" y="2016"/>
                </a:lnTo>
                <a:lnTo>
                  <a:pt x="708" y="1871"/>
                </a:lnTo>
                <a:lnTo>
                  <a:pt x="331" y="1714"/>
                </a:lnTo>
                <a:lnTo>
                  <a:pt x="0" y="1543"/>
                </a:lnTo>
                <a:lnTo>
                  <a:pt x="0" y="1474"/>
                </a:lnTo>
                <a:lnTo>
                  <a:pt x="341" y="1635"/>
                </a:lnTo>
                <a:lnTo>
                  <a:pt x="727" y="1784"/>
                </a:lnTo>
                <a:lnTo>
                  <a:pt x="1155" y="1920"/>
                </a:lnTo>
                <a:lnTo>
                  <a:pt x="1621" y="2042"/>
                </a:lnTo>
                <a:lnTo>
                  <a:pt x="2121" y="2151"/>
                </a:lnTo>
                <a:lnTo>
                  <a:pt x="2654" y="2249"/>
                </a:lnTo>
                <a:lnTo>
                  <a:pt x="3215" y="2331"/>
                </a:lnTo>
                <a:lnTo>
                  <a:pt x="3803" y="2401"/>
                </a:lnTo>
                <a:lnTo>
                  <a:pt x="4413" y="2457"/>
                </a:lnTo>
                <a:lnTo>
                  <a:pt x="5041" y="2500"/>
                </a:lnTo>
                <a:lnTo>
                  <a:pt x="5686" y="2531"/>
                </a:lnTo>
                <a:lnTo>
                  <a:pt x="6343" y="2547"/>
                </a:lnTo>
                <a:lnTo>
                  <a:pt x="7011" y="2550"/>
                </a:lnTo>
                <a:lnTo>
                  <a:pt x="7685" y="2539"/>
                </a:lnTo>
                <a:lnTo>
                  <a:pt x="8361" y="2515"/>
                </a:lnTo>
                <a:lnTo>
                  <a:pt x="9039" y="2478"/>
                </a:lnTo>
                <a:lnTo>
                  <a:pt x="9712" y="2426"/>
                </a:lnTo>
                <a:lnTo>
                  <a:pt x="10379" y="2361"/>
                </a:lnTo>
                <a:lnTo>
                  <a:pt x="11037" y="2283"/>
                </a:lnTo>
                <a:lnTo>
                  <a:pt x="11682" y="2190"/>
                </a:lnTo>
                <a:lnTo>
                  <a:pt x="12311" y="2084"/>
                </a:lnTo>
                <a:lnTo>
                  <a:pt x="12921" y="1964"/>
                </a:lnTo>
                <a:lnTo>
                  <a:pt x="13509" y="1831"/>
                </a:lnTo>
                <a:lnTo>
                  <a:pt x="14070" y="1683"/>
                </a:lnTo>
                <a:lnTo>
                  <a:pt x="14604" y="1522"/>
                </a:lnTo>
                <a:lnTo>
                  <a:pt x="15105" y="1347"/>
                </a:lnTo>
                <a:lnTo>
                  <a:pt x="15571" y="1158"/>
                </a:lnTo>
                <a:lnTo>
                  <a:pt x="15999" y="954"/>
                </a:lnTo>
                <a:lnTo>
                  <a:pt x="16386" y="737"/>
                </a:lnTo>
                <a:lnTo>
                  <a:pt x="16728" y="506"/>
                </a:lnTo>
                <a:lnTo>
                  <a:pt x="17021" y="260"/>
                </a:lnTo>
                <a:lnTo>
                  <a:pt x="17264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0"/>
                </a:schemeClr>
              </a:gs>
              <a:gs pos="50000">
                <a:schemeClr val="accent2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1193393"/>
            <a:ext cx="6858000" cy="553998"/>
          </a:xfrm>
        </p:spPr>
        <p:txBody>
          <a:bodyPr>
            <a:spAutoFit/>
          </a:bodyPr>
          <a:lstStyle>
            <a:lvl1pPr algn="r">
              <a:defRPr sz="30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1900537"/>
            <a:ext cx="6858000" cy="369332"/>
          </a:xfrm>
        </p:spPr>
        <p:txBody>
          <a:bodyPr>
            <a:spAutoFit/>
          </a:bodyPr>
          <a:lstStyle>
            <a:lvl1pPr marL="0" indent="0" algn="r">
              <a:buNone/>
              <a:defRPr sz="180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2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</p:spPr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 altLang="zh-TW"/>
              <a:t>101</a:t>
            </a:r>
            <a:r>
              <a:rPr lang="zh-TW" altLang="en-US"/>
              <a:t>年</a:t>
            </a:r>
            <a:r>
              <a:rPr lang="en-US" altLang="zh-TW"/>
              <a:t>10</a:t>
            </a:r>
            <a:r>
              <a:rPr lang="zh-TW" altLang="en-US"/>
              <a:t>月</a:t>
            </a:r>
            <a:r>
              <a:rPr lang="en-US" altLang="zh-TW"/>
              <a:t>3</a:t>
            </a:r>
            <a:r>
              <a:rPr lang="zh-TW" altLang="en-US"/>
              <a:t>日</a:t>
            </a:r>
            <a:endParaRPr lang="en-US" altLang="zh-TW"/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3348038" y="6308727"/>
            <a:ext cx="2133600" cy="365125"/>
          </a:xfrm>
        </p:spPr>
        <p:txBody>
          <a:bodyPr/>
          <a:lstStyle>
            <a:lvl1pPr>
              <a:defRPr kumimoji="0"/>
            </a:lvl1pPr>
          </a:lstStyle>
          <a:p>
            <a:fld id="{70A433CC-F972-485A-B8E2-83829DF84493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86698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1" cy="6858000"/>
          </a:xfrm>
        </p:grpSpPr>
        <p:sp>
          <p:nvSpPr>
            <p:cNvPr id="5" name="Rectangle 7"/>
            <p:cNvSpPr/>
            <p:nvPr/>
          </p:nvSpPr>
          <p:spPr>
            <a:xfrm>
              <a:off x="0" y="0"/>
              <a:ext cx="9144001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6" name="Freeform 9"/>
            <p:cNvSpPr>
              <a:spLocks/>
            </p:cNvSpPr>
            <p:nvPr/>
          </p:nvSpPr>
          <p:spPr bwMode="auto">
            <a:xfrm>
              <a:off x="7543801" y="0"/>
              <a:ext cx="1600200" cy="2209800"/>
            </a:xfrm>
            <a:custGeom>
              <a:avLst/>
              <a:gdLst>
                <a:gd name="T0" fmla="*/ 0 w 1432"/>
                <a:gd name="T1" fmla="*/ 0 h 3492"/>
                <a:gd name="T2" fmla="*/ 2147483647 w 1432"/>
                <a:gd name="T3" fmla="*/ 0 h 3492"/>
                <a:gd name="T4" fmla="*/ 2147483647 w 1432"/>
                <a:gd name="T5" fmla="*/ 2147483647 h 3492"/>
                <a:gd name="T6" fmla="*/ 2147483647 w 1432"/>
                <a:gd name="T7" fmla="*/ 2147483647 h 3492"/>
                <a:gd name="T8" fmla="*/ 2147483647 w 1432"/>
                <a:gd name="T9" fmla="*/ 2147483647 h 3492"/>
                <a:gd name="T10" fmla="*/ 2147483647 w 1432"/>
                <a:gd name="T11" fmla="*/ 2147483647 h 3492"/>
                <a:gd name="T12" fmla="*/ 2147483647 w 1432"/>
                <a:gd name="T13" fmla="*/ 2147483647 h 3492"/>
                <a:gd name="T14" fmla="*/ 2147483647 w 1432"/>
                <a:gd name="T15" fmla="*/ 2147483647 h 3492"/>
                <a:gd name="T16" fmla="*/ 2147483647 w 1432"/>
                <a:gd name="T17" fmla="*/ 2147483647 h 3492"/>
                <a:gd name="T18" fmla="*/ 2147483647 w 1432"/>
                <a:gd name="T19" fmla="*/ 2147483647 h 3492"/>
                <a:gd name="T20" fmla="*/ 2147483647 w 1432"/>
                <a:gd name="T21" fmla="*/ 2147483647 h 3492"/>
                <a:gd name="T22" fmla="*/ 2147483647 w 1432"/>
                <a:gd name="T23" fmla="*/ 2147483647 h 3492"/>
                <a:gd name="T24" fmla="*/ 2147483647 w 1432"/>
                <a:gd name="T25" fmla="*/ 2147483647 h 3492"/>
                <a:gd name="T26" fmla="*/ 2147483647 w 1432"/>
                <a:gd name="T27" fmla="*/ 2147483647 h 3492"/>
                <a:gd name="T28" fmla="*/ 2147483647 w 1432"/>
                <a:gd name="T29" fmla="*/ 2147483647 h 3492"/>
                <a:gd name="T30" fmla="*/ 2147483647 w 1432"/>
                <a:gd name="T31" fmla="*/ 2147483647 h 3492"/>
                <a:gd name="T32" fmla="*/ 2147483647 w 1432"/>
                <a:gd name="T33" fmla="*/ 2147483647 h 3492"/>
                <a:gd name="T34" fmla="*/ 2147483647 w 1432"/>
                <a:gd name="T35" fmla="*/ 2147483647 h 3492"/>
                <a:gd name="T36" fmla="*/ 2147483647 w 1432"/>
                <a:gd name="T37" fmla="*/ 2147483647 h 3492"/>
                <a:gd name="T38" fmla="*/ 2147483647 w 1432"/>
                <a:gd name="T39" fmla="*/ 2147483647 h 3492"/>
                <a:gd name="T40" fmla="*/ 2147483647 w 1432"/>
                <a:gd name="T41" fmla="*/ 2147483647 h 3492"/>
                <a:gd name="T42" fmla="*/ 2147483647 w 1432"/>
                <a:gd name="T43" fmla="*/ 2147483647 h 3492"/>
                <a:gd name="T44" fmla="*/ 2147483647 w 1432"/>
                <a:gd name="T45" fmla="*/ 2147483647 h 3492"/>
                <a:gd name="T46" fmla="*/ 2147483647 w 1432"/>
                <a:gd name="T47" fmla="*/ 2147483647 h 3492"/>
                <a:gd name="T48" fmla="*/ 2147483647 w 1432"/>
                <a:gd name="T49" fmla="*/ 2147483647 h 3492"/>
                <a:gd name="T50" fmla="*/ 2147483647 w 1432"/>
                <a:gd name="T51" fmla="*/ 2147483647 h 3492"/>
                <a:gd name="T52" fmla="*/ 2147483647 w 1432"/>
                <a:gd name="T53" fmla="*/ 2147483647 h 3492"/>
                <a:gd name="T54" fmla="*/ 2147483647 w 1432"/>
                <a:gd name="T55" fmla="*/ 2147483647 h 3492"/>
                <a:gd name="T56" fmla="*/ 2147483647 w 1432"/>
                <a:gd name="T57" fmla="*/ 2147483647 h 3492"/>
                <a:gd name="T58" fmla="*/ 2147483647 w 1432"/>
                <a:gd name="T59" fmla="*/ 2147483647 h 3492"/>
                <a:gd name="T60" fmla="*/ 2147483647 w 1432"/>
                <a:gd name="T61" fmla="*/ 2147483647 h 3492"/>
                <a:gd name="T62" fmla="*/ 2147483647 w 1432"/>
                <a:gd name="T63" fmla="*/ 2147483647 h 3492"/>
                <a:gd name="T64" fmla="*/ 2147483647 w 1432"/>
                <a:gd name="T65" fmla="*/ 2147483647 h 3492"/>
                <a:gd name="T66" fmla="*/ 2147483647 w 1432"/>
                <a:gd name="T67" fmla="*/ 2147483647 h 3492"/>
                <a:gd name="T68" fmla="*/ 0 w 1432"/>
                <a:gd name="T69" fmla="*/ 0 h 349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432" h="3492">
                  <a:moveTo>
                    <a:pt x="0" y="0"/>
                  </a:moveTo>
                  <a:lnTo>
                    <a:pt x="1432" y="0"/>
                  </a:lnTo>
                  <a:lnTo>
                    <a:pt x="1432" y="3492"/>
                  </a:lnTo>
                  <a:lnTo>
                    <a:pt x="1419" y="3252"/>
                  </a:lnTo>
                  <a:lnTo>
                    <a:pt x="1406" y="3024"/>
                  </a:lnTo>
                  <a:lnTo>
                    <a:pt x="1393" y="2807"/>
                  </a:lnTo>
                  <a:lnTo>
                    <a:pt x="1379" y="2601"/>
                  </a:lnTo>
                  <a:lnTo>
                    <a:pt x="1364" y="2407"/>
                  </a:lnTo>
                  <a:lnTo>
                    <a:pt x="1348" y="2222"/>
                  </a:lnTo>
                  <a:lnTo>
                    <a:pt x="1330" y="2047"/>
                  </a:lnTo>
                  <a:lnTo>
                    <a:pt x="1311" y="1881"/>
                  </a:lnTo>
                  <a:lnTo>
                    <a:pt x="1291" y="1726"/>
                  </a:lnTo>
                  <a:lnTo>
                    <a:pt x="1268" y="1580"/>
                  </a:lnTo>
                  <a:lnTo>
                    <a:pt x="1245" y="1442"/>
                  </a:lnTo>
                  <a:lnTo>
                    <a:pt x="1218" y="1313"/>
                  </a:lnTo>
                  <a:lnTo>
                    <a:pt x="1190" y="1192"/>
                  </a:lnTo>
                  <a:lnTo>
                    <a:pt x="1158" y="1078"/>
                  </a:lnTo>
                  <a:lnTo>
                    <a:pt x="1125" y="973"/>
                  </a:lnTo>
                  <a:lnTo>
                    <a:pt x="1089" y="873"/>
                  </a:lnTo>
                  <a:lnTo>
                    <a:pt x="1049" y="781"/>
                  </a:lnTo>
                  <a:lnTo>
                    <a:pt x="1007" y="696"/>
                  </a:lnTo>
                  <a:lnTo>
                    <a:pt x="962" y="617"/>
                  </a:lnTo>
                  <a:lnTo>
                    <a:pt x="913" y="544"/>
                  </a:lnTo>
                  <a:lnTo>
                    <a:pt x="860" y="475"/>
                  </a:lnTo>
                  <a:lnTo>
                    <a:pt x="804" y="413"/>
                  </a:lnTo>
                  <a:lnTo>
                    <a:pt x="744" y="354"/>
                  </a:lnTo>
                  <a:lnTo>
                    <a:pt x="680" y="301"/>
                  </a:lnTo>
                  <a:lnTo>
                    <a:pt x="611" y="252"/>
                  </a:lnTo>
                  <a:lnTo>
                    <a:pt x="539" y="206"/>
                  </a:lnTo>
                  <a:lnTo>
                    <a:pt x="461" y="165"/>
                  </a:lnTo>
                  <a:lnTo>
                    <a:pt x="379" y="128"/>
                  </a:lnTo>
                  <a:lnTo>
                    <a:pt x="292" y="92"/>
                  </a:lnTo>
                  <a:lnTo>
                    <a:pt x="200" y="59"/>
                  </a:lnTo>
                  <a:lnTo>
                    <a:pt x="103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auto">
            <a:xfrm>
              <a:off x="3733800" y="5715000"/>
              <a:ext cx="5029201" cy="762000"/>
            </a:xfrm>
            <a:custGeom>
              <a:avLst/>
              <a:gdLst/>
              <a:ahLst/>
              <a:cxnLst>
                <a:cxn ang="0">
                  <a:pos x="17264" y="180"/>
                </a:cxn>
                <a:cxn ang="0">
                  <a:pos x="16706" y="689"/>
                </a:cxn>
                <a:cxn ang="0">
                  <a:pos x="15959" y="1141"/>
                </a:cxn>
                <a:cxn ang="0">
                  <a:pos x="15050" y="1535"/>
                </a:cxn>
                <a:cxn ang="0">
                  <a:pos x="14003" y="1871"/>
                </a:cxn>
                <a:cxn ang="0">
                  <a:pos x="12844" y="2151"/>
                </a:cxn>
                <a:cxn ang="0">
                  <a:pos x="11599" y="2374"/>
                </a:cxn>
                <a:cxn ang="0">
                  <a:pos x="10294" y="2540"/>
                </a:cxn>
                <a:cxn ang="0">
                  <a:pos x="8951" y="2649"/>
                </a:cxn>
                <a:cxn ang="0">
                  <a:pos x="7599" y="2704"/>
                </a:cxn>
                <a:cxn ang="0">
                  <a:pos x="6264" y="2702"/>
                </a:cxn>
                <a:cxn ang="0">
                  <a:pos x="4968" y="2645"/>
                </a:cxn>
                <a:cxn ang="0">
                  <a:pos x="3740" y="2534"/>
                </a:cxn>
                <a:cxn ang="0">
                  <a:pos x="2603" y="2367"/>
                </a:cxn>
                <a:cxn ang="0">
                  <a:pos x="1584" y="2147"/>
                </a:cxn>
                <a:cxn ang="0">
                  <a:pos x="708" y="1871"/>
                </a:cxn>
                <a:cxn ang="0">
                  <a:pos x="0" y="1543"/>
                </a:cxn>
                <a:cxn ang="0">
                  <a:pos x="341" y="1635"/>
                </a:cxn>
                <a:cxn ang="0">
                  <a:pos x="1155" y="1920"/>
                </a:cxn>
                <a:cxn ang="0">
                  <a:pos x="2121" y="2151"/>
                </a:cxn>
                <a:cxn ang="0">
                  <a:pos x="3215" y="2331"/>
                </a:cxn>
                <a:cxn ang="0">
                  <a:pos x="4413" y="2457"/>
                </a:cxn>
                <a:cxn ang="0">
                  <a:pos x="5686" y="2531"/>
                </a:cxn>
                <a:cxn ang="0">
                  <a:pos x="7011" y="2550"/>
                </a:cxn>
                <a:cxn ang="0">
                  <a:pos x="8361" y="2515"/>
                </a:cxn>
                <a:cxn ang="0">
                  <a:pos x="9712" y="2426"/>
                </a:cxn>
                <a:cxn ang="0">
                  <a:pos x="11037" y="2283"/>
                </a:cxn>
                <a:cxn ang="0">
                  <a:pos x="12311" y="2084"/>
                </a:cxn>
                <a:cxn ang="0">
                  <a:pos x="13509" y="1831"/>
                </a:cxn>
                <a:cxn ang="0">
                  <a:pos x="14604" y="1522"/>
                </a:cxn>
                <a:cxn ang="0">
                  <a:pos x="15571" y="1158"/>
                </a:cxn>
                <a:cxn ang="0">
                  <a:pos x="16386" y="737"/>
                </a:cxn>
                <a:cxn ang="0">
                  <a:pos x="17021" y="260"/>
                </a:cxn>
              </a:cxnLst>
              <a:rect l="0" t="0" r="r" b="b"/>
              <a:pathLst>
                <a:path w="17264" h="2710">
                  <a:moveTo>
                    <a:pt x="17264" y="0"/>
                  </a:moveTo>
                  <a:lnTo>
                    <a:pt x="17264" y="180"/>
                  </a:lnTo>
                  <a:lnTo>
                    <a:pt x="17010" y="442"/>
                  </a:lnTo>
                  <a:lnTo>
                    <a:pt x="16706" y="689"/>
                  </a:lnTo>
                  <a:lnTo>
                    <a:pt x="16354" y="923"/>
                  </a:lnTo>
                  <a:lnTo>
                    <a:pt x="15959" y="1141"/>
                  </a:lnTo>
                  <a:lnTo>
                    <a:pt x="15524" y="1345"/>
                  </a:lnTo>
                  <a:lnTo>
                    <a:pt x="15050" y="1535"/>
                  </a:lnTo>
                  <a:lnTo>
                    <a:pt x="14543" y="1710"/>
                  </a:lnTo>
                  <a:lnTo>
                    <a:pt x="14003" y="1871"/>
                  </a:lnTo>
                  <a:lnTo>
                    <a:pt x="13437" y="2018"/>
                  </a:lnTo>
                  <a:lnTo>
                    <a:pt x="12844" y="2151"/>
                  </a:lnTo>
                  <a:lnTo>
                    <a:pt x="12232" y="2269"/>
                  </a:lnTo>
                  <a:lnTo>
                    <a:pt x="11599" y="2374"/>
                  </a:lnTo>
                  <a:lnTo>
                    <a:pt x="10952" y="2464"/>
                  </a:lnTo>
                  <a:lnTo>
                    <a:pt x="10294" y="2540"/>
                  </a:lnTo>
                  <a:lnTo>
                    <a:pt x="9625" y="2602"/>
                  </a:lnTo>
                  <a:lnTo>
                    <a:pt x="8951" y="2649"/>
                  </a:lnTo>
                  <a:lnTo>
                    <a:pt x="8275" y="2684"/>
                  </a:lnTo>
                  <a:lnTo>
                    <a:pt x="7599" y="2704"/>
                  </a:lnTo>
                  <a:lnTo>
                    <a:pt x="6928" y="2710"/>
                  </a:lnTo>
                  <a:lnTo>
                    <a:pt x="6264" y="2702"/>
                  </a:lnTo>
                  <a:lnTo>
                    <a:pt x="5609" y="2681"/>
                  </a:lnTo>
                  <a:lnTo>
                    <a:pt x="4968" y="2645"/>
                  </a:lnTo>
                  <a:lnTo>
                    <a:pt x="4344" y="2597"/>
                  </a:lnTo>
                  <a:lnTo>
                    <a:pt x="3740" y="2534"/>
                  </a:lnTo>
                  <a:lnTo>
                    <a:pt x="3158" y="2457"/>
                  </a:lnTo>
                  <a:lnTo>
                    <a:pt x="2603" y="2367"/>
                  </a:lnTo>
                  <a:lnTo>
                    <a:pt x="2077" y="2264"/>
                  </a:lnTo>
                  <a:lnTo>
                    <a:pt x="1584" y="2147"/>
                  </a:lnTo>
                  <a:lnTo>
                    <a:pt x="1126" y="2016"/>
                  </a:lnTo>
                  <a:lnTo>
                    <a:pt x="708" y="1871"/>
                  </a:lnTo>
                  <a:lnTo>
                    <a:pt x="331" y="1714"/>
                  </a:lnTo>
                  <a:lnTo>
                    <a:pt x="0" y="1543"/>
                  </a:lnTo>
                  <a:lnTo>
                    <a:pt x="0" y="1474"/>
                  </a:lnTo>
                  <a:lnTo>
                    <a:pt x="341" y="1635"/>
                  </a:lnTo>
                  <a:lnTo>
                    <a:pt x="727" y="1784"/>
                  </a:lnTo>
                  <a:lnTo>
                    <a:pt x="1155" y="1920"/>
                  </a:lnTo>
                  <a:lnTo>
                    <a:pt x="1621" y="2042"/>
                  </a:lnTo>
                  <a:lnTo>
                    <a:pt x="2121" y="2151"/>
                  </a:lnTo>
                  <a:lnTo>
                    <a:pt x="2654" y="2249"/>
                  </a:lnTo>
                  <a:lnTo>
                    <a:pt x="3215" y="2331"/>
                  </a:lnTo>
                  <a:lnTo>
                    <a:pt x="3803" y="2401"/>
                  </a:lnTo>
                  <a:lnTo>
                    <a:pt x="4413" y="2457"/>
                  </a:lnTo>
                  <a:lnTo>
                    <a:pt x="5041" y="2500"/>
                  </a:lnTo>
                  <a:lnTo>
                    <a:pt x="5686" y="2531"/>
                  </a:lnTo>
                  <a:lnTo>
                    <a:pt x="6343" y="2547"/>
                  </a:lnTo>
                  <a:lnTo>
                    <a:pt x="7011" y="2550"/>
                  </a:lnTo>
                  <a:lnTo>
                    <a:pt x="7685" y="2539"/>
                  </a:lnTo>
                  <a:lnTo>
                    <a:pt x="8361" y="2515"/>
                  </a:lnTo>
                  <a:lnTo>
                    <a:pt x="9039" y="2478"/>
                  </a:lnTo>
                  <a:lnTo>
                    <a:pt x="9712" y="2426"/>
                  </a:lnTo>
                  <a:lnTo>
                    <a:pt x="10379" y="2361"/>
                  </a:lnTo>
                  <a:lnTo>
                    <a:pt x="11037" y="2283"/>
                  </a:lnTo>
                  <a:lnTo>
                    <a:pt x="11682" y="2190"/>
                  </a:lnTo>
                  <a:lnTo>
                    <a:pt x="12311" y="2084"/>
                  </a:lnTo>
                  <a:lnTo>
                    <a:pt x="12921" y="1964"/>
                  </a:lnTo>
                  <a:lnTo>
                    <a:pt x="13509" y="1831"/>
                  </a:lnTo>
                  <a:lnTo>
                    <a:pt x="14070" y="1683"/>
                  </a:lnTo>
                  <a:lnTo>
                    <a:pt x="14604" y="1522"/>
                  </a:lnTo>
                  <a:lnTo>
                    <a:pt x="15105" y="1347"/>
                  </a:lnTo>
                  <a:lnTo>
                    <a:pt x="15571" y="1158"/>
                  </a:lnTo>
                  <a:lnTo>
                    <a:pt x="15999" y="954"/>
                  </a:lnTo>
                  <a:lnTo>
                    <a:pt x="16386" y="737"/>
                  </a:lnTo>
                  <a:lnTo>
                    <a:pt x="16728" y="506"/>
                  </a:lnTo>
                  <a:lnTo>
                    <a:pt x="17021" y="260"/>
                  </a:lnTo>
                  <a:lnTo>
                    <a:pt x="17264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50000">
                  <a:schemeClr val="accent2"/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prstClr val="black"/>
                </a:solidFill>
                <a:latin typeface="Arial" charset="0"/>
              </a:endParaRPr>
            </a:p>
          </p:txBody>
        </p:sp>
      </p:grpSp>
      <p:grpSp>
        <p:nvGrpSpPr>
          <p:cNvPr id="8" name="Group 11"/>
          <p:cNvGrpSpPr>
            <a:grpSpLocks/>
          </p:cNvGrpSpPr>
          <p:nvPr/>
        </p:nvGrpSpPr>
        <p:grpSpPr bwMode="auto">
          <a:xfrm>
            <a:off x="0" y="2854327"/>
            <a:ext cx="3581400" cy="4003675"/>
            <a:chOff x="0" y="2533588"/>
            <a:chExt cx="8022336" cy="8966516"/>
          </a:xfrm>
        </p:grpSpPr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0" y="2533588"/>
              <a:ext cx="4128517" cy="25136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4" y="18"/>
                </a:cxn>
                <a:cxn ang="0">
                  <a:pos x="246" y="40"/>
                </a:cxn>
                <a:cxn ang="0">
                  <a:pos x="365" y="64"/>
                </a:cxn>
                <a:cxn ang="0">
                  <a:pos x="596" y="127"/>
                </a:cxn>
                <a:cxn ang="0">
                  <a:pos x="815" y="200"/>
                </a:cxn>
                <a:cxn ang="0">
                  <a:pos x="1025" y="286"/>
                </a:cxn>
                <a:cxn ang="0">
                  <a:pos x="1223" y="380"/>
                </a:cxn>
                <a:cxn ang="0">
                  <a:pos x="1411" y="482"/>
                </a:cxn>
                <a:cxn ang="0">
                  <a:pos x="1588" y="591"/>
                </a:cxn>
                <a:cxn ang="0">
                  <a:pos x="1753" y="707"/>
                </a:cxn>
                <a:cxn ang="0">
                  <a:pos x="1907" y="824"/>
                </a:cxn>
                <a:cxn ang="0">
                  <a:pos x="2047" y="946"/>
                </a:cxn>
                <a:cxn ang="0">
                  <a:pos x="2177" y="1066"/>
                </a:cxn>
                <a:cxn ang="0">
                  <a:pos x="2293" y="1189"/>
                </a:cxn>
                <a:cxn ang="0">
                  <a:pos x="2397" y="1308"/>
                </a:cxn>
                <a:cxn ang="0">
                  <a:pos x="2488" y="1423"/>
                </a:cxn>
                <a:cxn ang="0">
                  <a:pos x="2565" y="1534"/>
                </a:cxn>
                <a:cxn ang="0">
                  <a:pos x="2600" y="1587"/>
                </a:cxn>
                <a:cxn ang="0">
                  <a:pos x="2535" y="1522"/>
                </a:cxn>
                <a:cxn ang="0">
                  <a:pos x="2455" y="1451"/>
                </a:cxn>
                <a:cxn ang="0">
                  <a:pos x="2359" y="1375"/>
                </a:cxn>
                <a:cxn ang="0">
                  <a:pos x="2247" y="1294"/>
                </a:cxn>
                <a:cxn ang="0">
                  <a:pos x="2119" y="1215"/>
                </a:cxn>
                <a:cxn ang="0">
                  <a:pos x="1981" y="1134"/>
                </a:cxn>
                <a:cxn ang="0">
                  <a:pos x="1827" y="1058"/>
                </a:cxn>
                <a:cxn ang="0">
                  <a:pos x="1662" y="986"/>
                </a:cxn>
                <a:cxn ang="0">
                  <a:pos x="1486" y="921"/>
                </a:cxn>
                <a:cxn ang="0">
                  <a:pos x="1299" y="865"/>
                </a:cxn>
                <a:cxn ang="0">
                  <a:pos x="1103" y="819"/>
                </a:cxn>
                <a:cxn ang="0">
                  <a:pos x="896" y="787"/>
                </a:cxn>
                <a:cxn ang="0">
                  <a:pos x="791" y="776"/>
                </a:cxn>
                <a:cxn ang="0">
                  <a:pos x="683" y="769"/>
                </a:cxn>
                <a:cxn ang="0">
                  <a:pos x="573" y="768"/>
                </a:cxn>
                <a:cxn ang="0">
                  <a:pos x="462" y="769"/>
                </a:cxn>
                <a:cxn ang="0">
                  <a:pos x="348" y="776"/>
                </a:cxn>
                <a:cxn ang="0">
                  <a:pos x="234" y="787"/>
                </a:cxn>
                <a:cxn ang="0">
                  <a:pos x="117" y="806"/>
                </a:cxn>
                <a:cxn ang="0">
                  <a:pos x="0" y="827"/>
                </a:cxn>
                <a:cxn ang="0">
                  <a:pos x="0" y="0"/>
                </a:cxn>
              </a:cxnLst>
              <a:rect l="0" t="0" r="r" b="b"/>
              <a:pathLst>
                <a:path w="2600" h="1587">
                  <a:moveTo>
                    <a:pt x="0" y="0"/>
                  </a:moveTo>
                  <a:lnTo>
                    <a:pt x="0" y="0"/>
                  </a:lnTo>
                  <a:lnTo>
                    <a:pt x="63" y="8"/>
                  </a:lnTo>
                  <a:lnTo>
                    <a:pt x="124" y="18"/>
                  </a:lnTo>
                  <a:lnTo>
                    <a:pt x="185" y="28"/>
                  </a:lnTo>
                  <a:lnTo>
                    <a:pt x="246" y="40"/>
                  </a:lnTo>
                  <a:lnTo>
                    <a:pt x="305" y="53"/>
                  </a:lnTo>
                  <a:lnTo>
                    <a:pt x="365" y="64"/>
                  </a:lnTo>
                  <a:lnTo>
                    <a:pt x="480" y="94"/>
                  </a:lnTo>
                  <a:lnTo>
                    <a:pt x="596" y="127"/>
                  </a:lnTo>
                  <a:lnTo>
                    <a:pt x="706" y="162"/>
                  </a:lnTo>
                  <a:lnTo>
                    <a:pt x="815" y="200"/>
                  </a:lnTo>
                  <a:lnTo>
                    <a:pt x="921" y="241"/>
                  </a:lnTo>
                  <a:lnTo>
                    <a:pt x="1025" y="286"/>
                  </a:lnTo>
                  <a:lnTo>
                    <a:pt x="1126" y="330"/>
                  </a:lnTo>
                  <a:lnTo>
                    <a:pt x="1223" y="380"/>
                  </a:lnTo>
                  <a:lnTo>
                    <a:pt x="1319" y="429"/>
                  </a:lnTo>
                  <a:lnTo>
                    <a:pt x="1411" y="482"/>
                  </a:lnTo>
                  <a:lnTo>
                    <a:pt x="1502" y="537"/>
                  </a:lnTo>
                  <a:lnTo>
                    <a:pt x="1588" y="591"/>
                  </a:lnTo>
                  <a:lnTo>
                    <a:pt x="1672" y="649"/>
                  </a:lnTo>
                  <a:lnTo>
                    <a:pt x="1753" y="707"/>
                  </a:lnTo>
                  <a:lnTo>
                    <a:pt x="1831" y="764"/>
                  </a:lnTo>
                  <a:lnTo>
                    <a:pt x="1907" y="824"/>
                  </a:lnTo>
                  <a:lnTo>
                    <a:pt x="1979" y="885"/>
                  </a:lnTo>
                  <a:lnTo>
                    <a:pt x="2047" y="946"/>
                  </a:lnTo>
                  <a:lnTo>
                    <a:pt x="2113" y="1005"/>
                  </a:lnTo>
                  <a:lnTo>
                    <a:pt x="2177" y="1066"/>
                  </a:lnTo>
                  <a:lnTo>
                    <a:pt x="2237" y="1128"/>
                  </a:lnTo>
                  <a:lnTo>
                    <a:pt x="2293" y="1189"/>
                  </a:lnTo>
                  <a:lnTo>
                    <a:pt x="2347" y="1248"/>
                  </a:lnTo>
                  <a:lnTo>
                    <a:pt x="2397" y="1308"/>
                  </a:lnTo>
                  <a:lnTo>
                    <a:pt x="2445" y="1365"/>
                  </a:lnTo>
                  <a:lnTo>
                    <a:pt x="2488" y="1423"/>
                  </a:lnTo>
                  <a:lnTo>
                    <a:pt x="2529" y="1479"/>
                  </a:lnTo>
                  <a:lnTo>
                    <a:pt x="2565" y="1534"/>
                  </a:lnTo>
                  <a:lnTo>
                    <a:pt x="2600" y="1587"/>
                  </a:lnTo>
                  <a:lnTo>
                    <a:pt x="2600" y="1587"/>
                  </a:lnTo>
                  <a:lnTo>
                    <a:pt x="2570" y="1555"/>
                  </a:lnTo>
                  <a:lnTo>
                    <a:pt x="2535" y="1522"/>
                  </a:lnTo>
                  <a:lnTo>
                    <a:pt x="2497" y="1487"/>
                  </a:lnTo>
                  <a:lnTo>
                    <a:pt x="2455" y="1451"/>
                  </a:lnTo>
                  <a:lnTo>
                    <a:pt x="2408" y="1413"/>
                  </a:lnTo>
                  <a:lnTo>
                    <a:pt x="2359" y="1375"/>
                  </a:lnTo>
                  <a:lnTo>
                    <a:pt x="2304" y="1336"/>
                  </a:lnTo>
                  <a:lnTo>
                    <a:pt x="2247" y="1294"/>
                  </a:lnTo>
                  <a:lnTo>
                    <a:pt x="2185" y="1255"/>
                  </a:lnTo>
                  <a:lnTo>
                    <a:pt x="2119" y="1215"/>
                  </a:lnTo>
                  <a:lnTo>
                    <a:pt x="2052" y="1174"/>
                  </a:lnTo>
                  <a:lnTo>
                    <a:pt x="1981" y="1134"/>
                  </a:lnTo>
                  <a:lnTo>
                    <a:pt x="1905" y="1096"/>
                  </a:lnTo>
                  <a:lnTo>
                    <a:pt x="1827" y="1058"/>
                  </a:lnTo>
                  <a:lnTo>
                    <a:pt x="1746" y="1020"/>
                  </a:lnTo>
                  <a:lnTo>
                    <a:pt x="1662" y="986"/>
                  </a:lnTo>
                  <a:lnTo>
                    <a:pt x="1576" y="953"/>
                  </a:lnTo>
                  <a:lnTo>
                    <a:pt x="1486" y="921"/>
                  </a:lnTo>
                  <a:lnTo>
                    <a:pt x="1393" y="891"/>
                  </a:lnTo>
                  <a:lnTo>
                    <a:pt x="1299" y="865"/>
                  </a:lnTo>
                  <a:lnTo>
                    <a:pt x="1202" y="840"/>
                  </a:lnTo>
                  <a:lnTo>
                    <a:pt x="1103" y="819"/>
                  </a:lnTo>
                  <a:lnTo>
                    <a:pt x="1000" y="801"/>
                  </a:lnTo>
                  <a:lnTo>
                    <a:pt x="896" y="787"/>
                  </a:lnTo>
                  <a:lnTo>
                    <a:pt x="843" y="781"/>
                  </a:lnTo>
                  <a:lnTo>
                    <a:pt x="791" y="776"/>
                  </a:lnTo>
                  <a:lnTo>
                    <a:pt x="738" y="773"/>
                  </a:lnTo>
                  <a:lnTo>
                    <a:pt x="683" y="769"/>
                  </a:lnTo>
                  <a:lnTo>
                    <a:pt x="629" y="768"/>
                  </a:lnTo>
                  <a:lnTo>
                    <a:pt x="573" y="768"/>
                  </a:lnTo>
                  <a:lnTo>
                    <a:pt x="518" y="768"/>
                  </a:lnTo>
                  <a:lnTo>
                    <a:pt x="462" y="769"/>
                  </a:lnTo>
                  <a:lnTo>
                    <a:pt x="406" y="773"/>
                  </a:lnTo>
                  <a:lnTo>
                    <a:pt x="348" y="776"/>
                  </a:lnTo>
                  <a:lnTo>
                    <a:pt x="292" y="781"/>
                  </a:lnTo>
                  <a:lnTo>
                    <a:pt x="234" y="787"/>
                  </a:lnTo>
                  <a:lnTo>
                    <a:pt x="177" y="796"/>
                  </a:lnTo>
                  <a:lnTo>
                    <a:pt x="117" y="806"/>
                  </a:lnTo>
                  <a:lnTo>
                    <a:pt x="59" y="816"/>
                  </a:lnTo>
                  <a:lnTo>
                    <a:pt x="0" y="8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0" y="4979648"/>
              <a:ext cx="3182621" cy="6520456"/>
            </a:xfrm>
            <a:custGeom>
              <a:avLst/>
              <a:gdLst/>
              <a:ahLst/>
              <a:cxnLst>
                <a:cxn ang="0">
                  <a:pos x="0" y="776"/>
                </a:cxn>
                <a:cxn ang="0">
                  <a:pos x="0" y="776"/>
                </a:cxn>
                <a:cxn ang="0">
                  <a:pos x="38" y="703"/>
                </a:cxn>
                <a:cxn ang="0">
                  <a:pos x="78" y="634"/>
                </a:cxn>
                <a:cxn ang="0">
                  <a:pos x="119" y="566"/>
                </a:cxn>
                <a:cxn ang="0">
                  <a:pos x="162" y="502"/>
                </a:cxn>
                <a:cxn ang="0">
                  <a:pos x="208" y="441"/>
                </a:cxn>
                <a:cxn ang="0">
                  <a:pos x="256" y="381"/>
                </a:cxn>
                <a:cxn ang="0">
                  <a:pos x="305" y="327"/>
                </a:cxn>
                <a:cxn ang="0">
                  <a:pos x="330" y="300"/>
                </a:cxn>
                <a:cxn ang="0">
                  <a:pos x="357" y="274"/>
                </a:cxn>
                <a:cxn ang="0">
                  <a:pos x="385" y="249"/>
                </a:cxn>
                <a:cxn ang="0">
                  <a:pos x="411" y="226"/>
                </a:cxn>
                <a:cxn ang="0">
                  <a:pos x="439" y="203"/>
                </a:cxn>
                <a:cxn ang="0">
                  <a:pos x="469" y="182"/>
                </a:cxn>
                <a:cxn ang="0">
                  <a:pos x="497" y="160"/>
                </a:cxn>
                <a:cxn ang="0">
                  <a:pos x="527" y="140"/>
                </a:cxn>
                <a:cxn ang="0">
                  <a:pos x="558" y="122"/>
                </a:cxn>
                <a:cxn ang="0">
                  <a:pos x="588" y="104"/>
                </a:cxn>
                <a:cxn ang="0">
                  <a:pos x="619" y="87"/>
                </a:cxn>
                <a:cxn ang="0">
                  <a:pos x="652" y="71"/>
                </a:cxn>
                <a:cxn ang="0">
                  <a:pos x="685" y="56"/>
                </a:cxn>
                <a:cxn ang="0">
                  <a:pos x="718" y="43"/>
                </a:cxn>
                <a:cxn ang="0">
                  <a:pos x="751" y="31"/>
                </a:cxn>
                <a:cxn ang="0">
                  <a:pos x="786" y="20"/>
                </a:cxn>
                <a:cxn ang="0">
                  <a:pos x="822" y="10"/>
                </a:cxn>
                <a:cxn ang="0">
                  <a:pos x="857" y="0"/>
                </a:cxn>
                <a:cxn ang="0">
                  <a:pos x="857" y="0"/>
                </a:cxn>
                <a:cxn ang="0">
                  <a:pos x="806" y="46"/>
                </a:cxn>
                <a:cxn ang="0">
                  <a:pos x="754" y="94"/>
                </a:cxn>
                <a:cxn ang="0">
                  <a:pos x="706" y="144"/>
                </a:cxn>
                <a:cxn ang="0">
                  <a:pos x="660" y="196"/>
                </a:cxn>
                <a:cxn ang="0">
                  <a:pos x="617" y="249"/>
                </a:cxn>
                <a:cxn ang="0">
                  <a:pos x="576" y="304"/>
                </a:cxn>
                <a:cxn ang="0">
                  <a:pos x="536" y="362"/>
                </a:cxn>
                <a:cxn ang="0">
                  <a:pos x="498" y="419"/>
                </a:cxn>
                <a:cxn ang="0">
                  <a:pos x="462" y="479"/>
                </a:cxn>
                <a:cxn ang="0">
                  <a:pos x="429" y="538"/>
                </a:cxn>
                <a:cxn ang="0">
                  <a:pos x="398" y="601"/>
                </a:cxn>
                <a:cxn ang="0">
                  <a:pos x="368" y="664"/>
                </a:cxn>
                <a:cxn ang="0">
                  <a:pos x="340" y="728"/>
                </a:cxn>
                <a:cxn ang="0">
                  <a:pos x="315" y="792"/>
                </a:cxn>
                <a:cxn ang="0">
                  <a:pos x="291" y="858"/>
                </a:cxn>
                <a:cxn ang="0">
                  <a:pos x="269" y="925"/>
                </a:cxn>
                <a:cxn ang="0">
                  <a:pos x="249" y="992"/>
                </a:cxn>
                <a:cxn ang="0">
                  <a:pos x="229" y="1060"/>
                </a:cxn>
                <a:cxn ang="0">
                  <a:pos x="213" y="1128"/>
                </a:cxn>
                <a:cxn ang="0">
                  <a:pos x="198" y="1197"/>
                </a:cxn>
                <a:cxn ang="0">
                  <a:pos x="185" y="1266"/>
                </a:cxn>
                <a:cxn ang="0">
                  <a:pos x="173" y="1336"/>
                </a:cxn>
                <a:cxn ang="0">
                  <a:pos x="162" y="1405"/>
                </a:cxn>
                <a:cxn ang="0">
                  <a:pos x="154" y="1474"/>
                </a:cxn>
                <a:cxn ang="0">
                  <a:pos x="147" y="1544"/>
                </a:cxn>
                <a:cxn ang="0">
                  <a:pos x="140" y="1613"/>
                </a:cxn>
                <a:cxn ang="0">
                  <a:pos x="137" y="1682"/>
                </a:cxn>
                <a:cxn ang="0">
                  <a:pos x="134" y="1752"/>
                </a:cxn>
                <a:cxn ang="0">
                  <a:pos x="132" y="1821"/>
                </a:cxn>
                <a:cxn ang="0">
                  <a:pos x="132" y="1889"/>
                </a:cxn>
                <a:cxn ang="0">
                  <a:pos x="134" y="1956"/>
                </a:cxn>
                <a:cxn ang="0">
                  <a:pos x="135" y="2024"/>
                </a:cxn>
                <a:cxn ang="0">
                  <a:pos x="0" y="2024"/>
                </a:cxn>
                <a:cxn ang="0">
                  <a:pos x="0" y="776"/>
                </a:cxn>
                <a:cxn ang="0">
                  <a:pos x="0" y="776"/>
                </a:cxn>
              </a:cxnLst>
              <a:rect l="0" t="0" r="r" b="b"/>
              <a:pathLst>
                <a:path w="857" h="2024">
                  <a:moveTo>
                    <a:pt x="0" y="776"/>
                  </a:moveTo>
                  <a:lnTo>
                    <a:pt x="0" y="776"/>
                  </a:lnTo>
                  <a:lnTo>
                    <a:pt x="38" y="703"/>
                  </a:lnTo>
                  <a:lnTo>
                    <a:pt x="78" y="634"/>
                  </a:lnTo>
                  <a:lnTo>
                    <a:pt x="119" y="566"/>
                  </a:lnTo>
                  <a:lnTo>
                    <a:pt x="162" y="502"/>
                  </a:lnTo>
                  <a:lnTo>
                    <a:pt x="208" y="441"/>
                  </a:lnTo>
                  <a:lnTo>
                    <a:pt x="256" y="381"/>
                  </a:lnTo>
                  <a:lnTo>
                    <a:pt x="305" y="327"/>
                  </a:lnTo>
                  <a:lnTo>
                    <a:pt x="330" y="300"/>
                  </a:lnTo>
                  <a:lnTo>
                    <a:pt x="357" y="274"/>
                  </a:lnTo>
                  <a:lnTo>
                    <a:pt x="385" y="249"/>
                  </a:lnTo>
                  <a:lnTo>
                    <a:pt x="411" y="226"/>
                  </a:lnTo>
                  <a:lnTo>
                    <a:pt x="439" y="203"/>
                  </a:lnTo>
                  <a:lnTo>
                    <a:pt x="469" y="182"/>
                  </a:lnTo>
                  <a:lnTo>
                    <a:pt x="497" y="160"/>
                  </a:lnTo>
                  <a:lnTo>
                    <a:pt x="527" y="140"/>
                  </a:lnTo>
                  <a:lnTo>
                    <a:pt x="558" y="122"/>
                  </a:lnTo>
                  <a:lnTo>
                    <a:pt x="588" y="104"/>
                  </a:lnTo>
                  <a:lnTo>
                    <a:pt x="619" y="87"/>
                  </a:lnTo>
                  <a:lnTo>
                    <a:pt x="652" y="71"/>
                  </a:lnTo>
                  <a:lnTo>
                    <a:pt x="685" y="56"/>
                  </a:lnTo>
                  <a:lnTo>
                    <a:pt x="718" y="43"/>
                  </a:lnTo>
                  <a:lnTo>
                    <a:pt x="751" y="31"/>
                  </a:lnTo>
                  <a:lnTo>
                    <a:pt x="786" y="20"/>
                  </a:lnTo>
                  <a:lnTo>
                    <a:pt x="822" y="10"/>
                  </a:lnTo>
                  <a:lnTo>
                    <a:pt x="857" y="0"/>
                  </a:lnTo>
                  <a:lnTo>
                    <a:pt x="857" y="0"/>
                  </a:lnTo>
                  <a:lnTo>
                    <a:pt x="806" y="46"/>
                  </a:lnTo>
                  <a:lnTo>
                    <a:pt x="754" y="94"/>
                  </a:lnTo>
                  <a:lnTo>
                    <a:pt x="706" y="144"/>
                  </a:lnTo>
                  <a:lnTo>
                    <a:pt x="660" y="196"/>
                  </a:lnTo>
                  <a:lnTo>
                    <a:pt x="617" y="249"/>
                  </a:lnTo>
                  <a:lnTo>
                    <a:pt x="576" y="304"/>
                  </a:lnTo>
                  <a:lnTo>
                    <a:pt x="536" y="362"/>
                  </a:lnTo>
                  <a:lnTo>
                    <a:pt x="498" y="419"/>
                  </a:lnTo>
                  <a:lnTo>
                    <a:pt x="462" y="479"/>
                  </a:lnTo>
                  <a:lnTo>
                    <a:pt x="429" y="538"/>
                  </a:lnTo>
                  <a:lnTo>
                    <a:pt x="398" y="601"/>
                  </a:lnTo>
                  <a:lnTo>
                    <a:pt x="368" y="664"/>
                  </a:lnTo>
                  <a:lnTo>
                    <a:pt x="340" y="728"/>
                  </a:lnTo>
                  <a:lnTo>
                    <a:pt x="315" y="792"/>
                  </a:lnTo>
                  <a:lnTo>
                    <a:pt x="291" y="858"/>
                  </a:lnTo>
                  <a:lnTo>
                    <a:pt x="269" y="925"/>
                  </a:lnTo>
                  <a:lnTo>
                    <a:pt x="249" y="992"/>
                  </a:lnTo>
                  <a:lnTo>
                    <a:pt x="229" y="1060"/>
                  </a:lnTo>
                  <a:lnTo>
                    <a:pt x="213" y="1128"/>
                  </a:lnTo>
                  <a:lnTo>
                    <a:pt x="198" y="1197"/>
                  </a:lnTo>
                  <a:lnTo>
                    <a:pt x="185" y="1266"/>
                  </a:lnTo>
                  <a:lnTo>
                    <a:pt x="173" y="1336"/>
                  </a:lnTo>
                  <a:lnTo>
                    <a:pt x="162" y="1405"/>
                  </a:lnTo>
                  <a:lnTo>
                    <a:pt x="154" y="1474"/>
                  </a:lnTo>
                  <a:lnTo>
                    <a:pt x="147" y="1544"/>
                  </a:lnTo>
                  <a:lnTo>
                    <a:pt x="140" y="1613"/>
                  </a:lnTo>
                  <a:lnTo>
                    <a:pt x="137" y="1682"/>
                  </a:lnTo>
                  <a:lnTo>
                    <a:pt x="134" y="1752"/>
                  </a:lnTo>
                  <a:lnTo>
                    <a:pt x="132" y="1821"/>
                  </a:lnTo>
                  <a:lnTo>
                    <a:pt x="132" y="1889"/>
                  </a:lnTo>
                  <a:lnTo>
                    <a:pt x="134" y="1956"/>
                  </a:lnTo>
                  <a:lnTo>
                    <a:pt x="135" y="2024"/>
                  </a:lnTo>
                  <a:lnTo>
                    <a:pt x="0" y="2024"/>
                  </a:lnTo>
                  <a:lnTo>
                    <a:pt x="0" y="776"/>
                  </a:lnTo>
                  <a:lnTo>
                    <a:pt x="0" y="776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44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0" y="3372643"/>
              <a:ext cx="2894584" cy="2154524"/>
            </a:xfrm>
            <a:custGeom>
              <a:avLst/>
              <a:gdLst/>
              <a:ahLst/>
              <a:cxnLst>
                <a:cxn ang="0">
                  <a:pos x="0" y="118"/>
                </a:cxn>
                <a:cxn ang="0">
                  <a:pos x="165" y="69"/>
                </a:cxn>
                <a:cxn ang="0">
                  <a:pos x="327" y="33"/>
                </a:cxn>
                <a:cxn ang="0">
                  <a:pos x="487" y="11"/>
                </a:cxn>
                <a:cxn ang="0">
                  <a:pos x="645" y="1"/>
                </a:cxn>
                <a:cxn ang="0">
                  <a:pos x="797" y="1"/>
                </a:cxn>
                <a:cxn ang="0">
                  <a:pos x="946" y="13"/>
                </a:cxn>
                <a:cxn ang="0">
                  <a:pos x="1088" y="33"/>
                </a:cxn>
                <a:cxn ang="0">
                  <a:pos x="1225" y="62"/>
                </a:cxn>
                <a:cxn ang="0">
                  <a:pos x="1352" y="97"/>
                </a:cxn>
                <a:cxn ang="0">
                  <a:pos x="1472" y="138"/>
                </a:cxn>
                <a:cxn ang="0">
                  <a:pos x="1585" y="184"/>
                </a:cxn>
                <a:cxn ang="0">
                  <a:pos x="1685" y="236"/>
                </a:cxn>
                <a:cxn ang="0">
                  <a:pos x="1776" y="288"/>
                </a:cxn>
                <a:cxn ang="0">
                  <a:pos x="1854" y="343"/>
                </a:cxn>
                <a:cxn ang="0">
                  <a:pos x="1921" y="399"/>
                </a:cxn>
                <a:cxn ang="0">
                  <a:pos x="1974" y="455"/>
                </a:cxn>
                <a:cxn ang="0">
                  <a:pos x="1920" y="434"/>
                </a:cxn>
                <a:cxn ang="0">
                  <a:pos x="1804" y="394"/>
                </a:cxn>
                <a:cxn ang="0">
                  <a:pos x="1680" y="361"/>
                </a:cxn>
                <a:cxn ang="0">
                  <a:pos x="1548" y="338"/>
                </a:cxn>
                <a:cxn ang="0">
                  <a:pos x="1413" y="323"/>
                </a:cxn>
                <a:cxn ang="0">
                  <a:pos x="1273" y="321"/>
                </a:cxn>
                <a:cxn ang="0">
                  <a:pos x="1132" y="331"/>
                </a:cxn>
                <a:cxn ang="0">
                  <a:pos x="990" y="356"/>
                </a:cxn>
                <a:cxn ang="0">
                  <a:pos x="919" y="374"/>
                </a:cxn>
                <a:cxn ang="0">
                  <a:pos x="850" y="396"/>
                </a:cxn>
                <a:cxn ang="0">
                  <a:pos x="781" y="424"/>
                </a:cxn>
                <a:cxn ang="0">
                  <a:pos x="711" y="455"/>
                </a:cxn>
                <a:cxn ang="0">
                  <a:pos x="645" y="490"/>
                </a:cxn>
                <a:cxn ang="0">
                  <a:pos x="579" y="531"/>
                </a:cxn>
                <a:cxn ang="0">
                  <a:pos x="515" y="577"/>
                </a:cxn>
                <a:cxn ang="0">
                  <a:pos x="452" y="629"/>
                </a:cxn>
                <a:cxn ang="0">
                  <a:pos x="391" y="685"/>
                </a:cxn>
                <a:cxn ang="0">
                  <a:pos x="333" y="747"/>
                </a:cxn>
                <a:cxn ang="0">
                  <a:pos x="277" y="815"/>
                </a:cxn>
                <a:cxn ang="0">
                  <a:pos x="223" y="889"/>
                </a:cxn>
                <a:cxn ang="0">
                  <a:pos x="172" y="970"/>
                </a:cxn>
                <a:cxn ang="0">
                  <a:pos x="124" y="1056"/>
                </a:cxn>
                <a:cxn ang="0">
                  <a:pos x="79" y="1150"/>
                </a:cxn>
                <a:cxn ang="0">
                  <a:pos x="38" y="1249"/>
                </a:cxn>
                <a:cxn ang="0">
                  <a:pos x="0" y="1357"/>
                </a:cxn>
                <a:cxn ang="0">
                  <a:pos x="0" y="118"/>
                </a:cxn>
              </a:cxnLst>
              <a:rect l="0" t="0" r="r" b="b"/>
              <a:pathLst>
                <a:path w="1974" h="1357">
                  <a:moveTo>
                    <a:pt x="0" y="118"/>
                  </a:moveTo>
                  <a:lnTo>
                    <a:pt x="0" y="118"/>
                  </a:lnTo>
                  <a:lnTo>
                    <a:pt x="83" y="92"/>
                  </a:lnTo>
                  <a:lnTo>
                    <a:pt x="165" y="69"/>
                  </a:lnTo>
                  <a:lnTo>
                    <a:pt x="246" y="49"/>
                  </a:lnTo>
                  <a:lnTo>
                    <a:pt x="327" y="33"/>
                  </a:lnTo>
                  <a:lnTo>
                    <a:pt x="408" y="21"/>
                  </a:lnTo>
                  <a:lnTo>
                    <a:pt x="487" y="11"/>
                  </a:lnTo>
                  <a:lnTo>
                    <a:pt x="566" y="5"/>
                  </a:lnTo>
                  <a:lnTo>
                    <a:pt x="645" y="1"/>
                  </a:lnTo>
                  <a:lnTo>
                    <a:pt x="721" y="0"/>
                  </a:lnTo>
                  <a:lnTo>
                    <a:pt x="797" y="1"/>
                  </a:lnTo>
                  <a:lnTo>
                    <a:pt x="873" y="6"/>
                  </a:lnTo>
                  <a:lnTo>
                    <a:pt x="946" y="13"/>
                  </a:lnTo>
                  <a:lnTo>
                    <a:pt x="1018" y="23"/>
                  </a:lnTo>
                  <a:lnTo>
                    <a:pt x="1088" y="33"/>
                  </a:lnTo>
                  <a:lnTo>
                    <a:pt x="1157" y="47"/>
                  </a:lnTo>
                  <a:lnTo>
                    <a:pt x="1225" y="62"/>
                  </a:lnTo>
                  <a:lnTo>
                    <a:pt x="1289" y="79"/>
                  </a:lnTo>
                  <a:lnTo>
                    <a:pt x="1352" y="97"/>
                  </a:lnTo>
                  <a:lnTo>
                    <a:pt x="1413" y="117"/>
                  </a:lnTo>
                  <a:lnTo>
                    <a:pt x="1472" y="138"/>
                  </a:lnTo>
                  <a:lnTo>
                    <a:pt x="1530" y="161"/>
                  </a:lnTo>
                  <a:lnTo>
                    <a:pt x="1585" y="184"/>
                  </a:lnTo>
                  <a:lnTo>
                    <a:pt x="1636" y="209"/>
                  </a:lnTo>
                  <a:lnTo>
                    <a:pt x="1685" y="236"/>
                  </a:lnTo>
                  <a:lnTo>
                    <a:pt x="1732" y="262"/>
                  </a:lnTo>
                  <a:lnTo>
                    <a:pt x="1776" y="288"/>
                  </a:lnTo>
                  <a:lnTo>
                    <a:pt x="1816" y="315"/>
                  </a:lnTo>
                  <a:lnTo>
                    <a:pt x="1854" y="343"/>
                  </a:lnTo>
                  <a:lnTo>
                    <a:pt x="1888" y="371"/>
                  </a:lnTo>
                  <a:lnTo>
                    <a:pt x="1921" y="399"/>
                  </a:lnTo>
                  <a:lnTo>
                    <a:pt x="1949" y="427"/>
                  </a:lnTo>
                  <a:lnTo>
                    <a:pt x="1974" y="455"/>
                  </a:lnTo>
                  <a:lnTo>
                    <a:pt x="1974" y="455"/>
                  </a:lnTo>
                  <a:lnTo>
                    <a:pt x="1920" y="434"/>
                  </a:lnTo>
                  <a:lnTo>
                    <a:pt x="1864" y="412"/>
                  </a:lnTo>
                  <a:lnTo>
                    <a:pt x="1804" y="394"/>
                  </a:lnTo>
                  <a:lnTo>
                    <a:pt x="1743" y="376"/>
                  </a:lnTo>
                  <a:lnTo>
                    <a:pt x="1680" y="361"/>
                  </a:lnTo>
                  <a:lnTo>
                    <a:pt x="1614" y="348"/>
                  </a:lnTo>
                  <a:lnTo>
                    <a:pt x="1548" y="338"/>
                  </a:lnTo>
                  <a:lnTo>
                    <a:pt x="1481" y="330"/>
                  </a:lnTo>
                  <a:lnTo>
                    <a:pt x="1413" y="323"/>
                  </a:lnTo>
                  <a:lnTo>
                    <a:pt x="1344" y="320"/>
                  </a:lnTo>
                  <a:lnTo>
                    <a:pt x="1273" y="321"/>
                  </a:lnTo>
                  <a:lnTo>
                    <a:pt x="1203" y="325"/>
                  </a:lnTo>
                  <a:lnTo>
                    <a:pt x="1132" y="331"/>
                  </a:lnTo>
                  <a:lnTo>
                    <a:pt x="1061" y="341"/>
                  </a:lnTo>
                  <a:lnTo>
                    <a:pt x="990" y="356"/>
                  </a:lnTo>
                  <a:lnTo>
                    <a:pt x="954" y="364"/>
                  </a:lnTo>
                  <a:lnTo>
                    <a:pt x="919" y="374"/>
                  </a:lnTo>
                  <a:lnTo>
                    <a:pt x="885" y="384"/>
                  </a:lnTo>
                  <a:lnTo>
                    <a:pt x="850" y="396"/>
                  </a:lnTo>
                  <a:lnTo>
                    <a:pt x="815" y="409"/>
                  </a:lnTo>
                  <a:lnTo>
                    <a:pt x="781" y="424"/>
                  </a:lnTo>
                  <a:lnTo>
                    <a:pt x="746" y="439"/>
                  </a:lnTo>
                  <a:lnTo>
                    <a:pt x="711" y="455"/>
                  </a:lnTo>
                  <a:lnTo>
                    <a:pt x="678" y="472"/>
                  </a:lnTo>
                  <a:lnTo>
                    <a:pt x="645" y="490"/>
                  </a:lnTo>
                  <a:lnTo>
                    <a:pt x="612" y="510"/>
                  </a:lnTo>
                  <a:lnTo>
                    <a:pt x="579" y="531"/>
                  </a:lnTo>
                  <a:lnTo>
                    <a:pt x="546" y="554"/>
                  </a:lnTo>
                  <a:lnTo>
                    <a:pt x="515" y="577"/>
                  </a:lnTo>
                  <a:lnTo>
                    <a:pt x="484" y="602"/>
                  </a:lnTo>
                  <a:lnTo>
                    <a:pt x="452" y="629"/>
                  </a:lnTo>
                  <a:lnTo>
                    <a:pt x="421" y="657"/>
                  </a:lnTo>
                  <a:lnTo>
                    <a:pt x="391" y="685"/>
                  </a:lnTo>
                  <a:lnTo>
                    <a:pt x="361" y="716"/>
                  </a:lnTo>
                  <a:lnTo>
                    <a:pt x="333" y="747"/>
                  </a:lnTo>
                  <a:lnTo>
                    <a:pt x="304" y="780"/>
                  </a:lnTo>
                  <a:lnTo>
                    <a:pt x="277" y="815"/>
                  </a:lnTo>
                  <a:lnTo>
                    <a:pt x="249" y="851"/>
                  </a:lnTo>
                  <a:lnTo>
                    <a:pt x="223" y="889"/>
                  </a:lnTo>
                  <a:lnTo>
                    <a:pt x="198" y="929"/>
                  </a:lnTo>
                  <a:lnTo>
                    <a:pt x="172" y="970"/>
                  </a:lnTo>
                  <a:lnTo>
                    <a:pt x="149" y="1012"/>
                  </a:lnTo>
                  <a:lnTo>
                    <a:pt x="124" y="1056"/>
                  </a:lnTo>
                  <a:lnTo>
                    <a:pt x="101" y="1102"/>
                  </a:lnTo>
                  <a:lnTo>
                    <a:pt x="79" y="1150"/>
                  </a:lnTo>
                  <a:lnTo>
                    <a:pt x="58" y="1198"/>
                  </a:lnTo>
                  <a:lnTo>
                    <a:pt x="38" y="1249"/>
                  </a:lnTo>
                  <a:lnTo>
                    <a:pt x="18" y="1302"/>
                  </a:lnTo>
                  <a:lnTo>
                    <a:pt x="0" y="1357"/>
                  </a:lnTo>
                  <a:lnTo>
                    <a:pt x="0" y="118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1504189" y="5587609"/>
              <a:ext cx="6518147" cy="5912495"/>
            </a:xfrm>
            <a:custGeom>
              <a:avLst/>
              <a:gdLst/>
              <a:ahLst/>
              <a:cxnLst>
                <a:cxn ang="0">
                  <a:pos x="1377" y="130"/>
                </a:cxn>
                <a:cxn ang="0">
                  <a:pos x="1299" y="89"/>
                </a:cxn>
                <a:cxn ang="0">
                  <a:pos x="1220" y="56"/>
                </a:cxn>
                <a:cxn ang="0">
                  <a:pos x="1137" y="30"/>
                </a:cxn>
                <a:cxn ang="0">
                  <a:pos x="1052" y="11"/>
                </a:cxn>
                <a:cxn ang="0">
                  <a:pos x="966" y="2"/>
                </a:cxn>
                <a:cxn ang="0">
                  <a:pos x="880" y="0"/>
                </a:cxn>
                <a:cxn ang="0">
                  <a:pos x="794" y="5"/>
                </a:cxn>
                <a:cxn ang="0">
                  <a:pos x="708" y="18"/>
                </a:cxn>
                <a:cxn ang="0">
                  <a:pos x="624" y="40"/>
                </a:cxn>
                <a:cxn ang="0">
                  <a:pos x="543" y="69"/>
                </a:cxn>
                <a:cxn ang="0">
                  <a:pos x="466" y="107"/>
                </a:cxn>
                <a:cxn ang="0">
                  <a:pos x="391" y="155"/>
                </a:cxn>
                <a:cxn ang="0">
                  <a:pos x="322" y="210"/>
                </a:cxn>
                <a:cxn ang="0">
                  <a:pos x="258" y="272"/>
                </a:cxn>
                <a:cxn ang="0">
                  <a:pos x="200" y="345"/>
                </a:cxn>
                <a:cxn ang="0">
                  <a:pos x="149" y="426"/>
                </a:cxn>
                <a:cxn ang="0">
                  <a:pos x="124" y="472"/>
                </a:cxn>
                <a:cxn ang="0">
                  <a:pos x="83" y="568"/>
                </a:cxn>
                <a:cxn ang="0">
                  <a:pos x="48" y="667"/>
                </a:cxn>
                <a:cxn ang="0">
                  <a:pos x="23" y="769"/>
                </a:cxn>
                <a:cxn ang="0">
                  <a:pos x="7" y="875"/>
                </a:cxn>
                <a:cxn ang="0">
                  <a:pos x="0" y="982"/>
                </a:cxn>
                <a:cxn ang="0">
                  <a:pos x="2" y="1090"/>
                </a:cxn>
                <a:cxn ang="0">
                  <a:pos x="12" y="1200"/>
                </a:cxn>
                <a:cxn ang="0">
                  <a:pos x="31" y="1311"/>
                </a:cxn>
                <a:cxn ang="0">
                  <a:pos x="61" y="1420"/>
                </a:cxn>
                <a:cxn ang="0">
                  <a:pos x="101" y="1529"/>
                </a:cxn>
                <a:cxn ang="0">
                  <a:pos x="149" y="1636"/>
                </a:cxn>
                <a:cxn ang="0">
                  <a:pos x="206" y="1742"/>
                </a:cxn>
                <a:cxn ang="0">
                  <a:pos x="274" y="1844"/>
                </a:cxn>
                <a:cxn ang="0">
                  <a:pos x="353" y="1943"/>
                </a:cxn>
                <a:cxn ang="0">
                  <a:pos x="441" y="2039"/>
                </a:cxn>
                <a:cxn ang="0">
                  <a:pos x="2552" y="2085"/>
                </a:cxn>
                <a:cxn ang="0">
                  <a:pos x="2526" y="2070"/>
                </a:cxn>
                <a:cxn ang="0">
                  <a:pos x="2336" y="1955"/>
                </a:cxn>
                <a:cxn ang="0">
                  <a:pos x="2192" y="1860"/>
                </a:cxn>
                <a:cxn ang="0">
                  <a:pos x="2025" y="1748"/>
                </a:cxn>
                <a:cxn ang="0">
                  <a:pos x="1849" y="1619"/>
                </a:cxn>
                <a:cxn ang="0">
                  <a:pos x="1667" y="1477"/>
                </a:cxn>
                <a:cxn ang="0">
                  <a:pos x="1492" y="1326"/>
                </a:cxn>
                <a:cxn ang="0">
                  <a:pos x="1410" y="1246"/>
                </a:cxn>
                <a:cxn ang="0">
                  <a:pos x="1332" y="1167"/>
                </a:cxn>
                <a:cxn ang="0">
                  <a:pos x="1261" y="1086"/>
                </a:cxn>
                <a:cxn ang="0">
                  <a:pos x="1195" y="1004"/>
                </a:cxn>
                <a:cxn ang="0">
                  <a:pos x="1139" y="923"/>
                </a:cxn>
                <a:cxn ang="0">
                  <a:pos x="1091" y="840"/>
                </a:cxn>
                <a:cxn ang="0">
                  <a:pos x="1055" y="761"/>
                </a:cxn>
                <a:cxn ang="0">
                  <a:pos x="1030" y="680"/>
                </a:cxn>
                <a:cxn ang="0">
                  <a:pos x="1017" y="602"/>
                </a:cxn>
                <a:cxn ang="0">
                  <a:pos x="1019" y="527"/>
                </a:cxn>
                <a:cxn ang="0">
                  <a:pos x="1028" y="470"/>
                </a:cxn>
                <a:cxn ang="0">
                  <a:pos x="1040" y="434"/>
                </a:cxn>
                <a:cxn ang="0">
                  <a:pos x="1057" y="398"/>
                </a:cxn>
                <a:cxn ang="0">
                  <a:pos x="1076" y="363"/>
                </a:cxn>
                <a:cxn ang="0">
                  <a:pos x="1101" y="330"/>
                </a:cxn>
                <a:cxn ang="0">
                  <a:pos x="1131" y="295"/>
                </a:cxn>
                <a:cxn ang="0">
                  <a:pos x="1182" y="248"/>
                </a:cxn>
                <a:cxn ang="0">
                  <a:pos x="1269" y="186"/>
                </a:cxn>
                <a:cxn ang="0">
                  <a:pos x="1377" y="130"/>
                </a:cxn>
              </a:cxnLst>
              <a:rect l="0" t="0" r="r" b="b"/>
              <a:pathLst>
                <a:path w="2552" h="2085">
                  <a:moveTo>
                    <a:pt x="1377" y="130"/>
                  </a:moveTo>
                  <a:lnTo>
                    <a:pt x="1377" y="130"/>
                  </a:lnTo>
                  <a:lnTo>
                    <a:pt x="1339" y="109"/>
                  </a:lnTo>
                  <a:lnTo>
                    <a:pt x="1299" y="89"/>
                  </a:lnTo>
                  <a:lnTo>
                    <a:pt x="1260" y="73"/>
                  </a:lnTo>
                  <a:lnTo>
                    <a:pt x="1220" y="56"/>
                  </a:lnTo>
                  <a:lnTo>
                    <a:pt x="1179" y="43"/>
                  </a:lnTo>
                  <a:lnTo>
                    <a:pt x="1137" y="30"/>
                  </a:lnTo>
                  <a:lnTo>
                    <a:pt x="1094" y="20"/>
                  </a:lnTo>
                  <a:lnTo>
                    <a:pt x="1052" y="11"/>
                  </a:lnTo>
                  <a:lnTo>
                    <a:pt x="1009" y="7"/>
                  </a:lnTo>
                  <a:lnTo>
                    <a:pt x="966" y="2"/>
                  </a:lnTo>
                  <a:lnTo>
                    <a:pt x="923" y="0"/>
                  </a:lnTo>
                  <a:lnTo>
                    <a:pt x="880" y="0"/>
                  </a:lnTo>
                  <a:lnTo>
                    <a:pt x="837" y="2"/>
                  </a:lnTo>
                  <a:lnTo>
                    <a:pt x="794" y="5"/>
                  </a:lnTo>
                  <a:lnTo>
                    <a:pt x="751" y="10"/>
                  </a:lnTo>
                  <a:lnTo>
                    <a:pt x="708" y="18"/>
                  </a:lnTo>
                  <a:lnTo>
                    <a:pt x="667" y="28"/>
                  </a:lnTo>
                  <a:lnTo>
                    <a:pt x="624" y="40"/>
                  </a:lnTo>
                  <a:lnTo>
                    <a:pt x="584" y="54"/>
                  </a:lnTo>
                  <a:lnTo>
                    <a:pt x="543" y="69"/>
                  </a:lnTo>
                  <a:lnTo>
                    <a:pt x="504" y="87"/>
                  </a:lnTo>
                  <a:lnTo>
                    <a:pt x="466" y="107"/>
                  </a:lnTo>
                  <a:lnTo>
                    <a:pt x="428" y="130"/>
                  </a:lnTo>
                  <a:lnTo>
                    <a:pt x="391" y="155"/>
                  </a:lnTo>
                  <a:lnTo>
                    <a:pt x="357" y="182"/>
                  </a:lnTo>
                  <a:lnTo>
                    <a:pt x="322" y="210"/>
                  </a:lnTo>
                  <a:lnTo>
                    <a:pt x="289" y="241"/>
                  </a:lnTo>
                  <a:lnTo>
                    <a:pt x="258" y="272"/>
                  </a:lnTo>
                  <a:lnTo>
                    <a:pt x="228" y="309"/>
                  </a:lnTo>
                  <a:lnTo>
                    <a:pt x="200" y="345"/>
                  </a:lnTo>
                  <a:lnTo>
                    <a:pt x="173" y="385"/>
                  </a:lnTo>
                  <a:lnTo>
                    <a:pt x="149" y="426"/>
                  </a:lnTo>
                  <a:lnTo>
                    <a:pt x="149" y="426"/>
                  </a:lnTo>
                  <a:lnTo>
                    <a:pt x="124" y="472"/>
                  </a:lnTo>
                  <a:lnTo>
                    <a:pt x="102" y="520"/>
                  </a:lnTo>
                  <a:lnTo>
                    <a:pt x="83" y="568"/>
                  </a:lnTo>
                  <a:lnTo>
                    <a:pt x="64" y="617"/>
                  </a:lnTo>
                  <a:lnTo>
                    <a:pt x="48" y="667"/>
                  </a:lnTo>
                  <a:lnTo>
                    <a:pt x="35" y="718"/>
                  </a:lnTo>
                  <a:lnTo>
                    <a:pt x="23" y="769"/>
                  </a:lnTo>
                  <a:lnTo>
                    <a:pt x="15" y="822"/>
                  </a:lnTo>
                  <a:lnTo>
                    <a:pt x="7" y="875"/>
                  </a:lnTo>
                  <a:lnTo>
                    <a:pt x="2" y="928"/>
                  </a:lnTo>
                  <a:lnTo>
                    <a:pt x="0" y="982"/>
                  </a:lnTo>
                  <a:lnTo>
                    <a:pt x="0" y="1035"/>
                  </a:lnTo>
                  <a:lnTo>
                    <a:pt x="2" y="1090"/>
                  </a:lnTo>
                  <a:lnTo>
                    <a:pt x="5" y="1146"/>
                  </a:lnTo>
                  <a:lnTo>
                    <a:pt x="12" y="1200"/>
                  </a:lnTo>
                  <a:lnTo>
                    <a:pt x="22" y="1255"/>
                  </a:lnTo>
                  <a:lnTo>
                    <a:pt x="31" y="1311"/>
                  </a:lnTo>
                  <a:lnTo>
                    <a:pt x="46" y="1365"/>
                  </a:lnTo>
                  <a:lnTo>
                    <a:pt x="61" y="1420"/>
                  </a:lnTo>
                  <a:lnTo>
                    <a:pt x="79" y="1474"/>
                  </a:lnTo>
                  <a:lnTo>
                    <a:pt x="101" y="1529"/>
                  </a:lnTo>
                  <a:lnTo>
                    <a:pt x="124" y="1583"/>
                  </a:lnTo>
                  <a:lnTo>
                    <a:pt x="149" y="1636"/>
                  </a:lnTo>
                  <a:lnTo>
                    <a:pt x="177" y="1689"/>
                  </a:lnTo>
                  <a:lnTo>
                    <a:pt x="206" y="1742"/>
                  </a:lnTo>
                  <a:lnTo>
                    <a:pt x="239" y="1793"/>
                  </a:lnTo>
                  <a:lnTo>
                    <a:pt x="274" y="1844"/>
                  </a:lnTo>
                  <a:lnTo>
                    <a:pt x="312" y="1895"/>
                  </a:lnTo>
                  <a:lnTo>
                    <a:pt x="353" y="1943"/>
                  </a:lnTo>
                  <a:lnTo>
                    <a:pt x="396" y="1993"/>
                  </a:lnTo>
                  <a:lnTo>
                    <a:pt x="441" y="2039"/>
                  </a:lnTo>
                  <a:lnTo>
                    <a:pt x="489" y="2085"/>
                  </a:lnTo>
                  <a:lnTo>
                    <a:pt x="2552" y="2085"/>
                  </a:lnTo>
                  <a:lnTo>
                    <a:pt x="2552" y="2085"/>
                  </a:lnTo>
                  <a:lnTo>
                    <a:pt x="2526" y="2070"/>
                  </a:lnTo>
                  <a:lnTo>
                    <a:pt x="2450" y="2026"/>
                  </a:lnTo>
                  <a:lnTo>
                    <a:pt x="2336" y="1955"/>
                  </a:lnTo>
                  <a:lnTo>
                    <a:pt x="2266" y="1910"/>
                  </a:lnTo>
                  <a:lnTo>
                    <a:pt x="2192" y="1860"/>
                  </a:lnTo>
                  <a:lnTo>
                    <a:pt x="2111" y="1808"/>
                  </a:lnTo>
                  <a:lnTo>
                    <a:pt x="2025" y="1748"/>
                  </a:lnTo>
                  <a:lnTo>
                    <a:pt x="1938" y="1685"/>
                  </a:lnTo>
                  <a:lnTo>
                    <a:pt x="1849" y="1619"/>
                  </a:lnTo>
                  <a:lnTo>
                    <a:pt x="1758" y="1550"/>
                  </a:lnTo>
                  <a:lnTo>
                    <a:pt x="1667" y="1477"/>
                  </a:lnTo>
                  <a:lnTo>
                    <a:pt x="1578" y="1403"/>
                  </a:lnTo>
                  <a:lnTo>
                    <a:pt x="1492" y="1326"/>
                  </a:lnTo>
                  <a:lnTo>
                    <a:pt x="1451" y="1286"/>
                  </a:lnTo>
                  <a:lnTo>
                    <a:pt x="1410" y="1246"/>
                  </a:lnTo>
                  <a:lnTo>
                    <a:pt x="1370" y="1207"/>
                  </a:lnTo>
                  <a:lnTo>
                    <a:pt x="1332" y="1167"/>
                  </a:lnTo>
                  <a:lnTo>
                    <a:pt x="1296" y="1126"/>
                  </a:lnTo>
                  <a:lnTo>
                    <a:pt x="1261" y="1086"/>
                  </a:lnTo>
                  <a:lnTo>
                    <a:pt x="1227" y="1045"/>
                  </a:lnTo>
                  <a:lnTo>
                    <a:pt x="1195" y="1004"/>
                  </a:lnTo>
                  <a:lnTo>
                    <a:pt x="1167" y="962"/>
                  </a:lnTo>
                  <a:lnTo>
                    <a:pt x="1139" y="923"/>
                  </a:lnTo>
                  <a:lnTo>
                    <a:pt x="1114" y="881"/>
                  </a:lnTo>
                  <a:lnTo>
                    <a:pt x="1091" y="840"/>
                  </a:lnTo>
                  <a:lnTo>
                    <a:pt x="1071" y="801"/>
                  </a:lnTo>
                  <a:lnTo>
                    <a:pt x="1055" y="761"/>
                  </a:lnTo>
                  <a:lnTo>
                    <a:pt x="1042" y="720"/>
                  </a:lnTo>
                  <a:lnTo>
                    <a:pt x="1030" y="680"/>
                  </a:lnTo>
                  <a:lnTo>
                    <a:pt x="1022" y="642"/>
                  </a:lnTo>
                  <a:lnTo>
                    <a:pt x="1017" y="602"/>
                  </a:lnTo>
                  <a:lnTo>
                    <a:pt x="1015" y="565"/>
                  </a:lnTo>
                  <a:lnTo>
                    <a:pt x="1019" y="527"/>
                  </a:lnTo>
                  <a:lnTo>
                    <a:pt x="1023" y="489"/>
                  </a:lnTo>
                  <a:lnTo>
                    <a:pt x="1028" y="470"/>
                  </a:lnTo>
                  <a:lnTo>
                    <a:pt x="1033" y="452"/>
                  </a:lnTo>
                  <a:lnTo>
                    <a:pt x="1040" y="434"/>
                  </a:lnTo>
                  <a:lnTo>
                    <a:pt x="1048" y="416"/>
                  </a:lnTo>
                  <a:lnTo>
                    <a:pt x="1057" y="398"/>
                  </a:lnTo>
                  <a:lnTo>
                    <a:pt x="1066" y="381"/>
                  </a:lnTo>
                  <a:lnTo>
                    <a:pt x="1076" y="363"/>
                  </a:lnTo>
                  <a:lnTo>
                    <a:pt x="1088" y="347"/>
                  </a:lnTo>
                  <a:lnTo>
                    <a:pt x="1101" y="330"/>
                  </a:lnTo>
                  <a:lnTo>
                    <a:pt x="1116" y="312"/>
                  </a:lnTo>
                  <a:lnTo>
                    <a:pt x="1131" y="295"/>
                  </a:lnTo>
                  <a:lnTo>
                    <a:pt x="1147" y="281"/>
                  </a:lnTo>
                  <a:lnTo>
                    <a:pt x="1182" y="248"/>
                  </a:lnTo>
                  <a:lnTo>
                    <a:pt x="1223" y="216"/>
                  </a:lnTo>
                  <a:lnTo>
                    <a:pt x="1269" y="186"/>
                  </a:lnTo>
                  <a:lnTo>
                    <a:pt x="1321" y="158"/>
                  </a:lnTo>
                  <a:lnTo>
                    <a:pt x="1377" y="130"/>
                  </a:lnTo>
                  <a:lnTo>
                    <a:pt x="1377" y="130"/>
                  </a:lnTo>
                  <a:close/>
                </a:path>
              </a:pathLst>
            </a:custGeom>
            <a:solidFill>
              <a:schemeClr val="bg1">
                <a:lumMod val="95000"/>
                <a:alpha val="34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1155701" y="5800928"/>
              <a:ext cx="3420872" cy="5699176"/>
            </a:xfrm>
            <a:custGeom>
              <a:avLst/>
              <a:gdLst/>
              <a:ahLst/>
              <a:cxnLst>
                <a:cxn ang="0">
                  <a:pos x="99" y="1804"/>
                </a:cxn>
                <a:cxn ang="0">
                  <a:pos x="57" y="1647"/>
                </a:cxn>
                <a:cxn ang="0">
                  <a:pos x="29" y="1492"/>
                </a:cxn>
                <a:cxn ang="0">
                  <a:pos x="10" y="1342"/>
                </a:cxn>
                <a:cxn ang="0">
                  <a:pos x="1" y="1195"/>
                </a:cxn>
                <a:cxn ang="0">
                  <a:pos x="1" y="1054"/>
                </a:cxn>
                <a:cxn ang="0">
                  <a:pos x="10" y="919"/>
                </a:cxn>
                <a:cxn ang="0">
                  <a:pos x="26" y="790"/>
                </a:cxn>
                <a:cxn ang="0">
                  <a:pos x="49" y="667"/>
                </a:cxn>
                <a:cxn ang="0">
                  <a:pos x="81" y="553"/>
                </a:cxn>
                <a:cxn ang="0">
                  <a:pos x="117" y="445"/>
                </a:cxn>
                <a:cxn ang="0">
                  <a:pos x="158" y="346"/>
                </a:cxn>
                <a:cxn ang="0">
                  <a:pos x="203" y="255"/>
                </a:cxn>
                <a:cxn ang="0">
                  <a:pos x="254" y="176"/>
                </a:cxn>
                <a:cxn ang="0">
                  <a:pos x="307" y="105"/>
                </a:cxn>
                <a:cxn ang="0">
                  <a:pos x="363" y="47"/>
                </a:cxn>
                <a:cxn ang="0">
                  <a:pos x="421" y="0"/>
                </a:cxn>
                <a:cxn ang="0">
                  <a:pos x="383" y="57"/>
                </a:cxn>
                <a:cxn ang="0">
                  <a:pos x="317" y="176"/>
                </a:cxn>
                <a:cxn ang="0">
                  <a:pos x="265" y="298"/>
                </a:cxn>
                <a:cxn ang="0">
                  <a:pos x="226" y="421"/>
                </a:cxn>
                <a:cxn ang="0">
                  <a:pos x="201" y="544"/>
                </a:cxn>
                <a:cxn ang="0">
                  <a:pos x="188" y="667"/>
                </a:cxn>
                <a:cxn ang="0">
                  <a:pos x="186" y="789"/>
                </a:cxn>
                <a:cxn ang="0">
                  <a:pos x="196" y="911"/>
                </a:cxn>
                <a:cxn ang="0">
                  <a:pos x="219" y="1030"/>
                </a:cxn>
                <a:cxn ang="0">
                  <a:pos x="252" y="1147"/>
                </a:cxn>
                <a:cxn ang="0">
                  <a:pos x="297" y="1261"/>
                </a:cxn>
                <a:cxn ang="0">
                  <a:pos x="351" y="1371"/>
                </a:cxn>
                <a:cxn ang="0">
                  <a:pos x="416" y="1477"/>
                </a:cxn>
                <a:cxn ang="0">
                  <a:pos x="492" y="1578"/>
                </a:cxn>
                <a:cxn ang="0">
                  <a:pos x="576" y="1674"/>
                </a:cxn>
                <a:cxn ang="0">
                  <a:pos x="668" y="1763"/>
                </a:cxn>
                <a:cxn ang="0">
                  <a:pos x="99" y="1804"/>
                </a:cxn>
              </a:cxnLst>
              <a:rect l="0" t="0" r="r" b="b"/>
              <a:pathLst>
                <a:path w="718" h="1804">
                  <a:moveTo>
                    <a:pt x="99" y="1804"/>
                  </a:moveTo>
                  <a:lnTo>
                    <a:pt x="99" y="1804"/>
                  </a:lnTo>
                  <a:lnTo>
                    <a:pt x="77" y="1725"/>
                  </a:lnTo>
                  <a:lnTo>
                    <a:pt x="57" y="1647"/>
                  </a:lnTo>
                  <a:lnTo>
                    <a:pt x="43" y="1570"/>
                  </a:lnTo>
                  <a:lnTo>
                    <a:pt x="29" y="1492"/>
                  </a:lnTo>
                  <a:lnTo>
                    <a:pt x="18" y="1416"/>
                  </a:lnTo>
                  <a:lnTo>
                    <a:pt x="10" y="1342"/>
                  </a:lnTo>
                  <a:lnTo>
                    <a:pt x="5" y="1267"/>
                  </a:lnTo>
                  <a:lnTo>
                    <a:pt x="1" y="1195"/>
                  </a:lnTo>
                  <a:lnTo>
                    <a:pt x="0" y="1124"/>
                  </a:lnTo>
                  <a:lnTo>
                    <a:pt x="1" y="1054"/>
                  </a:lnTo>
                  <a:lnTo>
                    <a:pt x="5" y="987"/>
                  </a:lnTo>
                  <a:lnTo>
                    <a:pt x="10" y="919"/>
                  </a:lnTo>
                  <a:lnTo>
                    <a:pt x="18" y="853"/>
                  </a:lnTo>
                  <a:lnTo>
                    <a:pt x="26" y="790"/>
                  </a:lnTo>
                  <a:lnTo>
                    <a:pt x="38" y="728"/>
                  </a:lnTo>
                  <a:lnTo>
                    <a:pt x="49" y="667"/>
                  </a:lnTo>
                  <a:lnTo>
                    <a:pt x="64" y="609"/>
                  </a:lnTo>
                  <a:lnTo>
                    <a:pt x="81" y="553"/>
                  </a:lnTo>
                  <a:lnTo>
                    <a:pt x="97" y="496"/>
                  </a:lnTo>
                  <a:lnTo>
                    <a:pt x="117" y="445"/>
                  </a:lnTo>
                  <a:lnTo>
                    <a:pt x="137" y="394"/>
                  </a:lnTo>
                  <a:lnTo>
                    <a:pt x="158" y="346"/>
                  </a:lnTo>
                  <a:lnTo>
                    <a:pt x="180" y="300"/>
                  </a:lnTo>
                  <a:lnTo>
                    <a:pt x="203" y="255"/>
                  </a:lnTo>
                  <a:lnTo>
                    <a:pt x="227" y="214"/>
                  </a:lnTo>
                  <a:lnTo>
                    <a:pt x="254" y="176"/>
                  </a:lnTo>
                  <a:lnTo>
                    <a:pt x="280" y="140"/>
                  </a:lnTo>
                  <a:lnTo>
                    <a:pt x="307" y="105"/>
                  </a:lnTo>
                  <a:lnTo>
                    <a:pt x="335" y="76"/>
                  </a:lnTo>
                  <a:lnTo>
                    <a:pt x="363" y="47"/>
                  </a:lnTo>
                  <a:lnTo>
                    <a:pt x="391" y="21"/>
                  </a:lnTo>
                  <a:lnTo>
                    <a:pt x="421" y="0"/>
                  </a:lnTo>
                  <a:lnTo>
                    <a:pt x="421" y="0"/>
                  </a:lnTo>
                  <a:lnTo>
                    <a:pt x="383" y="57"/>
                  </a:lnTo>
                  <a:lnTo>
                    <a:pt x="348" y="117"/>
                  </a:lnTo>
                  <a:lnTo>
                    <a:pt x="317" y="176"/>
                  </a:lnTo>
                  <a:lnTo>
                    <a:pt x="289" y="237"/>
                  </a:lnTo>
                  <a:lnTo>
                    <a:pt x="265" y="298"/>
                  </a:lnTo>
                  <a:lnTo>
                    <a:pt x="244" y="359"/>
                  </a:lnTo>
                  <a:lnTo>
                    <a:pt x="226" y="421"/>
                  </a:lnTo>
                  <a:lnTo>
                    <a:pt x="213" y="482"/>
                  </a:lnTo>
                  <a:lnTo>
                    <a:pt x="201" y="544"/>
                  </a:lnTo>
                  <a:lnTo>
                    <a:pt x="193" y="605"/>
                  </a:lnTo>
                  <a:lnTo>
                    <a:pt x="188" y="667"/>
                  </a:lnTo>
                  <a:lnTo>
                    <a:pt x="185" y="728"/>
                  </a:lnTo>
                  <a:lnTo>
                    <a:pt x="186" y="789"/>
                  </a:lnTo>
                  <a:lnTo>
                    <a:pt x="189" y="850"/>
                  </a:lnTo>
                  <a:lnTo>
                    <a:pt x="196" y="911"/>
                  </a:lnTo>
                  <a:lnTo>
                    <a:pt x="206" y="970"/>
                  </a:lnTo>
                  <a:lnTo>
                    <a:pt x="219" y="1030"/>
                  </a:lnTo>
                  <a:lnTo>
                    <a:pt x="234" y="1089"/>
                  </a:lnTo>
                  <a:lnTo>
                    <a:pt x="252" y="1147"/>
                  </a:lnTo>
                  <a:lnTo>
                    <a:pt x="274" y="1205"/>
                  </a:lnTo>
                  <a:lnTo>
                    <a:pt x="297" y="1261"/>
                  </a:lnTo>
                  <a:lnTo>
                    <a:pt x="323" y="1317"/>
                  </a:lnTo>
                  <a:lnTo>
                    <a:pt x="351" y="1371"/>
                  </a:lnTo>
                  <a:lnTo>
                    <a:pt x="383" y="1424"/>
                  </a:lnTo>
                  <a:lnTo>
                    <a:pt x="416" y="1477"/>
                  </a:lnTo>
                  <a:lnTo>
                    <a:pt x="452" y="1528"/>
                  </a:lnTo>
                  <a:lnTo>
                    <a:pt x="492" y="1578"/>
                  </a:lnTo>
                  <a:lnTo>
                    <a:pt x="531" y="1626"/>
                  </a:lnTo>
                  <a:lnTo>
                    <a:pt x="576" y="1674"/>
                  </a:lnTo>
                  <a:lnTo>
                    <a:pt x="620" y="1718"/>
                  </a:lnTo>
                  <a:lnTo>
                    <a:pt x="668" y="1763"/>
                  </a:lnTo>
                  <a:lnTo>
                    <a:pt x="718" y="1804"/>
                  </a:lnTo>
                  <a:lnTo>
                    <a:pt x="99" y="1804"/>
                  </a:lnTo>
                  <a:lnTo>
                    <a:pt x="99" y="1804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  <a:alpha val="37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prstClr val="black"/>
                </a:solidFill>
                <a:latin typeface="Arial" charset="0"/>
              </a:endParaRPr>
            </a:p>
          </p:txBody>
        </p:sp>
      </p:grpSp>
      <p:pic>
        <p:nvPicPr>
          <p:cNvPr id="14" name="圖片 17" descr="教育部LOGO.jpg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2276475"/>
            <a:ext cx="295275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圖片 18" descr="教育部體育署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7" r="4182" b="15637"/>
          <a:stretch>
            <a:fillRect/>
          </a:stretch>
        </p:blipFill>
        <p:spPr bwMode="auto">
          <a:xfrm>
            <a:off x="6734176" y="6427788"/>
            <a:ext cx="24098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00810"/>
            <a:ext cx="8229600" cy="4525963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20" name="標題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 altLang="zh-TW"/>
              <a:t>101</a:t>
            </a:r>
            <a:r>
              <a:rPr lang="zh-TW" altLang="en-US"/>
              <a:t>年</a:t>
            </a:r>
            <a:r>
              <a:rPr lang="en-US" altLang="zh-TW"/>
              <a:t>10</a:t>
            </a:r>
            <a:r>
              <a:rPr lang="zh-TW" altLang="en-US"/>
              <a:t>月</a:t>
            </a:r>
            <a:r>
              <a:rPr lang="en-US" altLang="zh-TW"/>
              <a:t>3</a:t>
            </a:r>
            <a:r>
              <a:rPr lang="zh-TW" altLang="en-US"/>
              <a:t>日</a:t>
            </a:r>
            <a:endParaRPr lang="en-US" altLang="zh-TW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kumimoji="0"/>
            </a:lvl1pPr>
          </a:lstStyle>
          <a:p>
            <a:fld id="{0449E22B-7CFF-42B5-A996-209CF0FA2BD8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52672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195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195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fld id="{C83BE18C-E497-4035-AC54-83ED1E1557EE}" type="datetimeFigureOut">
              <a:rPr lang="zh-TW" altLang="en-US"/>
              <a:pPr>
                <a:defRPr/>
              </a:pPr>
              <a:t>2018/8/15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181E545D-C366-4015-8925-629C19DAAA2B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91595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18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859759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18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514600"/>
            <a:ext cx="4041775" cy="3845720"/>
          </a:xfrm>
        </p:spPr>
        <p:txBody>
          <a:bodyPr tIns="0"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fld id="{2F60A922-8B8A-462A-B0D2-A1E85BF09F93}" type="datetimeFigureOut">
              <a:rPr lang="zh-TW" altLang="en-US"/>
              <a:pPr>
                <a:defRPr/>
              </a:pPr>
              <a:t>2018/8/15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B73760BF-F8C4-4249-8E79-E61D285EA39E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89157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zh-TW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zh-TW" smtClean="0"/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08727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898989"/>
                </a:solidFill>
                <a:latin typeface="Arial" charset="0"/>
                <a:ea typeface="新細明體" pitchFamily="18" charset="-120"/>
              </a:defRPr>
            </a:lvl1pPr>
          </a:lstStyle>
          <a:p>
            <a:fld id="{583945B1-C047-45E4-9316-4EB77234EF15}" type="datetimeFigureOut">
              <a:rPr lang="zh-TW" altLang="en-US" smtClean="0"/>
              <a:t>2018/8/15</a:t>
            </a:fld>
            <a:endParaRPr lang="zh-TW" altLang="en-US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30563" y="6308727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900">
                <a:solidFill>
                  <a:srgbClr val="898989"/>
                </a:solidFill>
              </a:defRPr>
            </a:lvl1pPr>
          </a:lstStyle>
          <a:p>
            <a:fld id="{C9D567A3-5C96-4A72-9BC8-87593BCFCF7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29370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kern="1200">
          <a:solidFill>
            <a:srgbClr val="638CAE"/>
          </a:solidFill>
          <a:latin typeface="Arial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638CAE"/>
          </a:solidFill>
          <a:latin typeface="Arial" charset="0"/>
          <a:ea typeface="標楷體" pitchFamily="65" charset="-120"/>
          <a:cs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638CAE"/>
          </a:solidFill>
          <a:latin typeface="Arial" charset="0"/>
          <a:ea typeface="標楷體" pitchFamily="65" charset="-120"/>
          <a:cs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638CAE"/>
          </a:solidFill>
          <a:latin typeface="Arial" charset="0"/>
          <a:ea typeface="標楷體" pitchFamily="65" charset="-120"/>
          <a:cs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638CAE"/>
          </a:solidFill>
          <a:latin typeface="Arial" charset="0"/>
          <a:ea typeface="標楷體" pitchFamily="65" charset="-120"/>
          <a:cs typeface="Times New Roman" pitchFamily="18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638CAE"/>
          </a:solidFill>
          <a:latin typeface="Times New Roman" pitchFamily="18" charset="0"/>
          <a:ea typeface="標楷體" pitchFamily="65" charset="-120"/>
          <a:cs typeface="Times New Roman" pitchFamily="18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638CAE"/>
          </a:solidFill>
          <a:latin typeface="Times New Roman" pitchFamily="18" charset="0"/>
          <a:ea typeface="標楷體" pitchFamily="65" charset="-120"/>
          <a:cs typeface="Times New Roman" pitchFamily="18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638CAE"/>
          </a:solidFill>
          <a:latin typeface="Times New Roman" pitchFamily="18" charset="0"/>
          <a:ea typeface="標楷體" pitchFamily="65" charset="-120"/>
          <a:cs typeface="Times New Roman" pitchFamily="18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638CAE"/>
          </a:solidFill>
          <a:latin typeface="Times New Roman" pitchFamily="18" charset="0"/>
          <a:ea typeface="標楷體" pitchFamily="65" charset="-120"/>
          <a:cs typeface="Times New Roman" pitchFamily="18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zh-TW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zh-TW" smtClean="0"/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08727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898989"/>
                </a:solidFill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r>
              <a:rPr lang="en-US" altLang="zh-TW"/>
              <a:t>101</a:t>
            </a:r>
            <a:r>
              <a:rPr lang="zh-TW" altLang="en-US"/>
              <a:t>年</a:t>
            </a:r>
            <a:r>
              <a:rPr lang="en-US" altLang="zh-TW"/>
              <a:t>10</a:t>
            </a:r>
            <a:r>
              <a:rPr lang="zh-TW" altLang="en-US"/>
              <a:t>月</a:t>
            </a:r>
            <a:r>
              <a:rPr lang="en-US" altLang="zh-TW"/>
              <a:t>3</a:t>
            </a:r>
            <a:r>
              <a:rPr lang="zh-TW" altLang="en-US"/>
              <a:t>日</a:t>
            </a:r>
            <a:endParaRPr lang="en-US" altLang="zh-TW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30563" y="6308727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900">
                <a:solidFill>
                  <a:srgbClr val="898989"/>
                </a:solidFill>
              </a:defRPr>
            </a:lvl1pPr>
          </a:lstStyle>
          <a:p>
            <a:fld id="{F1D4BB26-3D70-4E1B-BB71-22F3E5D0F568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65046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kern="1200">
          <a:solidFill>
            <a:srgbClr val="638CAE"/>
          </a:solidFill>
          <a:latin typeface="Arial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638CAE"/>
          </a:solidFill>
          <a:latin typeface="Arial" charset="0"/>
          <a:ea typeface="標楷體" pitchFamily="65" charset="-120"/>
          <a:cs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638CAE"/>
          </a:solidFill>
          <a:latin typeface="Arial" charset="0"/>
          <a:ea typeface="標楷體" pitchFamily="65" charset="-120"/>
          <a:cs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638CAE"/>
          </a:solidFill>
          <a:latin typeface="Arial" charset="0"/>
          <a:ea typeface="標楷體" pitchFamily="65" charset="-120"/>
          <a:cs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638CAE"/>
          </a:solidFill>
          <a:latin typeface="Arial" charset="0"/>
          <a:ea typeface="標楷體" pitchFamily="65" charset="-120"/>
          <a:cs typeface="Times New Roman" pitchFamily="18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638CAE"/>
          </a:solidFill>
          <a:latin typeface="Times New Roman" pitchFamily="18" charset="0"/>
          <a:ea typeface="標楷體" pitchFamily="65" charset="-120"/>
          <a:cs typeface="Times New Roman" pitchFamily="18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638CAE"/>
          </a:solidFill>
          <a:latin typeface="Times New Roman" pitchFamily="18" charset="0"/>
          <a:ea typeface="標楷體" pitchFamily="65" charset="-120"/>
          <a:cs typeface="Times New Roman" pitchFamily="18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638CAE"/>
          </a:solidFill>
          <a:latin typeface="Times New Roman" pitchFamily="18" charset="0"/>
          <a:ea typeface="標楷體" pitchFamily="65" charset="-120"/>
          <a:cs typeface="Times New Roman" pitchFamily="18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638CAE"/>
          </a:solidFill>
          <a:latin typeface="Times New Roman" pitchFamily="18" charset="0"/>
          <a:ea typeface="標楷體" pitchFamily="65" charset="-120"/>
          <a:cs typeface="Times New Roman" pitchFamily="18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圖片 12"/>
          <p:cNvPicPr>
            <a:picLocks noChangeAspect="1"/>
          </p:cNvPicPr>
          <p:nvPr/>
        </p:nvPicPr>
        <p:blipFill rotWithShape="1">
          <a:blip r:embed="rId3"/>
          <a:srcRect l="12602" r="12557" b="295"/>
          <a:stretch/>
        </p:blipFill>
        <p:spPr>
          <a:xfrm>
            <a:off x="0" y="12364"/>
            <a:ext cx="9144000" cy="6850334"/>
          </a:xfrm>
          <a:prstGeom prst="rect">
            <a:avLst/>
          </a:prstGeom>
        </p:spPr>
      </p:pic>
      <p:sp>
        <p:nvSpPr>
          <p:cNvPr id="10" name="標題 9"/>
          <p:cNvSpPr>
            <a:spLocks noGrp="1"/>
          </p:cNvSpPr>
          <p:nvPr>
            <p:ph type="ctrTitle"/>
          </p:nvPr>
        </p:nvSpPr>
        <p:spPr>
          <a:xfrm>
            <a:off x="-114300" y="2683589"/>
            <a:ext cx="9258300" cy="490199"/>
          </a:xfrm>
        </p:spPr>
        <p:txBody>
          <a:bodyPr/>
          <a:lstStyle/>
          <a:p>
            <a:pPr algn="ctr">
              <a:lnSpc>
                <a:spcPts val="3000"/>
              </a:lnSpc>
            </a:pPr>
            <a:r>
              <a:rPr lang="zh-TW" altLang="en-US" sz="3600" b="1" dirty="0">
                <a:solidFill>
                  <a:srgbClr val="FF0000"/>
                </a:solidFill>
              </a:rPr>
              <a:t>優秀運動選手學業學習 </a:t>
            </a:r>
            <a:r>
              <a:rPr lang="en-US" altLang="zh-TW" sz="3600" b="1" dirty="0">
                <a:solidFill>
                  <a:srgbClr val="FF0000"/>
                </a:solidFill>
              </a:rPr>
              <a:t>E </a:t>
            </a:r>
            <a:r>
              <a:rPr lang="zh-TW" altLang="en-US" sz="3600" b="1">
                <a:solidFill>
                  <a:srgbClr val="FF0000"/>
                </a:solidFill>
              </a:rPr>
              <a:t>化計畫</a:t>
            </a:r>
            <a:endParaRPr lang="zh-TW" altLang="en-US" sz="3600" dirty="0">
              <a:solidFill>
                <a:srgbClr val="FF0000"/>
              </a:solidFill>
            </a:endParaRPr>
          </a:p>
        </p:txBody>
      </p:sp>
      <p:sp>
        <p:nvSpPr>
          <p:cNvPr id="11" name="副標題 10"/>
          <p:cNvSpPr>
            <a:spLocks noGrp="1"/>
          </p:cNvSpPr>
          <p:nvPr>
            <p:ph type="subTitle" idx="1"/>
          </p:nvPr>
        </p:nvSpPr>
        <p:spPr>
          <a:xfrm>
            <a:off x="1283380" y="5119139"/>
            <a:ext cx="6858000" cy="794064"/>
          </a:xfrm>
        </p:spPr>
        <p:txBody>
          <a:bodyPr/>
          <a:lstStyle/>
          <a:p>
            <a:pPr algn="ctr"/>
            <a:r>
              <a:rPr lang="zh-TW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授課講師：何仁育</a:t>
            </a:r>
            <a:endParaRPr lang="zh-TW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zh-TW" altLang="en-US" dirty="0"/>
          </a:p>
        </p:txBody>
      </p:sp>
      <p:sp>
        <p:nvSpPr>
          <p:cNvPr id="17" name="標題 9"/>
          <p:cNvSpPr txBox="1">
            <a:spLocks/>
          </p:cNvSpPr>
          <p:nvPr/>
        </p:nvSpPr>
        <p:spPr bwMode="auto">
          <a:xfrm>
            <a:off x="1143000" y="3708674"/>
            <a:ext cx="6858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2">
                    <a:lumMod val="75000"/>
                  </a:schemeClr>
                </a:solidFill>
                <a:latin typeface="Arial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638CAE"/>
                </a:solidFill>
                <a:latin typeface="Arial" charset="0"/>
                <a:ea typeface="標楷體" pitchFamily="65" charset="-120"/>
                <a:cs typeface="Times New Roman" pitchFamily="18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638CAE"/>
                </a:solidFill>
                <a:latin typeface="Arial" charset="0"/>
                <a:ea typeface="標楷體" pitchFamily="65" charset="-120"/>
                <a:cs typeface="Times New Roman" pitchFamily="18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638CAE"/>
                </a:solidFill>
                <a:latin typeface="Arial" charset="0"/>
                <a:ea typeface="標楷體" pitchFamily="65" charset="-120"/>
                <a:cs typeface="Times New Roman" pitchFamily="18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638CAE"/>
                </a:solidFill>
                <a:latin typeface="Arial" charset="0"/>
                <a:ea typeface="標楷體" pitchFamily="65" charset="-120"/>
                <a:cs typeface="Times New Roman" pitchFamily="18" charset="0"/>
              </a:defRPr>
            </a:lvl5pPr>
            <a:lvl6pPr marL="3429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638CAE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6pPr>
            <a:lvl7pPr marL="6858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638CAE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7pPr>
            <a:lvl8pPr marL="10287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638CAE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8pPr>
            <a:lvl9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638CAE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9pPr>
          </a:lstStyle>
          <a:p>
            <a:pPr algn="ctr"/>
            <a:r>
              <a:rPr lang="zh-TW" alt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課程名</a:t>
            </a:r>
            <a:r>
              <a:rPr lang="zh-TW" alt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稱</a:t>
            </a:r>
            <a:r>
              <a:rPr lang="en-US" altLang="zh-TW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zh-TW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肌力和爆發力的</a:t>
            </a:r>
            <a:r>
              <a:rPr lang="zh-TW" altLang="zh-TW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發展</a:t>
            </a:r>
            <a:r>
              <a:rPr lang="en-US" altLang="zh-TW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(5)</a:t>
            </a:r>
            <a:endParaRPr lang="zh-TW" altLang="en-US" sz="36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3943124" y="6241143"/>
            <a:ext cx="943428" cy="61685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66920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>
          <a:xfrm>
            <a:off x="467544" y="738387"/>
            <a:ext cx="8229600" cy="1143000"/>
          </a:xfrm>
        </p:spPr>
        <p:txBody>
          <a:bodyPr/>
          <a:lstStyle/>
          <a:p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訓練頻率</a:t>
            </a:r>
            <a:endParaRPr lang="zh-TW" altLang="en-US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218" name="投影片編號版面配置區 3"/>
          <p:cNvSpPr>
            <a:spLocks noGrp="1"/>
          </p:cNvSpPr>
          <p:nvPr>
            <p:ph type="sldNum" sz="quarter" idx="11"/>
          </p:nvPr>
        </p:nvSpPr>
        <p:spPr bwMode="auto">
          <a:xfrm>
            <a:off x="3651478" y="6327382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838DE9-BC74-4928-914D-90AAA96B6E91}" type="slidenum">
              <a:rPr kumimoji="0" lang="en-US" altLang="zh-TW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內容版面配置區 2"/>
          <p:cNvSpPr txBox="1">
            <a:spLocks/>
          </p:cNvSpPr>
          <p:nvPr/>
        </p:nvSpPr>
        <p:spPr bwMode="auto">
          <a:xfrm>
            <a:off x="467544" y="1988598"/>
            <a:ext cx="8229600" cy="42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557213" indent="-21431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8572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2001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5430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zh-TW" altLang="zh-TW" sz="2800" dirty="0" smtClean="0"/>
              <a:t>訓練</a:t>
            </a:r>
            <a:r>
              <a:rPr lang="zh-TW" altLang="zh-TW" sz="2800" dirty="0"/>
              <a:t>頻率是指某肌肉群每週進行的訓練次數，或運動員訓練全身的次數</a:t>
            </a:r>
            <a:r>
              <a:rPr lang="zh-TW" altLang="zh-TW" sz="2800" dirty="0" smtClean="0"/>
              <a:t>。</a:t>
            </a:r>
            <a:endParaRPr lang="en-US" altLang="zh-TW" sz="28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zh-TW" altLang="zh-TW" sz="2800" dirty="0"/>
              <a:t>新手或中水準重訓運動員 → 每週</a:t>
            </a:r>
            <a:r>
              <a:rPr lang="en-US" altLang="zh-TW" sz="2800" dirty="0"/>
              <a:t>2-3</a:t>
            </a:r>
            <a:r>
              <a:rPr lang="zh-TW" altLang="zh-TW" sz="2800" dirty="0"/>
              <a:t>天的</a:t>
            </a:r>
            <a:r>
              <a:rPr lang="zh-TW" altLang="zh-TW" sz="2800" dirty="0" smtClean="0"/>
              <a:t>訓練似乎</a:t>
            </a:r>
            <a:r>
              <a:rPr lang="zh-TW" altLang="zh-TW" sz="2800" dirty="0"/>
              <a:t>是最為</a:t>
            </a:r>
            <a:r>
              <a:rPr lang="zh-TW" altLang="zh-TW" sz="2800" dirty="0" smtClean="0"/>
              <a:t>恰當</a:t>
            </a:r>
            <a:r>
              <a:rPr lang="zh-TW" altLang="en-US" sz="2800" dirty="0" smtClean="0"/>
              <a:t>。</a:t>
            </a:r>
            <a:endParaRPr lang="en-US" altLang="zh-TW" sz="28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zh-TW" altLang="zh-TW" sz="2800" dirty="0"/>
              <a:t>進階選手應該進行較高頻率的</a:t>
            </a:r>
            <a:r>
              <a:rPr lang="zh-TW" altLang="zh-TW" sz="2800" dirty="0" smtClean="0"/>
              <a:t>訓練</a:t>
            </a:r>
            <a:r>
              <a:rPr lang="en-US" altLang="zh-TW" sz="2800" dirty="0" smtClean="0"/>
              <a:t> </a:t>
            </a:r>
            <a:r>
              <a:rPr lang="zh-TW" altLang="en-US" sz="2800" dirty="0" smtClean="0"/>
              <a:t>→ 可</a:t>
            </a:r>
            <a:r>
              <a:rPr lang="zh-TW" altLang="zh-TW" sz="2800" dirty="0" smtClean="0"/>
              <a:t>透過</a:t>
            </a:r>
            <a:r>
              <a:rPr lang="zh-TW" altLang="zh-TW" sz="2800" dirty="0"/>
              <a:t>訓練量的設計，縮短每一訓練課的時間，使得每天安排多次的訓練</a:t>
            </a:r>
            <a:r>
              <a:rPr lang="zh-TW" altLang="zh-TW" sz="2800" dirty="0" smtClean="0"/>
              <a:t>課</a:t>
            </a:r>
            <a:r>
              <a:rPr lang="zh-TW" altLang="en-US" sz="2800" dirty="0" smtClean="0"/>
              <a:t>。</a:t>
            </a:r>
            <a:endParaRPr lang="en-US" altLang="zh-TW" sz="2800" dirty="0" smtClean="0"/>
          </a:p>
        </p:txBody>
      </p:sp>
    </p:spTree>
    <p:extLst>
      <p:ext uri="{BB962C8B-B14F-4D97-AF65-F5344CB8AC3E}">
        <p14:creationId xmlns:p14="http://schemas.microsoft.com/office/powerpoint/2010/main" val="2218112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>
          <a:xfrm>
            <a:off x="467544" y="738387"/>
            <a:ext cx="8229600" cy="1143000"/>
          </a:xfrm>
        </p:spPr>
        <p:txBody>
          <a:bodyPr/>
          <a:lstStyle/>
          <a:p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訓練頻率</a:t>
            </a:r>
            <a:endParaRPr lang="zh-TW" altLang="en-US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218" name="投影片編號版面配置區 3"/>
          <p:cNvSpPr>
            <a:spLocks noGrp="1"/>
          </p:cNvSpPr>
          <p:nvPr>
            <p:ph type="sldNum" sz="quarter" idx="11"/>
          </p:nvPr>
        </p:nvSpPr>
        <p:spPr bwMode="auto">
          <a:xfrm>
            <a:off x="3651478" y="6327382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838DE9-BC74-4928-914D-90AAA96B6E91}" type="slidenum">
              <a:rPr kumimoji="0" lang="en-US" altLang="zh-TW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內容版面配置區 2"/>
          <p:cNvSpPr txBox="1">
            <a:spLocks/>
          </p:cNvSpPr>
          <p:nvPr/>
        </p:nvSpPr>
        <p:spPr bwMode="auto">
          <a:xfrm>
            <a:off x="467544" y="1988598"/>
            <a:ext cx="8229600" cy="42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557213" indent="-21431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8572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2001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5430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zh-TW" altLang="zh-TW" sz="2800" dirty="0" smtClean="0"/>
              <a:t>學者</a:t>
            </a:r>
            <a:r>
              <a:rPr lang="zh-TW" altLang="zh-TW" sz="2800" dirty="0"/>
              <a:t>建議每天多次訓練課，可以使參與競賽的舉重選手，獲得最佳</a:t>
            </a:r>
            <a:r>
              <a:rPr lang="zh-TW" altLang="zh-TW" sz="2800" dirty="0" smtClean="0"/>
              <a:t>表現</a:t>
            </a:r>
            <a:r>
              <a:rPr lang="zh-TW" altLang="en-US" sz="2800" dirty="0" smtClean="0"/>
              <a:t>。</a:t>
            </a:r>
            <a:endParaRPr lang="en-US" altLang="zh-TW" sz="2800" dirty="0" smtClean="0"/>
          </a:p>
          <a:p>
            <a:pPr lvl="2">
              <a:buFont typeface="Wingdings" panose="05000000000000000000" pitchFamily="2" charset="2"/>
              <a:buChar char="ü"/>
            </a:pPr>
            <a:r>
              <a:rPr lang="zh-TW" altLang="zh-TW" sz="2800" dirty="0"/>
              <a:t>可以將訓練量分成時間較短的訓練課，接著在休息期間安排復原</a:t>
            </a:r>
            <a:endParaRPr lang="en-US" altLang="zh-TW" sz="2800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zh-TW" altLang="zh-TW" sz="2800" dirty="0"/>
              <a:t>最佳的訓練頻率受到許多因素的</a:t>
            </a:r>
            <a:r>
              <a:rPr lang="zh-TW" altLang="zh-TW" sz="2800" dirty="0" smtClean="0"/>
              <a:t>影響</a:t>
            </a:r>
            <a:r>
              <a:rPr lang="zh-TW" altLang="en-US" sz="2800" dirty="0" smtClean="0"/>
              <a:t>：</a:t>
            </a:r>
            <a:endParaRPr lang="en-US" altLang="zh-TW" sz="2800" dirty="0" smtClean="0"/>
          </a:p>
          <a:p>
            <a:pPr lvl="2">
              <a:buFont typeface="Wingdings" panose="05000000000000000000" pitchFamily="2" charset="2"/>
              <a:buChar char="ü"/>
            </a:pPr>
            <a:r>
              <a:rPr lang="zh-TW" altLang="zh-TW" sz="2800" dirty="0" smtClean="0"/>
              <a:t>訓練</a:t>
            </a:r>
            <a:r>
              <a:rPr lang="zh-TW" altLang="zh-TW" sz="2800" dirty="0"/>
              <a:t>水準、肌力訓練類型、週期化訓練階段</a:t>
            </a:r>
            <a:r>
              <a:rPr lang="en-US" altLang="zh-TW" sz="2800" dirty="0"/>
              <a:t>(</a:t>
            </a:r>
            <a:r>
              <a:rPr lang="zh-TW" altLang="zh-TW" sz="2800" dirty="0"/>
              <a:t>準備階段的訓練頻率明顯大於比賽階段</a:t>
            </a:r>
            <a:r>
              <a:rPr lang="en-US" altLang="zh-TW" sz="2800" dirty="0"/>
              <a:t>)</a:t>
            </a:r>
            <a:r>
              <a:rPr lang="zh-TW" altLang="zh-TW" sz="2800" dirty="0"/>
              <a:t>、運動員的訓練</a:t>
            </a:r>
            <a:r>
              <a:rPr lang="zh-TW" altLang="zh-TW" sz="2800" dirty="0" smtClean="0"/>
              <a:t>目標等</a:t>
            </a:r>
            <a:endParaRPr lang="en-US" altLang="zh-TW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2832003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>
          <a:xfrm>
            <a:off x="467544" y="738387"/>
            <a:ext cx="8229600" cy="1143000"/>
          </a:xfrm>
        </p:spPr>
        <p:txBody>
          <a:bodyPr/>
          <a:lstStyle/>
          <a:p>
            <a:r>
              <a:rPr lang="zh-TW" altLang="en-US" sz="40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負荷</a:t>
            </a:r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形式</a:t>
            </a:r>
            <a:endParaRPr lang="zh-TW" altLang="en-US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218" name="投影片編號版面配置區 3"/>
          <p:cNvSpPr>
            <a:spLocks noGrp="1"/>
          </p:cNvSpPr>
          <p:nvPr>
            <p:ph type="sldNum" sz="quarter" idx="11"/>
          </p:nvPr>
        </p:nvSpPr>
        <p:spPr bwMode="auto">
          <a:xfrm>
            <a:off x="3651478" y="6327382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838DE9-BC74-4928-914D-90AAA96B6E91}" type="slidenum">
              <a:rPr kumimoji="0" lang="en-US" altLang="zh-TW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內容版面配置區 2"/>
          <p:cNvSpPr txBox="1">
            <a:spLocks/>
          </p:cNvSpPr>
          <p:nvPr/>
        </p:nvSpPr>
        <p:spPr bwMode="auto">
          <a:xfrm>
            <a:off x="467544" y="1764312"/>
            <a:ext cx="8229600" cy="2376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557213" indent="-21431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8572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2001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5430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zh-TW" altLang="zh-TW" sz="2800" b="1" u="sng" dirty="0"/>
              <a:t>平頂金字塔式</a:t>
            </a:r>
            <a:r>
              <a:rPr lang="zh-TW" altLang="zh-TW" sz="2800" dirty="0"/>
              <a:t>：刺激最大力量的最有效負荷形式</a:t>
            </a:r>
            <a:r>
              <a:rPr lang="zh-TW" altLang="zh-TW" sz="2800" dirty="0" smtClean="0"/>
              <a:t>。</a:t>
            </a:r>
            <a:r>
              <a:rPr lang="zh-TW" altLang="en-US" sz="2800" dirty="0" smtClean="0"/>
              <a:t>先熱</a:t>
            </a:r>
            <a:r>
              <a:rPr lang="zh-TW" altLang="zh-TW" sz="2800" dirty="0" smtClean="0"/>
              <a:t>身，</a:t>
            </a:r>
            <a:r>
              <a:rPr lang="zh-TW" altLang="en-US" sz="2800" dirty="0" smtClean="0"/>
              <a:t>再</a:t>
            </a:r>
            <a:r>
              <a:rPr lang="zh-TW" altLang="zh-TW" sz="2800" dirty="0" smtClean="0"/>
              <a:t>逐漸</a:t>
            </a:r>
            <a:r>
              <a:rPr lang="zh-TW" altLang="zh-TW" sz="2800" dirty="0"/>
              <a:t>增加負荷至目標的強度；然後執行此一強度幾回合後，接著，最後一回合時，負荷</a:t>
            </a:r>
            <a:r>
              <a:rPr lang="zh-TW" altLang="zh-TW" sz="2800" dirty="0" smtClean="0"/>
              <a:t>下降。</a:t>
            </a:r>
            <a:r>
              <a:rPr lang="zh-TW" altLang="zh-TW" sz="2800" dirty="0"/>
              <a:t>此方法的目標負荷介於</a:t>
            </a:r>
            <a:r>
              <a:rPr lang="en-US" altLang="zh-TW" sz="2800" dirty="0"/>
              <a:t>80-100%</a:t>
            </a:r>
            <a:r>
              <a:rPr lang="zh-TW" altLang="zh-TW" sz="2800" dirty="0"/>
              <a:t>最大肌力，此時運動員的目標是為了訓練最大肌力。</a:t>
            </a:r>
          </a:p>
        </p:txBody>
      </p:sp>
      <p:pic>
        <p:nvPicPr>
          <p:cNvPr id="5" name="Picture 2" descr="D:\工作站\藝軒\jpg\10\表10-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3" y="4277264"/>
            <a:ext cx="8504237" cy="209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9014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>
          <a:xfrm>
            <a:off x="467544" y="738387"/>
            <a:ext cx="8229600" cy="1143000"/>
          </a:xfrm>
        </p:spPr>
        <p:txBody>
          <a:bodyPr/>
          <a:lstStyle/>
          <a:p>
            <a:r>
              <a:rPr lang="zh-TW" altLang="en-US" sz="40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負荷</a:t>
            </a:r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形式</a:t>
            </a:r>
            <a:endParaRPr lang="zh-TW" altLang="en-US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218" name="投影片編號版面配置區 3"/>
          <p:cNvSpPr>
            <a:spLocks noGrp="1"/>
          </p:cNvSpPr>
          <p:nvPr>
            <p:ph type="sldNum" sz="quarter" idx="11"/>
          </p:nvPr>
        </p:nvSpPr>
        <p:spPr bwMode="auto">
          <a:xfrm>
            <a:off x="3651478" y="6327382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838DE9-BC74-4928-914D-90AAA96B6E91}" type="slidenum">
              <a:rPr kumimoji="0" lang="en-US" altLang="zh-TW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內容版面配置區 2"/>
          <p:cNvSpPr txBox="1">
            <a:spLocks/>
          </p:cNvSpPr>
          <p:nvPr/>
        </p:nvSpPr>
        <p:spPr bwMode="auto">
          <a:xfrm>
            <a:off x="467544" y="1855097"/>
            <a:ext cx="8229600" cy="180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557213" indent="-21431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8572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2001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5430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zh-TW" altLang="zh-TW" sz="2800" b="1" u="sng" dirty="0"/>
              <a:t>上升金字塔式</a:t>
            </a:r>
            <a:r>
              <a:rPr lang="zh-TW" altLang="zh-TW" sz="2800" dirty="0"/>
              <a:t>：隨著每一回合的進行，逐漸增加</a:t>
            </a:r>
            <a:r>
              <a:rPr lang="en-US" altLang="zh-TW" sz="2800" dirty="0"/>
              <a:t>1RM</a:t>
            </a:r>
            <a:r>
              <a:rPr lang="zh-TW" altLang="zh-TW" sz="2800" dirty="0"/>
              <a:t>百分比負荷，直到最大負荷，強度上升的過程中，每一回合的重覆次數亦隨之</a:t>
            </a:r>
            <a:r>
              <a:rPr lang="zh-TW" altLang="zh-TW" sz="2800" dirty="0" smtClean="0"/>
              <a:t>下降。建議增加</a:t>
            </a:r>
            <a:r>
              <a:rPr lang="zh-TW" altLang="zh-TW" sz="2800" dirty="0"/>
              <a:t>的負荷範圍為</a:t>
            </a:r>
            <a:r>
              <a:rPr lang="en-US" altLang="zh-TW" sz="2800" dirty="0"/>
              <a:t>10-15%</a:t>
            </a:r>
            <a:r>
              <a:rPr lang="zh-TW" altLang="zh-TW" sz="2800" dirty="0"/>
              <a:t>，以不超過</a:t>
            </a:r>
            <a:r>
              <a:rPr lang="en-US" altLang="zh-TW" sz="2800" dirty="0"/>
              <a:t>15%</a:t>
            </a:r>
            <a:r>
              <a:rPr lang="zh-TW" altLang="zh-TW" sz="2800" dirty="0"/>
              <a:t>為原則。</a:t>
            </a:r>
          </a:p>
        </p:txBody>
      </p:sp>
      <p:pic>
        <p:nvPicPr>
          <p:cNvPr id="5" name="Picture 2" descr="D:\工作站\藝軒\jpg\10\表10-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25" y="4054415"/>
            <a:ext cx="8402638" cy="211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72355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>
          <a:xfrm>
            <a:off x="467544" y="194923"/>
            <a:ext cx="8229600" cy="1143000"/>
          </a:xfrm>
        </p:spPr>
        <p:txBody>
          <a:bodyPr/>
          <a:lstStyle/>
          <a:p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負荷形式</a:t>
            </a:r>
            <a:endParaRPr lang="zh-TW" altLang="en-US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218" name="投影片編號版面配置區 3"/>
          <p:cNvSpPr>
            <a:spLocks noGrp="1"/>
          </p:cNvSpPr>
          <p:nvPr>
            <p:ph type="sldNum" sz="quarter" idx="11"/>
          </p:nvPr>
        </p:nvSpPr>
        <p:spPr bwMode="auto">
          <a:xfrm>
            <a:off x="3651478" y="6327382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838DE9-BC74-4928-914D-90AAA96B6E91}" type="slidenum">
              <a:rPr kumimoji="0" lang="en-US" altLang="zh-TW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內容版面配置區 2"/>
          <p:cNvSpPr txBox="1">
            <a:spLocks/>
          </p:cNvSpPr>
          <p:nvPr/>
        </p:nvSpPr>
        <p:spPr bwMode="auto">
          <a:xfrm>
            <a:off x="467544" y="1143209"/>
            <a:ext cx="8229600" cy="2885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557213" indent="-21431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8572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2001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5430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zh-TW" altLang="zh-TW" sz="2800" b="1" u="sng" dirty="0"/>
              <a:t>雙金字塔式</a:t>
            </a:r>
            <a:r>
              <a:rPr lang="zh-TW" altLang="zh-TW" sz="2800" dirty="0" smtClean="0"/>
              <a:t>：阻力</a:t>
            </a:r>
            <a:r>
              <a:rPr lang="zh-TW" altLang="zh-TW" sz="2800" dirty="0"/>
              <a:t>逐漸增加至最大負荷，然後負荷隨之逐漸下降</a:t>
            </a:r>
            <a:r>
              <a:rPr lang="zh-TW" altLang="zh-TW" sz="2800" dirty="0" smtClean="0"/>
              <a:t>。採兩</a:t>
            </a:r>
            <a:r>
              <a:rPr lang="zh-TW" altLang="en-US" sz="2800" dirty="0" smtClean="0"/>
              <a:t>種</a:t>
            </a:r>
            <a:r>
              <a:rPr lang="zh-TW" altLang="zh-TW" sz="2800" dirty="0" smtClean="0"/>
              <a:t>訓練</a:t>
            </a:r>
            <a:r>
              <a:rPr lang="zh-TW" altLang="zh-TW" sz="2800" dirty="0"/>
              <a:t>量</a:t>
            </a:r>
            <a:r>
              <a:rPr lang="zh-TW" altLang="zh-TW" sz="2800" dirty="0" smtClean="0"/>
              <a:t>形式。</a:t>
            </a:r>
            <a:endParaRPr lang="en-US" altLang="zh-TW" sz="2800" dirty="0" smtClean="0"/>
          </a:p>
          <a:p>
            <a:pPr lvl="2">
              <a:buFont typeface="Wingdings" panose="05000000000000000000" pitchFamily="2" charset="2"/>
              <a:buChar char="ü"/>
            </a:pPr>
            <a:r>
              <a:rPr lang="zh-TW" altLang="zh-TW" sz="2400" dirty="0" smtClean="0"/>
              <a:t>重覆</a:t>
            </a:r>
            <a:r>
              <a:rPr lang="zh-TW" altLang="zh-TW" sz="2400" dirty="0"/>
              <a:t>次數隨著強度的增加而下降</a:t>
            </a:r>
            <a:r>
              <a:rPr lang="zh-TW" altLang="zh-TW" sz="2400" dirty="0" smtClean="0"/>
              <a:t>；重覆</a:t>
            </a:r>
            <a:r>
              <a:rPr lang="zh-TW" altLang="zh-TW" sz="2400" dirty="0"/>
              <a:t>次數隨著強度的下降而</a:t>
            </a:r>
            <a:r>
              <a:rPr lang="zh-TW" altLang="zh-TW" sz="2400" dirty="0" smtClean="0"/>
              <a:t>增加</a:t>
            </a:r>
            <a:endParaRPr lang="en-US" altLang="zh-TW" sz="2400" dirty="0" smtClean="0"/>
          </a:p>
          <a:p>
            <a:pPr lvl="2">
              <a:buFont typeface="Wingdings" panose="05000000000000000000" pitchFamily="2" charset="2"/>
              <a:buChar char="ü"/>
            </a:pPr>
            <a:r>
              <a:rPr lang="zh-TW" altLang="zh-TW" sz="2400" dirty="0" smtClean="0"/>
              <a:t>維持</a:t>
            </a:r>
            <a:r>
              <a:rPr lang="zh-TW" altLang="zh-TW" sz="2400" dirty="0"/>
              <a:t>一成不變的訓練量，通常是重覆</a:t>
            </a:r>
            <a:r>
              <a:rPr lang="en-US" altLang="zh-TW" sz="2400" dirty="0"/>
              <a:t>1</a:t>
            </a:r>
            <a:r>
              <a:rPr lang="zh-TW" altLang="zh-TW" sz="2400" dirty="0"/>
              <a:t>次，負荷則是採用上升強度，隨之採用下降強度</a:t>
            </a:r>
            <a:endParaRPr lang="en-US" altLang="zh-TW" sz="2400" b="1" dirty="0" smtClean="0"/>
          </a:p>
        </p:txBody>
      </p:sp>
      <p:pic>
        <p:nvPicPr>
          <p:cNvPr id="5" name="Picture 2" descr="D:\工作站\藝軒\jpg\10\表10-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38755"/>
            <a:ext cx="8410575" cy="2536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53329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>
          <a:xfrm>
            <a:off x="467544" y="738387"/>
            <a:ext cx="8229600" cy="1143000"/>
          </a:xfrm>
        </p:spPr>
        <p:txBody>
          <a:bodyPr/>
          <a:lstStyle/>
          <a:p>
            <a:r>
              <a:rPr lang="zh-TW" altLang="en-US" sz="40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負荷</a:t>
            </a:r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形式</a:t>
            </a:r>
            <a:endParaRPr lang="zh-TW" altLang="en-US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218" name="投影片編號版面配置區 3"/>
          <p:cNvSpPr>
            <a:spLocks noGrp="1"/>
          </p:cNvSpPr>
          <p:nvPr>
            <p:ph type="sldNum" sz="quarter" idx="11"/>
          </p:nvPr>
        </p:nvSpPr>
        <p:spPr bwMode="auto">
          <a:xfrm>
            <a:off x="3651478" y="6327382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838DE9-BC74-4928-914D-90AAA96B6E91}" type="slidenum">
              <a:rPr kumimoji="0" lang="en-US" altLang="zh-TW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內容版面配置區 2"/>
          <p:cNvSpPr txBox="1">
            <a:spLocks/>
          </p:cNvSpPr>
          <p:nvPr/>
        </p:nvSpPr>
        <p:spPr bwMode="auto">
          <a:xfrm>
            <a:off x="467544" y="1988599"/>
            <a:ext cx="8229600" cy="188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557213" indent="-21431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8572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2001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5430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zh-TW" altLang="zh-TW" sz="2800" b="1" u="sng" dirty="0"/>
              <a:t>偏態金字塔式</a:t>
            </a:r>
            <a:r>
              <a:rPr lang="zh-TW" altLang="zh-TW" sz="2800" dirty="0"/>
              <a:t>：改善雙金字塔的負荷形式，強度隨一系列回合而增加，而最後一回合，強度</a:t>
            </a:r>
            <a:r>
              <a:rPr lang="zh-TW" altLang="zh-TW" sz="2800" dirty="0" smtClean="0"/>
              <a:t>下降</a:t>
            </a:r>
            <a:r>
              <a:rPr lang="zh-TW" altLang="en-US" sz="2800" dirty="0" smtClean="0"/>
              <a:t>。</a:t>
            </a:r>
            <a:r>
              <a:rPr lang="zh-TW" altLang="zh-TW" sz="2800" dirty="0" smtClean="0"/>
              <a:t>最後</a:t>
            </a:r>
            <a:r>
              <a:rPr lang="zh-TW" altLang="zh-TW" sz="2800" dirty="0"/>
              <a:t>一回合強度的下降，必須能夠產生激活後增強作用。</a:t>
            </a:r>
          </a:p>
        </p:txBody>
      </p:sp>
      <p:pic>
        <p:nvPicPr>
          <p:cNvPr id="5" name="Picture 2" descr="D:\工作站\藝軒\jpg\10\表10-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88" y="4084608"/>
            <a:ext cx="8342312" cy="198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80302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>
          <a:xfrm>
            <a:off x="467542" y="410584"/>
            <a:ext cx="8229600" cy="1143000"/>
          </a:xfrm>
        </p:spPr>
        <p:txBody>
          <a:bodyPr/>
          <a:lstStyle/>
          <a:p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負荷形式</a:t>
            </a:r>
            <a:endParaRPr lang="zh-TW" altLang="en-US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218" name="投影片編號版面配置區 3"/>
          <p:cNvSpPr>
            <a:spLocks noGrp="1"/>
          </p:cNvSpPr>
          <p:nvPr>
            <p:ph type="sldNum" sz="quarter" idx="11"/>
          </p:nvPr>
        </p:nvSpPr>
        <p:spPr bwMode="auto">
          <a:xfrm>
            <a:off x="3651478" y="6327382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838DE9-BC74-4928-914D-90AAA96B6E91}" type="slidenum">
              <a:rPr kumimoji="0" lang="en-US" altLang="zh-TW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內容版面配置區 2"/>
          <p:cNvSpPr txBox="1">
            <a:spLocks/>
          </p:cNvSpPr>
          <p:nvPr/>
        </p:nvSpPr>
        <p:spPr bwMode="auto">
          <a:xfrm>
            <a:off x="467544" y="1419256"/>
            <a:ext cx="8229600" cy="1461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557213" indent="-21431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8572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2001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5430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zh-TW" altLang="zh-TW" sz="2800" b="1" u="sng" dirty="0" smtClean="0"/>
              <a:t>波浪</a:t>
            </a:r>
            <a:r>
              <a:rPr lang="zh-TW" altLang="zh-TW" sz="2800" b="1" u="sng" dirty="0"/>
              <a:t>負荷模式</a:t>
            </a:r>
            <a:r>
              <a:rPr lang="zh-TW" altLang="zh-TW" sz="2800" dirty="0" smtClean="0"/>
              <a:t>：訓練</a:t>
            </a:r>
            <a:r>
              <a:rPr lang="zh-TW" altLang="zh-TW" sz="2800" dirty="0"/>
              <a:t>負荷以波浪的形式增加</a:t>
            </a:r>
            <a:r>
              <a:rPr lang="zh-TW" altLang="zh-TW" sz="2800" dirty="0" smtClean="0"/>
              <a:t>負荷，</a:t>
            </a:r>
            <a:r>
              <a:rPr lang="zh-TW" altLang="zh-TW" sz="2800" dirty="0"/>
              <a:t>此種形式可能有效，因為高負荷後採用低負荷，可以激活後增強</a:t>
            </a:r>
            <a:r>
              <a:rPr lang="zh-TW" altLang="zh-TW" sz="2800" dirty="0" smtClean="0"/>
              <a:t>作用。</a:t>
            </a:r>
            <a:endParaRPr lang="zh-TW" altLang="zh-TW" sz="2800" dirty="0"/>
          </a:p>
          <a:p>
            <a:pPr>
              <a:buFont typeface="Wingdings" panose="05000000000000000000" pitchFamily="2" charset="2"/>
              <a:buChar char="Ø"/>
            </a:pPr>
            <a:endParaRPr lang="en-US" altLang="zh-TW" sz="2800" b="1" dirty="0" smtClean="0"/>
          </a:p>
        </p:txBody>
      </p:sp>
      <p:pic>
        <p:nvPicPr>
          <p:cNvPr id="5" name="Picture 2" descr="D:\工作站\藝軒\jpg\10\表10-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629" y="3001992"/>
            <a:ext cx="8353425" cy="3407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44716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內容版面配置區 6"/>
          <p:cNvSpPr>
            <a:spLocks noGrp="1"/>
          </p:cNvSpPr>
          <p:nvPr>
            <p:ph idx="1"/>
          </p:nvPr>
        </p:nvSpPr>
        <p:spPr>
          <a:xfrm>
            <a:off x="450292" y="1143293"/>
            <a:ext cx="8229600" cy="5257507"/>
          </a:xfrm>
        </p:spPr>
        <p:txBody>
          <a:bodyPr/>
          <a:lstStyle/>
          <a:p>
            <a:pPr>
              <a:buFont typeface="Wingdings" panose="05000000000000000000" pitchFamily="2" charset="2"/>
              <a:buChar char="l"/>
            </a:pPr>
            <a:r>
              <a:rPr lang="zh-TW" alt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訓練變項的運用</a:t>
            </a:r>
            <a:endParaRPr lang="en-US" altLang="zh-TW" sz="32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2">
              <a:buFont typeface="Wingdings" panose="05000000000000000000" pitchFamily="2" charset="2"/>
              <a:buChar char="ü"/>
            </a:pPr>
            <a:r>
              <a:rPr lang="zh-TW" alt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訓練量</a:t>
            </a:r>
            <a:endParaRPr lang="en-US" altLang="zh-TW" sz="32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2">
              <a:buFont typeface="Wingdings" panose="05000000000000000000" pitchFamily="2" charset="2"/>
              <a:buChar char="ü"/>
            </a:pPr>
            <a:r>
              <a:rPr lang="zh-TW" alt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訓練強度</a:t>
            </a:r>
            <a:endParaRPr lang="en-US" altLang="zh-TW" sz="32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2">
              <a:buFont typeface="Wingdings" panose="05000000000000000000" pitchFamily="2" charset="2"/>
              <a:buChar char="ü"/>
            </a:pPr>
            <a:r>
              <a:rPr lang="zh-TW" alt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重覆次數</a:t>
            </a:r>
            <a:endParaRPr lang="en-US" altLang="zh-TW" sz="32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2">
              <a:buFont typeface="Wingdings" panose="05000000000000000000" pitchFamily="2" charset="2"/>
              <a:buChar char="ü"/>
            </a:pPr>
            <a:r>
              <a:rPr lang="zh-TW" alt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回合數</a:t>
            </a:r>
            <a:endParaRPr lang="en-US" altLang="zh-TW" sz="32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2">
              <a:buFont typeface="Wingdings" panose="05000000000000000000" pitchFamily="2" charset="2"/>
              <a:buChar char="ü"/>
            </a:pPr>
            <a:r>
              <a:rPr lang="zh-TW" altLang="en-US" sz="32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休息時間</a:t>
            </a:r>
            <a:endParaRPr lang="en-US" altLang="zh-TW" sz="3200" b="1" u="sng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2">
              <a:buFont typeface="Wingdings" panose="05000000000000000000" pitchFamily="2" charset="2"/>
              <a:buChar char="ü"/>
            </a:pPr>
            <a:r>
              <a:rPr lang="zh-TW" altLang="en-US" sz="32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訓練動作的安排順序</a:t>
            </a:r>
            <a:endParaRPr lang="en-US" altLang="zh-TW" sz="3200" b="1" u="sng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2">
              <a:buFont typeface="Wingdings" panose="05000000000000000000" pitchFamily="2" charset="2"/>
              <a:buChar char="ü"/>
            </a:pPr>
            <a:r>
              <a:rPr lang="zh-TW" altLang="en-US" sz="32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訓練頻率</a:t>
            </a:r>
            <a:endParaRPr lang="en-US" altLang="zh-TW" sz="3200" b="1" u="sng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2">
              <a:buFont typeface="Wingdings" panose="05000000000000000000" pitchFamily="2" charset="2"/>
              <a:buChar char="ü"/>
            </a:pPr>
            <a:r>
              <a:rPr lang="zh-TW" altLang="en-US" sz="32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負荷形式</a:t>
            </a:r>
            <a:endParaRPr lang="en-US" altLang="zh-TW" sz="3200" b="1" u="sng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標題 5"/>
          <p:cNvSpPr>
            <a:spLocks noGrp="1"/>
          </p:cNvSpPr>
          <p:nvPr>
            <p:ph type="title"/>
          </p:nvPr>
        </p:nvSpPr>
        <p:spPr>
          <a:xfrm>
            <a:off x="467544" y="203550"/>
            <a:ext cx="8229600" cy="1143000"/>
          </a:xfrm>
        </p:spPr>
        <p:txBody>
          <a:bodyPr/>
          <a:lstStyle/>
          <a:p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本講綱要</a:t>
            </a:r>
            <a:endParaRPr lang="zh-TW" altLang="en-US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218" name="投影片編號版面配置區 3"/>
          <p:cNvSpPr>
            <a:spLocks noGrp="1"/>
          </p:cNvSpPr>
          <p:nvPr>
            <p:ph type="sldNum" sz="quarter" idx="11"/>
          </p:nvPr>
        </p:nvSpPr>
        <p:spPr bwMode="auto">
          <a:xfrm>
            <a:off x="3651478" y="6327382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838DE9-BC74-4928-914D-90AAA96B6E91}" type="slidenum">
              <a:rPr kumimoji="0" lang="en-US" altLang="zh-TW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60325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>
          <a:xfrm>
            <a:off x="467544" y="738387"/>
            <a:ext cx="8229600" cy="1143000"/>
          </a:xfrm>
        </p:spPr>
        <p:txBody>
          <a:bodyPr/>
          <a:lstStyle/>
          <a:p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休息時間</a:t>
            </a:r>
            <a:endParaRPr lang="zh-TW" altLang="en-US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218" name="投影片編號版面配置區 3"/>
          <p:cNvSpPr>
            <a:spLocks noGrp="1"/>
          </p:cNvSpPr>
          <p:nvPr>
            <p:ph type="sldNum" sz="quarter" idx="11"/>
          </p:nvPr>
        </p:nvSpPr>
        <p:spPr bwMode="auto">
          <a:xfrm>
            <a:off x="3651478" y="6327382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838DE9-BC74-4928-914D-90AAA96B6E91}" type="slidenum">
              <a:rPr kumimoji="0" lang="en-US" altLang="zh-TW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zh-TW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內容版面配置區 2"/>
          <p:cNvSpPr txBox="1">
            <a:spLocks/>
          </p:cNvSpPr>
          <p:nvPr/>
        </p:nvSpPr>
        <p:spPr bwMode="auto">
          <a:xfrm>
            <a:off x="467544" y="1816070"/>
            <a:ext cx="8229600" cy="42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557213" indent="-21431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8572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2001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5430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zh-TW" altLang="zh-TW" sz="2800" dirty="0"/>
              <a:t>回合間的休息時間是訓練負荷、訓練目標、訓練類型及訓練動作瞬發性之函數</a:t>
            </a:r>
            <a:r>
              <a:rPr lang="zh-TW" altLang="zh-TW" sz="2800" dirty="0" smtClean="0"/>
              <a:t>。</a:t>
            </a:r>
            <a:endParaRPr lang="en-US" altLang="zh-TW" sz="28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zh-TW" altLang="zh-TW" sz="2800" dirty="0"/>
              <a:t>回合間的休息時間長短，對於能量之</a:t>
            </a:r>
            <a:r>
              <a:rPr lang="zh-TW" altLang="zh-TW" sz="2800" dirty="0" smtClean="0"/>
              <a:t>恢復</a:t>
            </a:r>
            <a:r>
              <a:rPr lang="en-US" altLang="zh-TW" sz="2800" dirty="0" smtClean="0"/>
              <a:t> (ATP</a:t>
            </a:r>
            <a:r>
              <a:rPr lang="zh-TW" altLang="en-US" sz="2800" dirty="0" smtClean="0"/>
              <a:t>與</a:t>
            </a:r>
            <a:r>
              <a:rPr lang="en-US" altLang="zh-TW" sz="2800" dirty="0" err="1" smtClean="0"/>
              <a:t>PCr</a:t>
            </a:r>
            <a:r>
              <a:rPr lang="en-US" altLang="zh-TW" sz="2800" dirty="0" smtClean="0"/>
              <a:t>)</a:t>
            </a:r>
            <a:r>
              <a:rPr lang="zh-TW" altLang="zh-TW" sz="2800" dirty="0" smtClean="0"/>
              <a:t>，</a:t>
            </a:r>
            <a:r>
              <a:rPr lang="zh-TW" altLang="zh-TW" sz="2800" dirty="0"/>
              <a:t>扮演著關鍵</a:t>
            </a:r>
            <a:r>
              <a:rPr lang="zh-TW" altLang="zh-TW" sz="2800" dirty="0" smtClean="0"/>
              <a:t>角色</a:t>
            </a:r>
            <a:r>
              <a:rPr lang="zh-TW" altLang="en-US" sz="2800" dirty="0" smtClean="0"/>
              <a:t>。</a:t>
            </a:r>
            <a:endParaRPr lang="en-US" altLang="zh-TW" sz="28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zh-TW" altLang="zh-TW" sz="2800" dirty="0" smtClean="0"/>
              <a:t>休息</a:t>
            </a:r>
            <a:r>
              <a:rPr lang="zh-TW" altLang="en-US" sz="2800" dirty="0" smtClean="0"/>
              <a:t>時間</a:t>
            </a:r>
            <a:r>
              <a:rPr lang="zh-TW" altLang="zh-TW" sz="2800" dirty="0" smtClean="0"/>
              <a:t>少於</a:t>
            </a:r>
            <a:r>
              <a:rPr lang="zh-TW" altLang="zh-TW" sz="2800" dirty="0"/>
              <a:t>一分鐘</a:t>
            </a:r>
            <a:r>
              <a:rPr lang="zh-TW" altLang="zh-TW" sz="2800" dirty="0" smtClean="0"/>
              <a:t>，</a:t>
            </a:r>
            <a:r>
              <a:rPr lang="zh-TW" altLang="zh-TW" sz="2800" dirty="0"/>
              <a:t>無法使能量獲得完全的恢復，</a:t>
            </a:r>
            <a:r>
              <a:rPr lang="zh-TW" altLang="zh-TW" sz="2800" dirty="0" smtClean="0"/>
              <a:t>則</a:t>
            </a:r>
            <a:r>
              <a:rPr lang="zh-TW" altLang="zh-TW" sz="2800" dirty="0"/>
              <a:t>肌力與爆發力的發展下降</a:t>
            </a:r>
            <a:r>
              <a:rPr lang="en-US" altLang="zh-TW" sz="2800" dirty="0" smtClean="0"/>
              <a:t>12-44</a:t>
            </a:r>
            <a:r>
              <a:rPr lang="en-US" altLang="zh-TW" sz="2800" dirty="0"/>
              <a:t>%</a:t>
            </a:r>
            <a:r>
              <a:rPr lang="zh-TW" altLang="zh-TW" sz="2800" dirty="0"/>
              <a:t>。</a:t>
            </a:r>
            <a:endParaRPr lang="en-US" altLang="zh-TW" sz="28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sz="2800" dirty="0" smtClean="0"/>
              <a:t>因此，</a:t>
            </a:r>
            <a:r>
              <a:rPr lang="zh-TW" altLang="zh-TW" sz="2800" dirty="0" smtClean="0"/>
              <a:t>運動員</a:t>
            </a:r>
            <a:r>
              <a:rPr lang="zh-TW" altLang="zh-TW" sz="2800" dirty="0"/>
              <a:t>進行肌力與爆發力訓練時，回合間的休息不得少於一分鐘，應採</a:t>
            </a:r>
            <a:r>
              <a:rPr lang="en-US" altLang="zh-TW" sz="2800" dirty="0"/>
              <a:t>2-5</a:t>
            </a:r>
            <a:r>
              <a:rPr lang="zh-TW" altLang="zh-TW" sz="2800" dirty="0"/>
              <a:t>分鐘的休息。</a:t>
            </a:r>
            <a:endParaRPr lang="en-US" altLang="zh-TW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20386248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>
          <a:xfrm>
            <a:off x="467544" y="738387"/>
            <a:ext cx="8229600" cy="1143000"/>
          </a:xfrm>
        </p:spPr>
        <p:txBody>
          <a:bodyPr/>
          <a:lstStyle/>
          <a:p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休息時間</a:t>
            </a:r>
            <a:endParaRPr lang="zh-TW" altLang="en-US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218" name="投影片編號版面配置區 3"/>
          <p:cNvSpPr>
            <a:spLocks noGrp="1"/>
          </p:cNvSpPr>
          <p:nvPr>
            <p:ph type="sldNum" sz="quarter" idx="11"/>
          </p:nvPr>
        </p:nvSpPr>
        <p:spPr bwMode="auto">
          <a:xfrm>
            <a:off x="3651478" y="6327382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838DE9-BC74-4928-914D-90AAA96B6E91}" type="slidenum">
              <a:rPr kumimoji="0" lang="en-US" altLang="zh-TW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zh-TW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內容版面配置區 2"/>
          <p:cNvSpPr txBox="1">
            <a:spLocks/>
          </p:cNvSpPr>
          <p:nvPr/>
        </p:nvSpPr>
        <p:spPr bwMode="auto">
          <a:xfrm>
            <a:off x="467544" y="2035834"/>
            <a:ext cx="8229600" cy="4018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557213" indent="-21431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8572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2001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5430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zh-TW" altLang="en-US" sz="2800" dirty="0" smtClean="0"/>
              <a:t>如果</a:t>
            </a:r>
            <a:r>
              <a:rPr lang="zh-TW" altLang="zh-TW" sz="2800" dirty="0" smtClean="0"/>
              <a:t>阻力</a:t>
            </a:r>
            <a:r>
              <a:rPr lang="zh-TW" altLang="zh-TW" sz="2800" dirty="0"/>
              <a:t>訓練是為了發展肌耐力，則休息時間宜</a:t>
            </a:r>
            <a:r>
              <a:rPr lang="zh-TW" altLang="zh-TW" sz="2800" dirty="0" smtClean="0"/>
              <a:t>短</a:t>
            </a:r>
            <a:endParaRPr lang="en-US" altLang="zh-TW" sz="2800" dirty="0" smtClean="0"/>
          </a:p>
          <a:p>
            <a:pPr lvl="2">
              <a:buFont typeface="Wingdings" panose="05000000000000000000" pitchFamily="2" charset="2"/>
              <a:buChar char="ü"/>
            </a:pPr>
            <a:r>
              <a:rPr lang="zh-TW" altLang="zh-TW" sz="2800" dirty="0"/>
              <a:t>生理適應包括粒線體跟微血管密度的增加，及提升緩衝能力</a:t>
            </a:r>
            <a:endParaRPr lang="en-US" altLang="zh-TW" sz="2800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zh-TW" altLang="zh-TW" sz="2800" dirty="0"/>
              <a:t>短休息時間的安排會顯著增加荷爾蒙，使肌肉</a:t>
            </a:r>
            <a:r>
              <a:rPr lang="zh-TW" altLang="zh-TW" sz="2800" dirty="0" smtClean="0"/>
              <a:t>增加</a:t>
            </a:r>
            <a:endParaRPr lang="en-US" altLang="zh-TW" sz="2800" dirty="0" smtClean="0"/>
          </a:p>
          <a:p>
            <a:pPr lvl="2">
              <a:buFont typeface="Wingdings" panose="05000000000000000000" pitchFamily="2" charset="2"/>
              <a:buChar char="ü"/>
            </a:pPr>
            <a:r>
              <a:rPr lang="zh-TW" altLang="zh-TW" sz="2800" dirty="0"/>
              <a:t>採用高重覆次數</a:t>
            </a:r>
            <a:r>
              <a:rPr lang="en-US" altLang="zh-TW" sz="2800" dirty="0"/>
              <a:t>(10RM)</a:t>
            </a:r>
            <a:r>
              <a:rPr lang="zh-TW" altLang="zh-TW" sz="2800" dirty="0"/>
              <a:t>、中負荷及回合之間安排短的休息</a:t>
            </a:r>
            <a:r>
              <a:rPr lang="zh-TW" altLang="zh-TW" sz="2800" dirty="0" smtClean="0"/>
              <a:t>時間</a:t>
            </a:r>
            <a:r>
              <a:rPr lang="en-US" altLang="zh-TW" sz="2800" dirty="0" smtClean="0"/>
              <a:t> </a:t>
            </a:r>
            <a:r>
              <a:rPr lang="zh-TW" altLang="en-US" sz="2800" dirty="0" smtClean="0"/>
              <a:t>→ 生長激素濃度 ↑</a:t>
            </a:r>
            <a:endParaRPr lang="en-US" altLang="zh-TW" sz="2800" b="1" dirty="0"/>
          </a:p>
        </p:txBody>
      </p:sp>
    </p:spTree>
    <p:extLst>
      <p:ext uri="{BB962C8B-B14F-4D97-AF65-F5344CB8AC3E}">
        <p14:creationId xmlns:p14="http://schemas.microsoft.com/office/powerpoint/2010/main" val="17693755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>
          <a:xfrm>
            <a:off x="467544" y="806570"/>
            <a:ext cx="8229600" cy="1143000"/>
          </a:xfrm>
        </p:spPr>
        <p:txBody>
          <a:bodyPr/>
          <a:lstStyle/>
          <a:p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休息時間</a:t>
            </a:r>
            <a:endParaRPr lang="zh-TW" altLang="en-US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218" name="投影片編號版面配置區 3"/>
          <p:cNvSpPr>
            <a:spLocks noGrp="1"/>
          </p:cNvSpPr>
          <p:nvPr>
            <p:ph type="sldNum" sz="quarter" idx="11"/>
          </p:nvPr>
        </p:nvSpPr>
        <p:spPr bwMode="auto">
          <a:xfrm>
            <a:off x="3651478" y="6327382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838DE9-BC74-4928-914D-90AAA96B6E91}" type="slidenum">
              <a:rPr kumimoji="0" lang="en-US" altLang="zh-TW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zh-TW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內容版面配置區 2"/>
          <p:cNvSpPr txBox="1">
            <a:spLocks/>
          </p:cNvSpPr>
          <p:nvPr/>
        </p:nvSpPr>
        <p:spPr bwMode="auto">
          <a:xfrm>
            <a:off x="467544" y="1949570"/>
            <a:ext cx="8229600" cy="410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557213" indent="-21431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8572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2001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5430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zh-TW" altLang="zh-TW" sz="2800" dirty="0" smtClean="0"/>
              <a:t>當</a:t>
            </a:r>
            <a:r>
              <a:rPr lang="zh-TW" altLang="zh-TW" sz="2800" dirty="0"/>
              <a:t>休息時間如果過</a:t>
            </a:r>
            <a:r>
              <a:rPr lang="zh-TW" altLang="zh-TW" sz="2800" dirty="0" smtClean="0"/>
              <a:t>短</a:t>
            </a:r>
            <a:r>
              <a:rPr lang="zh-TW" altLang="en-US" sz="2800" dirty="0" smtClean="0"/>
              <a:t>，將</a:t>
            </a:r>
            <a:r>
              <a:rPr lang="zh-TW" altLang="zh-TW" sz="2800" dirty="0" smtClean="0"/>
              <a:t>導致</a:t>
            </a:r>
            <a:r>
              <a:rPr lang="zh-TW" altLang="zh-TW" sz="2800" dirty="0"/>
              <a:t>運動員的總作功量</a:t>
            </a:r>
            <a:r>
              <a:rPr lang="zh-TW" altLang="zh-TW" sz="2800" dirty="0" smtClean="0"/>
              <a:t>下降</a:t>
            </a:r>
            <a:endParaRPr lang="en-US" altLang="zh-TW" sz="2800" dirty="0" smtClean="0"/>
          </a:p>
          <a:p>
            <a:pPr lvl="2">
              <a:buFont typeface="Wingdings" panose="05000000000000000000" pitchFamily="2" charset="2"/>
              <a:buChar char="ü"/>
            </a:pPr>
            <a:r>
              <a:rPr lang="zh-TW" altLang="zh-TW" sz="2800" dirty="0"/>
              <a:t>學者</a:t>
            </a:r>
            <a:r>
              <a:rPr lang="zh-TW" altLang="zh-TW" sz="2800" dirty="0" smtClean="0"/>
              <a:t>認為訓練</a:t>
            </a:r>
            <a:r>
              <a:rPr lang="zh-TW" altLang="zh-TW" sz="2800" dirty="0"/>
              <a:t>所完成的總作功是刺激肌肉肥大的關鍵</a:t>
            </a:r>
            <a:endParaRPr lang="en-US" altLang="zh-TW" sz="2800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sz="2800" dirty="0" smtClean="0"/>
              <a:t>教練</a:t>
            </a:r>
            <a:r>
              <a:rPr lang="zh-TW" altLang="zh-TW" sz="2800" dirty="0" smtClean="0"/>
              <a:t>應</a:t>
            </a:r>
            <a:r>
              <a:rPr lang="zh-TW" altLang="zh-TW" sz="2800" dirty="0"/>
              <a:t>根據不同運動員的恢復能力，安排不同的休息時間，以有效的增加肌肉質量。</a:t>
            </a:r>
            <a:endParaRPr lang="en-US" altLang="zh-TW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7741376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>
          <a:xfrm>
            <a:off x="467544" y="738387"/>
            <a:ext cx="8229600" cy="1143000"/>
          </a:xfrm>
        </p:spPr>
        <p:txBody>
          <a:bodyPr/>
          <a:lstStyle/>
          <a:p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訓練動作的安排順序</a:t>
            </a:r>
            <a:endParaRPr lang="zh-TW" altLang="en-US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218" name="投影片編號版面配置區 3"/>
          <p:cNvSpPr>
            <a:spLocks noGrp="1"/>
          </p:cNvSpPr>
          <p:nvPr>
            <p:ph type="sldNum" sz="quarter" idx="11"/>
          </p:nvPr>
        </p:nvSpPr>
        <p:spPr bwMode="auto">
          <a:xfrm>
            <a:off x="3651478" y="6327382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838DE9-BC74-4928-914D-90AAA96B6E91}" type="slidenum">
              <a:rPr kumimoji="0" lang="en-US" altLang="zh-TW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內容版面配置區 2"/>
          <p:cNvSpPr txBox="1">
            <a:spLocks/>
          </p:cNvSpPr>
          <p:nvPr/>
        </p:nvSpPr>
        <p:spPr bwMode="auto">
          <a:xfrm>
            <a:off x="467544" y="1988598"/>
            <a:ext cx="8229600" cy="42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557213" indent="-21431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8572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2001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5430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zh-TW" altLang="zh-TW" sz="2800" dirty="0" smtClean="0"/>
              <a:t>一次</a:t>
            </a:r>
            <a:r>
              <a:rPr lang="zh-TW" altLang="zh-TW" sz="2800" dirty="0"/>
              <a:t>訓練課程中，訓練動作的安排順序會影響訓練效率</a:t>
            </a:r>
            <a:r>
              <a:rPr lang="zh-TW" altLang="zh-TW" sz="2800" dirty="0" smtClean="0"/>
              <a:t>。</a:t>
            </a:r>
            <a:endParaRPr lang="en-US" altLang="zh-TW" sz="2800" dirty="0" smtClean="0"/>
          </a:p>
          <a:p>
            <a:pPr lvl="2">
              <a:buFont typeface="Wingdings" panose="05000000000000000000" pitchFamily="2" charset="2"/>
              <a:buChar char="ü"/>
            </a:pPr>
            <a:r>
              <a:rPr lang="zh-TW" altLang="zh-TW" sz="2800" dirty="0"/>
              <a:t>先進行多關節及動用大肌肉群的動作或快速肌力</a:t>
            </a:r>
            <a:r>
              <a:rPr lang="zh-TW" altLang="zh-TW" sz="2800" dirty="0" smtClean="0"/>
              <a:t>動作</a:t>
            </a:r>
            <a:endParaRPr lang="en-US" altLang="zh-TW" sz="2800" dirty="0" smtClean="0"/>
          </a:p>
          <a:p>
            <a:pPr lvl="2">
              <a:buFont typeface="Wingdings" panose="05000000000000000000" pitchFamily="2" charset="2"/>
              <a:buChar char="ü"/>
            </a:pPr>
            <a:r>
              <a:rPr lang="zh-TW" altLang="en-US" sz="2800" dirty="0" smtClean="0"/>
              <a:t>再</a:t>
            </a:r>
            <a:r>
              <a:rPr lang="zh-TW" altLang="zh-TW" sz="2800" dirty="0" smtClean="0"/>
              <a:t>進行</a:t>
            </a:r>
            <a:r>
              <a:rPr lang="zh-TW" altLang="zh-TW" sz="2800" dirty="0"/>
              <a:t>單關節及小肌肉群的動作</a:t>
            </a:r>
            <a:endParaRPr lang="en-US" altLang="zh-TW" sz="2800" b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zh-TW" altLang="zh-TW" sz="2800" dirty="0" smtClean="0"/>
              <a:t>另一方面</a:t>
            </a:r>
            <a:r>
              <a:rPr lang="zh-TW" altLang="zh-TW" sz="2800" dirty="0"/>
              <a:t>，上半身與下半身動作輪替訓練，有利於</a:t>
            </a:r>
            <a:r>
              <a:rPr lang="zh-TW" altLang="zh-TW" sz="2800" dirty="0" smtClean="0"/>
              <a:t>恢復</a:t>
            </a:r>
            <a:endParaRPr lang="en-US" altLang="zh-TW" sz="2800" dirty="0" smtClean="0"/>
          </a:p>
          <a:p>
            <a:pPr lvl="2">
              <a:buFont typeface="Wingdings" panose="05000000000000000000" pitchFamily="2" charset="2"/>
              <a:buChar char="ü"/>
            </a:pPr>
            <a:r>
              <a:rPr lang="zh-TW" altLang="zh-TW" sz="2800" dirty="0"/>
              <a:t>但這種安排對於肌力與爆發力的發展是不恰當的</a:t>
            </a:r>
            <a:endParaRPr lang="en-US" altLang="zh-TW" sz="2800" b="1" dirty="0"/>
          </a:p>
          <a:p>
            <a:pPr>
              <a:buFont typeface="Wingdings" panose="05000000000000000000" pitchFamily="2" charset="2"/>
              <a:buChar char="Ø"/>
            </a:pPr>
            <a:endParaRPr lang="en-US" altLang="zh-TW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8614722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>
          <a:xfrm>
            <a:off x="467544" y="738387"/>
            <a:ext cx="8229600" cy="1143000"/>
          </a:xfrm>
        </p:spPr>
        <p:txBody>
          <a:bodyPr/>
          <a:lstStyle/>
          <a:p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訓練動作的安排順序</a:t>
            </a:r>
            <a:endParaRPr lang="zh-TW" altLang="en-US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218" name="投影片編號版面配置區 3"/>
          <p:cNvSpPr>
            <a:spLocks noGrp="1"/>
          </p:cNvSpPr>
          <p:nvPr>
            <p:ph type="sldNum" sz="quarter" idx="11"/>
          </p:nvPr>
        </p:nvSpPr>
        <p:spPr bwMode="auto">
          <a:xfrm>
            <a:off x="3651478" y="6327382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838DE9-BC74-4928-914D-90AAA96B6E91}" type="slidenum">
              <a:rPr kumimoji="0" lang="en-US" altLang="zh-TW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內容版面配置區 2"/>
          <p:cNvSpPr txBox="1">
            <a:spLocks/>
          </p:cNvSpPr>
          <p:nvPr/>
        </p:nvSpPr>
        <p:spPr bwMode="auto">
          <a:xfrm>
            <a:off x="467544" y="1988598"/>
            <a:ext cx="8229600" cy="42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557213" indent="-21431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8572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2001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5430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zh-TW" altLang="zh-TW" sz="2800" dirty="0"/>
              <a:t>另一種安排動作順序的</a:t>
            </a:r>
            <a:r>
              <a:rPr lang="zh-TW" altLang="zh-TW" sz="2800" dirty="0" smtClean="0"/>
              <a:t>方法</a:t>
            </a:r>
            <a:r>
              <a:rPr lang="en-US" altLang="zh-TW" sz="2800" dirty="0" smtClean="0"/>
              <a:t> </a:t>
            </a:r>
            <a:r>
              <a:rPr lang="zh-TW" altLang="en-US" sz="2800" dirty="0" smtClean="0"/>
              <a:t>→ </a:t>
            </a:r>
            <a:r>
              <a:rPr lang="zh-TW" altLang="zh-TW" sz="2800" dirty="0" smtClean="0"/>
              <a:t>預</a:t>
            </a:r>
            <a:r>
              <a:rPr lang="zh-TW" altLang="zh-TW" sz="2800" dirty="0"/>
              <a:t>耗動作的</a:t>
            </a:r>
            <a:r>
              <a:rPr lang="zh-TW" altLang="zh-TW" sz="2800" dirty="0" smtClean="0"/>
              <a:t>訓練</a:t>
            </a:r>
            <a:endParaRPr lang="en-US" altLang="zh-TW" sz="2800" dirty="0" smtClean="0"/>
          </a:p>
          <a:p>
            <a:pPr lvl="2">
              <a:buFont typeface="Wingdings" panose="05000000000000000000" pitchFamily="2" charset="2"/>
              <a:buChar char="ü"/>
            </a:pPr>
            <a:r>
              <a:rPr lang="zh-TW" altLang="zh-TW" sz="2800" dirty="0"/>
              <a:t>即訓練多關節大肌肉群之前，安排單關節大肌肉的動作，並使之</a:t>
            </a:r>
            <a:r>
              <a:rPr lang="zh-TW" altLang="zh-TW" sz="2800" dirty="0" smtClean="0"/>
              <a:t>疲勞</a:t>
            </a:r>
            <a:endParaRPr lang="en-US" altLang="zh-TW" sz="2800" dirty="0" smtClean="0"/>
          </a:p>
          <a:p>
            <a:pPr lvl="2">
              <a:buFont typeface="Wingdings" panose="05000000000000000000" pitchFamily="2" charset="2"/>
              <a:buChar char="ü"/>
            </a:pPr>
            <a:r>
              <a:rPr lang="zh-TW" altLang="zh-TW" sz="2800" dirty="0"/>
              <a:t>發展最大肌力與爆發力時，不宜採用預</a:t>
            </a:r>
            <a:r>
              <a:rPr lang="zh-TW" altLang="zh-TW" sz="2800" dirty="0" smtClean="0"/>
              <a:t>耗</a:t>
            </a:r>
            <a:r>
              <a:rPr lang="zh-TW" altLang="en-US" sz="2800" dirty="0" smtClean="0"/>
              <a:t>動作的</a:t>
            </a:r>
            <a:r>
              <a:rPr lang="zh-TW" altLang="zh-TW" sz="2800" dirty="0" smtClean="0"/>
              <a:t>訓練</a:t>
            </a:r>
            <a:r>
              <a:rPr lang="zh-TW" altLang="en-US" sz="2800" dirty="0" smtClean="0"/>
              <a:t>方式</a:t>
            </a:r>
            <a:endParaRPr lang="en-US" altLang="zh-TW" sz="2800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zh-TW" altLang="zh-TW" sz="2800" dirty="0"/>
              <a:t>運動員在發展最大肌力與爆發力時，進行瞬發運動項目</a:t>
            </a:r>
            <a:r>
              <a:rPr lang="zh-TW" altLang="zh-TW" sz="2800" dirty="0" smtClean="0"/>
              <a:t>之前</a:t>
            </a:r>
            <a:r>
              <a:rPr lang="en-US" altLang="zh-TW" sz="2800" dirty="0" smtClean="0"/>
              <a:t> (</a:t>
            </a:r>
            <a:r>
              <a:rPr lang="zh-TW" altLang="zh-TW" sz="2800" dirty="0"/>
              <a:t>跳躍、短跑</a:t>
            </a:r>
            <a:r>
              <a:rPr lang="en-US" altLang="zh-TW" sz="2800" dirty="0"/>
              <a:t>)</a:t>
            </a:r>
            <a:r>
              <a:rPr lang="zh-TW" altLang="zh-TW" sz="2800" dirty="0"/>
              <a:t>，可採瞬發訓練動作，或多關節、大肌群的高負荷訓練動作</a:t>
            </a:r>
            <a:endParaRPr lang="en-US" altLang="zh-TW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1784946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>
          <a:xfrm>
            <a:off x="467544" y="738387"/>
            <a:ext cx="8229600" cy="1143000"/>
          </a:xfrm>
        </p:spPr>
        <p:txBody>
          <a:bodyPr/>
          <a:lstStyle/>
          <a:p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訓練動作的安排順序</a:t>
            </a:r>
            <a:endParaRPr lang="zh-TW" altLang="en-US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218" name="投影片編號版面配置區 3"/>
          <p:cNvSpPr>
            <a:spLocks noGrp="1"/>
          </p:cNvSpPr>
          <p:nvPr>
            <p:ph type="sldNum" sz="quarter" idx="11"/>
          </p:nvPr>
        </p:nvSpPr>
        <p:spPr bwMode="auto">
          <a:xfrm>
            <a:off x="3651478" y="6327382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838DE9-BC74-4928-914D-90AAA96B6E91}" type="slidenum">
              <a:rPr kumimoji="0" lang="en-US" altLang="zh-TW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內容版面配置區 2"/>
          <p:cNvSpPr txBox="1">
            <a:spLocks/>
          </p:cNvSpPr>
          <p:nvPr/>
        </p:nvSpPr>
        <p:spPr bwMode="auto">
          <a:xfrm>
            <a:off x="467544" y="1988598"/>
            <a:ext cx="8229600" cy="42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557213" indent="-21431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8572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2001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5430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zh-TW" altLang="zh-TW" sz="2800" b="1" dirty="0"/>
              <a:t>激活後增強</a:t>
            </a:r>
            <a:r>
              <a:rPr lang="zh-TW" altLang="zh-TW" sz="2800" b="1" dirty="0" smtClean="0"/>
              <a:t>作用</a:t>
            </a:r>
            <a:r>
              <a:rPr lang="en-US" altLang="zh-TW" sz="2800" b="1" dirty="0" smtClean="0"/>
              <a:t> (post-activation potentiation)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zh-TW" altLang="zh-TW" sz="2800" dirty="0"/>
              <a:t>可以有效提升發力率，可以跳的更高、跑的更快，及提升自由車競速</a:t>
            </a:r>
            <a:r>
              <a:rPr lang="zh-TW" altLang="zh-TW" sz="2800" dirty="0" smtClean="0"/>
              <a:t>表現</a:t>
            </a:r>
            <a:endParaRPr lang="en-US" altLang="zh-TW" sz="2800" dirty="0" smtClean="0"/>
          </a:p>
          <a:p>
            <a:pPr lvl="2">
              <a:buFont typeface="Wingdings" panose="05000000000000000000" pitchFamily="2" charset="2"/>
              <a:buChar char="ü"/>
            </a:pPr>
            <a:r>
              <a:rPr lang="zh-TW" altLang="en-US" sz="2800" dirty="0" smtClean="0"/>
              <a:t>可藉由</a:t>
            </a:r>
            <a:r>
              <a:rPr lang="zh-TW" altLang="zh-TW" sz="2800" dirty="0"/>
              <a:t>進行低重覆次數</a:t>
            </a:r>
            <a:r>
              <a:rPr lang="en-US" altLang="zh-TW" sz="2800" dirty="0"/>
              <a:t>(1-3</a:t>
            </a:r>
            <a:r>
              <a:rPr lang="zh-TW" altLang="zh-TW" sz="2800" dirty="0"/>
              <a:t>重覆次數</a:t>
            </a:r>
            <a:r>
              <a:rPr lang="en-US" altLang="zh-TW" sz="2800" dirty="0"/>
              <a:t>)</a:t>
            </a:r>
            <a:r>
              <a:rPr lang="zh-TW" altLang="zh-TW" sz="2800" dirty="0"/>
              <a:t>的高負荷訓練動作</a:t>
            </a:r>
            <a:r>
              <a:rPr lang="en-US" altLang="zh-TW" sz="2800" dirty="0"/>
              <a:t>(&gt;90%1RM)</a:t>
            </a:r>
            <a:r>
              <a:rPr lang="zh-TW" altLang="zh-TW" sz="2800" dirty="0"/>
              <a:t>，如蹲舉動作，</a:t>
            </a:r>
            <a:r>
              <a:rPr lang="en-US" altLang="zh-TW" sz="2800" dirty="0"/>
              <a:t>4-5</a:t>
            </a:r>
            <a:r>
              <a:rPr lang="zh-TW" altLang="zh-TW" sz="2800" dirty="0"/>
              <a:t>分鐘</a:t>
            </a:r>
            <a:r>
              <a:rPr lang="zh-TW" altLang="zh-TW" sz="2800" dirty="0" smtClean="0"/>
              <a:t>後</a:t>
            </a:r>
            <a:r>
              <a:rPr lang="zh-TW" altLang="en-US" sz="2800" dirty="0" smtClean="0"/>
              <a:t>，</a:t>
            </a:r>
            <a:r>
              <a:rPr lang="zh-TW" altLang="zh-TW" sz="2800" dirty="0"/>
              <a:t>再進行跳躍或</a:t>
            </a:r>
            <a:r>
              <a:rPr lang="zh-TW" altLang="zh-TW" sz="2800" dirty="0" smtClean="0"/>
              <a:t>短跑</a:t>
            </a:r>
            <a:r>
              <a:rPr lang="zh-TW" altLang="en-US" sz="2800" dirty="0" smtClean="0"/>
              <a:t>，以誘發激活後增強作用</a:t>
            </a:r>
            <a:endParaRPr lang="en-US" altLang="zh-TW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39264080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>
          <a:xfrm>
            <a:off x="467544" y="738387"/>
            <a:ext cx="8229600" cy="1143000"/>
          </a:xfrm>
        </p:spPr>
        <p:txBody>
          <a:bodyPr/>
          <a:lstStyle/>
          <a:p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訓練動作的安排順序</a:t>
            </a:r>
            <a:endParaRPr lang="zh-TW" altLang="en-US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218" name="投影片編號版面配置區 3"/>
          <p:cNvSpPr>
            <a:spLocks noGrp="1"/>
          </p:cNvSpPr>
          <p:nvPr>
            <p:ph type="sldNum" sz="quarter" idx="11"/>
          </p:nvPr>
        </p:nvSpPr>
        <p:spPr bwMode="auto">
          <a:xfrm>
            <a:off x="3651478" y="6327382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838DE9-BC74-4928-914D-90AAA96B6E91}" type="slidenum">
              <a:rPr kumimoji="0" lang="en-US" altLang="zh-TW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" name="Picture 2" descr="D:\工作站\藝軒\jpg\10\表10-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2" y="2076091"/>
            <a:ext cx="8478837" cy="378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9385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教育部體育署">
  <a:themeElements>
    <a:clrScheme name="原創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4_Business design slid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教育部體育署" id="{7C825ACC-1CE8-4018-B3AF-D5C6F65753A7}" vid="{A2F0CE34-1376-4303-AE44-B59EE69E2E56}"/>
    </a:ext>
  </a:extLst>
</a:theme>
</file>

<file path=ppt/theme/theme2.xml><?xml version="1.0" encoding="utf-8"?>
<a:theme xmlns:a="http://schemas.openxmlformats.org/drawingml/2006/main" name="5_Business design slide">
  <a:themeElements>
    <a:clrScheme name="原創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4_Business design slid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教育部體育署</Template>
  <TotalTime>1143</TotalTime>
  <Words>979</Words>
  <Application>Microsoft Office PowerPoint</Application>
  <PresentationFormat>如螢幕大小 (4:3)</PresentationFormat>
  <Paragraphs>95</Paragraphs>
  <Slides>16</Slides>
  <Notes>16</Notes>
  <HiddenSlides>0</HiddenSlides>
  <MMClips>0</MMClips>
  <ScaleCrop>false</ScaleCrop>
  <HeadingPairs>
    <vt:vector size="4" baseType="variant">
      <vt:variant>
        <vt:lpstr>佈景主題</vt:lpstr>
      </vt:variant>
      <vt:variant>
        <vt:i4>2</vt:i4>
      </vt:variant>
      <vt:variant>
        <vt:lpstr>投影片標題</vt:lpstr>
      </vt:variant>
      <vt:variant>
        <vt:i4>16</vt:i4>
      </vt:variant>
    </vt:vector>
  </HeadingPairs>
  <TitlesOfParts>
    <vt:vector size="18" baseType="lpstr">
      <vt:lpstr>教育部體育署</vt:lpstr>
      <vt:lpstr>5_Business design slide</vt:lpstr>
      <vt:lpstr>優秀運動選手學業學習 E 化計畫</vt:lpstr>
      <vt:lpstr>本講綱要</vt:lpstr>
      <vt:lpstr>休息時間</vt:lpstr>
      <vt:lpstr>休息時間</vt:lpstr>
      <vt:lpstr>休息時間</vt:lpstr>
      <vt:lpstr>訓練動作的安排順序</vt:lpstr>
      <vt:lpstr>訓練動作的安排順序</vt:lpstr>
      <vt:lpstr>訓練動作的安排順序</vt:lpstr>
      <vt:lpstr>訓練動作的安排順序</vt:lpstr>
      <vt:lpstr>訓練頻率</vt:lpstr>
      <vt:lpstr>訓練頻率</vt:lpstr>
      <vt:lpstr>負荷形式</vt:lpstr>
      <vt:lpstr>負荷形式</vt:lpstr>
      <vt:lpstr>負荷形式</vt:lpstr>
      <vt:lpstr>負荷形式</vt:lpstr>
      <vt:lpstr>負荷形式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chinghung</dc:creator>
  <cp:lastModifiedBy>user</cp:lastModifiedBy>
  <cp:revision>148</cp:revision>
  <cp:lastPrinted>2018-02-11T15:51:33Z</cp:lastPrinted>
  <dcterms:created xsi:type="dcterms:W3CDTF">2018-01-09T03:57:38Z</dcterms:created>
  <dcterms:modified xsi:type="dcterms:W3CDTF">2018-08-15T04:17:18Z</dcterms:modified>
</cp:coreProperties>
</file>