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97" r:id="rId2"/>
    <p:sldId id="256" r:id="rId3"/>
    <p:sldId id="300" r:id="rId4"/>
    <p:sldId id="413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3" r:id="rId13"/>
    <p:sldId id="484" r:id="rId14"/>
    <p:sldId id="427" r:id="rId15"/>
    <p:sldId id="428" r:id="rId16"/>
    <p:sldId id="517" r:id="rId17"/>
    <p:sldId id="429" r:id="rId18"/>
    <p:sldId id="430" r:id="rId19"/>
    <p:sldId id="480" r:id="rId20"/>
    <p:sldId id="424" r:id="rId21"/>
    <p:sldId id="483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25" r:id="rId30"/>
    <p:sldId id="482" r:id="rId31"/>
    <p:sldId id="459" r:id="rId32"/>
    <p:sldId id="460" r:id="rId33"/>
    <p:sldId id="461" r:id="rId34"/>
    <p:sldId id="462" r:id="rId35"/>
    <p:sldId id="463" r:id="rId36"/>
    <p:sldId id="426" r:id="rId37"/>
    <p:sldId id="481" r:id="rId38"/>
    <p:sldId id="464" r:id="rId39"/>
    <p:sldId id="465" r:id="rId40"/>
    <p:sldId id="466" r:id="rId41"/>
    <p:sldId id="467" r:id="rId42"/>
    <p:sldId id="468" r:id="rId43"/>
    <p:sldId id="472" r:id="rId44"/>
    <p:sldId id="51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34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7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E503E1-AD2E-4846-B9BC-FE1D03EC3B0C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DA2A49-0085-4440-BF14-6B0720C63287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2788B9-35F2-4B55-A2AD-4B5DC19C043B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6C5CC5-A493-4EAA-9B38-FA102F044B0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8F517B-61C0-4F0D-AB8E-65BE4AFAAAA9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DB465-41B2-4E19-8623-B6561C6AFD85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FF96D4-0F5E-4103-A0F6-2443F4BAA0B1}" type="datetime1">
              <a:rPr lang="en-US" smtClean="0"/>
              <a:t>6/24/2018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52714D-995F-4B15-B8AC-CC668DAB8014}" type="datetime1">
              <a:rPr lang="en-US" smtClean="0"/>
              <a:t>6/24/2018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7995E1-A951-43CE-BBE4-62DD50192961}" type="datetime1">
              <a:rPr lang="en-US" smtClean="0"/>
              <a:t>6/24/2018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418ACF-F6F3-4730-950A-537B5772E8EB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56E0AD-0359-4D6C-809D-9747228A6C9E}" type="datetime1">
              <a:rPr lang="en-US" smtClean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59C76A2-1679-4E37-AB09-C0DD0AF542AA}" type="datetime1">
              <a:rPr lang="en-US" smtClean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0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(7/8)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210312" y="1446242"/>
            <a:ext cx="8625781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Congratulations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on your victory!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Thank you. Will you come to Joanne’s house on Saturday morning to watch the baseball game?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4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4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(8/8)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210312" y="1446242"/>
            <a:ext cx="8625781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Definitely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Yankees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Red Sox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 the best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rivalry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MLB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I’m sure the Red Sox will win!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 way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 The Yankees are too strong this year.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4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3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296912" cy="3886200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arm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手臂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sore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酸痛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 better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好多了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醫生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too hard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訓練過於激烈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53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296912" cy="3886200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arm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手臂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sore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酸痛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 better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好多了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醫生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too hard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訓練過於激烈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Calibri Ligh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88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14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99" y="1600200"/>
            <a:ext cx="5410200" cy="32385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arm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手臂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 won’t be able to play in the baseball game. He injured his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 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18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sore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酸痛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 muscles are very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sore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because I haven’t played badminton in a long time.  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15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426" y="3469003"/>
            <a:ext cx="3711892" cy="278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35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 better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好多了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After the physical therapy treatment, my ankle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felt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much better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9033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醫生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b="1" dirty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said I needed to get an    x-ray of my elbow. 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17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135630"/>
            <a:ext cx="4042600" cy="270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6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too hard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訓練過於激烈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you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 too hard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 are more likely to experience an injury. 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18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395" y="3459760"/>
            <a:ext cx="1646124" cy="2652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343" y="3388985"/>
            <a:ext cx="4345306" cy="290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86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503" y="1417640"/>
            <a:ext cx="8229600" cy="4654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休息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Rest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an important part of any training program. 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19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399" y="3026664"/>
            <a:ext cx="4568571" cy="304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1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292608"/>
            <a:ext cx="7772400" cy="1198569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Lesson 2: What Happened</a:t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           to Your Leg?</a:t>
            </a:r>
            <a:endParaRPr lang="zh-TW" sz="4000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0"/>
            <a:ext cx="6400800" cy="648071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468880"/>
            <a:ext cx="6400800" cy="37033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86" y="1574589"/>
            <a:ext cx="3700321" cy="4933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296912" cy="4453128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strengthen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強化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elbow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手肘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baseball team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棒球隊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pitcher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投手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league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聯盟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hitter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打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擊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者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compliment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稱贊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02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296912" cy="4453128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strengthen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強化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elbow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手肘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baseball team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棒球隊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pitcher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投手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league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聯盟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hitter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打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擊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者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compliment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稱贊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441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strengthen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強化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exercises will help the athlete to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strengthen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141" y="3503319"/>
            <a:ext cx="3695191" cy="275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810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elbow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手肘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Edward’s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elbow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his pitching arm feels very sore. 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23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164" y="3566313"/>
            <a:ext cx="3754755" cy="250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17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baseball team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棒球隊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joined 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baseball team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their town when they were children.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24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261" y="3330648"/>
            <a:ext cx="4377883" cy="292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3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itcher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投手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 MLB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pitcher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amazing. He already has 20 wins. 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25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063" y="3253419"/>
            <a:ext cx="4211955" cy="280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29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eague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聯盟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baseball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league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 30 teams. 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26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037" y="3476317"/>
            <a:ext cx="3202011" cy="2403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8" y="3456145"/>
            <a:ext cx="4198239" cy="279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39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9505"/>
            <a:ext cx="8229600" cy="1143000"/>
          </a:xfrm>
        </p:spPr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hitter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打擊者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 was the best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hitter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team last year. He hit 30 home runs. 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27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016" y="3363147"/>
            <a:ext cx="3887533" cy="258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85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" y="1417640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compliment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稱贊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 for saying my dress looks nice. I appreciate your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compliment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28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658" y="3117851"/>
            <a:ext cx="3995990" cy="29991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91" y="3357152"/>
            <a:ext cx="3677157" cy="27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784" y="183200"/>
            <a:ext cx="8229600" cy="1143000"/>
          </a:xfrm>
        </p:spPr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2084831"/>
            <a:ext cx="7296912" cy="3401569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softball team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壘球隊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undefeated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不敗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close game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比賽非常接近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score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得分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Congratulations!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恭喜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754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2: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2: Dialogue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3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784" y="183200"/>
            <a:ext cx="8229600" cy="1143000"/>
          </a:xfrm>
        </p:spPr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2084831"/>
            <a:ext cx="7296912" cy="3401569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softball team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壘球隊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undefeated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不敗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close game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比賽非常接近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score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得分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4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Congratulations!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恭喜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93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softball team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壘球隊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softball team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that university is one of the best teams in the country.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31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191" y="3302949"/>
            <a:ext cx="4275963" cy="285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84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undefeated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不敗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b="1" dirty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were the only team in the league to go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undefeated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last season.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368" y="3347575"/>
            <a:ext cx="4352543" cy="290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5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close game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比賽非常接近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 close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game!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Tigers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won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run. 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33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86" y="3469175"/>
            <a:ext cx="3900114" cy="27857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615" y="3117851"/>
            <a:ext cx="3758183" cy="268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2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score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得分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score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game?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34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226" y="2915091"/>
            <a:ext cx="48672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93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Congratulations!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恭喜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Congratulations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your victory!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35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519" y="2313179"/>
            <a:ext cx="4087367" cy="272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31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784" y="183200"/>
            <a:ext cx="8229600" cy="1143000"/>
          </a:xfrm>
        </p:spPr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2084831"/>
            <a:ext cx="7296912" cy="3529585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Definitely!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一定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Yankees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洋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基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Red Sox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紅襪隊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rivalry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對抗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MLB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美國職業棒球大聯盟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 way!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不可能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320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784" y="183200"/>
            <a:ext cx="8229600" cy="1143000"/>
          </a:xfrm>
        </p:spPr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– Vocabulary &amp; Phrases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2084831"/>
            <a:ext cx="7296912" cy="3529585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Definitely!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一定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Yankees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洋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基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Red Sox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紅襪隊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rivalry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對抗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MLB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美國職業棒球大聯盟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19"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 way! (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不可能</a:t>
            </a: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839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Definitely!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一定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will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definitely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ask the teacher for extra help. I want to pass this class.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2444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Yankees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洋基隊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Chien-ming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Wang used to play for 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Yankees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39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352" y="2353310"/>
            <a:ext cx="4136137" cy="275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70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1/8)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574801"/>
            <a:ext cx="8229600" cy="3886200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situation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endParaRPr lang="en-US" i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 Chang </a:t>
            </a:r>
            <a:r>
              <a:rPr lang="en-US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 </a:t>
            </a:r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 Wu are classmates. They meet each </a:t>
            </a:r>
            <a:r>
              <a:rPr lang="en-US" i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other </a:t>
            </a:r>
            <a:r>
              <a:rPr lang="en-US" i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after class one afternoon</a:t>
            </a:r>
            <a:r>
              <a:rPr lang="en-US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6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Red Sox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紅襪隊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 Sox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play at Fenway Park, one of the oldest ballparks in the U.S.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40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537" y="3200113"/>
            <a:ext cx="4555332" cy="305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8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rivalry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對抗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there a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rivalry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between Batman and Superman? 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41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424" y="1695289"/>
            <a:ext cx="3386329" cy="263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763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MLB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美國職業棒球大聯盟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MLB stands for </a:t>
            </a:r>
            <a:r>
              <a:rPr lang="en-US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Major League Baseball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42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101" y="2416641"/>
            <a:ext cx="4232751" cy="267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6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616" y="1830392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 way!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不可能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!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way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Jack will pass the test. He never comes to class.  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1709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20427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2: 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2, Part 2.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76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(2/8)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Hi, Tony! How is your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arm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It’s still a little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sore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But it’s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 better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 week. 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4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(3/8)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I’m glad your arm feels better. What did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doctor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say? 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It probably happened because I was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training too hard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The doctor said to remember that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also very important.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0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(4/8)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That’s true. 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The doctor said next week I can start to do some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light exercises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strengthen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my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elbow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4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(5/8)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That’s good news.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baseball team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needs you. You are the best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pitcher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league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And you are a great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hitter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too.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Thank you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 your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compliment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4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2 </a:t>
            </a:r>
            <a:r>
              <a:rPr lang="en-US" sz="4000" dirty="0" smtClean="0">
                <a:latin typeface="Verdana" pitchFamily="34"/>
                <a:ea typeface="Verdana" pitchFamily="34"/>
                <a:cs typeface="Verdana" pitchFamily="34"/>
              </a:rPr>
              <a:t>(6/8)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210312" y="1446242"/>
            <a:ext cx="8625781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Tony: How did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softball team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do today? Are you still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undefeated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Alice: We won. It was a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close game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score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was 3-2.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4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5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1500</TotalTime>
  <Words>1167</Words>
  <Application>Microsoft Office PowerPoint</Application>
  <PresentationFormat>On-screen Show (4:3)</PresentationFormat>
  <Paragraphs>252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PowerPoint Presentation</vt:lpstr>
      <vt:lpstr>Lesson 2: What Happened            to Your Leg?</vt:lpstr>
      <vt:lpstr>PowerPoint Presentation</vt:lpstr>
      <vt:lpstr>Dialogue 2 (1/8)</vt:lpstr>
      <vt:lpstr>Dialogue 2 (2/8)</vt:lpstr>
      <vt:lpstr>Dialogue 2 (3/8)</vt:lpstr>
      <vt:lpstr>Dialogue 2 (4/8)</vt:lpstr>
      <vt:lpstr>Dialogue 2 (5/8)</vt:lpstr>
      <vt:lpstr>Dialogue 2 (6/8)</vt:lpstr>
      <vt:lpstr>Dialogue 2 (7/8)</vt:lpstr>
      <vt:lpstr>Dialogue 2 (8/8)</vt:lpstr>
      <vt:lpstr>Dialogue 2 – Vocabulary &amp; Phrases</vt:lpstr>
      <vt:lpstr>Dialogue 2 – Vocabulary &amp; Phrases Repeat after the Speaker </vt:lpstr>
      <vt:lpstr>Vocabulary &amp; Phrases—Practice Repeat after the Speaker 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Dialogue 2 – Vocabulary &amp; Phrases</vt:lpstr>
      <vt:lpstr>Dialogue 2 – Vocabulary &amp; Phrases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 </vt:lpstr>
      <vt:lpstr>Vocabulary &amp; Phrases—Practice Repeat after the Speaker </vt:lpstr>
      <vt:lpstr>Dialogue 2 – Vocabulary &amp; Phrases</vt:lpstr>
      <vt:lpstr>Dialogue 2 – Vocabulary &amp; Phrases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Dialogue 2 – Vocabulary &amp; Phrases</vt:lpstr>
      <vt:lpstr>Dialogue 2 – Vocabulary &amp; Phrases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205</cp:revision>
  <dcterms:created xsi:type="dcterms:W3CDTF">2017-11-07T02:54:43Z</dcterms:created>
  <dcterms:modified xsi:type="dcterms:W3CDTF">2018-06-24T13:54:38Z</dcterms:modified>
</cp:coreProperties>
</file>