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56" r:id="rId2"/>
    <p:sldId id="577" r:id="rId3"/>
    <p:sldId id="579" r:id="rId4"/>
    <p:sldId id="548" r:id="rId5"/>
    <p:sldId id="564" r:id="rId6"/>
    <p:sldId id="565" r:id="rId7"/>
    <p:sldId id="568" r:id="rId8"/>
    <p:sldId id="569" r:id="rId9"/>
    <p:sldId id="570" r:id="rId10"/>
    <p:sldId id="573" r:id="rId11"/>
    <p:sldId id="572" r:id="rId12"/>
    <p:sldId id="574" r:id="rId13"/>
    <p:sldId id="575" r:id="rId14"/>
    <p:sldId id="563" r:id="rId15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11B0F"/>
    <a:srgbClr val="A5421B"/>
    <a:srgbClr val="F9F7E3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3400" autoAdjust="0"/>
  </p:normalViewPr>
  <p:slideViewPr>
    <p:cSldViewPr>
      <p:cViewPr varScale="1">
        <p:scale>
          <a:sx n="62" d="100"/>
          <a:sy n="62" d="100"/>
        </p:scale>
        <p:origin x="756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DE6D-717A-4C72-A6E2-DE97DA81144A}" type="datetimeFigureOut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32B45-3A9C-4E00-85CC-23FACE8ECB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752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76924-F5DB-4C3C-AD4A-B42542713712}" type="datetimeFigureOut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32BB0-2CD3-42C5-A5C3-3EF3B6F8C7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11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32BB0-2CD3-42C5-A5C3-3EF3B6F8C75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74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32BB0-2CD3-42C5-A5C3-3EF3B6F8C75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09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32BB0-2CD3-42C5-A5C3-3EF3B6F8C75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26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32BB0-2CD3-42C5-A5C3-3EF3B6F8C75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855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32BB0-2CD3-42C5-A5C3-3EF3B6F8C75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58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2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A340D51C-193B-46EA-9B86-4F8E82CB58E8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8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EBA72014-97A4-4F1E-9F6E-7D081C2F7B2B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3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641"/>
            <a:ext cx="8026395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6199F911-FD6A-4EC2-8866-34FDC8FDE059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2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4FE3901-A687-4030-BC05-7F4944BC7ECB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4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963081" y="4406896"/>
            <a:ext cx="103632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963081" y="2906713"/>
            <a:ext cx="103632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487B1411-C4FA-4637-BEDE-B4A4A13C7F2F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3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609601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197595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24FF5D4-34A7-4C90-87C9-3601D77C276C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8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2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09600" y="2174872"/>
            <a:ext cx="5386912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6193364" y="1535114"/>
            <a:ext cx="5389035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6193364" y="2174872"/>
            <a:ext cx="5389035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909285AF-FE08-479D-A08A-98CEACB12AB8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5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B44CEC0-A456-4B3D-B3C0-E6FD8F6ABBB3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3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21E222A-F991-4EB1-8520-ED629A9CB478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4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1" y="273048"/>
            <a:ext cx="401108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9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A2B69DE1-A137-4463-833B-3071B33CDF4B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4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2389717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28291ED4-F4B8-4C90-AF12-1F4A99460649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0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609600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C10A32F3-93CF-4809-B464-4117D82FD373}" type="datetime1">
              <a:rPr lang="zh-TW" altLang="en-US" smtClean="0"/>
              <a:t>2018/8/25</a:t>
            </a:fld>
            <a:endParaRPr lang="zh-TW" alt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4165605" y="6356352"/>
            <a:ext cx="386080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6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524000" y="733678"/>
            <a:ext cx="9144000" cy="2039937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solidFill>
                  <a:srgbClr val="0000FF"/>
                </a:solidFill>
              </a:rPr>
              <a:t>Doping</a:t>
            </a:r>
            <a:r>
              <a:rPr lang="zh-TW" altLang="en-US" sz="6000" dirty="0">
                <a:solidFill>
                  <a:srgbClr val="0000FF"/>
                </a:solidFill>
              </a:rPr>
              <a:t>查詢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7" name="副標題 2"/>
          <p:cNvSpPr>
            <a:spLocks noGrp="1"/>
          </p:cNvSpPr>
          <p:nvPr>
            <p:ph type="subTitle" idx="1"/>
          </p:nvPr>
        </p:nvSpPr>
        <p:spPr>
          <a:xfrm>
            <a:off x="1501318" y="3921840"/>
            <a:ext cx="9144000" cy="1655762"/>
          </a:xfrm>
        </p:spPr>
        <p:txBody>
          <a:bodyPr/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授課教師：何健章   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助理教授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49C7D61-E47B-4C92-8EC1-D54DAF41C1BB}"/>
              </a:ext>
            </a:extLst>
          </p:cNvPr>
          <p:cNvSpPr/>
          <p:nvPr/>
        </p:nvSpPr>
        <p:spPr>
          <a:xfrm>
            <a:off x="2279576" y="2503488"/>
            <a:ext cx="7632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3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「運動禁藥查詢系統</a:t>
            </a:r>
            <a:r>
              <a:rPr lang="en-US" altLang="zh-TW" sz="30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APP</a:t>
            </a:r>
            <a:r>
              <a:rPr lang="zh-TW" altLang="zh-TW" sz="3000" b="1" kern="100" dirty="0" smtClean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」</a:t>
            </a:r>
            <a:endParaRPr lang="en-US" altLang="zh-TW" sz="30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2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D35ED809-1103-4DAB-AB88-D2CDFC9ED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32" y="1109155"/>
            <a:ext cx="3138018" cy="55814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9A40E64-FE26-4B4D-B87B-567A88143B4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101DDF34-46EC-47F1-B22F-64B480F077EF}"/>
              </a:ext>
            </a:extLst>
          </p:cNvPr>
          <p:cNvSpPr txBox="1"/>
          <p:nvPr/>
        </p:nvSpPr>
        <p:spPr>
          <a:xfrm>
            <a:off x="6169868" y="216602"/>
            <a:ext cx="3682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依據查詢條件</a:t>
            </a:r>
            <a:endParaRPr lang="en-US" altLang="zh-TW" sz="26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系統顯示之內頁資訊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0AD6443C-D646-4EA5-A8B3-273636748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44" y="958595"/>
            <a:ext cx="3240000" cy="5762880"/>
          </a:xfrm>
          <a:prstGeom prst="rect">
            <a:avLst/>
          </a:prstGeom>
        </p:spPr>
      </p:pic>
      <p:cxnSp>
        <p:nvCxnSpPr>
          <p:cNvPr id="15" name="直線單箭頭接點 14">
            <a:extLst>
              <a:ext uri="{FF2B5EF4-FFF2-40B4-BE49-F238E27FC236}">
                <a16:creationId xmlns="" xmlns:a16="http://schemas.microsoft.com/office/drawing/2014/main" id="{5F534185-A76F-4528-BBBC-F74698B98CC2}"/>
              </a:ext>
            </a:extLst>
          </p:cNvPr>
          <p:cNvCxnSpPr>
            <a:cxnSpLocks/>
          </p:cNvCxnSpPr>
          <p:nvPr/>
        </p:nvCxnSpPr>
        <p:spPr>
          <a:xfrm flipV="1">
            <a:off x="3359696" y="1916832"/>
            <a:ext cx="3312368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="" xmlns:a16="http://schemas.microsoft.com/office/drawing/2014/main" id="{5ACB73DF-F742-47AD-8C8C-872B071AACB8}"/>
              </a:ext>
            </a:extLst>
          </p:cNvPr>
          <p:cNvCxnSpPr>
            <a:cxnSpLocks/>
          </p:cNvCxnSpPr>
          <p:nvPr/>
        </p:nvCxnSpPr>
        <p:spPr>
          <a:xfrm>
            <a:off x="2783632" y="1772816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28A84BD0-8FFF-4C0B-B42F-A3D8708A7388}"/>
              </a:ext>
            </a:extLst>
          </p:cNvPr>
          <p:cNvSpPr txBox="1"/>
          <p:nvPr/>
        </p:nvSpPr>
        <p:spPr>
          <a:xfrm>
            <a:off x="2130568" y="416657"/>
            <a:ext cx="3682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系統自動帶出相關字元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879AE073-10CF-493B-9AA0-592714EC31D6}"/>
              </a:ext>
            </a:extLst>
          </p:cNvPr>
          <p:cNvSpPr txBox="1"/>
          <p:nvPr/>
        </p:nvSpPr>
        <p:spPr>
          <a:xfrm>
            <a:off x="2130568" y="1926"/>
            <a:ext cx="3682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輸入：英文範例</a:t>
            </a:r>
          </a:p>
        </p:txBody>
      </p:sp>
    </p:spTree>
    <p:extLst>
      <p:ext uri="{BB962C8B-B14F-4D97-AF65-F5344CB8AC3E}">
        <p14:creationId xmlns:p14="http://schemas.microsoft.com/office/powerpoint/2010/main" val="220296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910FA36-3509-44E1-88B3-FA5F03794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30" y="868152"/>
            <a:ext cx="3282970" cy="583930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9A40E64-FE26-4B4D-B87B-567A88143B4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384410F-9F19-4C68-8CD9-543C9B41D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35" y="980728"/>
            <a:ext cx="3282969" cy="583930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F914B1C7-4DA6-4B6B-B65D-85F11BF24ACA}"/>
              </a:ext>
            </a:extLst>
          </p:cNvPr>
          <p:cNvSpPr txBox="1"/>
          <p:nvPr/>
        </p:nvSpPr>
        <p:spPr>
          <a:xfrm>
            <a:off x="1991544" y="12157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kern="100" dirty="0">
                <a:latin typeface="+mj-ea"/>
                <a:ea typeface="+mj-ea"/>
                <a:cs typeface="Times New Roman" panose="02020603050405020304" pitchFamily="18" charset="0"/>
              </a:rPr>
              <a:t>由首頁進入「禁用物質名</a:t>
            </a:r>
            <a:r>
              <a:rPr lang="en-US" altLang="zh-TW" sz="2200" b="1" kern="100" dirty="0"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zh-TW" altLang="en-US" sz="2200" b="1" kern="100" dirty="0">
                <a:latin typeface="+mj-ea"/>
                <a:ea typeface="+mj-ea"/>
                <a:cs typeface="Times New Roman" panose="02020603050405020304" pitchFamily="18" charset="0"/>
              </a:rPr>
              <a:t>查詢</a:t>
            </a:r>
            <a:r>
              <a:rPr lang="en-US" altLang="zh-TW" sz="2200" b="1" kern="100" dirty="0"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zh-TW" altLang="en-US" sz="2200" b="1" kern="100" dirty="0">
                <a:latin typeface="+mj-ea"/>
                <a:ea typeface="+mj-ea"/>
                <a:cs typeface="Times New Roman" panose="02020603050405020304" pitchFamily="18" charset="0"/>
              </a:rPr>
              <a:t>」後</a:t>
            </a:r>
            <a:endParaRPr lang="en-US" altLang="zh-TW" sz="22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zh-TW" altLang="en-US" sz="2200" b="1" kern="100" dirty="0">
                <a:latin typeface="+mj-ea"/>
                <a:ea typeface="+mj-ea"/>
                <a:cs typeface="Times New Roman" panose="02020603050405020304" pitchFamily="18" charset="0"/>
              </a:rPr>
              <a:t>畫面下方將提醒使用者目前查詢的內容為「禁用物質名」</a:t>
            </a:r>
            <a:endParaRPr lang="en-US" altLang="zh-TW" sz="22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238C115-D14C-4E42-B5A3-A019817CD21F}"/>
              </a:ext>
            </a:extLst>
          </p:cNvPr>
          <p:cNvSpPr/>
          <p:nvPr/>
        </p:nvSpPr>
        <p:spPr>
          <a:xfrm>
            <a:off x="2293658" y="5049180"/>
            <a:ext cx="3282969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="" xmlns:a16="http://schemas.microsoft.com/office/drawing/2014/main" id="{33CEDF04-3001-4A14-A557-2729D859C860}"/>
              </a:ext>
            </a:extLst>
          </p:cNvPr>
          <p:cNvCxnSpPr>
            <a:cxnSpLocks/>
          </p:cNvCxnSpPr>
          <p:nvPr/>
        </p:nvCxnSpPr>
        <p:spPr>
          <a:xfrm>
            <a:off x="5570831" y="6381098"/>
            <a:ext cx="26174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7969084-5861-4BDC-976B-1E5056F2E24F}"/>
              </a:ext>
            </a:extLst>
          </p:cNvPr>
          <p:cNvSpPr/>
          <p:nvPr/>
        </p:nvSpPr>
        <p:spPr>
          <a:xfrm>
            <a:off x="8188316" y="6237312"/>
            <a:ext cx="1641485" cy="477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1554D762-4A03-4712-B74E-D706C233C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978488"/>
            <a:ext cx="3240000" cy="576288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9A40E64-FE26-4B4D-B87B-567A88143B4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101DDF34-46EC-47F1-B22F-64B480F077EF}"/>
              </a:ext>
            </a:extLst>
          </p:cNvPr>
          <p:cNvSpPr txBox="1"/>
          <p:nvPr/>
        </p:nvSpPr>
        <p:spPr>
          <a:xfrm>
            <a:off x="6301680" y="116632"/>
            <a:ext cx="3682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依據查詢條件</a:t>
            </a:r>
            <a:endParaRPr lang="en-US" altLang="zh-TW" sz="26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系統顯示之內頁資訊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="" xmlns:a16="http://schemas.microsoft.com/office/drawing/2014/main" id="{5F534185-A76F-4528-BBBC-F74698B98CC2}"/>
              </a:ext>
            </a:extLst>
          </p:cNvPr>
          <p:cNvCxnSpPr>
            <a:cxnSpLocks/>
          </p:cNvCxnSpPr>
          <p:nvPr/>
        </p:nvCxnSpPr>
        <p:spPr>
          <a:xfrm>
            <a:off x="4619874" y="2023141"/>
            <a:ext cx="18825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="" xmlns:a16="http://schemas.microsoft.com/office/drawing/2014/main" id="{5ACB73DF-F742-47AD-8C8C-872B071AACB8}"/>
              </a:ext>
            </a:extLst>
          </p:cNvPr>
          <p:cNvCxnSpPr>
            <a:cxnSpLocks/>
          </p:cNvCxnSpPr>
          <p:nvPr/>
        </p:nvCxnSpPr>
        <p:spPr>
          <a:xfrm>
            <a:off x="2783632" y="1766797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28A84BD0-8FFF-4C0B-B42F-A3D8708A7388}"/>
              </a:ext>
            </a:extLst>
          </p:cNvPr>
          <p:cNvSpPr txBox="1"/>
          <p:nvPr/>
        </p:nvSpPr>
        <p:spPr>
          <a:xfrm>
            <a:off x="2130568" y="416657"/>
            <a:ext cx="3682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系統自動帶出相關字元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="" xmlns:a16="http://schemas.microsoft.com/office/drawing/2014/main" id="{581BEC98-9173-41B7-A2DF-ADC85323E5DD}"/>
              </a:ext>
            </a:extLst>
          </p:cNvPr>
          <p:cNvSpPr txBox="1"/>
          <p:nvPr/>
        </p:nvSpPr>
        <p:spPr>
          <a:xfrm>
            <a:off x="2130568" y="1926"/>
            <a:ext cx="3682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輸入：中文範例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3CA43FC7-68D2-4705-A610-6D3554B36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56" y="958595"/>
            <a:ext cx="3240000" cy="57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5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C70330F6-A07D-4BA9-A070-69D6DC39A2B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C289D27C-FC84-4697-BDEB-8F3BEAB5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021" y="1628800"/>
            <a:ext cx="3096017" cy="546872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21D2A000-DD77-4E7A-99F9-01329A0C4209}"/>
              </a:ext>
            </a:extLst>
          </p:cNvPr>
          <p:cNvSpPr txBox="1"/>
          <p:nvPr/>
        </p:nvSpPr>
        <p:spPr>
          <a:xfrm>
            <a:off x="1991544" y="68514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支援</a:t>
            </a:r>
            <a:r>
              <a:rPr lang="en-US" altLang="zh-TW" sz="3000" b="1" kern="100" dirty="0">
                <a:latin typeface="+mj-ea"/>
                <a:ea typeface="+mj-ea"/>
                <a:cs typeface="Times New Roman" panose="02020603050405020304" pitchFamily="18" charset="0"/>
              </a:rPr>
              <a:t>IOS</a:t>
            </a:r>
            <a:r>
              <a:rPr lang="zh-TW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 、</a:t>
            </a:r>
            <a:r>
              <a:rPr lang="en-US" altLang="zh-TW" sz="3000" b="1" kern="100" dirty="0">
                <a:latin typeface="+mj-ea"/>
                <a:ea typeface="+mj-ea"/>
                <a:cs typeface="Times New Roman" panose="02020603050405020304" pitchFamily="18" charset="0"/>
              </a:rPr>
              <a:t>ANDROID</a:t>
            </a:r>
            <a:r>
              <a:rPr lang="zh-TW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系統</a:t>
            </a:r>
            <a:endParaRPr lang="en-US" altLang="zh-TW" sz="30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zh-TW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請上網下載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77F6892-1E27-4A47-92ED-97FA66E89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37" y="1700808"/>
            <a:ext cx="2867229" cy="50998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944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CD6BD5F-D2B2-4D55-9FBF-A8E95E1E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636912"/>
            <a:ext cx="8229600" cy="434312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dirty="0"/>
              <a:t>END</a:t>
            </a:r>
            <a:endParaRPr lang="zh-TW" alt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12E10BDB-39EB-4B14-9DE5-0A6E15E805B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47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1569691" y="0"/>
            <a:ext cx="8964613" cy="1243013"/>
          </a:xfrm>
        </p:spPr>
        <p:txBody>
          <a:bodyPr anchor="ctr"/>
          <a:lstStyle/>
          <a:p>
            <a:pPr eaLnBrk="1"/>
            <a:r>
              <a:rPr lang="zh-TW" altLang="zh-TW" sz="4300" dirty="0" smtClean="0">
                <a:ea typeface="新細明體" panose="02020500000000000000" pitchFamily="18" charset="-120"/>
              </a:rPr>
              <a:t>請看這一本藍色小冊子</a:t>
            </a:r>
          </a:p>
        </p:txBody>
      </p:sp>
      <p:pic>
        <p:nvPicPr>
          <p:cNvPr id="9222" name="Picture 5" descr="禁用清單手冊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03" y="1179878"/>
            <a:ext cx="287496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-888776" y="951340"/>
            <a:ext cx="8964613" cy="1243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sz="3600" dirty="0" smtClean="0">
                <a:ea typeface="新細明體" panose="02020500000000000000" pitchFamily="18" charset="-120"/>
              </a:rPr>
              <a:t>運動禁藥禁用清單，每年都會更新</a:t>
            </a:r>
          </a:p>
        </p:txBody>
      </p:sp>
    </p:spTree>
    <p:extLst>
      <p:ext uri="{BB962C8B-B14F-4D97-AF65-F5344CB8AC3E}">
        <p14:creationId xmlns:p14="http://schemas.microsoft.com/office/powerpoint/2010/main" val="211858178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4" descr="imag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22388"/>
            <a:ext cx="22574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AutoShape 5"/>
          <p:cNvSpPr>
            <a:spLocks/>
          </p:cNvSpPr>
          <p:nvPr/>
        </p:nvSpPr>
        <p:spPr bwMode="auto">
          <a:xfrm>
            <a:off x="174625" y="595313"/>
            <a:ext cx="2627313" cy="49609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772" y="858"/>
                </a:moveTo>
                <a:lnTo>
                  <a:pt x="10941" y="884"/>
                </a:lnTo>
                <a:lnTo>
                  <a:pt x="11110" y="911"/>
                </a:lnTo>
                <a:lnTo>
                  <a:pt x="11167" y="992"/>
                </a:lnTo>
                <a:lnTo>
                  <a:pt x="11223" y="1072"/>
                </a:lnTo>
                <a:lnTo>
                  <a:pt x="11167" y="1152"/>
                </a:lnTo>
                <a:lnTo>
                  <a:pt x="11110" y="1233"/>
                </a:lnTo>
                <a:lnTo>
                  <a:pt x="10941" y="1260"/>
                </a:lnTo>
                <a:lnTo>
                  <a:pt x="10772" y="1287"/>
                </a:lnTo>
                <a:lnTo>
                  <a:pt x="10603" y="1260"/>
                </a:lnTo>
                <a:lnTo>
                  <a:pt x="10490" y="1233"/>
                </a:lnTo>
                <a:lnTo>
                  <a:pt x="10378" y="1152"/>
                </a:lnTo>
                <a:lnTo>
                  <a:pt x="10321" y="1072"/>
                </a:lnTo>
                <a:lnTo>
                  <a:pt x="10378" y="992"/>
                </a:lnTo>
                <a:lnTo>
                  <a:pt x="10490" y="911"/>
                </a:lnTo>
                <a:lnTo>
                  <a:pt x="10603" y="884"/>
                </a:lnTo>
                <a:lnTo>
                  <a:pt x="10772" y="858"/>
                </a:lnTo>
                <a:close/>
                <a:moveTo>
                  <a:pt x="12407" y="1769"/>
                </a:moveTo>
                <a:lnTo>
                  <a:pt x="12464" y="1795"/>
                </a:lnTo>
                <a:lnTo>
                  <a:pt x="12520" y="1849"/>
                </a:lnTo>
                <a:lnTo>
                  <a:pt x="12577" y="1876"/>
                </a:lnTo>
                <a:lnTo>
                  <a:pt x="12520" y="1930"/>
                </a:lnTo>
                <a:lnTo>
                  <a:pt x="12464" y="1983"/>
                </a:lnTo>
                <a:lnTo>
                  <a:pt x="12407" y="1983"/>
                </a:lnTo>
                <a:lnTo>
                  <a:pt x="12295" y="2010"/>
                </a:lnTo>
                <a:lnTo>
                  <a:pt x="9193" y="2010"/>
                </a:lnTo>
                <a:lnTo>
                  <a:pt x="9080" y="1983"/>
                </a:lnTo>
                <a:lnTo>
                  <a:pt x="9023" y="1983"/>
                </a:lnTo>
                <a:lnTo>
                  <a:pt x="8968" y="1930"/>
                </a:lnTo>
                <a:lnTo>
                  <a:pt x="8911" y="1876"/>
                </a:lnTo>
                <a:lnTo>
                  <a:pt x="8968" y="1849"/>
                </a:lnTo>
                <a:lnTo>
                  <a:pt x="9023" y="1795"/>
                </a:lnTo>
                <a:lnTo>
                  <a:pt x="9080" y="1769"/>
                </a:lnTo>
                <a:lnTo>
                  <a:pt x="12407" y="1769"/>
                </a:lnTo>
                <a:close/>
                <a:moveTo>
                  <a:pt x="19908" y="3082"/>
                </a:moveTo>
                <a:lnTo>
                  <a:pt x="19908" y="3109"/>
                </a:lnTo>
                <a:lnTo>
                  <a:pt x="19908" y="18465"/>
                </a:lnTo>
                <a:lnTo>
                  <a:pt x="19908" y="18491"/>
                </a:lnTo>
                <a:lnTo>
                  <a:pt x="1636" y="18491"/>
                </a:lnTo>
                <a:lnTo>
                  <a:pt x="1636" y="18465"/>
                </a:lnTo>
                <a:lnTo>
                  <a:pt x="1636" y="3109"/>
                </a:lnTo>
                <a:lnTo>
                  <a:pt x="1636" y="3082"/>
                </a:lnTo>
                <a:lnTo>
                  <a:pt x="19908" y="3082"/>
                </a:lnTo>
                <a:close/>
                <a:moveTo>
                  <a:pt x="10433" y="19161"/>
                </a:moveTo>
                <a:lnTo>
                  <a:pt x="10095" y="19215"/>
                </a:lnTo>
                <a:lnTo>
                  <a:pt x="9813" y="19295"/>
                </a:lnTo>
                <a:lnTo>
                  <a:pt x="9531" y="19402"/>
                </a:lnTo>
                <a:lnTo>
                  <a:pt x="9362" y="19510"/>
                </a:lnTo>
                <a:lnTo>
                  <a:pt x="9193" y="19670"/>
                </a:lnTo>
                <a:lnTo>
                  <a:pt x="9080" y="19805"/>
                </a:lnTo>
                <a:lnTo>
                  <a:pt x="9023" y="19992"/>
                </a:lnTo>
                <a:lnTo>
                  <a:pt x="9080" y="20153"/>
                </a:lnTo>
                <a:lnTo>
                  <a:pt x="9193" y="20313"/>
                </a:lnTo>
                <a:lnTo>
                  <a:pt x="9362" y="20448"/>
                </a:lnTo>
                <a:lnTo>
                  <a:pt x="9531" y="20555"/>
                </a:lnTo>
                <a:lnTo>
                  <a:pt x="9813" y="20662"/>
                </a:lnTo>
                <a:lnTo>
                  <a:pt x="10095" y="20743"/>
                </a:lnTo>
                <a:lnTo>
                  <a:pt x="10433" y="20796"/>
                </a:lnTo>
                <a:lnTo>
                  <a:pt x="10772" y="20823"/>
                </a:lnTo>
                <a:lnTo>
                  <a:pt x="11110" y="20796"/>
                </a:lnTo>
                <a:lnTo>
                  <a:pt x="11448" y="20743"/>
                </a:lnTo>
                <a:lnTo>
                  <a:pt x="11731" y="20662"/>
                </a:lnTo>
                <a:lnTo>
                  <a:pt x="12013" y="20555"/>
                </a:lnTo>
                <a:lnTo>
                  <a:pt x="12239" y="20448"/>
                </a:lnTo>
                <a:lnTo>
                  <a:pt x="12407" y="20313"/>
                </a:lnTo>
                <a:lnTo>
                  <a:pt x="12464" y="20153"/>
                </a:lnTo>
                <a:lnTo>
                  <a:pt x="12520" y="19992"/>
                </a:lnTo>
                <a:lnTo>
                  <a:pt x="12464" y="19805"/>
                </a:lnTo>
                <a:lnTo>
                  <a:pt x="12407" y="19670"/>
                </a:lnTo>
                <a:lnTo>
                  <a:pt x="12239" y="19510"/>
                </a:lnTo>
                <a:lnTo>
                  <a:pt x="12013" y="19402"/>
                </a:lnTo>
                <a:lnTo>
                  <a:pt x="11731" y="19295"/>
                </a:lnTo>
                <a:lnTo>
                  <a:pt x="11448" y="19215"/>
                </a:lnTo>
                <a:lnTo>
                  <a:pt x="11110" y="19161"/>
                </a:lnTo>
                <a:lnTo>
                  <a:pt x="10433" y="19161"/>
                </a:lnTo>
                <a:close/>
                <a:moveTo>
                  <a:pt x="10772" y="19081"/>
                </a:moveTo>
                <a:lnTo>
                  <a:pt x="11167" y="19108"/>
                </a:lnTo>
                <a:lnTo>
                  <a:pt x="11505" y="19161"/>
                </a:lnTo>
                <a:lnTo>
                  <a:pt x="11844" y="19242"/>
                </a:lnTo>
                <a:lnTo>
                  <a:pt x="12126" y="19349"/>
                </a:lnTo>
                <a:lnTo>
                  <a:pt x="12351" y="19483"/>
                </a:lnTo>
                <a:lnTo>
                  <a:pt x="12520" y="19643"/>
                </a:lnTo>
                <a:lnTo>
                  <a:pt x="12633" y="19805"/>
                </a:lnTo>
                <a:lnTo>
                  <a:pt x="12690" y="19992"/>
                </a:lnTo>
                <a:lnTo>
                  <a:pt x="12633" y="20153"/>
                </a:lnTo>
                <a:lnTo>
                  <a:pt x="12520" y="20340"/>
                </a:lnTo>
                <a:lnTo>
                  <a:pt x="12351" y="20474"/>
                </a:lnTo>
                <a:lnTo>
                  <a:pt x="12126" y="20608"/>
                </a:lnTo>
                <a:lnTo>
                  <a:pt x="11844" y="20716"/>
                </a:lnTo>
                <a:lnTo>
                  <a:pt x="11505" y="20796"/>
                </a:lnTo>
                <a:lnTo>
                  <a:pt x="11167" y="20850"/>
                </a:lnTo>
                <a:lnTo>
                  <a:pt x="10772" y="20876"/>
                </a:lnTo>
                <a:lnTo>
                  <a:pt x="10433" y="20850"/>
                </a:lnTo>
                <a:lnTo>
                  <a:pt x="10039" y="20796"/>
                </a:lnTo>
                <a:lnTo>
                  <a:pt x="9757" y="20716"/>
                </a:lnTo>
                <a:lnTo>
                  <a:pt x="9474" y="20608"/>
                </a:lnTo>
                <a:lnTo>
                  <a:pt x="9249" y="20474"/>
                </a:lnTo>
                <a:lnTo>
                  <a:pt x="9080" y="20340"/>
                </a:lnTo>
                <a:lnTo>
                  <a:pt x="8968" y="20153"/>
                </a:lnTo>
                <a:lnTo>
                  <a:pt x="8911" y="19992"/>
                </a:lnTo>
                <a:lnTo>
                  <a:pt x="8968" y="19805"/>
                </a:lnTo>
                <a:lnTo>
                  <a:pt x="9080" y="19643"/>
                </a:lnTo>
                <a:lnTo>
                  <a:pt x="9249" y="19483"/>
                </a:lnTo>
                <a:lnTo>
                  <a:pt x="9474" y="19349"/>
                </a:lnTo>
                <a:lnTo>
                  <a:pt x="9757" y="19242"/>
                </a:lnTo>
                <a:lnTo>
                  <a:pt x="10039" y="19161"/>
                </a:lnTo>
                <a:lnTo>
                  <a:pt x="10433" y="19108"/>
                </a:lnTo>
                <a:lnTo>
                  <a:pt x="10772" y="19081"/>
                </a:lnTo>
                <a:close/>
                <a:moveTo>
                  <a:pt x="3272" y="268"/>
                </a:moveTo>
                <a:lnTo>
                  <a:pt x="2708" y="295"/>
                </a:lnTo>
                <a:lnTo>
                  <a:pt x="2200" y="375"/>
                </a:lnTo>
                <a:lnTo>
                  <a:pt x="1749" y="482"/>
                </a:lnTo>
                <a:lnTo>
                  <a:pt x="1354" y="643"/>
                </a:lnTo>
                <a:lnTo>
                  <a:pt x="1072" y="831"/>
                </a:lnTo>
                <a:lnTo>
                  <a:pt x="790" y="1045"/>
                </a:lnTo>
                <a:lnTo>
                  <a:pt x="621" y="1287"/>
                </a:lnTo>
                <a:lnTo>
                  <a:pt x="621" y="1528"/>
                </a:lnTo>
                <a:lnTo>
                  <a:pt x="621" y="20046"/>
                </a:lnTo>
                <a:lnTo>
                  <a:pt x="621" y="20287"/>
                </a:lnTo>
                <a:lnTo>
                  <a:pt x="790" y="20528"/>
                </a:lnTo>
                <a:lnTo>
                  <a:pt x="1072" y="20743"/>
                </a:lnTo>
                <a:lnTo>
                  <a:pt x="1354" y="20930"/>
                </a:lnTo>
                <a:lnTo>
                  <a:pt x="1749" y="21091"/>
                </a:lnTo>
                <a:lnTo>
                  <a:pt x="2200" y="21198"/>
                </a:lnTo>
                <a:lnTo>
                  <a:pt x="2708" y="21278"/>
                </a:lnTo>
                <a:lnTo>
                  <a:pt x="3272" y="21305"/>
                </a:lnTo>
                <a:lnTo>
                  <a:pt x="18329" y="21305"/>
                </a:lnTo>
                <a:lnTo>
                  <a:pt x="18893" y="21278"/>
                </a:lnTo>
                <a:lnTo>
                  <a:pt x="19401" y="21198"/>
                </a:lnTo>
                <a:lnTo>
                  <a:pt x="19852" y="21091"/>
                </a:lnTo>
                <a:lnTo>
                  <a:pt x="20247" y="20930"/>
                </a:lnTo>
                <a:lnTo>
                  <a:pt x="20528" y="20743"/>
                </a:lnTo>
                <a:lnTo>
                  <a:pt x="20811" y="20528"/>
                </a:lnTo>
                <a:lnTo>
                  <a:pt x="20979" y="20287"/>
                </a:lnTo>
                <a:lnTo>
                  <a:pt x="21036" y="20046"/>
                </a:lnTo>
                <a:lnTo>
                  <a:pt x="21036" y="1528"/>
                </a:lnTo>
                <a:lnTo>
                  <a:pt x="20979" y="1287"/>
                </a:lnTo>
                <a:lnTo>
                  <a:pt x="20811" y="1045"/>
                </a:lnTo>
                <a:lnTo>
                  <a:pt x="20528" y="831"/>
                </a:lnTo>
                <a:lnTo>
                  <a:pt x="20247" y="643"/>
                </a:lnTo>
                <a:lnTo>
                  <a:pt x="19852" y="482"/>
                </a:lnTo>
                <a:lnTo>
                  <a:pt x="19401" y="375"/>
                </a:lnTo>
                <a:lnTo>
                  <a:pt x="18893" y="295"/>
                </a:lnTo>
                <a:lnTo>
                  <a:pt x="18329" y="268"/>
                </a:lnTo>
                <a:lnTo>
                  <a:pt x="3272" y="268"/>
                </a:lnTo>
                <a:close/>
                <a:moveTo>
                  <a:pt x="18329" y="214"/>
                </a:moveTo>
                <a:lnTo>
                  <a:pt x="18893" y="241"/>
                </a:lnTo>
                <a:lnTo>
                  <a:pt x="19457" y="322"/>
                </a:lnTo>
                <a:lnTo>
                  <a:pt x="19908" y="429"/>
                </a:lnTo>
                <a:lnTo>
                  <a:pt x="20303" y="590"/>
                </a:lnTo>
                <a:lnTo>
                  <a:pt x="20641" y="804"/>
                </a:lnTo>
                <a:lnTo>
                  <a:pt x="20923" y="1019"/>
                </a:lnTo>
                <a:lnTo>
                  <a:pt x="21092" y="1260"/>
                </a:lnTo>
                <a:lnTo>
                  <a:pt x="21149" y="1528"/>
                </a:lnTo>
                <a:lnTo>
                  <a:pt x="21149" y="20046"/>
                </a:lnTo>
                <a:lnTo>
                  <a:pt x="21092" y="20313"/>
                </a:lnTo>
                <a:lnTo>
                  <a:pt x="20923" y="20555"/>
                </a:lnTo>
                <a:lnTo>
                  <a:pt x="20641" y="20796"/>
                </a:lnTo>
                <a:lnTo>
                  <a:pt x="20303" y="20983"/>
                </a:lnTo>
                <a:lnTo>
                  <a:pt x="19908" y="21144"/>
                </a:lnTo>
                <a:lnTo>
                  <a:pt x="19457" y="21278"/>
                </a:lnTo>
                <a:lnTo>
                  <a:pt x="18893" y="21359"/>
                </a:lnTo>
                <a:lnTo>
                  <a:pt x="18329" y="21386"/>
                </a:lnTo>
                <a:lnTo>
                  <a:pt x="3272" y="21386"/>
                </a:lnTo>
                <a:lnTo>
                  <a:pt x="2708" y="21359"/>
                </a:lnTo>
                <a:lnTo>
                  <a:pt x="2143" y="21278"/>
                </a:lnTo>
                <a:lnTo>
                  <a:pt x="1692" y="21144"/>
                </a:lnTo>
                <a:lnTo>
                  <a:pt x="1298" y="20983"/>
                </a:lnTo>
                <a:lnTo>
                  <a:pt x="959" y="20796"/>
                </a:lnTo>
                <a:lnTo>
                  <a:pt x="677" y="20555"/>
                </a:lnTo>
                <a:lnTo>
                  <a:pt x="508" y="20313"/>
                </a:lnTo>
                <a:lnTo>
                  <a:pt x="451" y="20046"/>
                </a:lnTo>
                <a:lnTo>
                  <a:pt x="451" y="1528"/>
                </a:lnTo>
                <a:lnTo>
                  <a:pt x="508" y="1260"/>
                </a:lnTo>
                <a:lnTo>
                  <a:pt x="677" y="1019"/>
                </a:lnTo>
                <a:lnTo>
                  <a:pt x="959" y="804"/>
                </a:lnTo>
                <a:lnTo>
                  <a:pt x="1298" y="590"/>
                </a:lnTo>
                <a:lnTo>
                  <a:pt x="1692" y="429"/>
                </a:lnTo>
                <a:lnTo>
                  <a:pt x="2143" y="322"/>
                </a:lnTo>
                <a:lnTo>
                  <a:pt x="2708" y="241"/>
                </a:lnTo>
                <a:lnTo>
                  <a:pt x="3272" y="214"/>
                </a:lnTo>
                <a:lnTo>
                  <a:pt x="18329" y="214"/>
                </a:lnTo>
                <a:close/>
                <a:moveTo>
                  <a:pt x="3272" y="0"/>
                </a:moveTo>
                <a:lnTo>
                  <a:pt x="2595" y="27"/>
                </a:lnTo>
                <a:lnTo>
                  <a:pt x="2030" y="107"/>
                </a:lnTo>
                <a:lnTo>
                  <a:pt x="1466" y="241"/>
                </a:lnTo>
                <a:lnTo>
                  <a:pt x="959" y="456"/>
                </a:lnTo>
                <a:lnTo>
                  <a:pt x="564" y="670"/>
                </a:lnTo>
                <a:lnTo>
                  <a:pt x="226" y="938"/>
                </a:lnTo>
                <a:lnTo>
                  <a:pt x="56" y="1233"/>
                </a:lnTo>
                <a:lnTo>
                  <a:pt x="0" y="1528"/>
                </a:lnTo>
                <a:lnTo>
                  <a:pt x="0" y="20046"/>
                </a:lnTo>
                <a:lnTo>
                  <a:pt x="56" y="20340"/>
                </a:lnTo>
                <a:lnTo>
                  <a:pt x="226" y="20635"/>
                </a:lnTo>
                <a:lnTo>
                  <a:pt x="564" y="20903"/>
                </a:lnTo>
                <a:lnTo>
                  <a:pt x="959" y="21144"/>
                </a:lnTo>
                <a:lnTo>
                  <a:pt x="1466" y="21332"/>
                </a:lnTo>
                <a:lnTo>
                  <a:pt x="2030" y="21466"/>
                </a:lnTo>
                <a:lnTo>
                  <a:pt x="2595" y="21573"/>
                </a:lnTo>
                <a:lnTo>
                  <a:pt x="3272" y="21600"/>
                </a:lnTo>
                <a:lnTo>
                  <a:pt x="18329" y="21600"/>
                </a:lnTo>
                <a:lnTo>
                  <a:pt x="19005" y="21573"/>
                </a:lnTo>
                <a:lnTo>
                  <a:pt x="19570" y="21466"/>
                </a:lnTo>
                <a:lnTo>
                  <a:pt x="20134" y="21332"/>
                </a:lnTo>
                <a:lnTo>
                  <a:pt x="20641" y="21144"/>
                </a:lnTo>
                <a:lnTo>
                  <a:pt x="21036" y="20903"/>
                </a:lnTo>
                <a:lnTo>
                  <a:pt x="21374" y="20635"/>
                </a:lnTo>
                <a:lnTo>
                  <a:pt x="21544" y="20340"/>
                </a:lnTo>
                <a:lnTo>
                  <a:pt x="21600" y="20046"/>
                </a:lnTo>
                <a:lnTo>
                  <a:pt x="21600" y="1528"/>
                </a:lnTo>
                <a:lnTo>
                  <a:pt x="21544" y="1233"/>
                </a:lnTo>
                <a:lnTo>
                  <a:pt x="21374" y="938"/>
                </a:lnTo>
                <a:lnTo>
                  <a:pt x="21036" y="670"/>
                </a:lnTo>
                <a:lnTo>
                  <a:pt x="20641" y="456"/>
                </a:lnTo>
                <a:lnTo>
                  <a:pt x="20134" y="241"/>
                </a:lnTo>
                <a:lnTo>
                  <a:pt x="19570" y="107"/>
                </a:lnTo>
                <a:lnTo>
                  <a:pt x="19005" y="27"/>
                </a:lnTo>
                <a:lnTo>
                  <a:pt x="18329" y="0"/>
                </a:lnTo>
                <a:lnTo>
                  <a:pt x="3272" y="0"/>
                </a:lnTo>
                <a:close/>
              </a:path>
            </a:pathLst>
          </a:custGeom>
          <a:solidFill>
            <a:srgbClr val="0F0F0F">
              <a:alpha val="8196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zh-TW" altLang="en-US"/>
          </a:p>
        </p:txBody>
      </p:sp>
      <p:pic>
        <p:nvPicPr>
          <p:cNvPr id="11271" name="Picture 6" descr="imag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30175"/>
            <a:ext cx="604837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7" descr="image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362325"/>
            <a:ext cx="6048375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8" descr="18020710592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2383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9" descr="18020711005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372268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13121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C70330F6-A07D-4BA9-A070-69D6DC39A2B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C289D27C-FC84-4697-BDEB-8F3BEAB5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516367"/>
            <a:ext cx="3096017" cy="528428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21D2A000-DD77-4E7A-99F9-01329A0C4209}"/>
              </a:ext>
            </a:extLst>
          </p:cNvPr>
          <p:cNvSpPr txBox="1"/>
          <p:nvPr/>
        </p:nvSpPr>
        <p:spPr>
          <a:xfrm>
            <a:off x="1991544" y="685146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支援</a:t>
            </a:r>
            <a:r>
              <a:rPr lang="en-US" altLang="zh-TW" sz="3000" b="1" kern="100" dirty="0">
                <a:latin typeface="+mj-ea"/>
                <a:ea typeface="+mj-ea"/>
                <a:cs typeface="Times New Roman" panose="02020603050405020304" pitchFamily="18" charset="0"/>
              </a:rPr>
              <a:t>IOS</a:t>
            </a:r>
            <a:r>
              <a:rPr lang="zh-TW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 、</a:t>
            </a:r>
            <a:r>
              <a:rPr lang="en-US" altLang="zh-TW" sz="3000" b="1" kern="100" dirty="0">
                <a:latin typeface="+mj-ea"/>
                <a:ea typeface="+mj-ea"/>
                <a:cs typeface="Times New Roman" panose="02020603050405020304" pitchFamily="18" charset="0"/>
              </a:rPr>
              <a:t>ANDROID</a:t>
            </a:r>
            <a:r>
              <a:rPr lang="zh-TW" altLang="en-US" sz="30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系統請</a:t>
            </a:r>
            <a:r>
              <a:rPr lang="zh-TW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上網下載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77F6892-1E27-4A47-92ED-97FA66E89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1" y="1516367"/>
            <a:ext cx="2867229" cy="52842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1919536" y="260649"/>
            <a:ext cx="3888432" cy="352489"/>
          </a:xfrm>
          <a:prstGeom prst="rect">
            <a:avLst/>
          </a:prstGeom>
        </p:spPr>
        <p:txBody>
          <a:bodyPr vert="horz" wrap="square" lIns="0" rIns="0" bIns="0" rtlCol="0" anchor="b">
            <a:noAutofit/>
          </a:bodyPr>
          <a:lstStyle/>
          <a:p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一、運動禁藥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查詢使用說明</a:t>
            </a:r>
          </a:p>
        </p:txBody>
      </p:sp>
    </p:spTree>
    <p:extLst>
      <p:ext uri="{BB962C8B-B14F-4D97-AF65-F5344CB8AC3E}">
        <p14:creationId xmlns:p14="http://schemas.microsoft.com/office/powerpoint/2010/main" val="192519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9A40E64-FE26-4B4D-B87B-567A88143B4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36404A67-DC70-474C-A4B8-0D5AF280D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10" y="1052736"/>
            <a:ext cx="3126980" cy="556185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FB829297-F6F7-41EA-9D65-ED72743A141D}"/>
              </a:ext>
            </a:extLst>
          </p:cNvPr>
          <p:cNvSpPr txBox="1"/>
          <p:nvPr/>
        </p:nvSpPr>
        <p:spPr>
          <a:xfrm>
            <a:off x="1991544" y="121577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入場首頁</a:t>
            </a:r>
            <a:r>
              <a:rPr lang="en-US" altLang="zh-TW" sz="3000" b="1" kern="100" dirty="0"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zh-TW" altLang="en-US" sz="3000" b="1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請滑到最下面</a:t>
            </a:r>
            <a:r>
              <a:rPr lang="zh-TW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，同意後才能使用</a:t>
            </a:r>
          </a:p>
        </p:txBody>
      </p:sp>
    </p:spTree>
    <p:extLst>
      <p:ext uri="{BB962C8B-B14F-4D97-AF65-F5344CB8AC3E}">
        <p14:creationId xmlns:p14="http://schemas.microsoft.com/office/powerpoint/2010/main" val="106132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9A40E64-FE26-4B4D-B87B-567A88143B4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384410F-9F19-4C68-8CD9-543C9B41D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882173"/>
            <a:ext cx="3282969" cy="583930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2887CA04-4ACE-41BD-AA28-3E4EA13F8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92" y="881762"/>
            <a:ext cx="3283200" cy="583971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F914B1C7-4DA6-4B6B-B65D-85F11BF24ACA}"/>
              </a:ext>
            </a:extLst>
          </p:cNvPr>
          <p:cNvSpPr txBox="1"/>
          <p:nvPr/>
        </p:nvSpPr>
        <p:spPr>
          <a:xfrm>
            <a:off x="1991544" y="121577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系統介紹 與 注意事項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="" xmlns:a16="http://schemas.microsoft.com/office/drawing/2014/main" id="{33CEDF04-3001-4A14-A557-2729D859C860}"/>
              </a:ext>
            </a:extLst>
          </p:cNvPr>
          <p:cNvCxnSpPr>
            <a:cxnSpLocks/>
          </p:cNvCxnSpPr>
          <p:nvPr/>
        </p:nvCxnSpPr>
        <p:spPr>
          <a:xfrm>
            <a:off x="5570832" y="2593998"/>
            <a:ext cx="5251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81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9A40E64-FE26-4B4D-B87B-567A88143B4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9768408" y="6409705"/>
            <a:ext cx="7620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384410F-9F19-4C68-8CD9-543C9B41D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09" y="1610538"/>
            <a:ext cx="2886995" cy="513500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F914B1C7-4DA6-4B6B-B65D-85F11BF24ACA}"/>
              </a:ext>
            </a:extLst>
          </p:cNvPr>
          <p:cNvSpPr txBox="1"/>
          <p:nvPr/>
        </p:nvSpPr>
        <p:spPr>
          <a:xfrm>
            <a:off x="1991544" y="121577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「藥品商品名</a:t>
            </a:r>
            <a:r>
              <a:rPr lang="en-US" altLang="zh-TW" sz="2000" b="1" kern="100" dirty="0"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查詢</a:t>
            </a:r>
            <a:r>
              <a:rPr lang="en-US" altLang="zh-TW" sz="2000" b="1" kern="100" dirty="0"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」、「禁用物質名</a:t>
            </a:r>
            <a:r>
              <a:rPr lang="en-US" altLang="zh-TW" sz="2000" b="1" kern="100" dirty="0"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查詢</a:t>
            </a:r>
            <a:r>
              <a:rPr lang="en-US" altLang="zh-TW" sz="2000" b="1" kern="100" dirty="0"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」切換方式</a:t>
            </a:r>
            <a:endParaRPr lang="en-US" altLang="zh-TW" sz="20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238C115-D14C-4E42-B5A3-A019817CD21F}"/>
              </a:ext>
            </a:extLst>
          </p:cNvPr>
          <p:cNvSpPr/>
          <p:nvPr/>
        </p:nvSpPr>
        <p:spPr>
          <a:xfrm>
            <a:off x="2639617" y="3736925"/>
            <a:ext cx="2664296" cy="2855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3E79C95D-424B-4934-A626-E5953EE72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585326"/>
            <a:ext cx="2887200" cy="513536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182E369-EAA1-4232-856B-2222A9D2F703}"/>
              </a:ext>
            </a:extLst>
          </p:cNvPr>
          <p:cNvSpPr/>
          <p:nvPr/>
        </p:nvSpPr>
        <p:spPr>
          <a:xfrm>
            <a:off x="6388486" y="6257205"/>
            <a:ext cx="2954754" cy="488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D78D1FD-8B7D-4DF4-841A-654ABFAB5C18}"/>
              </a:ext>
            </a:extLst>
          </p:cNvPr>
          <p:cNvSpPr/>
          <p:nvPr/>
        </p:nvSpPr>
        <p:spPr>
          <a:xfrm>
            <a:off x="2000927" y="1084674"/>
            <a:ext cx="5823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方法</a:t>
            </a:r>
            <a:r>
              <a:rPr lang="en-US" altLang="zh-TW" sz="2000" b="1" kern="100" dirty="0"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：已經進入內頁，直接透過下方小按鈕切換</a:t>
            </a:r>
          </a:p>
        </p:txBody>
      </p:sp>
      <p:cxnSp>
        <p:nvCxnSpPr>
          <p:cNvPr id="15" name="接點: 肘形 14">
            <a:extLst>
              <a:ext uri="{FF2B5EF4-FFF2-40B4-BE49-F238E27FC236}">
                <a16:creationId xmlns="" xmlns:a16="http://schemas.microsoft.com/office/drawing/2014/main" id="{A94EAE7A-9129-4A05-9BDB-159699054902}"/>
              </a:ext>
            </a:extLst>
          </p:cNvPr>
          <p:cNvCxnSpPr>
            <a:cxnSpLocks/>
            <a:stCxn id="13" idx="3"/>
            <a:endCxn id="10" idx="3"/>
          </p:cNvCxnSpPr>
          <p:nvPr/>
        </p:nvCxnSpPr>
        <p:spPr>
          <a:xfrm>
            <a:off x="7824194" y="1284730"/>
            <a:ext cx="1519047" cy="5216643"/>
          </a:xfrm>
          <a:prstGeom prst="bentConnector3">
            <a:avLst>
              <a:gd name="adj1" fmla="val 115049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接點: 肘形 18">
            <a:extLst>
              <a:ext uri="{FF2B5EF4-FFF2-40B4-BE49-F238E27FC236}">
                <a16:creationId xmlns="" xmlns:a16="http://schemas.microsoft.com/office/drawing/2014/main" id="{A4A4D369-CD2E-4AD3-83B4-A832A3055E83}"/>
              </a:ext>
            </a:extLst>
          </p:cNvPr>
          <p:cNvCxnSpPr>
            <a:cxnSpLocks/>
            <a:stCxn id="21" idx="1"/>
            <a:endCxn id="8" idx="1"/>
          </p:cNvCxnSpPr>
          <p:nvPr/>
        </p:nvCxnSpPr>
        <p:spPr>
          <a:xfrm rot="10800000" flipH="1" flipV="1">
            <a:off x="2000927" y="780673"/>
            <a:ext cx="638690" cy="4383923"/>
          </a:xfrm>
          <a:prstGeom prst="bentConnector3">
            <a:avLst>
              <a:gd name="adj1" fmla="val -35792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191C4223-EBC2-457A-94B0-498BBD4D558D}"/>
              </a:ext>
            </a:extLst>
          </p:cNvPr>
          <p:cNvSpPr/>
          <p:nvPr/>
        </p:nvSpPr>
        <p:spPr>
          <a:xfrm>
            <a:off x="2000927" y="580618"/>
            <a:ext cx="4953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方法</a:t>
            </a:r>
            <a:r>
              <a:rPr lang="en-US" altLang="zh-TW" sz="2000" b="1" kern="100" dirty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：由首頁進入，直接透過大按鈕切換</a:t>
            </a:r>
            <a:endParaRPr lang="en-US" altLang="zh-TW" sz="20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5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3E79C95D-424B-4934-A626-E5953EE72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48" y="902060"/>
            <a:ext cx="3282969" cy="58393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9A40E64-FE26-4B4D-B87B-567A88143B4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384410F-9F19-4C68-8CD9-543C9B41D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47" y="1546062"/>
            <a:ext cx="1261045" cy="224297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238C115-D14C-4E42-B5A3-A019817CD21F}"/>
              </a:ext>
            </a:extLst>
          </p:cNvPr>
          <p:cNvSpPr/>
          <p:nvPr/>
        </p:nvSpPr>
        <p:spPr>
          <a:xfrm>
            <a:off x="2194993" y="2430443"/>
            <a:ext cx="1143591" cy="661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C62D2ED-824D-4E04-BFB4-3548D7F735D5}"/>
              </a:ext>
            </a:extLst>
          </p:cNvPr>
          <p:cNvSpPr/>
          <p:nvPr/>
        </p:nvSpPr>
        <p:spPr>
          <a:xfrm>
            <a:off x="4757248" y="6291803"/>
            <a:ext cx="1626785" cy="449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接點: 肘形 5">
            <a:extLst>
              <a:ext uri="{FF2B5EF4-FFF2-40B4-BE49-F238E27FC236}">
                <a16:creationId xmlns="" xmlns:a16="http://schemas.microsoft.com/office/drawing/2014/main" id="{0FFC6FE0-003C-47D4-9574-16B24D7760A7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338583" y="2761291"/>
            <a:ext cx="1418664" cy="3755295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E2B7A427-B2BF-4954-9BEB-1F16B7214F7F}"/>
              </a:ext>
            </a:extLst>
          </p:cNvPr>
          <p:cNvSpPr/>
          <p:nvPr/>
        </p:nvSpPr>
        <p:spPr>
          <a:xfrm>
            <a:off x="3100392" y="87938"/>
            <a:ext cx="6596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由首頁進入「藥品商品名</a:t>
            </a:r>
            <a:r>
              <a:rPr lang="en-US" altLang="zh-TW" sz="2000" b="1" kern="100" dirty="0"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查詢</a:t>
            </a:r>
            <a:r>
              <a:rPr lang="en-US" altLang="zh-TW" sz="2000" b="1" kern="100" dirty="0"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」後</a:t>
            </a:r>
            <a:endParaRPr lang="en-US" altLang="zh-TW" sz="20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zh-TW" altLang="en-US" sz="2000" b="1" kern="100" dirty="0">
                <a:latin typeface="+mj-ea"/>
                <a:ea typeface="+mj-ea"/>
                <a:cs typeface="Times New Roman" panose="02020603050405020304" pitchFamily="18" charset="0"/>
              </a:rPr>
              <a:t>畫面下方將提醒使用者目前查詢的內容為「藥品商品名」</a:t>
            </a:r>
            <a:endParaRPr lang="en-US" altLang="zh-TW" sz="20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9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>
            <a:extLst>
              <a:ext uri="{FF2B5EF4-FFF2-40B4-BE49-F238E27FC236}">
                <a16:creationId xmlns="" xmlns:a16="http://schemas.microsoft.com/office/drawing/2014/main" id="{26F69338-97F3-4641-B87F-D1892288F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00" y="958595"/>
            <a:ext cx="3240000" cy="576288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="" xmlns:a16="http://schemas.microsoft.com/office/drawing/2014/main" id="{6BCB28FC-90C3-4367-8141-506E047449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00" y="927763"/>
            <a:ext cx="3240000" cy="576288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09A40E64-FE26-4B4D-B87B-567A88143B4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101DDF34-46EC-47F1-B22F-64B480F077EF}"/>
              </a:ext>
            </a:extLst>
          </p:cNvPr>
          <p:cNvSpPr txBox="1"/>
          <p:nvPr/>
        </p:nvSpPr>
        <p:spPr>
          <a:xfrm>
            <a:off x="6301680" y="116632"/>
            <a:ext cx="3682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依據查詢條件</a:t>
            </a:r>
            <a:endParaRPr lang="en-US" altLang="zh-TW" sz="26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系統顯示之內頁資訊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="" xmlns:a16="http://schemas.microsoft.com/office/drawing/2014/main" id="{5F534185-A76F-4528-BBBC-F74698B98CC2}"/>
              </a:ext>
            </a:extLst>
          </p:cNvPr>
          <p:cNvCxnSpPr>
            <a:cxnSpLocks/>
          </p:cNvCxnSpPr>
          <p:nvPr/>
        </p:nvCxnSpPr>
        <p:spPr>
          <a:xfrm>
            <a:off x="4619874" y="2023141"/>
            <a:ext cx="18825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="" xmlns:a16="http://schemas.microsoft.com/office/drawing/2014/main" id="{5ACB73DF-F742-47AD-8C8C-872B071AACB8}"/>
              </a:ext>
            </a:extLst>
          </p:cNvPr>
          <p:cNvCxnSpPr>
            <a:cxnSpLocks/>
          </p:cNvCxnSpPr>
          <p:nvPr/>
        </p:nvCxnSpPr>
        <p:spPr>
          <a:xfrm>
            <a:off x="2783632" y="1700808"/>
            <a:ext cx="0" cy="337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28A84BD0-8FFF-4C0B-B42F-A3D8708A7388}"/>
              </a:ext>
            </a:extLst>
          </p:cNvPr>
          <p:cNvSpPr txBox="1"/>
          <p:nvPr/>
        </p:nvSpPr>
        <p:spPr>
          <a:xfrm>
            <a:off x="2130568" y="416657"/>
            <a:ext cx="3682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系統自動帶出相關字元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="" xmlns:a16="http://schemas.microsoft.com/office/drawing/2014/main" id="{581BEC98-9173-41B7-A2DF-ADC85323E5DD}"/>
              </a:ext>
            </a:extLst>
          </p:cNvPr>
          <p:cNvSpPr txBox="1"/>
          <p:nvPr/>
        </p:nvSpPr>
        <p:spPr>
          <a:xfrm>
            <a:off x="2130568" y="1926"/>
            <a:ext cx="3682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kern="100" dirty="0">
                <a:latin typeface="+mj-ea"/>
                <a:ea typeface="+mj-ea"/>
                <a:cs typeface="Times New Roman" panose="02020603050405020304" pitchFamily="18" charset="0"/>
              </a:rPr>
              <a:t>輸入：中文範例</a:t>
            </a:r>
          </a:p>
        </p:txBody>
      </p:sp>
    </p:spTree>
    <p:extLst>
      <p:ext uri="{BB962C8B-B14F-4D97-AF65-F5344CB8AC3E}">
        <p14:creationId xmlns:p14="http://schemas.microsoft.com/office/powerpoint/2010/main" val="148730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課程名稱-1</Template>
  <TotalTime>6483</TotalTime>
  <Words>243</Words>
  <Application>Microsoft Office PowerPoint</Application>
  <PresentationFormat>寬螢幕</PresentationFormat>
  <Paragraphs>48</Paragraphs>
  <Slides>14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標楷體</vt:lpstr>
      <vt:lpstr>Arial</vt:lpstr>
      <vt:lpstr>Calibri</vt:lpstr>
      <vt:lpstr>Times New Roman</vt:lpstr>
      <vt:lpstr>課程名稱</vt:lpstr>
      <vt:lpstr>Doping查詢</vt:lpstr>
      <vt:lpstr>請看這一本藍色小冊子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姜昆伶</cp:lastModifiedBy>
  <cp:revision>1800</cp:revision>
  <cp:lastPrinted>2017-10-15T04:34:00Z</cp:lastPrinted>
  <dcterms:created xsi:type="dcterms:W3CDTF">2011-04-06T07:44:34Z</dcterms:created>
  <dcterms:modified xsi:type="dcterms:W3CDTF">2018-08-25T02:50:01Z</dcterms:modified>
</cp:coreProperties>
</file>