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21.xml"/>
  <Override ContentType="application/vnd.openxmlformats-officedocument.presentationml.slideLayout+xml" PartName="/ppt/slideLayouts/slideLayout60.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59.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56.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57.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58.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708" r:id="rId4"/>
    <p:sldMasterId id="2147483709" r:id="rId5"/>
    <p:sldMasterId id="2147483710" r:id="rId6"/>
    <p:sldMasterId id="2147483711" r:id="rId7"/>
    <p:sldMasterId id="2147483712" r:id="rId8"/>
  </p:sldMasterIdLst>
  <p:notesMasterIdLst>
    <p:notesMasterId r:id="rId9"/>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Lst>
  <p:sldSz cy="6858000" cx="9144000"/>
  <p:notesSz cx="6797675" cy="99282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FAA07981-BA27-46F7-A45C-D50147F692FD}">
  <a:tblStyle styleId="{FAA07981-BA27-46F7-A45C-D50147F692FD}"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1.xml"/><Relationship Id="rId20" Type="http://schemas.openxmlformats.org/officeDocument/2006/relationships/slide" Target="slides/slide11.xml"/><Relationship Id="rId22" Type="http://schemas.openxmlformats.org/officeDocument/2006/relationships/slide" Target="slides/slide13.xml"/><Relationship Id="rId21" Type="http://schemas.openxmlformats.org/officeDocument/2006/relationships/slide" Target="slides/slide12.xml"/><Relationship Id="rId24" Type="http://schemas.openxmlformats.org/officeDocument/2006/relationships/slide" Target="slides/slide15.xml"/><Relationship Id="rId23" Type="http://schemas.openxmlformats.org/officeDocument/2006/relationships/slide" Target="slides/slide14.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notesMaster" Target="notesMasters/notesMaster1.xml"/><Relationship Id="rId26" Type="http://schemas.openxmlformats.org/officeDocument/2006/relationships/slide" Target="slides/slide17.xml"/><Relationship Id="rId25" Type="http://schemas.openxmlformats.org/officeDocument/2006/relationships/slide" Target="slides/slide16.xml"/><Relationship Id="rId28" Type="http://schemas.openxmlformats.org/officeDocument/2006/relationships/slide" Target="slides/slide19.xml"/><Relationship Id="rId27" Type="http://schemas.openxmlformats.org/officeDocument/2006/relationships/slide" Target="slides/slide18.xml"/><Relationship Id="rId5" Type="http://schemas.openxmlformats.org/officeDocument/2006/relationships/slideMaster" Target="slideMasters/slideMaster2.xml"/><Relationship Id="rId6" Type="http://schemas.openxmlformats.org/officeDocument/2006/relationships/slideMaster" Target="slideMasters/slideMaster3.xml"/><Relationship Id="rId29" Type="http://schemas.openxmlformats.org/officeDocument/2006/relationships/slide" Target="slides/slide20.xml"/><Relationship Id="rId7" Type="http://schemas.openxmlformats.org/officeDocument/2006/relationships/slideMaster" Target="slideMasters/slideMaster4.xml"/><Relationship Id="rId8" Type="http://schemas.openxmlformats.org/officeDocument/2006/relationships/slideMaster" Target="slideMasters/slideMaster5.xml"/><Relationship Id="rId31" Type="http://schemas.openxmlformats.org/officeDocument/2006/relationships/slide" Target="slides/slide22.xml"/><Relationship Id="rId30" Type="http://schemas.openxmlformats.org/officeDocument/2006/relationships/slide" Target="slides/slide21.xml"/><Relationship Id="rId11" Type="http://schemas.openxmlformats.org/officeDocument/2006/relationships/slide" Target="slides/slide2.xml"/><Relationship Id="rId33" Type="http://schemas.openxmlformats.org/officeDocument/2006/relationships/slide" Target="slides/slide24.xml"/><Relationship Id="rId10" Type="http://schemas.openxmlformats.org/officeDocument/2006/relationships/slide" Target="slides/slide1.xml"/><Relationship Id="rId32" Type="http://schemas.openxmlformats.org/officeDocument/2006/relationships/slide" Target="slides/slide23.xml"/><Relationship Id="rId13" Type="http://schemas.openxmlformats.org/officeDocument/2006/relationships/slide" Target="slides/slide4.xml"/><Relationship Id="rId35" Type="http://schemas.openxmlformats.org/officeDocument/2006/relationships/slide" Target="slides/slide26.xml"/><Relationship Id="rId12" Type="http://schemas.openxmlformats.org/officeDocument/2006/relationships/slide" Target="slides/slide3.xml"/><Relationship Id="rId34" Type="http://schemas.openxmlformats.org/officeDocument/2006/relationships/slide" Target="slides/slide25.xml"/><Relationship Id="rId15" Type="http://schemas.openxmlformats.org/officeDocument/2006/relationships/slide" Target="slides/slide6.xml"/><Relationship Id="rId37" Type="http://schemas.openxmlformats.org/officeDocument/2006/relationships/slide" Target="slides/slide28.xml"/><Relationship Id="rId14" Type="http://schemas.openxmlformats.org/officeDocument/2006/relationships/slide" Target="slides/slide5.xml"/><Relationship Id="rId36" Type="http://schemas.openxmlformats.org/officeDocument/2006/relationships/slide" Target="slides/slide27.xml"/><Relationship Id="rId17" Type="http://schemas.openxmlformats.org/officeDocument/2006/relationships/slide" Target="slides/slide8.xml"/><Relationship Id="rId39" Type="http://schemas.openxmlformats.org/officeDocument/2006/relationships/slide" Target="slides/slide30.xml"/><Relationship Id="rId16" Type="http://schemas.openxmlformats.org/officeDocument/2006/relationships/slide" Target="slides/slide7.xml"/><Relationship Id="rId38" Type="http://schemas.openxmlformats.org/officeDocument/2006/relationships/slide" Target="slides/slide29.xml"/><Relationship Id="rId19" Type="http://schemas.openxmlformats.org/officeDocument/2006/relationships/slide" Target="slides/slide10.xml"/><Relationship Id="rId18"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50" y="4715900"/>
            <a:ext cx="5438125" cy="44677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9" name="Shape 279"/>
        <p:cNvGrpSpPr/>
        <p:nvPr/>
      </p:nvGrpSpPr>
      <p:grpSpPr>
        <a:xfrm>
          <a:off x="0" y="0"/>
          <a:ext cx="0" cy="0"/>
          <a:chOff x="0" y="0"/>
          <a:chExt cx="0" cy="0"/>
        </a:xfrm>
      </p:grpSpPr>
      <p:sp>
        <p:nvSpPr>
          <p:cNvPr id="280" name="Google Shape;280;p1: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281" name="Google Shape;281;p1: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0" name="Shape 350"/>
        <p:cNvGrpSpPr/>
        <p:nvPr/>
      </p:nvGrpSpPr>
      <p:grpSpPr>
        <a:xfrm>
          <a:off x="0" y="0"/>
          <a:ext cx="0" cy="0"/>
          <a:chOff x="0" y="0"/>
          <a:chExt cx="0" cy="0"/>
        </a:xfrm>
      </p:grpSpPr>
      <p:sp>
        <p:nvSpPr>
          <p:cNvPr id="351" name="Google Shape;351;p10: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52" name="Google Shape;352;p10: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7" name="Shape 357"/>
        <p:cNvGrpSpPr/>
        <p:nvPr/>
      </p:nvGrpSpPr>
      <p:grpSpPr>
        <a:xfrm>
          <a:off x="0" y="0"/>
          <a:ext cx="0" cy="0"/>
          <a:chOff x="0" y="0"/>
          <a:chExt cx="0" cy="0"/>
        </a:xfrm>
      </p:grpSpPr>
      <p:sp>
        <p:nvSpPr>
          <p:cNvPr id="358" name="Google Shape;358;p11: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59" name="Google Shape;359;p11: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5" name="Shape 365"/>
        <p:cNvGrpSpPr/>
        <p:nvPr/>
      </p:nvGrpSpPr>
      <p:grpSpPr>
        <a:xfrm>
          <a:off x="0" y="0"/>
          <a:ext cx="0" cy="0"/>
          <a:chOff x="0" y="0"/>
          <a:chExt cx="0" cy="0"/>
        </a:xfrm>
      </p:grpSpPr>
      <p:sp>
        <p:nvSpPr>
          <p:cNvPr id="366" name="Google Shape;366;p12: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67" name="Google Shape;367;p12: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2" name="Shape 372"/>
        <p:cNvGrpSpPr/>
        <p:nvPr/>
      </p:nvGrpSpPr>
      <p:grpSpPr>
        <a:xfrm>
          <a:off x="0" y="0"/>
          <a:ext cx="0" cy="0"/>
          <a:chOff x="0" y="0"/>
          <a:chExt cx="0" cy="0"/>
        </a:xfrm>
      </p:grpSpPr>
      <p:sp>
        <p:nvSpPr>
          <p:cNvPr id="373" name="Google Shape;373;p13: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74" name="Google Shape;374;p13: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9" name="Shape 379"/>
        <p:cNvGrpSpPr/>
        <p:nvPr/>
      </p:nvGrpSpPr>
      <p:grpSpPr>
        <a:xfrm>
          <a:off x="0" y="0"/>
          <a:ext cx="0" cy="0"/>
          <a:chOff x="0" y="0"/>
          <a:chExt cx="0" cy="0"/>
        </a:xfrm>
      </p:grpSpPr>
      <p:sp>
        <p:nvSpPr>
          <p:cNvPr id="380" name="Google Shape;380;p14: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81" name="Google Shape;381;p14: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7" name="Shape 387"/>
        <p:cNvGrpSpPr/>
        <p:nvPr/>
      </p:nvGrpSpPr>
      <p:grpSpPr>
        <a:xfrm>
          <a:off x="0" y="0"/>
          <a:ext cx="0" cy="0"/>
          <a:chOff x="0" y="0"/>
          <a:chExt cx="0" cy="0"/>
        </a:xfrm>
      </p:grpSpPr>
      <p:sp>
        <p:nvSpPr>
          <p:cNvPr id="388" name="Google Shape;388;p15: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89" name="Google Shape;389;p15: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4" name="Shape 394"/>
        <p:cNvGrpSpPr/>
        <p:nvPr/>
      </p:nvGrpSpPr>
      <p:grpSpPr>
        <a:xfrm>
          <a:off x="0" y="0"/>
          <a:ext cx="0" cy="0"/>
          <a:chOff x="0" y="0"/>
          <a:chExt cx="0" cy="0"/>
        </a:xfrm>
      </p:grpSpPr>
      <p:sp>
        <p:nvSpPr>
          <p:cNvPr id="395" name="Google Shape;395;p16: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96" name="Google Shape;396;p16: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1" name="Shape 401"/>
        <p:cNvGrpSpPr/>
        <p:nvPr/>
      </p:nvGrpSpPr>
      <p:grpSpPr>
        <a:xfrm>
          <a:off x="0" y="0"/>
          <a:ext cx="0" cy="0"/>
          <a:chOff x="0" y="0"/>
          <a:chExt cx="0" cy="0"/>
        </a:xfrm>
      </p:grpSpPr>
      <p:sp>
        <p:nvSpPr>
          <p:cNvPr id="402" name="Google Shape;402;p17: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03" name="Google Shape;403;p17: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8" name="Shape 408"/>
        <p:cNvGrpSpPr/>
        <p:nvPr/>
      </p:nvGrpSpPr>
      <p:grpSpPr>
        <a:xfrm>
          <a:off x="0" y="0"/>
          <a:ext cx="0" cy="0"/>
          <a:chOff x="0" y="0"/>
          <a:chExt cx="0" cy="0"/>
        </a:xfrm>
      </p:grpSpPr>
      <p:sp>
        <p:nvSpPr>
          <p:cNvPr id="409" name="Google Shape;409;p18: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10" name="Google Shape;410;p18: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5" name="Shape 415"/>
        <p:cNvGrpSpPr/>
        <p:nvPr/>
      </p:nvGrpSpPr>
      <p:grpSpPr>
        <a:xfrm>
          <a:off x="0" y="0"/>
          <a:ext cx="0" cy="0"/>
          <a:chOff x="0" y="0"/>
          <a:chExt cx="0" cy="0"/>
        </a:xfrm>
      </p:grpSpPr>
      <p:sp>
        <p:nvSpPr>
          <p:cNvPr id="416" name="Google Shape;416;p19: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17" name="Google Shape;417;p19: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9" name="Shape 289"/>
        <p:cNvGrpSpPr/>
        <p:nvPr/>
      </p:nvGrpSpPr>
      <p:grpSpPr>
        <a:xfrm>
          <a:off x="0" y="0"/>
          <a:ext cx="0" cy="0"/>
          <a:chOff x="0" y="0"/>
          <a:chExt cx="0" cy="0"/>
        </a:xfrm>
      </p:grpSpPr>
      <p:sp>
        <p:nvSpPr>
          <p:cNvPr id="290" name="Google Shape;290;p2: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291" name="Google Shape;291;p2: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2" name="Shape 422"/>
        <p:cNvGrpSpPr/>
        <p:nvPr/>
      </p:nvGrpSpPr>
      <p:grpSpPr>
        <a:xfrm>
          <a:off x="0" y="0"/>
          <a:ext cx="0" cy="0"/>
          <a:chOff x="0" y="0"/>
          <a:chExt cx="0" cy="0"/>
        </a:xfrm>
      </p:grpSpPr>
      <p:sp>
        <p:nvSpPr>
          <p:cNvPr id="423" name="Google Shape;423;p20: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24" name="Google Shape;424;p20: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9" name="Shape 429"/>
        <p:cNvGrpSpPr/>
        <p:nvPr/>
      </p:nvGrpSpPr>
      <p:grpSpPr>
        <a:xfrm>
          <a:off x="0" y="0"/>
          <a:ext cx="0" cy="0"/>
          <a:chOff x="0" y="0"/>
          <a:chExt cx="0" cy="0"/>
        </a:xfrm>
      </p:grpSpPr>
      <p:sp>
        <p:nvSpPr>
          <p:cNvPr id="430" name="Google Shape;430;p21:notes"/>
          <p:cNvSpPr txBox="1"/>
          <p:nvPr>
            <p:ph idx="1" type="body"/>
          </p:nvPr>
        </p:nvSpPr>
        <p:spPr>
          <a:xfrm>
            <a:off x="679680" y="4777920"/>
            <a:ext cx="5438160" cy="390924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2000" u="none" cap="none" strike="noStrike">
              <a:solidFill>
                <a:srgbClr val="000000"/>
              </a:solidFill>
              <a:latin typeface="Cambria"/>
              <a:ea typeface="Cambria"/>
              <a:cs typeface="Cambria"/>
              <a:sym typeface="Cambria"/>
            </a:endParaRPr>
          </a:p>
        </p:txBody>
      </p:sp>
      <p:sp>
        <p:nvSpPr>
          <p:cNvPr id="431" name="Google Shape;431;p21:notes"/>
          <p:cNvSpPr txBox="1"/>
          <p:nvPr/>
        </p:nvSpPr>
        <p:spPr>
          <a:xfrm>
            <a:off x="3850560" y="9430200"/>
            <a:ext cx="2945520" cy="49824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
        <p:nvSpPr>
          <p:cNvPr id="432" name="Google Shape;432;p21: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7" name="Shape 437"/>
        <p:cNvGrpSpPr/>
        <p:nvPr/>
      </p:nvGrpSpPr>
      <p:grpSpPr>
        <a:xfrm>
          <a:off x="0" y="0"/>
          <a:ext cx="0" cy="0"/>
          <a:chOff x="0" y="0"/>
          <a:chExt cx="0" cy="0"/>
        </a:xfrm>
      </p:grpSpPr>
      <p:sp>
        <p:nvSpPr>
          <p:cNvPr id="438" name="Google Shape;438;p22: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39" name="Google Shape;439;p22: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6" name="Shape 446"/>
        <p:cNvGrpSpPr/>
        <p:nvPr/>
      </p:nvGrpSpPr>
      <p:grpSpPr>
        <a:xfrm>
          <a:off x="0" y="0"/>
          <a:ext cx="0" cy="0"/>
          <a:chOff x="0" y="0"/>
          <a:chExt cx="0" cy="0"/>
        </a:xfrm>
      </p:grpSpPr>
      <p:sp>
        <p:nvSpPr>
          <p:cNvPr id="447" name="Google Shape;447;p23: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48" name="Google Shape;448;p23: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53" name="Shape 453"/>
        <p:cNvGrpSpPr/>
        <p:nvPr/>
      </p:nvGrpSpPr>
      <p:grpSpPr>
        <a:xfrm>
          <a:off x="0" y="0"/>
          <a:ext cx="0" cy="0"/>
          <a:chOff x="0" y="0"/>
          <a:chExt cx="0" cy="0"/>
        </a:xfrm>
      </p:grpSpPr>
      <p:sp>
        <p:nvSpPr>
          <p:cNvPr id="454" name="Google Shape;454;p24: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55" name="Google Shape;455;p24: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60" name="Shape 460"/>
        <p:cNvGrpSpPr/>
        <p:nvPr/>
      </p:nvGrpSpPr>
      <p:grpSpPr>
        <a:xfrm>
          <a:off x="0" y="0"/>
          <a:ext cx="0" cy="0"/>
          <a:chOff x="0" y="0"/>
          <a:chExt cx="0" cy="0"/>
        </a:xfrm>
      </p:grpSpPr>
      <p:sp>
        <p:nvSpPr>
          <p:cNvPr id="461" name="Google Shape;461;p25: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62" name="Google Shape;462;p25: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67" name="Shape 467"/>
        <p:cNvGrpSpPr/>
        <p:nvPr/>
      </p:nvGrpSpPr>
      <p:grpSpPr>
        <a:xfrm>
          <a:off x="0" y="0"/>
          <a:ext cx="0" cy="0"/>
          <a:chOff x="0" y="0"/>
          <a:chExt cx="0" cy="0"/>
        </a:xfrm>
      </p:grpSpPr>
      <p:sp>
        <p:nvSpPr>
          <p:cNvPr id="468" name="Google Shape;468;p26: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69" name="Google Shape;469;p26: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4" name="Shape 474"/>
        <p:cNvGrpSpPr/>
        <p:nvPr/>
      </p:nvGrpSpPr>
      <p:grpSpPr>
        <a:xfrm>
          <a:off x="0" y="0"/>
          <a:ext cx="0" cy="0"/>
          <a:chOff x="0" y="0"/>
          <a:chExt cx="0" cy="0"/>
        </a:xfrm>
      </p:grpSpPr>
      <p:sp>
        <p:nvSpPr>
          <p:cNvPr id="475" name="Google Shape;475;p27: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76" name="Google Shape;476;p27: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81" name="Shape 481"/>
        <p:cNvGrpSpPr/>
        <p:nvPr/>
      </p:nvGrpSpPr>
      <p:grpSpPr>
        <a:xfrm>
          <a:off x="0" y="0"/>
          <a:ext cx="0" cy="0"/>
          <a:chOff x="0" y="0"/>
          <a:chExt cx="0" cy="0"/>
        </a:xfrm>
      </p:grpSpPr>
      <p:sp>
        <p:nvSpPr>
          <p:cNvPr id="482" name="Google Shape;482;p28: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83" name="Google Shape;483;p28: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0" name="Shape 490"/>
        <p:cNvGrpSpPr/>
        <p:nvPr/>
      </p:nvGrpSpPr>
      <p:grpSpPr>
        <a:xfrm>
          <a:off x="0" y="0"/>
          <a:ext cx="0" cy="0"/>
          <a:chOff x="0" y="0"/>
          <a:chExt cx="0" cy="0"/>
        </a:xfrm>
      </p:grpSpPr>
      <p:sp>
        <p:nvSpPr>
          <p:cNvPr id="491" name="Google Shape;491;p29: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92" name="Google Shape;492;p29: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6" name="Shape 296"/>
        <p:cNvGrpSpPr/>
        <p:nvPr/>
      </p:nvGrpSpPr>
      <p:grpSpPr>
        <a:xfrm>
          <a:off x="0" y="0"/>
          <a:ext cx="0" cy="0"/>
          <a:chOff x="0" y="0"/>
          <a:chExt cx="0" cy="0"/>
        </a:xfrm>
      </p:grpSpPr>
      <p:sp>
        <p:nvSpPr>
          <p:cNvPr id="297" name="Google Shape;297;p3: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298" name="Google Shape;298;p3: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7" name="Shape 497"/>
        <p:cNvGrpSpPr/>
        <p:nvPr/>
      </p:nvGrpSpPr>
      <p:grpSpPr>
        <a:xfrm>
          <a:off x="0" y="0"/>
          <a:ext cx="0" cy="0"/>
          <a:chOff x="0" y="0"/>
          <a:chExt cx="0" cy="0"/>
        </a:xfrm>
      </p:grpSpPr>
      <p:sp>
        <p:nvSpPr>
          <p:cNvPr id="498" name="Google Shape;498;p30: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499" name="Google Shape;499;p30: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4" name="Shape 504"/>
        <p:cNvGrpSpPr/>
        <p:nvPr/>
      </p:nvGrpSpPr>
      <p:grpSpPr>
        <a:xfrm>
          <a:off x="0" y="0"/>
          <a:ext cx="0" cy="0"/>
          <a:chOff x="0" y="0"/>
          <a:chExt cx="0" cy="0"/>
        </a:xfrm>
      </p:grpSpPr>
      <p:sp>
        <p:nvSpPr>
          <p:cNvPr id="505" name="Google Shape;505;p31: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506" name="Google Shape;506;p31: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7" name="Shape 307"/>
        <p:cNvGrpSpPr/>
        <p:nvPr/>
      </p:nvGrpSpPr>
      <p:grpSpPr>
        <a:xfrm>
          <a:off x="0" y="0"/>
          <a:ext cx="0" cy="0"/>
          <a:chOff x="0" y="0"/>
          <a:chExt cx="0" cy="0"/>
        </a:xfrm>
      </p:grpSpPr>
      <p:sp>
        <p:nvSpPr>
          <p:cNvPr id="308" name="Google Shape;308;p4: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09" name="Google Shape;309;p4: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4" name="Shape 314"/>
        <p:cNvGrpSpPr/>
        <p:nvPr/>
      </p:nvGrpSpPr>
      <p:grpSpPr>
        <a:xfrm>
          <a:off x="0" y="0"/>
          <a:ext cx="0" cy="0"/>
          <a:chOff x="0" y="0"/>
          <a:chExt cx="0" cy="0"/>
        </a:xfrm>
      </p:grpSpPr>
      <p:sp>
        <p:nvSpPr>
          <p:cNvPr id="315" name="Google Shape;315;p5: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16" name="Google Shape;316;p5: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2" name="Shape 322"/>
        <p:cNvGrpSpPr/>
        <p:nvPr/>
      </p:nvGrpSpPr>
      <p:grpSpPr>
        <a:xfrm>
          <a:off x="0" y="0"/>
          <a:ext cx="0" cy="0"/>
          <a:chOff x="0" y="0"/>
          <a:chExt cx="0" cy="0"/>
        </a:xfrm>
      </p:grpSpPr>
      <p:sp>
        <p:nvSpPr>
          <p:cNvPr id="323" name="Google Shape;323;p6: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24" name="Google Shape;324;p6: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9" name="Shape 329"/>
        <p:cNvGrpSpPr/>
        <p:nvPr/>
      </p:nvGrpSpPr>
      <p:grpSpPr>
        <a:xfrm>
          <a:off x="0" y="0"/>
          <a:ext cx="0" cy="0"/>
          <a:chOff x="0" y="0"/>
          <a:chExt cx="0" cy="0"/>
        </a:xfrm>
      </p:grpSpPr>
      <p:sp>
        <p:nvSpPr>
          <p:cNvPr id="330" name="Google Shape;330;p7: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31" name="Google Shape;331;p7: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6" name="Shape 336"/>
        <p:cNvGrpSpPr/>
        <p:nvPr/>
      </p:nvGrpSpPr>
      <p:grpSpPr>
        <a:xfrm>
          <a:off x="0" y="0"/>
          <a:ext cx="0" cy="0"/>
          <a:chOff x="0" y="0"/>
          <a:chExt cx="0" cy="0"/>
        </a:xfrm>
      </p:grpSpPr>
      <p:sp>
        <p:nvSpPr>
          <p:cNvPr id="337" name="Google Shape;337;p8: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38" name="Google Shape;338;p8: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3" name="Shape 343"/>
        <p:cNvGrpSpPr/>
        <p:nvPr/>
      </p:nvGrpSpPr>
      <p:grpSpPr>
        <a:xfrm>
          <a:off x="0" y="0"/>
          <a:ext cx="0" cy="0"/>
          <a:chOff x="0" y="0"/>
          <a:chExt cx="0" cy="0"/>
        </a:xfrm>
      </p:grpSpPr>
      <p:sp>
        <p:nvSpPr>
          <p:cNvPr id="344" name="Google Shape;344;p9:notes"/>
          <p:cNvSpPr txBox="1"/>
          <p:nvPr>
            <p:ph idx="1" type="body"/>
          </p:nvPr>
        </p:nvSpPr>
        <p:spPr>
          <a:xfrm>
            <a:off x="679750" y="4715900"/>
            <a:ext cx="5438125" cy="4467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45" name="Google Shape;345;p9:notes"/>
          <p:cNvSpPr/>
          <p:nvPr>
            <p:ph idx="2" type="sldImg"/>
          </p:nvPr>
        </p:nvSpPr>
        <p:spPr>
          <a:xfrm>
            <a:off x="1133150" y="744600"/>
            <a:ext cx="4532000" cy="37230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6 Content" type="blank">
  <p:cSld name="BLANK">
    <p:spTree>
      <p:nvGrpSpPr>
        <p:cNvPr id="13" name="Shape 13"/>
        <p:cNvGrpSpPr/>
        <p:nvPr/>
      </p:nvGrpSpPr>
      <p:grpSpPr>
        <a:xfrm>
          <a:off x="0" y="0"/>
          <a:ext cx="0" cy="0"/>
          <a:chOff x="0" y="0"/>
          <a:chExt cx="0" cy="0"/>
        </a:xfrm>
      </p:grpSpPr>
      <p:sp>
        <p:nvSpPr>
          <p:cNvPr id="14" name="Google Shape;14;p2"/>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5" name="Google Shape;15;p2"/>
          <p:cNvSpPr txBox="1"/>
          <p:nvPr>
            <p:ph idx="1" type="body"/>
          </p:nvPr>
        </p:nvSpPr>
        <p:spPr>
          <a:xfrm>
            <a:off x="457200" y="1604520"/>
            <a:ext cx="8229240" cy="397728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6" name="Google Shape;16;p2"/>
          <p:cNvSpPr txBox="1"/>
          <p:nvPr>
            <p:ph idx="2" type="body"/>
          </p:nvPr>
        </p:nvSpPr>
        <p:spPr>
          <a:xfrm>
            <a:off x="457200" y="1604520"/>
            <a:ext cx="8229240" cy="397728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7" name="Google Shape;17;p2"/>
          <p:cNvSpPr/>
          <p:nvPr/>
        </p:nvSpPr>
        <p:spPr>
          <a:xfrm>
            <a:off x="457200" y="1604520"/>
            <a:ext cx="8229240" cy="3977280"/>
          </a:xfrm>
          <a:prstGeom prst="rect">
            <a:avLst/>
          </a:prstGeom>
          <a:noFill/>
          <a:ln>
            <a:noFill/>
          </a:ln>
        </p:spPr>
      </p:sp>
      <p:sp>
        <p:nvSpPr>
          <p:cNvPr id="18" name="Google Shape;18;p2"/>
          <p:cNvSpPr/>
          <p:nvPr/>
        </p:nvSpPr>
        <p:spPr>
          <a:xfrm>
            <a:off x="457200" y="1604520"/>
            <a:ext cx="8229240" cy="3977280"/>
          </a:xfrm>
          <a:prstGeom prst="rect">
            <a:avLst/>
          </a:prstGeom>
          <a:noFill/>
          <a:ln>
            <a:noFill/>
          </a:ln>
        </p:spPr>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over Content" type="twoObjOverTx">
  <p:cSld name="TWO_OBJECTS_OVER_TEXT">
    <p:spTree>
      <p:nvGrpSpPr>
        <p:cNvPr id="44" name="Shape 44"/>
        <p:cNvGrpSpPr/>
        <p:nvPr/>
      </p:nvGrpSpPr>
      <p:grpSpPr>
        <a:xfrm>
          <a:off x="0" y="0"/>
          <a:ext cx="0" cy="0"/>
          <a:chOff x="0" y="0"/>
          <a:chExt cx="0" cy="0"/>
        </a:xfrm>
      </p:grpSpPr>
      <p:sp>
        <p:nvSpPr>
          <p:cNvPr id="45" name="Google Shape;45;p11"/>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46" name="Google Shape;46;p11"/>
          <p:cNvSpPr txBox="1"/>
          <p:nvPr>
            <p:ph idx="1" type="body"/>
          </p:nvPr>
        </p:nvSpPr>
        <p:spPr>
          <a:xfrm>
            <a:off x="457200" y="1604520"/>
            <a:ext cx="401580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47" name="Google Shape;47;p11"/>
          <p:cNvSpPr txBox="1"/>
          <p:nvPr>
            <p:ph idx="2" type="body"/>
          </p:nvPr>
        </p:nvSpPr>
        <p:spPr>
          <a:xfrm>
            <a:off x="4674240" y="1604520"/>
            <a:ext cx="401580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48" name="Google Shape;48;p11"/>
          <p:cNvSpPr txBox="1"/>
          <p:nvPr>
            <p:ph idx="3" type="body"/>
          </p:nvPr>
        </p:nvSpPr>
        <p:spPr>
          <a:xfrm>
            <a:off x="457200" y="3682080"/>
            <a:ext cx="822924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over Content" type="objOverTx">
  <p:cSld name="OBJECT_OVER_TEXT">
    <p:spTree>
      <p:nvGrpSpPr>
        <p:cNvPr id="49" name="Shape 49"/>
        <p:cNvGrpSpPr/>
        <p:nvPr/>
      </p:nvGrpSpPr>
      <p:grpSpPr>
        <a:xfrm>
          <a:off x="0" y="0"/>
          <a:ext cx="0" cy="0"/>
          <a:chOff x="0" y="0"/>
          <a:chExt cx="0" cy="0"/>
        </a:xfrm>
      </p:grpSpPr>
      <p:sp>
        <p:nvSpPr>
          <p:cNvPr id="50" name="Google Shape;50;p12"/>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51" name="Google Shape;51;p12"/>
          <p:cNvSpPr txBox="1"/>
          <p:nvPr>
            <p:ph idx="1" type="body"/>
          </p:nvPr>
        </p:nvSpPr>
        <p:spPr>
          <a:xfrm>
            <a:off x="457200" y="1604520"/>
            <a:ext cx="822924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52" name="Google Shape;52;p12"/>
          <p:cNvSpPr txBox="1"/>
          <p:nvPr>
            <p:ph idx="2" type="body"/>
          </p:nvPr>
        </p:nvSpPr>
        <p:spPr>
          <a:xfrm>
            <a:off x="457200" y="3682080"/>
            <a:ext cx="822924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4 Content" type="fourObj">
  <p:cSld name="FOUR_OBJECTS">
    <p:spTree>
      <p:nvGrpSpPr>
        <p:cNvPr id="53" name="Shape 53"/>
        <p:cNvGrpSpPr/>
        <p:nvPr/>
      </p:nvGrpSpPr>
      <p:grpSpPr>
        <a:xfrm>
          <a:off x="0" y="0"/>
          <a:ext cx="0" cy="0"/>
          <a:chOff x="0" y="0"/>
          <a:chExt cx="0" cy="0"/>
        </a:xfrm>
      </p:grpSpPr>
      <p:sp>
        <p:nvSpPr>
          <p:cNvPr id="54" name="Google Shape;54;p13"/>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55" name="Google Shape;55;p13"/>
          <p:cNvSpPr txBox="1"/>
          <p:nvPr>
            <p:ph idx="1" type="body"/>
          </p:nvPr>
        </p:nvSpPr>
        <p:spPr>
          <a:xfrm>
            <a:off x="457200" y="1604520"/>
            <a:ext cx="401580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56" name="Google Shape;56;p13"/>
          <p:cNvSpPr txBox="1"/>
          <p:nvPr>
            <p:ph idx="2" type="body"/>
          </p:nvPr>
        </p:nvSpPr>
        <p:spPr>
          <a:xfrm>
            <a:off x="4674240" y="1604520"/>
            <a:ext cx="401580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57" name="Google Shape;57;p13"/>
          <p:cNvSpPr txBox="1"/>
          <p:nvPr>
            <p:ph idx="3" type="body"/>
          </p:nvPr>
        </p:nvSpPr>
        <p:spPr>
          <a:xfrm>
            <a:off x="4674240" y="3682080"/>
            <a:ext cx="401580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58" name="Google Shape;58;p13"/>
          <p:cNvSpPr txBox="1"/>
          <p:nvPr>
            <p:ph idx="4" type="body"/>
          </p:nvPr>
        </p:nvSpPr>
        <p:spPr>
          <a:xfrm>
            <a:off x="457200" y="3682080"/>
            <a:ext cx="401580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4 Content" type="fourObj">
  <p:cSld name="FOUR_OBJECTS">
    <p:spTree>
      <p:nvGrpSpPr>
        <p:cNvPr id="68" name="Shape 68"/>
        <p:cNvGrpSpPr/>
        <p:nvPr/>
      </p:nvGrpSpPr>
      <p:grpSpPr>
        <a:xfrm>
          <a:off x="0" y="0"/>
          <a:ext cx="0" cy="0"/>
          <a:chOff x="0" y="0"/>
          <a:chExt cx="0" cy="0"/>
        </a:xfrm>
      </p:grpSpPr>
      <p:sp>
        <p:nvSpPr>
          <p:cNvPr id="69" name="Google Shape;69;p15"/>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70" name="Google Shape;70;p15"/>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1" name="Google Shape;71;p15"/>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2" name="Google Shape;72;p15"/>
          <p:cNvSpPr txBox="1"/>
          <p:nvPr>
            <p:ph idx="3" type="body"/>
          </p:nvPr>
        </p:nvSpPr>
        <p:spPr>
          <a:xfrm>
            <a:off x="467424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3" name="Google Shape;73;p15"/>
          <p:cNvSpPr txBox="1"/>
          <p:nvPr>
            <p:ph idx="4" type="body"/>
          </p:nvPr>
        </p:nvSpPr>
        <p:spPr>
          <a:xfrm>
            <a:off x="45720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lide" type="blank">
  <p:cSld name="BLANK">
    <p:spTree>
      <p:nvGrpSpPr>
        <p:cNvPr id="74" name="Shape 74"/>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x">
  <p:cSld name="TITLE_AND_BODY">
    <p:spTree>
      <p:nvGrpSpPr>
        <p:cNvPr id="75" name="Shape 75"/>
        <p:cNvGrpSpPr/>
        <p:nvPr/>
      </p:nvGrpSpPr>
      <p:grpSpPr>
        <a:xfrm>
          <a:off x="0" y="0"/>
          <a:ext cx="0" cy="0"/>
          <a:chOff x="0" y="0"/>
          <a:chExt cx="0" cy="0"/>
        </a:xfrm>
      </p:grpSpPr>
      <p:sp>
        <p:nvSpPr>
          <p:cNvPr id="76" name="Google Shape;76;p17"/>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77" name="Google Shape;77;p17"/>
          <p:cNvSpPr txBox="1"/>
          <p:nvPr>
            <p:ph idx="1" type="subTitle"/>
          </p:nvPr>
        </p:nvSpPr>
        <p:spPr>
          <a:xfrm>
            <a:off x="457200" y="1604520"/>
            <a:ext cx="8229240" cy="397728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type="obj">
  <p:cSld name="OBJECT">
    <p:spTree>
      <p:nvGrpSpPr>
        <p:cNvPr id="78" name="Shape 78"/>
        <p:cNvGrpSpPr/>
        <p:nvPr/>
      </p:nvGrpSpPr>
      <p:grpSpPr>
        <a:xfrm>
          <a:off x="0" y="0"/>
          <a:ext cx="0" cy="0"/>
          <a:chOff x="0" y="0"/>
          <a:chExt cx="0" cy="0"/>
        </a:xfrm>
      </p:grpSpPr>
      <p:sp>
        <p:nvSpPr>
          <p:cNvPr id="79" name="Google Shape;79;p18"/>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80" name="Google Shape;80;p18"/>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type="twoObj">
  <p:cSld name="TWO_OBJECTS">
    <p:spTree>
      <p:nvGrpSpPr>
        <p:cNvPr id="81" name="Shape 81"/>
        <p:cNvGrpSpPr/>
        <p:nvPr/>
      </p:nvGrpSpPr>
      <p:grpSpPr>
        <a:xfrm>
          <a:off x="0" y="0"/>
          <a:ext cx="0" cy="0"/>
          <a:chOff x="0" y="0"/>
          <a:chExt cx="0" cy="0"/>
        </a:xfrm>
      </p:grpSpPr>
      <p:sp>
        <p:nvSpPr>
          <p:cNvPr id="82" name="Google Shape;82;p19"/>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83" name="Google Shape;83;p19"/>
          <p:cNvSpPr txBox="1"/>
          <p:nvPr>
            <p:ph idx="1" type="body"/>
          </p:nvPr>
        </p:nvSpPr>
        <p:spPr>
          <a:xfrm>
            <a:off x="45720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84" name="Google Shape;84;p19"/>
          <p:cNvSpPr txBox="1"/>
          <p:nvPr>
            <p:ph idx="2" type="body"/>
          </p:nvPr>
        </p:nvSpPr>
        <p:spPr>
          <a:xfrm>
            <a:off x="467424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85" name="Shape 85"/>
        <p:cNvGrpSpPr/>
        <p:nvPr/>
      </p:nvGrpSpPr>
      <p:grpSpPr>
        <a:xfrm>
          <a:off x="0" y="0"/>
          <a:ext cx="0" cy="0"/>
          <a:chOff x="0" y="0"/>
          <a:chExt cx="0" cy="0"/>
        </a:xfrm>
      </p:grpSpPr>
      <p:sp>
        <p:nvSpPr>
          <p:cNvPr id="86" name="Google Shape;86;p20"/>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entered Text" type="objOnly">
  <p:cSld name="OBJECT_ONLY">
    <p:spTree>
      <p:nvGrpSpPr>
        <p:cNvPr id="87" name="Shape 87"/>
        <p:cNvGrpSpPr/>
        <p:nvPr/>
      </p:nvGrpSpPr>
      <p:grpSpPr>
        <a:xfrm>
          <a:off x="0" y="0"/>
          <a:ext cx="0" cy="0"/>
          <a:chOff x="0" y="0"/>
          <a:chExt cx="0" cy="0"/>
        </a:xfrm>
      </p:grpSpPr>
      <p:sp>
        <p:nvSpPr>
          <p:cNvPr id="88" name="Google Shape;88;p21"/>
          <p:cNvSpPr txBox="1"/>
          <p:nvPr>
            <p:ph idx="1" type="subTitle"/>
          </p:nvPr>
        </p:nvSpPr>
        <p:spPr>
          <a:xfrm>
            <a:off x="457200" y="274680"/>
            <a:ext cx="8229600" cy="529956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lide">
  <p:cSld name="Blank Slide">
    <p:spTree>
      <p:nvGrpSpPr>
        <p:cNvPr id="19" name="Shape 19"/>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and Content" type="twoObjAndObj">
  <p:cSld name="TWO_OBJECTS_AND_OBJECT">
    <p:spTree>
      <p:nvGrpSpPr>
        <p:cNvPr id="89" name="Shape 89"/>
        <p:cNvGrpSpPr/>
        <p:nvPr/>
      </p:nvGrpSpPr>
      <p:grpSpPr>
        <a:xfrm>
          <a:off x="0" y="0"/>
          <a:ext cx="0" cy="0"/>
          <a:chOff x="0" y="0"/>
          <a:chExt cx="0" cy="0"/>
        </a:xfrm>
      </p:grpSpPr>
      <p:sp>
        <p:nvSpPr>
          <p:cNvPr id="90" name="Google Shape;90;p22"/>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91" name="Google Shape;91;p22"/>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92" name="Google Shape;92;p22"/>
          <p:cNvSpPr txBox="1"/>
          <p:nvPr>
            <p:ph idx="2" type="body"/>
          </p:nvPr>
        </p:nvSpPr>
        <p:spPr>
          <a:xfrm>
            <a:off x="45720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93" name="Google Shape;93;p22"/>
          <p:cNvSpPr txBox="1"/>
          <p:nvPr>
            <p:ph idx="3" type="body"/>
          </p:nvPr>
        </p:nvSpPr>
        <p:spPr>
          <a:xfrm>
            <a:off x="467424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and 2 Content" type="objAndTwoObj">
  <p:cSld name="OBJECT_AND_TWO_OBJECTS">
    <p:spTree>
      <p:nvGrpSpPr>
        <p:cNvPr id="94" name="Shape 94"/>
        <p:cNvGrpSpPr/>
        <p:nvPr/>
      </p:nvGrpSpPr>
      <p:grpSpPr>
        <a:xfrm>
          <a:off x="0" y="0"/>
          <a:ext cx="0" cy="0"/>
          <a:chOff x="0" y="0"/>
          <a:chExt cx="0" cy="0"/>
        </a:xfrm>
      </p:grpSpPr>
      <p:sp>
        <p:nvSpPr>
          <p:cNvPr id="95" name="Google Shape;95;p23"/>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96" name="Google Shape;96;p23"/>
          <p:cNvSpPr txBox="1"/>
          <p:nvPr>
            <p:ph idx="1" type="body"/>
          </p:nvPr>
        </p:nvSpPr>
        <p:spPr>
          <a:xfrm>
            <a:off x="45720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97" name="Google Shape;97;p23"/>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98" name="Google Shape;98;p23"/>
          <p:cNvSpPr txBox="1"/>
          <p:nvPr>
            <p:ph idx="3" type="body"/>
          </p:nvPr>
        </p:nvSpPr>
        <p:spPr>
          <a:xfrm>
            <a:off x="467424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over Content" type="twoObjOverTx">
  <p:cSld name="TWO_OBJECTS_OVER_TEXT">
    <p:spTree>
      <p:nvGrpSpPr>
        <p:cNvPr id="99" name="Shape 99"/>
        <p:cNvGrpSpPr/>
        <p:nvPr/>
      </p:nvGrpSpPr>
      <p:grpSpPr>
        <a:xfrm>
          <a:off x="0" y="0"/>
          <a:ext cx="0" cy="0"/>
          <a:chOff x="0" y="0"/>
          <a:chExt cx="0" cy="0"/>
        </a:xfrm>
      </p:grpSpPr>
      <p:sp>
        <p:nvSpPr>
          <p:cNvPr id="100" name="Google Shape;100;p24"/>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01" name="Google Shape;101;p24"/>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02" name="Google Shape;102;p24"/>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03" name="Google Shape;103;p24"/>
          <p:cNvSpPr txBox="1"/>
          <p:nvPr>
            <p:ph idx="3" type="body"/>
          </p:nvPr>
        </p:nvSpPr>
        <p:spPr>
          <a:xfrm>
            <a:off x="457200" y="368208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over Content" type="objOverTx">
  <p:cSld name="OBJECT_OVER_TEXT">
    <p:spTree>
      <p:nvGrpSpPr>
        <p:cNvPr id="104" name="Shape 104"/>
        <p:cNvGrpSpPr/>
        <p:nvPr/>
      </p:nvGrpSpPr>
      <p:grpSpPr>
        <a:xfrm>
          <a:off x="0" y="0"/>
          <a:ext cx="0" cy="0"/>
          <a:chOff x="0" y="0"/>
          <a:chExt cx="0" cy="0"/>
        </a:xfrm>
      </p:grpSpPr>
      <p:sp>
        <p:nvSpPr>
          <p:cNvPr id="105" name="Google Shape;105;p25"/>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06" name="Google Shape;106;p25"/>
          <p:cNvSpPr txBox="1"/>
          <p:nvPr>
            <p:ph idx="1" type="body"/>
          </p:nvPr>
        </p:nvSpPr>
        <p:spPr>
          <a:xfrm>
            <a:off x="457200" y="160452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07" name="Google Shape;107;p25"/>
          <p:cNvSpPr txBox="1"/>
          <p:nvPr>
            <p:ph idx="2" type="body"/>
          </p:nvPr>
        </p:nvSpPr>
        <p:spPr>
          <a:xfrm>
            <a:off x="457200" y="368208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6 Content">
  <p:cSld name="Title, 6 Content">
    <p:spTree>
      <p:nvGrpSpPr>
        <p:cNvPr id="108" name="Shape 108"/>
        <p:cNvGrpSpPr/>
        <p:nvPr/>
      </p:nvGrpSpPr>
      <p:grpSpPr>
        <a:xfrm>
          <a:off x="0" y="0"/>
          <a:ext cx="0" cy="0"/>
          <a:chOff x="0" y="0"/>
          <a:chExt cx="0" cy="0"/>
        </a:xfrm>
      </p:grpSpPr>
      <p:sp>
        <p:nvSpPr>
          <p:cNvPr id="109" name="Google Shape;109;p26"/>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10" name="Google Shape;110;p26"/>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11" name="Google Shape;111;p26"/>
          <p:cNvSpPr txBox="1"/>
          <p:nvPr>
            <p:ph idx="2"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12" name="Google Shape;112;p26"/>
          <p:cNvSpPr/>
          <p:nvPr/>
        </p:nvSpPr>
        <p:spPr>
          <a:xfrm>
            <a:off x="457200" y="1604520"/>
            <a:ext cx="8229240" cy="3977280"/>
          </a:xfrm>
          <a:prstGeom prst="rect">
            <a:avLst/>
          </a:prstGeom>
          <a:noFill/>
          <a:ln>
            <a:noFill/>
          </a:ln>
        </p:spPr>
      </p:sp>
      <p:sp>
        <p:nvSpPr>
          <p:cNvPr id="113" name="Google Shape;113;p26"/>
          <p:cNvSpPr/>
          <p:nvPr/>
        </p:nvSpPr>
        <p:spPr>
          <a:xfrm>
            <a:off x="457200" y="1604520"/>
            <a:ext cx="8229240" cy="3977280"/>
          </a:xfrm>
          <a:prstGeom prst="rect">
            <a:avLst/>
          </a:prstGeom>
          <a:noFill/>
          <a:ln>
            <a:noFill/>
          </a:ln>
        </p:spPr>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lide" type="blank">
  <p:cSld name="BLANK">
    <p:spTree>
      <p:nvGrpSpPr>
        <p:cNvPr id="124" name="Shape 124"/>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x">
  <p:cSld name="TITLE_AND_BODY">
    <p:spTree>
      <p:nvGrpSpPr>
        <p:cNvPr id="125" name="Shape 125"/>
        <p:cNvGrpSpPr/>
        <p:nvPr/>
      </p:nvGrpSpPr>
      <p:grpSpPr>
        <a:xfrm>
          <a:off x="0" y="0"/>
          <a:ext cx="0" cy="0"/>
          <a:chOff x="0" y="0"/>
          <a:chExt cx="0" cy="0"/>
        </a:xfrm>
      </p:grpSpPr>
      <p:sp>
        <p:nvSpPr>
          <p:cNvPr id="126" name="Google Shape;126;p29"/>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27" name="Google Shape;127;p29"/>
          <p:cNvSpPr txBox="1"/>
          <p:nvPr>
            <p:ph idx="1" type="subTitle"/>
          </p:nvPr>
        </p:nvSpPr>
        <p:spPr>
          <a:xfrm>
            <a:off x="457200" y="1604520"/>
            <a:ext cx="8229240" cy="397728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type="obj">
  <p:cSld name="OBJECT">
    <p:spTree>
      <p:nvGrpSpPr>
        <p:cNvPr id="128" name="Shape 128"/>
        <p:cNvGrpSpPr/>
        <p:nvPr/>
      </p:nvGrpSpPr>
      <p:grpSpPr>
        <a:xfrm>
          <a:off x="0" y="0"/>
          <a:ext cx="0" cy="0"/>
          <a:chOff x="0" y="0"/>
          <a:chExt cx="0" cy="0"/>
        </a:xfrm>
      </p:grpSpPr>
      <p:sp>
        <p:nvSpPr>
          <p:cNvPr id="129" name="Google Shape;129;p30"/>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30" name="Google Shape;130;p30"/>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type="twoObj">
  <p:cSld name="TWO_OBJECTS">
    <p:spTree>
      <p:nvGrpSpPr>
        <p:cNvPr id="131" name="Shape 131"/>
        <p:cNvGrpSpPr/>
        <p:nvPr/>
      </p:nvGrpSpPr>
      <p:grpSpPr>
        <a:xfrm>
          <a:off x="0" y="0"/>
          <a:ext cx="0" cy="0"/>
          <a:chOff x="0" y="0"/>
          <a:chExt cx="0" cy="0"/>
        </a:xfrm>
      </p:grpSpPr>
      <p:sp>
        <p:nvSpPr>
          <p:cNvPr id="132" name="Google Shape;132;p31"/>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33" name="Google Shape;133;p31"/>
          <p:cNvSpPr txBox="1"/>
          <p:nvPr>
            <p:ph idx="1" type="body"/>
          </p:nvPr>
        </p:nvSpPr>
        <p:spPr>
          <a:xfrm>
            <a:off x="45720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34" name="Google Shape;134;p31"/>
          <p:cNvSpPr txBox="1"/>
          <p:nvPr>
            <p:ph idx="2" type="body"/>
          </p:nvPr>
        </p:nvSpPr>
        <p:spPr>
          <a:xfrm>
            <a:off x="467424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135" name="Shape 135"/>
        <p:cNvGrpSpPr/>
        <p:nvPr/>
      </p:nvGrpSpPr>
      <p:grpSpPr>
        <a:xfrm>
          <a:off x="0" y="0"/>
          <a:ext cx="0" cy="0"/>
          <a:chOff x="0" y="0"/>
          <a:chExt cx="0" cy="0"/>
        </a:xfrm>
      </p:grpSpPr>
      <p:sp>
        <p:nvSpPr>
          <p:cNvPr id="136" name="Google Shape;136;p32"/>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2" name="Google Shape;22;p4"/>
          <p:cNvSpPr txBox="1"/>
          <p:nvPr>
            <p:ph idx="1" type="subTitle"/>
          </p:nvPr>
        </p:nvSpPr>
        <p:spPr>
          <a:xfrm>
            <a:off x="457200" y="1604520"/>
            <a:ext cx="8229240" cy="397728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entered Text" type="objOnly">
  <p:cSld name="OBJECT_ONLY">
    <p:spTree>
      <p:nvGrpSpPr>
        <p:cNvPr id="137" name="Shape 137"/>
        <p:cNvGrpSpPr/>
        <p:nvPr/>
      </p:nvGrpSpPr>
      <p:grpSpPr>
        <a:xfrm>
          <a:off x="0" y="0"/>
          <a:ext cx="0" cy="0"/>
          <a:chOff x="0" y="0"/>
          <a:chExt cx="0" cy="0"/>
        </a:xfrm>
      </p:grpSpPr>
      <p:sp>
        <p:nvSpPr>
          <p:cNvPr id="138" name="Google Shape;138;p33"/>
          <p:cNvSpPr txBox="1"/>
          <p:nvPr>
            <p:ph idx="1" type="subTitle"/>
          </p:nvPr>
        </p:nvSpPr>
        <p:spPr>
          <a:xfrm>
            <a:off x="457200" y="274680"/>
            <a:ext cx="8229600" cy="529956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and Content" type="twoObjAndObj">
  <p:cSld name="TWO_OBJECTS_AND_OBJECT">
    <p:spTree>
      <p:nvGrpSpPr>
        <p:cNvPr id="139" name="Shape 139"/>
        <p:cNvGrpSpPr/>
        <p:nvPr/>
      </p:nvGrpSpPr>
      <p:grpSpPr>
        <a:xfrm>
          <a:off x="0" y="0"/>
          <a:ext cx="0" cy="0"/>
          <a:chOff x="0" y="0"/>
          <a:chExt cx="0" cy="0"/>
        </a:xfrm>
      </p:grpSpPr>
      <p:sp>
        <p:nvSpPr>
          <p:cNvPr id="140" name="Google Shape;140;p34"/>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41" name="Google Shape;141;p34"/>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42" name="Google Shape;142;p34"/>
          <p:cNvSpPr txBox="1"/>
          <p:nvPr>
            <p:ph idx="2" type="body"/>
          </p:nvPr>
        </p:nvSpPr>
        <p:spPr>
          <a:xfrm>
            <a:off x="45720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43" name="Google Shape;143;p34"/>
          <p:cNvSpPr txBox="1"/>
          <p:nvPr>
            <p:ph idx="3" type="body"/>
          </p:nvPr>
        </p:nvSpPr>
        <p:spPr>
          <a:xfrm>
            <a:off x="467424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and 2 Content" type="objAndTwoObj">
  <p:cSld name="OBJECT_AND_TWO_OBJECTS">
    <p:spTree>
      <p:nvGrpSpPr>
        <p:cNvPr id="144" name="Shape 144"/>
        <p:cNvGrpSpPr/>
        <p:nvPr/>
      </p:nvGrpSpPr>
      <p:grpSpPr>
        <a:xfrm>
          <a:off x="0" y="0"/>
          <a:ext cx="0" cy="0"/>
          <a:chOff x="0" y="0"/>
          <a:chExt cx="0" cy="0"/>
        </a:xfrm>
      </p:grpSpPr>
      <p:sp>
        <p:nvSpPr>
          <p:cNvPr id="145" name="Google Shape;145;p35"/>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46" name="Google Shape;146;p35"/>
          <p:cNvSpPr txBox="1"/>
          <p:nvPr>
            <p:ph idx="1" type="body"/>
          </p:nvPr>
        </p:nvSpPr>
        <p:spPr>
          <a:xfrm>
            <a:off x="45720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47" name="Google Shape;147;p35"/>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48" name="Google Shape;148;p35"/>
          <p:cNvSpPr txBox="1"/>
          <p:nvPr>
            <p:ph idx="3" type="body"/>
          </p:nvPr>
        </p:nvSpPr>
        <p:spPr>
          <a:xfrm>
            <a:off x="467424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over Content" type="twoObjOverTx">
  <p:cSld name="TWO_OBJECTS_OVER_TEXT">
    <p:spTree>
      <p:nvGrpSpPr>
        <p:cNvPr id="149" name="Shape 149"/>
        <p:cNvGrpSpPr/>
        <p:nvPr/>
      </p:nvGrpSpPr>
      <p:grpSpPr>
        <a:xfrm>
          <a:off x="0" y="0"/>
          <a:ext cx="0" cy="0"/>
          <a:chOff x="0" y="0"/>
          <a:chExt cx="0" cy="0"/>
        </a:xfrm>
      </p:grpSpPr>
      <p:sp>
        <p:nvSpPr>
          <p:cNvPr id="150" name="Google Shape;150;p36"/>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51" name="Google Shape;151;p36"/>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52" name="Google Shape;152;p36"/>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53" name="Google Shape;153;p36"/>
          <p:cNvSpPr txBox="1"/>
          <p:nvPr>
            <p:ph idx="3" type="body"/>
          </p:nvPr>
        </p:nvSpPr>
        <p:spPr>
          <a:xfrm>
            <a:off x="457200" y="368208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over Content" type="objOverTx">
  <p:cSld name="OBJECT_OVER_TEXT">
    <p:spTree>
      <p:nvGrpSpPr>
        <p:cNvPr id="154" name="Shape 154"/>
        <p:cNvGrpSpPr/>
        <p:nvPr/>
      </p:nvGrpSpPr>
      <p:grpSpPr>
        <a:xfrm>
          <a:off x="0" y="0"/>
          <a:ext cx="0" cy="0"/>
          <a:chOff x="0" y="0"/>
          <a:chExt cx="0" cy="0"/>
        </a:xfrm>
      </p:grpSpPr>
      <p:sp>
        <p:nvSpPr>
          <p:cNvPr id="155" name="Google Shape;155;p37"/>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56" name="Google Shape;156;p37"/>
          <p:cNvSpPr txBox="1"/>
          <p:nvPr>
            <p:ph idx="1" type="body"/>
          </p:nvPr>
        </p:nvSpPr>
        <p:spPr>
          <a:xfrm>
            <a:off x="457200" y="160452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57" name="Google Shape;157;p37"/>
          <p:cNvSpPr txBox="1"/>
          <p:nvPr>
            <p:ph idx="2" type="body"/>
          </p:nvPr>
        </p:nvSpPr>
        <p:spPr>
          <a:xfrm>
            <a:off x="457200" y="368208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4 Content" type="fourObj">
  <p:cSld name="FOUR_OBJECTS">
    <p:spTree>
      <p:nvGrpSpPr>
        <p:cNvPr id="158" name="Shape 158"/>
        <p:cNvGrpSpPr/>
        <p:nvPr/>
      </p:nvGrpSpPr>
      <p:grpSpPr>
        <a:xfrm>
          <a:off x="0" y="0"/>
          <a:ext cx="0" cy="0"/>
          <a:chOff x="0" y="0"/>
          <a:chExt cx="0" cy="0"/>
        </a:xfrm>
      </p:grpSpPr>
      <p:sp>
        <p:nvSpPr>
          <p:cNvPr id="159" name="Google Shape;159;p38"/>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60" name="Google Shape;160;p38"/>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61" name="Google Shape;161;p38"/>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62" name="Google Shape;162;p38"/>
          <p:cNvSpPr txBox="1"/>
          <p:nvPr>
            <p:ph idx="3" type="body"/>
          </p:nvPr>
        </p:nvSpPr>
        <p:spPr>
          <a:xfrm>
            <a:off x="467424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63" name="Google Shape;163;p38"/>
          <p:cNvSpPr txBox="1"/>
          <p:nvPr>
            <p:ph idx="4" type="body"/>
          </p:nvPr>
        </p:nvSpPr>
        <p:spPr>
          <a:xfrm>
            <a:off x="45720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6 Content">
  <p:cSld name="Title, 6 Content">
    <p:spTree>
      <p:nvGrpSpPr>
        <p:cNvPr id="164" name="Shape 164"/>
        <p:cNvGrpSpPr/>
        <p:nvPr/>
      </p:nvGrpSpPr>
      <p:grpSpPr>
        <a:xfrm>
          <a:off x="0" y="0"/>
          <a:ext cx="0" cy="0"/>
          <a:chOff x="0" y="0"/>
          <a:chExt cx="0" cy="0"/>
        </a:xfrm>
      </p:grpSpPr>
      <p:sp>
        <p:nvSpPr>
          <p:cNvPr id="165" name="Google Shape;165;p39"/>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66" name="Google Shape;166;p39"/>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67" name="Google Shape;167;p39"/>
          <p:cNvSpPr txBox="1"/>
          <p:nvPr>
            <p:ph idx="2"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68" name="Google Shape;168;p39"/>
          <p:cNvSpPr/>
          <p:nvPr/>
        </p:nvSpPr>
        <p:spPr>
          <a:xfrm>
            <a:off x="457200" y="1604520"/>
            <a:ext cx="8229240" cy="3977280"/>
          </a:xfrm>
          <a:prstGeom prst="rect">
            <a:avLst/>
          </a:prstGeom>
          <a:noFill/>
          <a:ln>
            <a:noFill/>
          </a:ln>
        </p:spPr>
      </p:sp>
      <p:sp>
        <p:nvSpPr>
          <p:cNvPr id="169" name="Google Shape;169;p39"/>
          <p:cNvSpPr/>
          <p:nvPr/>
        </p:nvSpPr>
        <p:spPr>
          <a:xfrm>
            <a:off x="457200" y="1604520"/>
            <a:ext cx="8229240" cy="3977280"/>
          </a:xfrm>
          <a:prstGeom prst="rect">
            <a:avLst/>
          </a:prstGeom>
          <a:noFill/>
          <a:ln>
            <a:noFill/>
          </a:ln>
        </p:spPr>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6 Content" type="blank">
  <p:cSld name="BLANK">
    <p:spTree>
      <p:nvGrpSpPr>
        <p:cNvPr id="179" name="Shape 179"/>
        <p:cNvGrpSpPr/>
        <p:nvPr/>
      </p:nvGrpSpPr>
      <p:grpSpPr>
        <a:xfrm>
          <a:off x="0" y="0"/>
          <a:ext cx="0" cy="0"/>
          <a:chOff x="0" y="0"/>
          <a:chExt cx="0" cy="0"/>
        </a:xfrm>
      </p:grpSpPr>
      <p:sp>
        <p:nvSpPr>
          <p:cNvPr id="180" name="Google Shape;180;p41"/>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81" name="Google Shape;181;p41"/>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82" name="Google Shape;182;p41"/>
          <p:cNvSpPr txBox="1"/>
          <p:nvPr>
            <p:ph idx="2"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83" name="Google Shape;183;p41"/>
          <p:cNvSpPr/>
          <p:nvPr/>
        </p:nvSpPr>
        <p:spPr>
          <a:xfrm>
            <a:off x="457200" y="1604520"/>
            <a:ext cx="8229240" cy="3977280"/>
          </a:xfrm>
          <a:prstGeom prst="rect">
            <a:avLst/>
          </a:prstGeom>
          <a:noFill/>
          <a:ln>
            <a:noFill/>
          </a:ln>
        </p:spPr>
      </p:sp>
      <p:sp>
        <p:nvSpPr>
          <p:cNvPr id="184" name="Google Shape;184;p41"/>
          <p:cNvSpPr/>
          <p:nvPr/>
        </p:nvSpPr>
        <p:spPr>
          <a:xfrm>
            <a:off x="457200" y="1604520"/>
            <a:ext cx="8229240" cy="3977280"/>
          </a:xfrm>
          <a:prstGeom prst="rect">
            <a:avLst/>
          </a:prstGeom>
          <a:noFill/>
          <a:ln>
            <a:noFill/>
          </a:ln>
        </p:spPr>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lide">
  <p:cSld name="Blank Slide">
    <p:spTree>
      <p:nvGrpSpPr>
        <p:cNvPr id="185" name="Shape 185"/>
        <p:cNvGrpSpPr/>
        <p:nvPr/>
      </p:nvGrpSpPr>
      <p:grpSpPr>
        <a:xfrm>
          <a:off x="0" y="0"/>
          <a:ext cx="0" cy="0"/>
          <a:chOff x="0" y="0"/>
          <a:chExt cx="0" cy="0"/>
        </a:xfrm>
      </p:grpSpPr>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x">
  <p:cSld name="TITLE_AND_BODY">
    <p:spTree>
      <p:nvGrpSpPr>
        <p:cNvPr id="186" name="Shape 186"/>
        <p:cNvGrpSpPr/>
        <p:nvPr/>
      </p:nvGrpSpPr>
      <p:grpSpPr>
        <a:xfrm>
          <a:off x="0" y="0"/>
          <a:ext cx="0" cy="0"/>
          <a:chOff x="0" y="0"/>
          <a:chExt cx="0" cy="0"/>
        </a:xfrm>
      </p:grpSpPr>
      <p:sp>
        <p:nvSpPr>
          <p:cNvPr id="187" name="Google Shape;187;p43"/>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88" name="Google Shape;188;p43"/>
          <p:cNvSpPr txBox="1"/>
          <p:nvPr>
            <p:ph idx="1" type="subTitle"/>
          </p:nvPr>
        </p:nvSpPr>
        <p:spPr>
          <a:xfrm>
            <a:off x="457200" y="1604520"/>
            <a:ext cx="8229240" cy="397728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type="obj">
  <p:cSld name="OBJECT">
    <p:spTree>
      <p:nvGrpSpPr>
        <p:cNvPr id="23" name="Shape 23"/>
        <p:cNvGrpSpPr/>
        <p:nvPr/>
      </p:nvGrpSpPr>
      <p:grpSpPr>
        <a:xfrm>
          <a:off x="0" y="0"/>
          <a:ext cx="0" cy="0"/>
          <a:chOff x="0" y="0"/>
          <a:chExt cx="0" cy="0"/>
        </a:xfrm>
      </p:grpSpPr>
      <p:sp>
        <p:nvSpPr>
          <p:cNvPr id="24" name="Google Shape;24;p5"/>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5" name="Google Shape;25;p5"/>
          <p:cNvSpPr txBox="1"/>
          <p:nvPr>
            <p:ph idx="1" type="body"/>
          </p:nvPr>
        </p:nvSpPr>
        <p:spPr>
          <a:xfrm>
            <a:off x="457200" y="1604520"/>
            <a:ext cx="8229240" cy="397728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type="obj">
  <p:cSld name="OBJECT">
    <p:spTree>
      <p:nvGrpSpPr>
        <p:cNvPr id="189" name="Shape 189"/>
        <p:cNvGrpSpPr/>
        <p:nvPr/>
      </p:nvGrpSpPr>
      <p:grpSpPr>
        <a:xfrm>
          <a:off x="0" y="0"/>
          <a:ext cx="0" cy="0"/>
          <a:chOff x="0" y="0"/>
          <a:chExt cx="0" cy="0"/>
        </a:xfrm>
      </p:grpSpPr>
      <p:sp>
        <p:nvSpPr>
          <p:cNvPr id="190" name="Google Shape;190;p44"/>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91" name="Google Shape;191;p44"/>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type="twoObj">
  <p:cSld name="TWO_OBJECTS">
    <p:spTree>
      <p:nvGrpSpPr>
        <p:cNvPr id="192" name="Shape 192"/>
        <p:cNvGrpSpPr/>
        <p:nvPr/>
      </p:nvGrpSpPr>
      <p:grpSpPr>
        <a:xfrm>
          <a:off x="0" y="0"/>
          <a:ext cx="0" cy="0"/>
          <a:chOff x="0" y="0"/>
          <a:chExt cx="0" cy="0"/>
        </a:xfrm>
      </p:grpSpPr>
      <p:sp>
        <p:nvSpPr>
          <p:cNvPr id="193" name="Google Shape;193;p45"/>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94" name="Google Shape;194;p45"/>
          <p:cNvSpPr txBox="1"/>
          <p:nvPr>
            <p:ph idx="1" type="body"/>
          </p:nvPr>
        </p:nvSpPr>
        <p:spPr>
          <a:xfrm>
            <a:off x="45720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95" name="Google Shape;195;p45"/>
          <p:cNvSpPr txBox="1"/>
          <p:nvPr>
            <p:ph idx="2" type="body"/>
          </p:nvPr>
        </p:nvSpPr>
        <p:spPr>
          <a:xfrm>
            <a:off x="467424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196" name="Shape 196"/>
        <p:cNvGrpSpPr/>
        <p:nvPr/>
      </p:nvGrpSpPr>
      <p:grpSpPr>
        <a:xfrm>
          <a:off x="0" y="0"/>
          <a:ext cx="0" cy="0"/>
          <a:chOff x="0" y="0"/>
          <a:chExt cx="0" cy="0"/>
        </a:xfrm>
      </p:grpSpPr>
      <p:sp>
        <p:nvSpPr>
          <p:cNvPr id="197" name="Google Shape;197;p46"/>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entered Text" type="objOnly">
  <p:cSld name="OBJECT_ONLY">
    <p:spTree>
      <p:nvGrpSpPr>
        <p:cNvPr id="198" name="Shape 198"/>
        <p:cNvGrpSpPr/>
        <p:nvPr/>
      </p:nvGrpSpPr>
      <p:grpSpPr>
        <a:xfrm>
          <a:off x="0" y="0"/>
          <a:ext cx="0" cy="0"/>
          <a:chOff x="0" y="0"/>
          <a:chExt cx="0" cy="0"/>
        </a:xfrm>
      </p:grpSpPr>
      <p:sp>
        <p:nvSpPr>
          <p:cNvPr id="199" name="Google Shape;199;p47"/>
          <p:cNvSpPr txBox="1"/>
          <p:nvPr>
            <p:ph idx="1" type="subTitle"/>
          </p:nvPr>
        </p:nvSpPr>
        <p:spPr>
          <a:xfrm>
            <a:off x="457200" y="274680"/>
            <a:ext cx="8229600" cy="529956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and Content" type="twoObjAndObj">
  <p:cSld name="TWO_OBJECTS_AND_OBJECT">
    <p:spTree>
      <p:nvGrpSpPr>
        <p:cNvPr id="200" name="Shape 200"/>
        <p:cNvGrpSpPr/>
        <p:nvPr/>
      </p:nvGrpSpPr>
      <p:grpSpPr>
        <a:xfrm>
          <a:off x="0" y="0"/>
          <a:ext cx="0" cy="0"/>
          <a:chOff x="0" y="0"/>
          <a:chExt cx="0" cy="0"/>
        </a:xfrm>
      </p:grpSpPr>
      <p:sp>
        <p:nvSpPr>
          <p:cNvPr id="201" name="Google Shape;201;p48"/>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02" name="Google Shape;202;p48"/>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03" name="Google Shape;203;p48"/>
          <p:cNvSpPr txBox="1"/>
          <p:nvPr>
            <p:ph idx="2" type="body"/>
          </p:nvPr>
        </p:nvSpPr>
        <p:spPr>
          <a:xfrm>
            <a:off x="45720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04" name="Google Shape;204;p48"/>
          <p:cNvSpPr txBox="1"/>
          <p:nvPr>
            <p:ph idx="3" type="body"/>
          </p:nvPr>
        </p:nvSpPr>
        <p:spPr>
          <a:xfrm>
            <a:off x="467424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and 2 Content" type="objAndTwoObj">
  <p:cSld name="OBJECT_AND_TWO_OBJECTS">
    <p:spTree>
      <p:nvGrpSpPr>
        <p:cNvPr id="205" name="Shape 205"/>
        <p:cNvGrpSpPr/>
        <p:nvPr/>
      </p:nvGrpSpPr>
      <p:grpSpPr>
        <a:xfrm>
          <a:off x="0" y="0"/>
          <a:ext cx="0" cy="0"/>
          <a:chOff x="0" y="0"/>
          <a:chExt cx="0" cy="0"/>
        </a:xfrm>
      </p:grpSpPr>
      <p:sp>
        <p:nvSpPr>
          <p:cNvPr id="206" name="Google Shape;206;p49"/>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07" name="Google Shape;207;p49"/>
          <p:cNvSpPr txBox="1"/>
          <p:nvPr>
            <p:ph idx="1" type="body"/>
          </p:nvPr>
        </p:nvSpPr>
        <p:spPr>
          <a:xfrm>
            <a:off x="45720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08" name="Google Shape;208;p49"/>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09" name="Google Shape;209;p49"/>
          <p:cNvSpPr txBox="1"/>
          <p:nvPr>
            <p:ph idx="3" type="body"/>
          </p:nvPr>
        </p:nvSpPr>
        <p:spPr>
          <a:xfrm>
            <a:off x="467424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over Content" type="twoObjOverTx">
  <p:cSld name="TWO_OBJECTS_OVER_TEXT">
    <p:spTree>
      <p:nvGrpSpPr>
        <p:cNvPr id="210" name="Shape 210"/>
        <p:cNvGrpSpPr/>
        <p:nvPr/>
      </p:nvGrpSpPr>
      <p:grpSpPr>
        <a:xfrm>
          <a:off x="0" y="0"/>
          <a:ext cx="0" cy="0"/>
          <a:chOff x="0" y="0"/>
          <a:chExt cx="0" cy="0"/>
        </a:xfrm>
      </p:grpSpPr>
      <p:sp>
        <p:nvSpPr>
          <p:cNvPr id="211" name="Google Shape;211;p50"/>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12" name="Google Shape;212;p50"/>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13" name="Google Shape;213;p50"/>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14" name="Google Shape;214;p50"/>
          <p:cNvSpPr txBox="1"/>
          <p:nvPr>
            <p:ph idx="3" type="body"/>
          </p:nvPr>
        </p:nvSpPr>
        <p:spPr>
          <a:xfrm>
            <a:off x="457200" y="368208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over Content" type="objOverTx">
  <p:cSld name="OBJECT_OVER_TEXT">
    <p:spTree>
      <p:nvGrpSpPr>
        <p:cNvPr id="215" name="Shape 215"/>
        <p:cNvGrpSpPr/>
        <p:nvPr/>
      </p:nvGrpSpPr>
      <p:grpSpPr>
        <a:xfrm>
          <a:off x="0" y="0"/>
          <a:ext cx="0" cy="0"/>
          <a:chOff x="0" y="0"/>
          <a:chExt cx="0" cy="0"/>
        </a:xfrm>
      </p:grpSpPr>
      <p:sp>
        <p:nvSpPr>
          <p:cNvPr id="216" name="Google Shape;216;p51"/>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17" name="Google Shape;217;p51"/>
          <p:cNvSpPr txBox="1"/>
          <p:nvPr>
            <p:ph idx="1" type="body"/>
          </p:nvPr>
        </p:nvSpPr>
        <p:spPr>
          <a:xfrm>
            <a:off x="457200" y="160452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18" name="Google Shape;218;p51"/>
          <p:cNvSpPr txBox="1"/>
          <p:nvPr>
            <p:ph idx="2" type="body"/>
          </p:nvPr>
        </p:nvSpPr>
        <p:spPr>
          <a:xfrm>
            <a:off x="457200" y="368208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4 Content" type="fourObj">
  <p:cSld name="FOUR_OBJECTS">
    <p:spTree>
      <p:nvGrpSpPr>
        <p:cNvPr id="219" name="Shape 219"/>
        <p:cNvGrpSpPr/>
        <p:nvPr/>
      </p:nvGrpSpPr>
      <p:grpSpPr>
        <a:xfrm>
          <a:off x="0" y="0"/>
          <a:ext cx="0" cy="0"/>
          <a:chOff x="0" y="0"/>
          <a:chExt cx="0" cy="0"/>
        </a:xfrm>
      </p:grpSpPr>
      <p:sp>
        <p:nvSpPr>
          <p:cNvPr id="220" name="Google Shape;220;p52"/>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21" name="Google Shape;221;p52"/>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22" name="Google Shape;222;p52"/>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23" name="Google Shape;223;p52"/>
          <p:cNvSpPr txBox="1"/>
          <p:nvPr>
            <p:ph idx="3" type="body"/>
          </p:nvPr>
        </p:nvSpPr>
        <p:spPr>
          <a:xfrm>
            <a:off x="467424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24" name="Google Shape;224;p52"/>
          <p:cNvSpPr txBox="1"/>
          <p:nvPr>
            <p:ph idx="4" type="body"/>
          </p:nvPr>
        </p:nvSpPr>
        <p:spPr>
          <a:xfrm>
            <a:off x="45720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lide" type="blank">
  <p:cSld name="BLANK">
    <p:spTree>
      <p:nvGrpSpPr>
        <p:cNvPr id="233" name="Shape 233"/>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type="twoObj">
  <p:cSld name="TWO_OBJECTS">
    <p:spTree>
      <p:nvGrpSpPr>
        <p:cNvPr id="26" name="Shape 26"/>
        <p:cNvGrpSpPr/>
        <p:nvPr/>
      </p:nvGrpSpPr>
      <p:grpSpPr>
        <a:xfrm>
          <a:off x="0" y="0"/>
          <a:ext cx="0" cy="0"/>
          <a:chOff x="0" y="0"/>
          <a:chExt cx="0" cy="0"/>
        </a:xfrm>
      </p:grpSpPr>
      <p:sp>
        <p:nvSpPr>
          <p:cNvPr id="27" name="Google Shape;27;p6"/>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8" name="Google Shape;28;p6"/>
          <p:cNvSpPr txBox="1"/>
          <p:nvPr>
            <p:ph idx="1" type="body"/>
          </p:nvPr>
        </p:nvSpPr>
        <p:spPr>
          <a:xfrm>
            <a:off x="457200" y="1604520"/>
            <a:ext cx="4015800" cy="397728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9" name="Google Shape;29;p6"/>
          <p:cNvSpPr txBox="1"/>
          <p:nvPr>
            <p:ph idx="2" type="body"/>
          </p:nvPr>
        </p:nvSpPr>
        <p:spPr>
          <a:xfrm>
            <a:off x="4674240" y="1604520"/>
            <a:ext cx="4015800" cy="397728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x">
  <p:cSld name="TITLE_AND_BODY">
    <p:spTree>
      <p:nvGrpSpPr>
        <p:cNvPr id="234" name="Shape 234"/>
        <p:cNvGrpSpPr/>
        <p:nvPr/>
      </p:nvGrpSpPr>
      <p:grpSpPr>
        <a:xfrm>
          <a:off x="0" y="0"/>
          <a:ext cx="0" cy="0"/>
          <a:chOff x="0" y="0"/>
          <a:chExt cx="0" cy="0"/>
        </a:xfrm>
      </p:grpSpPr>
      <p:sp>
        <p:nvSpPr>
          <p:cNvPr id="235" name="Google Shape;235;p55"/>
          <p:cNvSpPr txBox="1"/>
          <p:nvPr>
            <p:ph type="title"/>
          </p:nvPr>
        </p:nvSpPr>
        <p:spPr>
          <a:xfrm>
            <a:off x="457200" y="274680"/>
            <a:ext cx="8229600" cy="114300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36" name="Google Shape;236;p55"/>
          <p:cNvSpPr txBox="1"/>
          <p:nvPr>
            <p:ph idx="1" type="subTitle"/>
          </p:nvPr>
        </p:nvSpPr>
        <p:spPr>
          <a:xfrm>
            <a:off x="457200" y="1604520"/>
            <a:ext cx="8229240" cy="397728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type="obj">
  <p:cSld name="OBJECT">
    <p:spTree>
      <p:nvGrpSpPr>
        <p:cNvPr id="237" name="Shape 237"/>
        <p:cNvGrpSpPr/>
        <p:nvPr/>
      </p:nvGrpSpPr>
      <p:grpSpPr>
        <a:xfrm>
          <a:off x="0" y="0"/>
          <a:ext cx="0" cy="0"/>
          <a:chOff x="0" y="0"/>
          <a:chExt cx="0" cy="0"/>
        </a:xfrm>
      </p:grpSpPr>
      <p:sp>
        <p:nvSpPr>
          <p:cNvPr id="238" name="Google Shape;238;p56"/>
          <p:cNvSpPr txBox="1"/>
          <p:nvPr>
            <p:ph type="title"/>
          </p:nvPr>
        </p:nvSpPr>
        <p:spPr>
          <a:xfrm>
            <a:off x="457200" y="274680"/>
            <a:ext cx="8229600" cy="114300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39" name="Google Shape;239;p56"/>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type="twoObj">
  <p:cSld name="TWO_OBJECTS">
    <p:spTree>
      <p:nvGrpSpPr>
        <p:cNvPr id="240" name="Shape 240"/>
        <p:cNvGrpSpPr/>
        <p:nvPr/>
      </p:nvGrpSpPr>
      <p:grpSpPr>
        <a:xfrm>
          <a:off x="0" y="0"/>
          <a:ext cx="0" cy="0"/>
          <a:chOff x="0" y="0"/>
          <a:chExt cx="0" cy="0"/>
        </a:xfrm>
      </p:grpSpPr>
      <p:sp>
        <p:nvSpPr>
          <p:cNvPr id="241" name="Google Shape;241;p57"/>
          <p:cNvSpPr txBox="1"/>
          <p:nvPr>
            <p:ph type="title"/>
          </p:nvPr>
        </p:nvSpPr>
        <p:spPr>
          <a:xfrm>
            <a:off x="457200" y="274680"/>
            <a:ext cx="8229600" cy="114300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42" name="Google Shape;242;p57"/>
          <p:cNvSpPr txBox="1"/>
          <p:nvPr>
            <p:ph idx="1" type="body"/>
          </p:nvPr>
        </p:nvSpPr>
        <p:spPr>
          <a:xfrm>
            <a:off x="45720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43" name="Google Shape;243;p57"/>
          <p:cNvSpPr txBox="1"/>
          <p:nvPr>
            <p:ph idx="2" type="body"/>
          </p:nvPr>
        </p:nvSpPr>
        <p:spPr>
          <a:xfrm>
            <a:off x="467424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44" name="Shape 244"/>
        <p:cNvGrpSpPr/>
        <p:nvPr/>
      </p:nvGrpSpPr>
      <p:grpSpPr>
        <a:xfrm>
          <a:off x="0" y="0"/>
          <a:ext cx="0" cy="0"/>
          <a:chOff x="0" y="0"/>
          <a:chExt cx="0" cy="0"/>
        </a:xfrm>
      </p:grpSpPr>
      <p:sp>
        <p:nvSpPr>
          <p:cNvPr id="245" name="Google Shape;245;p58"/>
          <p:cNvSpPr txBox="1"/>
          <p:nvPr>
            <p:ph type="title"/>
          </p:nvPr>
        </p:nvSpPr>
        <p:spPr>
          <a:xfrm>
            <a:off x="457200" y="274680"/>
            <a:ext cx="8229600" cy="114300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entered Text" type="objOnly">
  <p:cSld name="OBJECT_ONLY">
    <p:spTree>
      <p:nvGrpSpPr>
        <p:cNvPr id="246" name="Shape 246"/>
        <p:cNvGrpSpPr/>
        <p:nvPr/>
      </p:nvGrpSpPr>
      <p:grpSpPr>
        <a:xfrm>
          <a:off x="0" y="0"/>
          <a:ext cx="0" cy="0"/>
          <a:chOff x="0" y="0"/>
          <a:chExt cx="0" cy="0"/>
        </a:xfrm>
      </p:grpSpPr>
      <p:sp>
        <p:nvSpPr>
          <p:cNvPr id="247" name="Google Shape;247;p59"/>
          <p:cNvSpPr txBox="1"/>
          <p:nvPr>
            <p:ph idx="1" type="subTitle"/>
          </p:nvPr>
        </p:nvSpPr>
        <p:spPr>
          <a:xfrm>
            <a:off x="457200" y="274680"/>
            <a:ext cx="8229600" cy="529956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and Content" type="twoObjAndObj">
  <p:cSld name="TWO_OBJECTS_AND_OBJECT">
    <p:spTree>
      <p:nvGrpSpPr>
        <p:cNvPr id="248" name="Shape 248"/>
        <p:cNvGrpSpPr/>
        <p:nvPr/>
      </p:nvGrpSpPr>
      <p:grpSpPr>
        <a:xfrm>
          <a:off x="0" y="0"/>
          <a:ext cx="0" cy="0"/>
          <a:chOff x="0" y="0"/>
          <a:chExt cx="0" cy="0"/>
        </a:xfrm>
      </p:grpSpPr>
      <p:sp>
        <p:nvSpPr>
          <p:cNvPr id="249" name="Google Shape;249;p60"/>
          <p:cNvSpPr txBox="1"/>
          <p:nvPr>
            <p:ph type="title"/>
          </p:nvPr>
        </p:nvSpPr>
        <p:spPr>
          <a:xfrm>
            <a:off x="457200" y="274680"/>
            <a:ext cx="8229600" cy="114300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50" name="Google Shape;250;p60"/>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51" name="Google Shape;251;p60"/>
          <p:cNvSpPr txBox="1"/>
          <p:nvPr>
            <p:ph idx="2" type="body"/>
          </p:nvPr>
        </p:nvSpPr>
        <p:spPr>
          <a:xfrm>
            <a:off x="45720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52" name="Google Shape;252;p60"/>
          <p:cNvSpPr txBox="1"/>
          <p:nvPr>
            <p:ph idx="3" type="body"/>
          </p:nvPr>
        </p:nvSpPr>
        <p:spPr>
          <a:xfrm>
            <a:off x="467424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and 2 Content" type="objAndTwoObj">
  <p:cSld name="OBJECT_AND_TWO_OBJECTS">
    <p:spTree>
      <p:nvGrpSpPr>
        <p:cNvPr id="253" name="Shape 253"/>
        <p:cNvGrpSpPr/>
        <p:nvPr/>
      </p:nvGrpSpPr>
      <p:grpSpPr>
        <a:xfrm>
          <a:off x="0" y="0"/>
          <a:ext cx="0" cy="0"/>
          <a:chOff x="0" y="0"/>
          <a:chExt cx="0" cy="0"/>
        </a:xfrm>
      </p:grpSpPr>
      <p:sp>
        <p:nvSpPr>
          <p:cNvPr id="254" name="Google Shape;254;p61"/>
          <p:cNvSpPr txBox="1"/>
          <p:nvPr>
            <p:ph type="title"/>
          </p:nvPr>
        </p:nvSpPr>
        <p:spPr>
          <a:xfrm>
            <a:off x="457200" y="274680"/>
            <a:ext cx="8229600" cy="114300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55" name="Google Shape;255;p61"/>
          <p:cNvSpPr txBox="1"/>
          <p:nvPr>
            <p:ph idx="1" type="body"/>
          </p:nvPr>
        </p:nvSpPr>
        <p:spPr>
          <a:xfrm>
            <a:off x="457200" y="1604520"/>
            <a:ext cx="401580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56" name="Google Shape;256;p61"/>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57" name="Google Shape;257;p61"/>
          <p:cNvSpPr txBox="1"/>
          <p:nvPr>
            <p:ph idx="3" type="body"/>
          </p:nvPr>
        </p:nvSpPr>
        <p:spPr>
          <a:xfrm>
            <a:off x="467424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over Content" type="twoObjOverTx">
  <p:cSld name="TWO_OBJECTS_OVER_TEXT">
    <p:spTree>
      <p:nvGrpSpPr>
        <p:cNvPr id="258" name="Shape 258"/>
        <p:cNvGrpSpPr/>
        <p:nvPr/>
      </p:nvGrpSpPr>
      <p:grpSpPr>
        <a:xfrm>
          <a:off x="0" y="0"/>
          <a:ext cx="0" cy="0"/>
          <a:chOff x="0" y="0"/>
          <a:chExt cx="0" cy="0"/>
        </a:xfrm>
      </p:grpSpPr>
      <p:sp>
        <p:nvSpPr>
          <p:cNvPr id="259" name="Google Shape;259;p62"/>
          <p:cNvSpPr txBox="1"/>
          <p:nvPr>
            <p:ph type="title"/>
          </p:nvPr>
        </p:nvSpPr>
        <p:spPr>
          <a:xfrm>
            <a:off x="457200" y="274680"/>
            <a:ext cx="8229600" cy="114300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60" name="Google Shape;260;p62"/>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61" name="Google Shape;261;p62"/>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62" name="Google Shape;262;p62"/>
          <p:cNvSpPr txBox="1"/>
          <p:nvPr>
            <p:ph idx="3" type="body"/>
          </p:nvPr>
        </p:nvSpPr>
        <p:spPr>
          <a:xfrm>
            <a:off x="457200" y="368208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over Content" type="objOverTx">
  <p:cSld name="OBJECT_OVER_TEXT">
    <p:spTree>
      <p:nvGrpSpPr>
        <p:cNvPr id="263" name="Shape 263"/>
        <p:cNvGrpSpPr/>
        <p:nvPr/>
      </p:nvGrpSpPr>
      <p:grpSpPr>
        <a:xfrm>
          <a:off x="0" y="0"/>
          <a:ext cx="0" cy="0"/>
          <a:chOff x="0" y="0"/>
          <a:chExt cx="0" cy="0"/>
        </a:xfrm>
      </p:grpSpPr>
      <p:sp>
        <p:nvSpPr>
          <p:cNvPr id="264" name="Google Shape;264;p63"/>
          <p:cNvSpPr txBox="1"/>
          <p:nvPr>
            <p:ph type="title"/>
          </p:nvPr>
        </p:nvSpPr>
        <p:spPr>
          <a:xfrm>
            <a:off x="457200" y="274680"/>
            <a:ext cx="8229600" cy="114300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65" name="Google Shape;265;p63"/>
          <p:cNvSpPr txBox="1"/>
          <p:nvPr>
            <p:ph idx="1" type="body"/>
          </p:nvPr>
        </p:nvSpPr>
        <p:spPr>
          <a:xfrm>
            <a:off x="457200" y="160452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66" name="Google Shape;266;p63"/>
          <p:cNvSpPr txBox="1"/>
          <p:nvPr>
            <p:ph idx="2" type="body"/>
          </p:nvPr>
        </p:nvSpPr>
        <p:spPr>
          <a:xfrm>
            <a:off x="457200" y="3682080"/>
            <a:ext cx="822924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4 Content" type="fourObj">
  <p:cSld name="FOUR_OBJECTS">
    <p:spTree>
      <p:nvGrpSpPr>
        <p:cNvPr id="267" name="Shape 267"/>
        <p:cNvGrpSpPr/>
        <p:nvPr/>
      </p:nvGrpSpPr>
      <p:grpSpPr>
        <a:xfrm>
          <a:off x="0" y="0"/>
          <a:ext cx="0" cy="0"/>
          <a:chOff x="0" y="0"/>
          <a:chExt cx="0" cy="0"/>
        </a:xfrm>
      </p:grpSpPr>
      <p:sp>
        <p:nvSpPr>
          <p:cNvPr id="268" name="Google Shape;268;p64"/>
          <p:cNvSpPr txBox="1"/>
          <p:nvPr>
            <p:ph type="title"/>
          </p:nvPr>
        </p:nvSpPr>
        <p:spPr>
          <a:xfrm>
            <a:off x="457200" y="274680"/>
            <a:ext cx="8229600" cy="114300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69" name="Google Shape;269;p64"/>
          <p:cNvSpPr txBox="1"/>
          <p:nvPr>
            <p:ph idx="1" type="body"/>
          </p:nvPr>
        </p:nvSpPr>
        <p:spPr>
          <a:xfrm>
            <a:off x="45720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70" name="Google Shape;270;p64"/>
          <p:cNvSpPr txBox="1"/>
          <p:nvPr>
            <p:ph idx="2" type="body"/>
          </p:nvPr>
        </p:nvSpPr>
        <p:spPr>
          <a:xfrm>
            <a:off x="4674240" y="160452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71" name="Google Shape;271;p64"/>
          <p:cNvSpPr txBox="1"/>
          <p:nvPr>
            <p:ph idx="3" type="body"/>
          </p:nvPr>
        </p:nvSpPr>
        <p:spPr>
          <a:xfrm>
            <a:off x="467424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72" name="Google Shape;272;p64"/>
          <p:cNvSpPr txBox="1"/>
          <p:nvPr>
            <p:ph idx="4" type="body"/>
          </p:nvPr>
        </p:nvSpPr>
        <p:spPr>
          <a:xfrm>
            <a:off x="457200" y="3682080"/>
            <a:ext cx="4015800" cy="189684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0" name="Shape 30"/>
        <p:cNvGrpSpPr/>
        <p:nvPr/>
      </p:nvGrpSpPr>
      <p:grpSpPr>
        <a:xfrm>
          <a:off x="0" y="0"/>
          <a:ext cx="0" cy="0"/>
          <a:chOff x="0" y="0"/>
          <a:chExt cx="0" cy="0"/>
        </a:xfrm>
      </p:grpSpPr>
      <p:sp>
        <p:nvSpPr>
          <p:cNvPr id="31" name="Google Shape;31;p7"/>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6 Content">
  <p:cSld name="Title, 6 Content">
    <p:spTree>
      <p:nvGrpSpPr>
        <p:cNvPr id="273" name="Shape 273"/>
        <p:cNvGrpSpPr/>
        <p:nvPr/>
      </p:nvGrpSpPr>
      <p:grpSpPr>
        <a:xfrm>
          <a:off x="0" y="0"/>
          <a:ext cx="0" cy="0"/>
          <a:chOff x="0" y="0"/>
          <a:chExt cx="0" cy="0"/>
        </a:xfrm>
      </p:grpSpPr>
      <p:sp>
        <p:nvSpPr>
          <p:cNvPr id="274" name="Google Shape;274;p65"/>
          <p:cNvSpPr txBox="1"/>
          <p:nvPr>
            <p:ph type="title"/>
          </p:nvPr>
        </p:nvSpPr>
        <p:spPr>
          <a:xfrm>
            <a:off x="457200" y="274680"/>
            <a:ext cx="8229600" cy="114300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75" name="Google Shape;275;p65"/>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76" name="Google Shape;276;p65"/>
          <p:cNvSpPr txBox="1"/>
          <p:nvPr>
            <p:ph idx="2"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277" name="Google Shape;277;p65"/>
          <p:cNvSpPr/>
          <p:nvPr/>
        </p:nvSpPr>
        <p:spPr>
          <a:xfrm>
            <a:off x="457200" y="1604520"/>
            <a:ext cx="8229240" cy="3977280"/>
          </a:xfrm>
          <a:prstGeom prst="rect">
            <a:avLst/>
          </a:prstGeom>
          <a:noFill/>
          <a:ln>
            <a:noFill/>
          </a:ln>
        </p:spPr>
      </p:sp>
      <p:sp>
        <p:nvSpPr>
          <p:cNvPr id="278" name="Google Shape;278;p65"/>
          <p:cNvSpPr/>
          <p:nvPr/>
        </p:nvSpPr>
        <p:spPr>
          <a:xfrm>
            <a:off x="457200" y="1604520"/>
            <a:ext cx="8229240" cy="3977280"/>
          </a:xfrm>
          <a:prstGeom prst="rect">
            <a:avLst/>
          </a:prstGeom>
          <a:noFill/>
          <a:ln>
            <a:no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entered Text" type="objOnly">
  <p:cSld name="OBJECT_ONLY">
    <p:spTree>
      <p:nvGrpSpPr>
        <p:cNvPr id="32" name="Shape 32"/>
        <p:cNvGrpSpPr/>
        <p:nvPr/>
      </p:nvGrpSpPr>
      <p:grpSpPr>
        <a:xfrm>
          <a:off x="0" y="0"/>
          <a:ext cx="0" cy="0"/>
          <a:chOff x="0" y="0"/>
          <a:chExt cx="0" cy="0"/>
        </a:xfrm>
      </p:grpSpPr>
      <p:sp>
        <p:nvSpPr>
          <p:cNvPr id="33" name="Google Shape;33;p8"/>
          <p:cNvSpPr txBox="1"/>
          <p:nvPr>
            <p:ph idx="1" type="subTitle"/>
          </p:nvPr>
        </p:nvSpPr>
        <p:spPr>
          <a:xfrm>
            <a:off x="457200" y="274680"/>
            <a:ext cx="8229600" cy="529956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and Content" type="twoObjAndObj">
  <p:cSld name="TWO_OBJECTS_AND_OBJECT">
    <p:spTree>
      <p:nvGrpSpPr>
        <p:cNvPr id="34" name="Shape 34"/>
        <p:cNvGrpSpPr/>
        <p:nvPr/>
      </p:nvGrpSpPr>
      <p:grpSpPr>
        <a:xfrm>
          <a:off x="0" y="0"/>
          <a:ext cx="0" cy="0"/>
          <a:chOff x="0" y="0"/>
          <a:chExt cx="0" cy="0"/>
        </a:xfrm>
      </p:grpSpPr>
      <p:sp>
        <p:nvSpPr>
          <p:cNvPr id="35" name="Google Shape;35;p9"/>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36" name="Google Shape;36;p9"/>
          <p:cNvSpPr txBox="1"/>
          <p:nvPr>
            <p:ph idx="1" type="body"/>
          </p:nvPr>
        </p:nvSpPr>
        <p:spPr>
          <a:xfrm>
            <a:off x="457200" y="1604520"/>
            <a:ext cx="401580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37" name="Google Shape;37;p9"/>
          <p:cNvSpPr txBox="1"/>
          <p:nvPr>
            <p:ph idx="2" type="body"/>
          </p:nvPr>
        </p:nvSpPr>
        <p:spPr>
          <a:xfrm>
            <a:off x="457200" y="3682080"/>
            <a:ext cx="401580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38" name="Google Shape;38;p9"/>
          <p:cNvSpPr txBox="1"/>
          <p:nvPr>
            <p:ph idx="3" type="body"/>
          </p:nvPr>
        </p:nvSpPr>
        <p:spPr>
          <a:xfrm>
            <a:off x="4674240" y="1604520"/>
            <a:ext cx="4015800" cy="397728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and 2 Content" type="objAndTwoObj">
  <p:cSld name="OBJECT_AND_TWO_OBJECTS">
    <p:spTree>
      <p:nvGrpSpPr>
        <p:cNvPr id="39" name="Shape 39"/>
        <p:cNvGrpSpPr/>
        <p:nvPr/>
      </p:nvGrpSpPr>
      <p:grpSpPr>
        <a:xfrm>
          <a:off x="0" y="0"/>
          <a:ext cx="0" cy="0"/>
          <a:chOff x="0" y="0"/>
          <a:chExt cx="0" cy="0"/>
        </a:xfrm>
      </p:grpSpPr>
      <p:sp>
        <p:nvSpPr>
          <p:cNvPr id="40" name="Google Shape;40;p10"/>
          <p:cNvSpPr txBox="1"/>
          <p:nvPr>
            <p:ph type="title"/>
          </p:nvPr>
        </p:nvSpPr>
        <p:spPr>
          <a:xfrm>
            <a:off x="457200" y="274680"/>
            <a:ext cx="8229600" cy="1143000"/>
          </a:xfrm>
          <a:prstGeom prst="rect">
            <a:avLst/>
          </a:prstGeom>
          <a:noFill/>
          <a:ln>
            <a:noFill/>
          </a:ln>
        </p:spPr>
        <p:txBody>
          <a:bodyPr anchorCtr="1"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41" name="Google Shape;41;p10"/>
          <p:cNvSpPr txBox="1"/>
          <p:nvPr>
            <p:ph idx="1" type="body"/>
          </p:nvPr>
        </p:nvSpPr>
        <p:spPr>
          <a:xfrm>
            <a:off x="457200" y="1604520"/>
            <a:ext cx="4015800" cy="397728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42" name="Google Shape;42;p10"/>
          <p:cNvSpPr txBox="1"/>
          <p:nvPr>
            <p:ph idx="2" type="body"/>
          </p:nvPr>
        </p:nvSpPr>
        <p:spPr>
          <a:xfrm>
            <a:off x="4674240" y="1604520"/>
            <a:ext cx="401580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43" name="Google Shape;43;p10"/>
          <p:cNvSpPr txBox="1"/>
          <p:nvPr>
            <p:ph idx="3" type="body"/>
          </p:nvPr>
        </p:nvSpPr>
        <p:spPr>
          <a:xfrm>
            <a:off x="4674240" y="3682080"/>
            <a:ext cx="4015800" cy="1896840"/>
          </a:xfrm>
          <a:prstGeom prst="rect">
            <a:avLst/>
          </a:prstGeom>
          <a:noFill/>
          <a:ln>
            <a:noFill/>
          </a:ln>
        </p:spPr>
        <p:txBody>
          <a:bodyPr anchorCtr="1"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1.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5" Type="http://schemas.openxmlformats.org/officeDocument/2006/relationships/theme" Target="../theme/theme3.xml"/><Relationship Id="rId14" Type="http://schemas.openxmlformats.org/officeDocument/2006/relationships/slideLayout" Target="../slideLayouts/slideLayout2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0" Type="http://schemas.openxmlformats.org/officeDocument/2006/relationships/slideLayout" Target="../slideLayouts/slideLayout32.xml"/><Relationship Id="rId13" Type="http://schemas.openxmlformats.org/officeDocument/2006/relationships/slideLayout" Target="../slideLayouts/slideLayout35.xml"/><Relationship Id="rId12" Type="http://schemas.openxmlformats.org/officeDocument/2006/relationships/slideLayout" Target="../slideLayouts/slideLayout34.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25.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5" Type="http://schemas.openxmlformats.org/officeDocument/2006/relationships/theme" Target="../theme/theme5.xml"/><Relationship Id="rId14" Type="http://schemas.openxmlformats.org/officeDocument/2006/relationships/slideLayout" Target="../slideLayouts/slideLayout3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5.xml"/><Relationship Id="rId10" Type="http://schemas.openxmlformats.org/officeDocument/2006/relationships/slideLayout" Target="../slideLayouts/slideLayout44.xml"/><Relationship Id="rId13" Type="http://schemas.openxmlformats.org/officeDocument/2006/relationships/slideLayout" Target="../slideLayouts/slideLayout47.xml"/><Relationship Id="rId12" Type="http://schemas.openxmlformats.org/officeDocument/2006/relationships/slideLayout" Target="../slideLayouts/slideLayout46.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37.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5" Type="http://schemas.openxmlformats.org/officeDocument/2006/relationships/theme" Target="../theme/theme4.xml"/><Relationship Id="rId14" Type="http://schemas.openxmlformats.org/officeDocument/2006/relationships/slideLayout" Target="../slideLayouts/slideLayout48.xml"/><Relationship Id="rId5" Type="http://schemas.openxmlformats.org/officeDocument/2006/relationships/slideLayout" Target="../slideLayouts/slideLayout39.xml"/><Relationship Id="rId6" Type="http://schemas.openxmlformats.org/officeDocument/2006/relationships/slideLayout" Target="../slideLayouts/slideLayout40.xml"/><Relationship Id="rId7" Type="http://schemas.openxmlformats.org/officeDocument/2006/relationships/slideLayout" Target="../slideLayouts/slideLayout41.xml"/><Relationship Id="rId8"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7.xml"/><Relationship Id="rId10" Type="http://schemas.openxmlformats.org/officeDocument/2006/relationships/slideLayout" Target="../slideLayouts/slideLayout56.xml"/><Relationship Id="rId13" Type="http://schemas.openxmlformats.org/officeDocument/2006/relationships/slideLayout" Target="../slideLayouts/slideLayout59.xml"/><Relationship Id="rId12" Type="http://schemas.openxmlformats.org/officeDocument/2006/relationships/slideLayout" Target="../slideLayouts/slideLayout58.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49.xml"/><Relationship Id="rId4" Type="http://schemas.openxmlformats.org/officeDocument/2006/relationships/slideLayout" Target="../slideLayouts/slideLayout50.xml"/><Relationship Id="rId9" Type="http://schemas.openxmlformats.org/officeDocument/2006/relationships/slideLayout" Target="../slideLayouts/slideLayout55.xml"/><Relationship Id="rId15" Type="http://schemas.openxmlformats.org/officeDocument/2006/relationships/theme" Target="../theme/theme2.xml"/><Relationship Id="rId14" Type="http://schemas.openxmlformats.org/officeDocument/2006/relationships/slideLayout" Target="../slideLayouts/slideLayout60.xml"/><Relationship Id="rId5" Type="http://schemas.openxmlformats.org/officeDocument/2006/relationships/slideLayout" Target="../slideLayouts/slideLayout51.xml"/><Relationship Id="rId6" Type="http://schemas.openxmlformats.org/officeDocument/2006/relationships/slideLayout" Target="../slideLayouts/slideLayout52.xml"/><Relationship Id="rId7" Type="http://schemas.openxmlformats.org/officeDocument/2006/relationships/slideLayout" Target="../slideLayouts/slideLayout53.xml"/><Relationship Id="rId8"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FFFF"/>
        </a:solidFill>
      </p:bgPr>
    </p:bg>
    <p:spTree>
      <p:nvGrpSpPr>
        <p:cNvPr id="5" name="Shape 5"/>
        <p:cNvGrpSpPr/>
        <p:nvPr/>
      </p:nvGrpSpPr>
      <p:grpSpPr>
        <a:xfrm>
          <a:off x="0" y="0"/>
          <a:ext cx="0" cy="0"/>
          <a:chOff x="0" y="0"/>
          <a:chExt cx="0" cy="0"/>
        </a:xfrm>
      </p:grpSpPr>
      <p:pic>
        <p:nvPicPr>
          <p:cNvPr descr="C:\Users\BPC\Downloads\教育部logo991006-1.png" id="6" name="Google Shape;6;p1"/>
          <p:cNvPicPr preferRelativeResize="0"/>
          <p:nvPr/>
        </p:nvPicPr>
        <p:blipFill rotWithShape="1">
          <a:blip r:embed="rId1">
            <a:alphaModFix/>
          </a:blip>
          <a:srcRect b="0" l="0" r="0" t="0"/>
          <a:stretch/>
        </p:blipFill>
        <p:spPr>
          <a:xfrm>
            <a:off x="0" y="6411600"/>
            <a:ext cx="1475640" cy="446400"/>
          </a:xfrm>
          <a:prstGeom prst="rect">
            <a:avLst/>
          </a:prstGeom>
          <a:noFill/>
          <a:ln>
            <a:noFill/>
          </a:ln>
        </p:spPr>
      </p:pic>
      <p:pic>
        <p:nvPicPr>
          <p:cNvPr descr="C:\Users\BPC\AppData\Local\Temp\Rar$DR60.735\A703(修正型).png" id="7" name="Google Shape;7;p1"/>
          <p:cNvPicPr preferRelativeResize="0"/>
          <p:nvPr/>
        </p:nvPicPr>
        <p:blipFill rotWithShape="1">
          <a:blip r:embed="rId2">
            <a:alphaModFix/>
          </a:blip>
          <a:srcRect b="0" l="0" r="0" t="0"/>
          <a:stretch/>
        </p:blipFill>
        <p:spPr>
          <a:xfrm>
            <a:off x="1547640" y="6508440"/>
            <a:ext cx="1263600" cy="252720"/>
          </a:xfrm>
          <a:prstGeom prst="rect">
            <a:avLst/>
          </a:prstGeom>
          <a:noFill/>
          <a:ln>
            <a:noFill/>
          </a:ln>
        </p:spPr>
      </p:pic>
      <p:sp>
        <p:nvSpPr>
          <p:cNvPr id="8" name="Google Shape;8;p1"/>
          <p:cNvSpPr txBox="1"/>
          <p:nvPr>
            <p:ph type="title"/>
          </p:nvPr>
        </p:nvSpPr>
        <p:spPr>
          <a:xfrm>
            <a:off x="685800" y="2130480"/>
            <a:ext cx="7772400" cy="1469880"/>
          </a:xfrm>
          <a:prstGeom prst="rect">
            <a:avLst/>
          </a:prstGeom>
          <a:noFill/>
          <a:ln>
            <a:noFill/>
          </a:ln>
        </p:spPr>
        <p:txBody>
          <a:bodyPr anchorCtr="1"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9" name="Google Shape;9;p1"/>
          <p:cNvSpPr txBox="1"/>
          <p:nvPr>
            <p:ph idx="10" type="dt"/>
          </p:nvPr>
        </p:nvSpPr>
        <p:spPr>
          <a:xfrm>
            <a:off x="457200" y="6356520"/>
            <a:ext cx="2133720" cy="36504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0" name="Google Shape;10;p1"/>
          <p:cNvSpPr txBox="1"/>
          <p:nvPr>
            <p:ph idx="11" type="ftr"/>
          </p:nvPr>
        </p:nvSpPr>
        <p:spPr>
          <a:xfrm>
            <a:off x="3124080" y="6356520"/>
            <a:ext cx="2895480" cy="365040"/>
          </a:xfrm>
          <a:prstGeom prst="rect">
            <a:avLst/>
          </a:prstGeom>
          <a:noFill/>
          <a:ln>
            <a:noFill/>
          </a:ln>
        </p:spPr>
        <p:txBody>
          <a:bodyPr anchorCtr="1"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1" name="Google Shape;11;p1"/>
          <p:cNvSpPr txBox="1"/>
          <p:nvPr>
            <p:ph idx="12" type="sldNum"/>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sz="2400">
              <a:solidFill>
                <a:srgbClr val="000000"/>
              </a:solidFill>
              <a:latin typeface="Cambria"/>
              <a:ea typeface="Cambria"/>
              <a:cs typeface="Cambria"/>
              <a:sym typeface="Cambria"/>
            </a:endParaRPr>
          </a:p>
        </p:txBody>
      </p:sp>
      <p:sp>
        <p:nvSpPr>
          <p:cNvPr id="12" name="Google Shape;12;p1"/>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FFFF"/>
        </a:solidFill>
      </p:bgPr>
    </p:bg>
    <p:spTree>
      <p:nvGrpSpPr>
        <p:cNvPr id="59" name="Shape 59"/>
        <p:cNvGrpSpPr/>
        <p:nvPr/>
      </p:nvGrpSpPr>
      <p:grpSpPr>
        <a:xfrm>
          <a:off x="0" y="0"/>
          <a:ext cx="0" cy="0"/>
          <a:chOff x="0" y="0"/>
          <a:chExt cx="0" cy="0"/>
        </a:xfrm>
      </p:grpSpPr>
      <p:pic>
        <p:nvPicPr>
          <p:cNvPr descr="C:\Users\BPC\Downloads\教育部logo991006-1.png" id="60" name="Google Shape;60;p14"/>
          <p:cNvPicPr preferRelativeResize="0"/>
          <p:nvPr/>
        </p:nvPicPr>
        <p:blipFill rotWithShape="1">
          <a:blip r:embed="rId1">
            <a:alphaModFix/>
          </a:blip>
          <a:srcRect b="0" l="0" r="0" t="0"/>
          <a:stretch/>
        </p:blipFill>
        <p:spPr>
          <a:xfrm>
            <a:off x="0" y="6411600"/>
            <a:ext cx="1475640" cy="446400"/>
          </a:xfrm>
          <a:prstGeom prst="rect">
            <a:avLst/>
          </a:prstGeom>
          <a:noFill/>
          <a:ln>
            <a:noFill/>
          </a:ln>
        </p:spPr>
      </p:pic>
      <p:pic>
        <p:nvPicPr>
          <p:cNvPr descr="C:\Users\BPC\AppData\Local\Temp\Rar$DR60.735\A703(修正型).png" id="61" name="Google Shape;61;p14"/>
          <p:cNvPicPr preferRelativeResize="0"/>
          <p:nvPr/>
        </p:nvPicPr>
        <p:blipFill rotWithShape="1">
          <a:blip r:embed="rId2">
            <a:alphaModFix/>
          </a:blip>
          <a:srcRect b="0" l="0" r="0" t="0"/>
          <a:stretch/>
        </p:blipFill>
        <p:spPr>
          <a:xfrm>
            <a:off x="1547640" y="6508440"/>
            <a:ext cx="1263600" cy="252720"/>
          </a:xfrm>
          <a:prstGeom prst="rect">
            <a:avLst/>
          </a:prstGeom>
          <a:noFill/>
          <a:ln>
            <a:noFill/>
          </a:ln>
        </p:spPr>
      </p:pic>
      <p:sp>
        <p:nvSpPr>
          <p:cNvPr id="62" name="Google Shape;62;p14"/>
          <p:cNvSpPr txBox="1"/>
          <p:nvPr>
            <p:ph type="title"/>
          </p:nvPr>
        </p:nvSpPr>
        <p:spPr>
          <a:xfrm>
            <a:off x="457200" y="274680"/>
            <a:ext cx="8229600" cy="1143000"/>
          </a:xfrm>
          <a:prstGeom prst="rect">
            <a:avLst/>
          </a:prstGeom>
          <a:noFill/>
          <a:ln>
            <a:noFill/>
          </a:ln>
        </p:spPr>
        <p:txBody>
          <a:bodyPr anchorCtr="1"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63" name="Google Shape;63;p14"/>
          <p:cNvSpPr txBox="1"/>
          <p:nvPr>
            <p:ph idx="2" type="title"/>
          </p:nvPr>
        </p:nvSpPr>
        <p:spPr>
          <a:xfrm>
            <a:off x="457200" y="1600200"/>
            <a:ext cx="8229600" cy="452592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64" name="Google Shape;64;p14"/>
          <p:cNvSpPr txBox="1"/>
          <p:nvPr>
            <p:ph idx="10" type="dt"/>
          </p:nvPr>
        </p:nvSpPr>
        <p:spPr>
          <a:xfrm>
            <a:off x="457200" y="6356520"/>
            <a:ext cx="2133720" cy="36504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65" name="Google Shape;65;p14"/>
          <p:cNvSpPr txBox="1"/>
          <p:nvPr>
            <p:ph idx="11" type="ftr"/>
          </p:nvPr>
        </p:nvSpPr>
        <p:spPr>
          <a:xfrm>
            <a:off x="3124080" y="6356520"/>
            <a:ext cx="2895480" cy="365040"/>
          </a:xfrm>
          <a:prstGeom prst="rect">
            <a:avLst/>
          </a:prstGeom>
          <a:noFill/>
          <a:ln>
            <a:noFill/>
          </a:ln>
        </p:spPr>
        <p:txBody>
          <a:bodyPr anchorCtr="1"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66" name="Google Shape;66;p14"/>
          <p:cNvSpPr txBox="1"/>
          <p:nvPr>
            <p:ph idx="12" type="sldNum"/>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1pPr>
            <a:lvl2pPr indent="0" lvl="1"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2pPr>
            <a:lvl3pPr indent="0" lvl="2"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3pPr>
            <a:lvl4pPr indent="0" lvl="3"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4pPr>
            <a:lvl5pPr indent="0" lvl="4"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5pPr>
            <a:lvl6pPr indent="0" lvl="5"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6pPr>
            <a:lvl7pPr indent="0" lvl="6"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7pPr>
            <a:lvl8pPr indent="0" lvl="7"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8pPr>
            <a:lvl9pPr indent="0" lvl="8"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b="0" sz="2400">
              <a:latin typeface="Cambria"/>
              <a:ea typeface="Cambria"/>
              <a:cs typeface="Cambria"/>
              <a:sym typeface="Cambria"/>
            </a:endParaRPr>
          </a:p>
        </p:txBody>
      </p:sp>
      <p:sp>
        <p:nvSpPr>
          <p:cNvPr id="67" name="Google Shape;67;p14"/>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 accent1="accent1" accent2="accent2" accent3="accent3" accent4="accent4" accent5="accent5" accent6="accent6" bg1="lt1" bg2="dk2" tx1="dk1" tx2="lt2" folHlink="folHlink" hlink="hlink"/>
  <p:sldLayoutIdLst>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FFFF"/>
        </a:solidFill>
      </p:bgPr>
    </p:bg>
    <p:spTree>
      <p:nvGrpSpPr>
        <p:cNvPr id="114" name="Shape 114"/>
        <p:cNvGrpSpPr/>
        <p:nvPr/>
      </p:nvGrpSpPr>
      <p:grpSpPr>
        <a:xfrm>
          <a:off x="0" y="0"/>
          <a:ext cx="0" cy="0"/>
          <a:chOff x="0" y="0"/>
          <a:chExt cx="0" cy="0"/>
        </a:xfrm>
      </p:grpSpPr>
      <p:pic>
        <p:nvPicPr>
          <p:cNvPr descr="C:\Users\BPC\Downloads\教育部logo991006-1.png" id="115" name="Google Shape;115;p27"/>
          <p:cNvPicPr preferRelativeResize="0"/>
          <p:nvPr/>
        </p:nvPicPr>
        <p:blipFill rotWithShape="1">
          <a:blip r:embed="rId1">
            <a:alphaModFix/>
          </a:blip>
          <a:srcRect b="0" l="0" r="0" t="0"/>
          <a:stretch/>
        </p:blipFill>
        <p:spPr>
          <a:xfrm>
            <a:off x="0" y="6411600"/>
            <a:ext cx="1475640" cy="446400"/>
          </a:xfrm>
          <a:prstGeom prst="rect">
            <a:avLst/>
          </a:prstGeom>
          <a:noFill/>
          <a:ln>
            <a:noFill/>
          </a:ln>
        </p:spPr>
      </p:pic>
      <p:pic>
        <p:nvPicPr>
          <p:cNvPr descr="C:\Users\BPC\AppData\Local\Temp\Rar$DR60.735\A703(修正型).png" id="116" name="Google Shape;116;p27"/>
          <p:cNvPicPr preferRelativeResize="0"/>
          <p:nvPr/>
        </p:nvPicPr>
        <p:blipFill rotWithShape="1">
          <a:blip r:embed="rId2">
            <a:alphaModFix/>
          </a:blip>
          <a:srcRect b="0" l="0" r="0" t="0"/>
          <a:stretch/>
        </p:blipFill>
        <p:spPr>
          <a:xfrm>
            <a:off x="1547640" y="6508440"/>
            <a:ext cx="1263600" cy="252720"/>
          </a:xfrm>
          <a:prstGeom prst="rect">
            <a:avLst/>
          </a:prstGeom>
          <a:noFill/>
          <a:ln>
            <a:noFill/>
          </a:ln>
        </p:spPr>
      </p:pic>
      <p:sp>
        <p:nvSpPr>
          <p:cNvPr id="117" name="Google Shape;117;p27"/>
          <p:cNvSpPr txBox="1"/>
          <p:nvPr>
            <p:ph type="title"/>
          </p:nvPr>
        </p:nvSpPr>
        <p:spPr>
          <a:xfrm>
            <a:off x="457200" y="274680"/>
            <a:ext cx="8229600" cy="1143000"/>
          </a:xfrm>
          <a:prstGeom prst="rect">
            <a:avLst/>
          </a:prstGeom>
          <a:noFill/>
          <a:ln>
            <a:noFill/>
          </a:ln>
        </p:spPr>
        <p:txBody>
          <a:bodyPr anchorCtr="1"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18" name="Google Shape;118;p27"/>
          <p:cNvSpPr txBox="1"/>
          <p:nvPr>
            <p:ph idx="2" type="title"/>
          </p:nvPr>
        </p:nvSpPr>
        <p:spPr>
          <a:xfrm>
            <a:off x="457200" y="1600200"/>
            <a:ext cx="4038480" cy="452592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19" name="Google Shape;119;p27"/>
          <p:cNvSpPr txBox="1"/>
          <p:nvPr>
            <p:ph idx="3" type="title"/>
          </p:nvPr>
        </p:nvSpPr>
        <p:spPr>
          <a:xfrm>
            <a:off x="4648320" y="1600200"/>
            <a:ext cx="4038480" cy="452592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20" name="Google Shape;120;p27"/>
          <p:cNvSpPr txBox="1"/>
          <p:nvPr>
            <p:ph idx="10" type="dt"/>
          </p:nvPr>
        </p:nvSpPr>
        <p:spPr>
          <a:xfrm>
            <a:off x="457200" y="6356520"/>
            <a:ext cx="2133720" cy="36504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21" name="Google Shape;121;p27"/>
          <p:cNvSpPr txBox="1"/>
          <p:nvPr>
            <p:ph idx="11" type="ftr"/>
          </p:nvPr>
        </p:nvSpPr>
        <p:spPr>
          <a:xfrm>
            <a:off x="3124080" y="6356520"/>
            <a:ext cx="2895480" cy="365040"/>
          </a:xfrm>
          <a:prstGeom prst="rect">
            <a:avLst/>
          </a:prstGeom>
          <a:noFill/>
          <a:ln>
            <a:noFill/>
          </a:ln>
        </p:spPr>
        <p:txBody>
          <a:bodyPr anchorCtr="1"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22" name="Google Shape;122;p27"/>
          <p:cNvSpPr txBox="1"/>
          <p:nvPr>
            <p:ph idx="12" type="sldNum"/>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1pPr>
            <a:lvl2pPr indent="0" lvl="1"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2pPr>
            <a:lvl3pPr indent="0" lvl="2"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3pPr>
            <a:lvl4pPr indent="0" lvl="3"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4pPr>
            <a:lvl5pPr indent="0" lvl="4"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5pPr>
            <a:lvl6pPr indent="0" lvl="5"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6pPr>
            <a:lvl7pPr indent="0" lvl="6"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7pPr>
            <a:lvl8pPr indent="0" lvl="7"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8pPr>
            <a:lvl9pPr indent="0" lvl="8"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b="0" sz="2400">
              <a:latin typeface="Cambria"/>
              <a:ea typeface="Cambria"/>
              <a:cs typeface="Cambria"/>
              <a:sym typeface="Cambria"/>
            </a:endParaRPr>
          </a:p>
        </p:txBody>
      </p:sp>
      <p:sp>
        <p:nvSpPr>
          <p:cNvPr id="123" name="Google Shape;123;p27"/>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 accent1="accent1" accent2="accent2" accent3="accent3" accent4="accent4" accent5="accent5" accent6="accent6" bg1="lt1" bg2="dk2" tx1="dk1" tx2="lt2" folHlink="folHlink" hlink="hlink"/>
  <p:sldLayoutIdLst>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FFFF"/>
        </a:solidFill>
      </p:bgPr>
    </p:bg>
    <p:spTree>
      <p:nvGrpSpPr>
        <p:cNvPr id="170" name="Shape 170"/>
        <p:cNvGrpSpPr/>
        <p:nvPr/>
      </p:nvGrpSpPr>
      <p:grpSpPr>
        <a:xfrm>
          <a:off x="0" y="0"/>
          <a:ext cx="0" cy="0"/>
          <a:chOff x="0" y="0"/>
          <a:chExt cx="0" cy="0"/>
        </a:xfrm>
      </p:grpSpPr>
      <p:pic>
        <p:nvPicPr>
          <p:cNvPr descr="C:\Users\BPC\Downloads\教育部logo991006-1.png" id="171" name="Google Shape;171;p40"/>
          <p:cNvPicPr preferRelativeResize="0"/>
          <p:nvPr/>
        </p:nvPicPr>
        <p:blipFill rotWithShape="1">
          <a:blip r:embed="rId1">
            <a:alphaModFix/>
          </a:blip>
          <a:srcRect b="0" l="0" r="0" t="0"/>
          <a:stretch/>
        </p:blipFill>
        <p:spPr>
          <a:xfrm>
            <a:off x="0" y="6411600"/>
            <a:ext cx="1475640" cy="446400"/>
          </a:xfrm>
          <a:prstGeom prst="rect">
            <a:avLst/>
          </a:prstGeom>
          <a:noFill/>
          <a:ln>
            <a:noFill/>
          </a:ln>
        </p:spPr>
      </p:pic>
      <p:pic>
        <p:nvPicPr>
          <p:cNvPr descr="C:\Users\BPC\AppData\Local\Temp\Rar$DR60.735\A703(修正型).png" id="172" name="Google Shape;172;p40"/>
          <p:cNvPicPr preferRelativeResize="0"/>
          <p:nvPr/>
        </p:nvPicPr>
        <p:blipFill rotWithShape="1">
          <a:blip r:embed="rId2">
            <a:alphaModFix/>
          </a:blip>
          <a:srcRect b="0" l="0" r="0" t="0"/>
          <a:stretch/>
        </p:blipFill>
        <p:spPr>
          <a:xfrm>
            <a:off x="1547640" y="6508440"/>
            <a:ext cx="1263600" cy="252720"/>
          </a:xfrm>
          <a:prstGeom prst="rect">
            <a:avLst/>
          </a:prstGeom>
          <a:noFill/>
          <a:ln>
            <a:noFill/>
          </a:ln>
        </p:spPr>
      </p:pic>
      <p:sp>
        <p:nvSpPr>
          <p:cNvPr id="173" name="Google Shape;173;p40"/>
          <p:cNvSpPr txBox="1"/>
          <p:nvPr>
            <p:ph type="title"/>
          </p:nvPr>
        </p:nvSpPr>
        <p:spPr>
          <a:xfrm>
            <a:off x="442800" y="103320"/>
            <a:ext cx="8244000" cy="1314360"/>
          </a:xfrm>
          <a:prstGeom prst="rect">
            <a:avLst/>
          </a:prstGeom>
          <a:noFill/>
          <a:ln>
            <a:noFill/>
          </a:ln>
        </p:spPr>
        <p:txBody>
          <a:bodyPr anchorCtr="1"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74" name="Google Shape;174;p40"/>
          <p:cNvSpPr txBox="1"/>
          <p:nvPr>
            <p:ph idx="2" type="title"/>
          </p:nvPr>
        </p:nvSpPr>
        <p:spPr>
          <a:xfrm>
            <a:off x="457200" y="1600200"/>
            <a:ext cx="8229600" cy="445608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75" name="Google Shape;175;p40"/>
          <p:cNvSpPr txBox="1"/>
          <p:nvPr>
            <p:ph idx="10" type="dt"/>
          </p:nvPr>
        </p:nvSpPr>
        <p:spPr>
          <a:xfrm>
            <a:off x="457200" y="6356520"/>
            <a:ext cx="2133720" cy="36504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76" name="Google Shape;176;p40"/>
          <p:cNvSpPr txBox="1"/>
          <p:nvPr>
            <p:ph idx="11" type="ftr"/>
          </p:nvPr>
        </p:nvSpPr>
        <p:spPr>
          <a:xfrm>
            <a:off x="3124080" y="6356520"/>
            <a:ext cx="2895480" cy="365040"/>
          </a:xfrm>
          <a:prstGeom prst="rect">
            <a:avLst/>
          </a:prstGeom>
          <a:noFill/>
          <a:ln>
            <a:noFill/>
          </a:ln>
        </p:spPr>
        <p:txBody>
          <a:bodyPr anchorCtr="1"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77" name="Google Shape;177;p40"/>
          <p:cNvSpPr txBox="1"/>
          <p:nvPr>
            <p:ph idx="12" type="sldNum"/>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1pPr>
            <a:lvl2pPr indent="0" lvl="1"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2pPr>
            <a:lvl3pPr indent="0" lvl="2"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3pPr>
            <a:lvl4pPr indent="0" lvl="3"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4pPr>
            <a:lvl5pPr indent="0" lvl="4"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5pPr>
            <a:lvl6pPr indent="0" lvl="5"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6pPr>
            <a:lvl7pPr indent="0" lvl="6"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7pPr>
            <a:lvl8pPr indent="0" lvl="7"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8pPr>
            <a:lvl9pPr indent="0" lvl="8"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b="0" sz="2400">
              <a:latin typeface="Cambria"/>
              <a:ea typeface="Cambria"/>
              <a:cs typeface="Cambria"/>
              <a:sym typeface="Cambria"/>
            </a:endParaRPr>
          </a:p>
        </p:txBody>
      </p:sp>
      <p:sp>
        <p:nvSpPr>
          <p:cNvPr id="178" name="Google Shape;178;p40"/>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 accent1="accent1" accent2="accent2" accent3="accent3" accent4="accent4" accent5="accent5" accent6="accent6" bg1="lt1" bg2="dk2" tx1="dk1" tx2="lt2" folHlink="folHlink" hlink="hlink"/>
  <p:sldLayoutIdLst>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FFFF"/>
        </a:solidFill>
      </p:bgPr>
    </p:bg>
    <p:spTree>
      <p:nvGrpSpPr>
        <p:cNvPr id="225" name="Shape 225"/>
        <p:cNvGrpSpPr/>
        <p:nvPr/>
      </p:nvGrpSpPr>
      <p:grpSpPr>
        <a:xfrm>
          <a:off x="0" y="0"/>
          <a:ext cx="0" cy="0"/>
          <a:chOff x="0" y="0"/>
          <a:chExt cx="0" cy="0"/>
        </a:xfrm>
      </p:grpSpPr>
      <p:pic>
        <p:nvPicPr>
          <p:cNvPr descr="C:\Users\BPC\Downloads\教育部logo991006-1.png" id="226" name="Google Shape;226;p53"/>
          <p:cNvPicPr preferRelativeResize="0"/>
          <p:nvPr/>
        </p:nvPicPr>
        <p:blipFill rotWithShape="1">
          <a:blip r:embed="rId1">
            <a:alphaModFix/>
          </a:blip>
          <a:srcRect b="0" l="0" r="0" t="0"/>
          <a:stretch/>
        </p:blipFill>
        <p:spPr>
          <a:xfrm>
            <a:off x="0" y="6411600"/>
            <a:ext cx="1475640" cy="446400"/>
          </a:xfrm>
          <a:prstGeom prst="rect">
            <a:avLst/>
          </a:prstGeom>
          <a:noFill/>
          <a:ln>
            <a:noFill/>
          </a:ln>
        </p:spPr>
      </p:pic>
      <p:pic>
        <p:nvPicPr>
          <p:cNvPr descr="C:\Users\BPC\AppData\Local\Temp\Rar$DR60.735\A703(修正型).png" id="227" name="Google Shape;227;p53"/>
          <p:cNvPicPr preferRelativeResize="0"/>
          <p:nvPr/>
        </p:nvPicPr>
        <p:blipFill rotWithShape="1">
          <a:blip r:embed="rId2">
            <a:alphaModFix/>
          </a:blip>
          <a:srcRect b="0" l="0" r="0" t="0"/>
          <a:stretch/>
        </p:blipFill>
        <p:spPr>
          <a:xfrm>
            <a:off x="1547640" y="6508440"/>
            <a:ext cx="1263600" cy="252720"/>
          </a:xfrm>
          <a:prstGeom prst="rect">
            <a:avLst/>
          </a:prstGeom>
          <a:noFill/>
          <a:ln>
            <a:noFill/>
          </a:ln>
        </p:spPr>
      </p:pic>
      <p:sp>
        <p:nvSpPr>
          <p:cNvPr id="228" name="Google Shape;228;p53"/>
          <p:cNvSpPr txBox="1"/>
          <p:nvPr>
            <p:ph idx="10" type="dt"/>
          </p:nvPr>
        </p:nvSpPr>
        <p:spPr>
          <a:xfrm>
            <a:off x="457200" y="6356520"/>
            <a:ext cx="2133720" cy="36504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29" name="Google Shape;229;p53"/>
          <p:cNvSpPr txBox="1"/>
          <p:nvPr>
            <p:ph idx="11" type="ftr"/>
          </p:nvPr>
        </p:nvSpPr>
        <p:spPr>
          <a:xfrm>
            <a:off x="3124080" y="6356520"/>
            <a:ext cx="2895480" cy="365040"/>
          </a:xfrm>
          <a:prstGeom prst="rect">
            <a:avLst/>
          </a:prstGeom>
          <a:noFill/>
          <a:ln>
            <a:noFill/>
          </a:ln>
        </p:spPr>
        <p:txBody>
          <a:bodyPr anchorCtr="1" anchor="ctr" bIns="45700" lIns="91425" spcFirstLastPara="1" rIns="91425" wrap="square" tIns="4570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30" name="Google Shape;230;p53"/>
          <p:cNvSpPr txBox="1"/>
          <p:nvPr>
            <p:ph idx="12" type="sldNum"/>
          </p:nvPr>
        </p:nvSpPr>
        <p:spPr>
          <a:xfrm>
            <a:off x="6881760" y="6354720"/>
            <a:ext cx="2133720" cy="36504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1pPr>
            <a:lvl2pPr indent="0" lvl="1"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2pPr>
            <a:lvl3pPr indent="0" lvl="2"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3pPr>
            <a:lvl4pPr indent="0" lvl="3"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4pPr>
            <a:lvl5pPr indent="0" lvl="4"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5pPr>
            <a:lvl6pPr indent="0" lvl="5"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6pPr>
            <a:lvl7pPr indent="0" lvl="6"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7pPr>
            <a:lvl8pPr indent="0" lvl="7"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8pPr>
            <a:lvl9pPr indent="0" lvl="8" marL="0" marR="0" rtl="0" algn="r">
              <a:lnSpc>
                <a:spcPct val="100000"/>
              </a:lnSpc>
              <a:spcBef>
                <a:spcPts val="0"/>
              </a:spcBef>
              <a:buNone/>
              <a:defRPr b="1" i="0" sz="1600" u="none" cap="none" strike="noStrike">
                <a:solidFill>
                  <a:srgbClr val="000000"/>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b="0" sz="2400">
              <a:latin typeface="Cambria"/>
              <a:ea typeface="Cambria"/>
              <a:cs typeface="Cambria"/>
              <a:sym typeface="Cambria"/>
            </a:endParaRPr>
          </a:p>
        </p:txBody>
      </p:sp>
      <p:sp>
        <p:nvSpPr>
          <p:cNvPr id="231" name="Google Shape;231;p53"/>
          <p:cNvSpPr txBox="1"/>
          <p:nvPr>
            <p:ph type="title"/>
          </p:nvPr>
        </p:nvSpPr>
        <p:spPr>
          <a:xfrm>
            <a:off x="457200" y="273600"/>
            <a:ext cx="8229240" cy="1144800"/>
          </a:xfrm>
          <a:prstGeom prst="rect">
            <a:avLst/>
          </a:prstGeom>
          <a:noFill/>
          <a:ln>
            <a:noFill/>
          </a:ln>
        </p:spPr>
        <p:txBody>
          <a:bodyPr anchorCtr="0" anchor="ctr" bIns="0" lIns="0" spcFirstLastPara="1" rIns="0" wrap="square" tIns="0"/>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232" name="Google Shape;232;p53"/>
          <p:cNvSpPr txBox="1"/>
          <p:nvPr>
            <p:ph idx="1" type="body"/>
          </p:nvPr>
        </p:nvSpPr>
        <p:spPr>
          <a:xfrm>
            <a:off x="457200" y="1604520"/>
            <a:ext cx="8229240" cy="3977280"/>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 accent1="accent1" accent2="accent2" accent3="accent3" accent4="accent4" accent5="accent5" accent6="accent6" bg1="lt1" bg2="dk2" tx1="dk1" tx2="lt2" folHlink="folHlink" hlink="hlink"/>
  <p:sldLayoutIdLst>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hyperlink" Target="https://www.wada-ama.org/"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9.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9.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9.xml"/><Relationship Id="rId3" Type="http://schemas.openxmlformats.org/officeDocument/2006/relationships/hyperlink" Target="http://www.fda.gov.tw/MLMS/(S(os10khbpoiof55zgahyt032m))/H0001.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2" name="Shape 282"/>
        <p:cNvGrpSpPr/>
        <p:nvPr/>
      </p:nvGrpSpPr>
      <p:grpSpPr>
        <a:xfrm>
          <a:off x="0" y="0"/>
          <a:ext cx="0" cy="0"/>
          <a:chOff x="0" y="0"/>
          <a:chExt cx="0" cy="0"/>
        </a:xfrm>
      </p:grpSpPr>
      <p:sp>
        <p:nvSpPr>
          <p:cNvPr id="283" name="Google Shape;283;p66"/>
          <p:cNvSpPr txBox="1"/>
          <p:nvPr/>
        </p:nvSpPr>
        <p:spPr>
          <a:xfrm>
            <a:off x="685800" y="542880"/>
            <a:ext cx="7772400" cy="146988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7200" u="none" cap="none" strike="noStrike">
                <a:solidFill>
                  <a:srgbClr val="000000"/>
                </a:solidFill>
                <a:latin typeface="Arial"/>
                <a:ea typeface="Arial"/>
                <a:cs typeface="Arial"/>
                <a:sym typeface="Arial"/>
              </a:rPr>
              <a:t>運動與禁藥</a:t>
            </a:r>
            <a:endParaRPr b="0" i="0" sz="4400" u="none" cap="none" strike="noStrike">
              <a:solidFill>
                <a:srgbClr val="000000"/>
              </a:solidFill>
              <a:latin typeface="Cambria"/>
              <a:ea typeface="Cambria"/>
              <a:cs typeface="Cambria"/>
              <a:sym typeface="Cambria"/>
            </a:endParaRPr>
          </a:p>
        </p:txBody>
      </p:sp>
      <p:sp>
        <p:nvSpPr>
          <p:cNvPr id="284" name="Google Shape;284;p66"/>
          <p:cNvSpPr txBox="1"/>
          <p:nvPr/>
        </p:nvSpPr>
        <p:spPr>
          <a:xfrm>
            <a:off x="1371600" y="4479840"/>
            <a:ext cx="6400800" cy="648000"/>
          </a:xfrm>
          <a:prstGeom prst="rect">
            <a:avLst/>
          </a:prstGeom>
          <a:noFill/>
          <a:ln>
            <a:noFill/>
          </a:ln>
        </p:spPr>
        <p:txBody>
          <a:bodyPr anchorCtr="1" anchor="t" bIns="45700" lIns="91425" spcFirstLastPara="1" rIns="91425" wrap="square" tIns="45700">
            <a:noAutofit/>
          </a:bodyPr>
          <a:lstStyle/>
          <a:p>
            <a:pPr indent="0" lvl="0" marL="0" marR="0" rtl="0" algn="ctr">
              <a:lnSpc>
                <a:spcPct val="100000"/>
              </a:lnSpc>
              <a:spcBef>
                <a:spcPts val="0"/>
              </a:spcBef>
              <a:spcAft>
                <a:spcPts val="0"/>
              </a:spcAft>
              <a:buNone/>
            </a:pPr>
            <a:r>
              <a:rPr b="0" i="0" lang="en-US" sz="3200" u="none" cap="none" strike="noStrike">
                <a:solidFill>
                  <a:srgbClr val="0000FF"/>
                </a:solidFill>
                <a:latin typeface="Arial"/>
                <a:ea typeface="Arial"/>
                <a:cs typeface="Arial"/>
                <a:sym typeface="Arial"/>
              </a:rPr>
              <a:t>講者：吳育澤</a:t>
            </a:r>
            <a:endParaRPr b="0" i="0" sz="3200" u="none" cap="none" strike="noStrike">
              <a:solidFill>
                <a:srgbClr val="000000"/>
              </a:solidFill>
              <a:latin typeface="Cambria"/>
              <a:ea typeface="Cambria"/>
              <a:cs typeface="Cambria"/>
              <a:sym typeface="Cambria"/>
            </a:endParaRPr>
          </a:p>
          <a:p>
            <a:pPr indent="0" lvl="0" marL="0" marR="0" rtl="0" algn="ctr">
              <a:lnSpc>
                <a:spcPct val="100000"/>
              </a:lnSpc>
              <a:spcBef>
                <a:spcPts val="0"/>
              </a:spcBef>
              <a:spcAft>
                <a:spcPts val="0"/>
              </a:spcAft>
              <a:buNone/>
            </a:pPr>
            <a:r>
              <a:rPr b="0" i="0" lang="en-US" sz="3200" u="none" cap="none" strike="noStrike">
                <a:solidFill>
                  <a:srgbClr val="0000FF"/>
                </a:solidFill>
                <a:latin typeface="Arial"/>
                <a:ea typeface="Arial"/>
                <a:cs typeface="Arial"/>
                <a:sym typeface="Arial"/>
              </a:rPr>
              <a:t>高雄醫學大學 藥學系 副教授</a:t>
            </a:r>
            <a:endParaRPr b="0" i="0" sz="3200" u="none" cap="none" strike="noStrike">
              <a:solidFill>
                <a:srgbClr val="000000"/>
              </a:solidFill>
              <a:latin typeface="Cambria"/>
              <a:ea typeface="Cambria"/>
              <a:cs typeface="Cambria"/>
              <a:sym typeface="Cambria"/>
            </a:endParaRPr>
          </a:p>
        </p:txBody>
      </p:sp>
      <p:pic>
        <p:nvPicPr>
          <p:cNvPr descr="C:\Users\BPC\Downloads\教育部logo991006-1.png" id="285" name="Google Shape;285;p66"/>
          <p:cNvPicPr preferRelativeResize="0"/>
          <p:nvPr/>
        </p:nvPicPr>
        <p:blipFill rotWithShape="1">
          <a:blip r:embed="rId3">
            <a:alphaModFix/>
          </a:blip>
          <a:srcRect b="0" l="0" r="0" t="0"/>
          <a:stretch/>
        </p:blipFill>
        <p:spPr>
          <a:xfrm>
            <a:off x="0" y="6411600"/>
            <a:ext cx="1475640" cy="446400"/>
          </a:xfrm>
          <a:prstGeom prst="rect">
            <a:avLst/>
          </a:prstGeom>
          <a:noFill/>
          <a:ln>
            <a:noFill/>
          </a:ln>
        </p:spPr>
      </p:pic>
      <p:pic>
        <p:nvPicPr>
          <p:cNvPr descr="C:\Users\BPC\AppData\Local\Temp\Rar$DR60.735\A703(修正型).png" id="286" name="Google Shape;286;p66"/>
          <p:cNvPicPr preferRelativeResize="0"/>
          <p:nvPr/>
        </p:nvPicPr>
        <p:blipFill rotWithShape="1">
          <a:blip r:embed="rId4">
            <a:alphaModFix/>
          </a:blip>
          <a:srcRect b="0" l="0" r="0" t="0"/>
          <a:stretch/>
        </p:blipFill>
        <p:spPr>
          <a:xfrm>
            <a:off x="1547640" y="6508440"/>
            <a:ext cx="1263600" cy="252720"/>
          </a:xfrm>
          <a:prstGeom prst="rect">
            <a:avLst/>
          </a:prstGeom>
          <a:noFill/>
          <a:ln>
            <a:noFill/>
          </a:ln>
        </p:spPr>
      </p:pic>
      <p:sp>
        <p:nvSpPr>
          <p:cNvPr id="287" name="Google Shape;287;p66"/>
          <p:cNvSpPr txBox="1"/>
          <p:nvPr/>
        </p:nvSpPr>
        <p:spPr>
          <a:xfrm>
            <a:off x="1371600" y="5493960"/>
            <a:ext cx="6400800" cy="648000"/>
          </a:xfrm>
          <a:prstGeom prst="rect">
            <a:avLst/>
          </a:prstGeom>
          <a:noFill/>
          <a:ln>
            <a:noFill/>
          </a:ln>
        </p:spPr>
        <p:txBody>
          <a:bodyPr anchorCtr="1" anchor="t" bIns="45700" lIns="91425" spcFirstLastPara="1" rIns="91425" wrap="square" tIns="45700">
            <a:noAutofit/>
          </a:bodyPr>
          <a:lstStyle/>
          <a:p>
            <a:pPr indent="0" lvl="0" marL="0" marR="0" rtl="0" algn="ctr">
              <a:lnSpc>
                <a:spcPct val="100000"/>
              </a:lnSpc>
              <a:spcBef>
                <a:spcPts val="0"/>
              </a:spcBef>
              <a:spcAft>
                <a:spcPts val="0"/>
              </a:spcAft>
              <a:buNone/>
            </a:pPr>
            <a:r>
              <a:rPr b="0" i="0" lang="en-US" sz="3200" u="none" cap="none" strike="noStrike">
                <a:solidFill>
                  <a:srgbClr val="898989"/>
                </a:solidFill>
                <a:latin typeface="Calibri"/>
                <a:ea typeface="Calibri"/>
                <a:cs typeface="Calibri"/>
                <a:sym typeface="Calibri"/>
              </a:rPr>
              <a:t>01</a:t>
            </a:r>
            <a:endParaRPr b="0" i="0" sz="1800" u="none" cap="none" strike="noStrike">
              <a:solidFill>
                <a:srgbClr val="000000"/>
              </a:solidFill>
              <a:latin typeface="Cambria"/>
              <a:ea typeface="Cambria"/>
              <a:cs typeface="Cambria"/>
              <a:sym typeface="Cambria"/>
            </a:endParaRPr>
          </a:p>
        </p:txBody>
      </p:sp>
      <p:sp>
        <p:nvSpPr>
          <p:cNvPr id="288" name="Google Shape;288;p66"/>
          <p:cNvSpPr txBox="1"/>
          <p:nvPr/>
        </p:nvSpPr>
        <p:spPr>
          <a:xfrm>
            <a:off x="2340185" y="2394995"/>
            <a:ext cx="446370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3600" u="none" cap="none" strike="noStrike">
                <a:solidFill>
                  <a:srgbClr val="000000"/>
                </a:solidFill>
                <a:latin typeface="Times New Roman"/>
                <a:ea typeface="Times New Roman"/>
                <a:cs typeface="Times New Roman"/>
                <a:sym typeface="Times New Roman"/>
              </a:rPr>
              <a:t>  1. 藥物之基本概念</a:t>
            </a:r>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3" name="Shape 353"/>
        <p:cNvGrpSpPr/>
        <p:nvPr/>
      </p:nvGrpSpPr>
      <p:grpSpPr>
        <a:xfrm>
          <a:off x="0" y="0"/>
          <a:ext cx="0" cy="0"/>
          <a:chOff x="0" y="0"/>
          <a:chExt cx="0" cy="0"/>
        </a:xfrm>
      </p:grpSpPr>
      <p:sp>
        <p:nvSpPr>
          <p:cNvPr id="354" name="Google Shape;354;p75"/>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
        <p:nvSpPr>
          <p:cNvPr id="355" name="Google Shape;355;p75"/>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化學合成、基因工程來源</a:t>
            </a:r>
            <a:endParaRPr b="0" i="0" sz="4400" u="none" cap="none" strike="noStrike">
              <a:solidFill>
                <a:srgbClr val="000000"/>
              </a:solidFill>
              <a:latin typeface="Cambria"/>
              <a:ea typeface="Cambria"/>
              <a:cs typeface="Cambria"/>
              <a:sym typeface="Cambria"/>
            </a:endParaRPr>
          </a:p>
        </p:txBody>
      </p:sp>
      <p:sp>
        <p:nvSpPr>
          <p:cNvPr id="356" name="Google Shape;356;p75"/>
          <p:cNvSpPr txBox="1"/>
          <p:nvPr/>
        </p:nvSpPr>
        <p:spPr>
          <a:xfrm>
            <a:off x="0" y="1600200"/>
            <a:ext cx="909756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化學合成來源</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目前最主要的來源方式，使產量增加及成本降低</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例如：阿斯匹靈 (學名為乙醯柳酸，acetylsalicylic acid)，可以藉由柳酸 (salicylic acid)，和醋酸酐(acetic anhydride)， 在磷酸或硫酸的催化下進行合成</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基因工程來源</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經過一連串複雜之生物技術製作而成</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例如：人體胰島素、紅血球生成素、生長激素、疾病疫苗…等</a:t>
            </a:r>
            <a:endParaRPr b="0" i="0" sz="2800" u="none" cap="none" strike="noStrike">
              <a:solidFill>
                <a:srgbClr val="000000"/>
              </a:solidFill>
              <a:latin typeface="Cambria"/>
              <a:ea typeface="Cambria"/>
              <a:cs typeface="Cambria"/>
              <a:sym typeface="Cambria"/>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0" name="Shape 360"/>
        <p:cNvGrpSpPr/>
        <p:nvPr/>
      </p:nvGrpSpPr>
      <p:grpSpPr>
        <a:xfrm>
          <a:off x="0" y="0"/>
          <a:ext cx="0" cy="0"/>
          <a:chOff x="0" y="0"/>
          <a:chExt cx="0" cy="0"/>
        </a:xfrm>
      </p:grpSpPr>
      <p:sp>
        <p:nvSpPr>
          <p:cNvPr id="361" name="Google Shape;361;p76"/>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
        <p:nvSpPr>
          <p:cNvPr id="362" name="Google Shape;362;p76"/>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藥品的命名</a:t>
            </a:r>
            <a:endParaRPr b="0" i="0" sz="4400" u="none" cap="none" strike="noStrike">
              <a:solidFill>
                <a:srgbClr val="000000"/>
              </a:solidFill>
              <a:latin typeface="Cambria"/>
              <a:ea typeface="Cambria"/>
              <a:cs typeface="Cambria"/>
              <a:sym typeface="Cambria"/>
            </a:endParaRPr>
          </a:p>
        </p:txBody>
      </p:sp>
      <p:sp>
        <p:nvSpPr>
          <p:cNvPr id="363" name="Google Shape;363;p76"/>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一般名</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法定名</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化學名</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商品名 </a:t>
            </a:r>
            <a:endParaRPr b="0" i="0" sz="3200" u="none" cap="none" strike="noStrike">
              <a:solidFill>
                <a:srgbClr val="000000"/>
              </a:solidFill>
              <a:latin typeface="Cambria"/>
              <a:ea typeface="Cambria"/>
              <a:cs typeface="Cambria"/>
              <a:sym typeface="Cambria"/>
            </a:endParaRPr>
          </a:p>
        </p:txBody>
      </p:sp>
      <p:sp>
        <p:nvSpPr>
          <p:cNvPr id="364" name="Google Shape;364;p76"/>
          <p:cNvSpPr/>
          <p:nvPr/>
        </p:nvSpPr>
        <p:spPr>
          <a:xfrm>
            <a:off x="0" y="549360"/>
            <a:ext cx="9144000" cy="725400"/>
          </a:xfrm>
          <a:custGeom>
            <a:rect b="b" l="l" r="r" t="t"/>
            <a:pathLst>
              <a:path extrusionOk="0" h="21600" w="21600">
                <a:moveTo>
                  <a:pt x="0" y="0"/>
                </a:moveTo>
                <a:lnTo>
                  <a:pt x="21600" y="0"/>
                </a:lnTo>
                <a:lnTo>
                  <a:pt x="21600" y="21600"/>
                </a:lnTo>
                <a:lnTo>
                  <a:pt x="0" y="21600"/>
                </a:lnTo>
                <a:close/>
              </a:path>
            </a:pathLst>
          </a:custGeom>
          <a:noFill/>
          <a:ln>
            <a:noFill/>
          </a:ln>
        </p:spPr>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8" name="Shape 368"/>
        <p:cNvGrpSpPr/>
        <p:nvPr/>
      </p:nvGrpSpPr>
      <p:grpSpPr>
        <a:xfrm>
          <a:off x="0" y="0"/>
          <a:ext cx="0" cy="0"/>
          <a:chOff x="0" y="0"/>
          <a:chExt cx="0" cy="0"/>
        </a:xfrm>
      </p:grpSpPr>
      <p:sp>
        <p:nvSpPr>
          <p:cNvPr id="369" name="Google Shape;369;p77"/>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一般名</a:t>
            </a:r>
            <a:endParaRPr b="0" i="0" sz="4400" u="none" cap="none" strike="noStrike">
              <a:solidFill>
                <a:srgbClr val="000000"/>
              </a:solidFill>
              <a:latin typeface="Cambria"/>
              <a:ea typeface="Cambria"/>
              <a:cs typeface="Cambria"/>
              <a:sym typeface="Cambria"/>
            </a:endParaRPr>
          </a:p>
        </p:txBody>
      </p:sp>
      <p:sp>
        <p:nvSpPr>
          <p:cNvPr id="370" name="Google Shape;370;p77"/>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或稱為：”學名”</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是由研發該藥的製藥公司所命名，並經食品藥物管理局或世界衛生組織認可，在命名之初必須仔細查詢不能與已有之名字相抵觸</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又稱公定名、俗名</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例如：furosemide、acetaminophen</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 </a:t>
            </a:r>
            <a:endParaRPr b="0" i="0" sz="3200" u="none" cap="none" strike="noStrike">
              <a:solidFill>
                <a:srgbClr val="000000"/>
              </a:solidFill>
              <a:latin typeface="Cambria"/>
              <a:ea typeface="Cambria"/>
              <a:cs typeface="Cambria"/>
              <a:sym typeface="Cambria"/>
            </a:endParaRPr>
          </a:p>
        </p:txBody>
      </p:sp>
      <p:sp>
        <p:nvSpPr>
          <p:cNvPr id="371" name="Google Shape;371;p77"/>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5" name="Shape 375"/>
        <p:cNvGrpSpPr/>
        <p:nvPr/>
      </p:nvGrpSpPr>
      <p:grpSpPr>
        <a:xfrm>
          <a:off x="0" y="0"/>
          <a:ext cx="0" cy="0"/>
          <a:chOff x="0" y="0"/>
          <a:chExt cx="0" cy="0"/>
        </a:xfrm>
      </p:grpSpPr>
      <p:sp>
        <p:nvSpPr>
          <p:cNvPr id="376" name="Google Shape;376;p78"/>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法定名、化學名</a:t>
            </a:r>
            <a:endParaRPr b="0" i="0" sz="4400" u="none" cap="none" strike="noStrike">
              <a:solidFill>
                <a:srgbClr val="000000"/>
              </a:solidFill>
              <a:latin typeface="Cambria"/>
              <a:ea typeface="Cambria"/>
              <a:cs typeface="Cambria"/>
              <a:sym typeface="Cambria"/>
            </a:endParaRPr>
          </a:p>
        </p:txBody>
      </p:sp>
      <p:sp>
        <p:nvSpPr>
          <p:cNvPr id="377" name="Google Shape;377;p78"/>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法定名指藥典或其他有關藥物的法定刊物中的藥物名稱，大部份藥物的法定名和公定名完全相同。</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化學名乃依藥物的化學組成按公認之命名法命名，以瞭解藥物的化學組成及原子或原子團的排列情形。</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例如：morphine＝7,8-didehydro-4,5α-epoxy-17-methyl morphinan-3,6α-diol</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 </a:t>
            </a:r>
            <a:endParaRPr b="0" i="0" sz="3200" u="none" cap="none" strike="noStrike">
              <a:solidFill>
                <a:srgbClr val="000000"/>
              </a:solidFill>
              <a:latin typeface="Cambria"/>
              <a:ea typeface="Cambria"/>
              <a:cs typeface="Cambria"/>
              <a:sym typeface="Cambria"/>
            </a:endParaRPr>
          </a:p>
        </p:txBody>
      </p:sp>
      <p:sp>
        <p:nvSpPr>
          <p:cNvPr id="378" name="Google Shape;378;p78"/>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2" name="Shape 382"/>
        <p:cNvGrpSpPr/>
        <p:nvPr/>
      </p:nvGrpSpPr>
      <p:grpSpPr>
        <a:xfrm>
          <a:off x="0" y="0"/>
          <a:ext cx="0" cy="0"/>
          <a:chOff x="0" y="0"/>
          <a:chExt cx="0" cy="0"/>
        </a:xfrm>
      </p:grpSpPr>
      <p:sp>
        <p:nvSpPr>
          <p:cNvPr id="383" name="Google Shape;383;p79"/>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
        <p:nvSpPr>
          <p:cNvPr id="384" name="Google Shape;384;p79"/>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法律對藥品的規範</a:t>
            </a:r>
            <a:endParaRPr b="0" i="0" sz="4400" u="none" cap="none" strike="noStrike">
              <a:solidFill>
                <a:srgbClr val="000000"/>
              </a:solidFill>
              <a:latin typeface="Cambria"/>
              <a:ea typeface="Cambria"/>
              <a:cs typeface="Cambria"/>
              <a:sym typeface="Cambria"/>
            </a:endParaRPr>
          </a:p>
        </p:txBody>
      </p:sp>
      <p:sp>
        <p:nvSpPr>
          <p:cNvPr id="385" name="Google Shape;385;p79"/>
          <p:cNvSpPr txBox="1"/>
          <p:nvPr/>
        </p:nvSpPr>
        <p:spPr>
          <a:xfrm>
            <a:off x="457200" y="1600200"/>
            <a:ext cx="5184360" cy="452592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b="0" i="0" lang="en-US" sz="3200" u="none" cap="none" strike="noStrike">
                <a:solidFill>
                  <a:srgbClr val="0000FF"/>
                </a:solidFill>
                <a:latin typeface="Arial"/>
                <a:ea typeface="Arial"/>
                <a:cs typeface="Arial"/>
                <a:sym typeface="Arial"/>
              </a:rPr>
              <a:t>與[藥品]相關的詞彙釋義</a:t>
            </a:r>
            <a:endParaRPr b="0" i="0" sz="3200" u="none" cap="none" strike="noStrike">
              <a:solidFill>
                <a:srgbClr val="000000"/>
              </a:solidFill>
              <a:latin typeface="Cambria"/>
              <a:ea typeface="Cambria"/>
              <a:cs typeface="Cambria"/>
              <a:sym typeface="Cambria"/>
            </a:endParaRPr>
          </a:p>
          <a:p>
            <a:pPr indent="-343080" lvl="0" marL="343080" marR="0" rtl="0" algn="l">
              <a:lnSpc>
                <a:spcPct val="150000"/>
              </a:lnSpc>
              <a:spcBef>
                <a:spcPts val="0"/>
              </a:spcBef>
              <a:spcAft>
                <a:spcPts val="0"/>
              </a:spcAft>
              <a:buClr>
                <a:srgbClr val="000000"/>
              </a:buClr>
              <a:buSzPts val="3200"/>
              <a:buFont typeface="Arial"/>
              <a:buChar char="•"/>
            </a:pPr>
            <a:r>
              <a:rPr b="0" i="0" lang="en-US" sz="3200" u="none" cap="none" strike="noStrike">
                <a:solidFill>
                  <a:srgbClr val="0000FF"/>
                </a:solidFill>
                <a:latin typeface="Arial"/>
                <a:ea typeface="Arial"/>
                <a:cs typeface="Arial"/>
                <a:sym typeface="Arial"/>
              </a:rPr>
              <a:t>新藥</a:t>
            </a:r>
            <a:endParaRPr b="0" i="0" sz="3200" u="none" cap="none" strike="noStrike">
              <a:solidFill>
                <a:srgbClr val="000000"/>
              </a:solidFill>
              <a:latin typeface="Cambria"/>
              <a:ea typeface="Cambria"/>
              <a:cs typeface="Cambria"/>
              <a:sym typeface="Cambria"/>
            </a:endParaRPr>
          </a:p>
          <a:p>
            <a:pPr indent="-343080" lvl="0" marL="343080" marR="0" rtl="0" algn="l">
              <a:lnSpc>
                <a:spcPct val="150000"/>
              </a:lnSpc>
              <a:spcBef>
                <a:spcPts val="0"/>
              </a:spcBef>
              <a:spcAft>
                <a:spcPts val="0"/>
              </a:spcAft>
              <a:buClr>
                <a:srgbClr val="000000"/>
              </a:buClr>
              <a:buSzPts val="3200"/>
              <a:buFont typeface="Arial"/>
              <a:buChar char="•"/>
            </a:pPr>
            <a:r>
              <a:rPr b="0" i="0" lang="en-US" sz="3200" u="none" cap="none" strike="noStrike">
                <a:solidFill>
                  <a:srgbClr val="0000FF"/>
                </a:solidFill>
                <a:latin typeface="Arial"/>
                <a:ea typeface="Arial"/>
                <a:cs typeface="Arial"/>
                <a:sym typeface="Arial"/>
              </a:rPr>
              <a:t>成藥</a:t>
            </a:r>
            <a:endParaRPr b="0" i="0" sz="3200" u="none" cap="none" strike="noStrike">
              <a:solidFill>
                <a:srgbClr val="000000"/>
              </a:solidFill>
              <a:latin typeface="Cambria"/>
              <a:ea typeface="Cambria"/>
              <a:cs typeface="Cambria"/>
              <a:sym typeface="Cambria"/>
            </a:endParaRPr>
          </a:p>
          <a:p>
            <a:pPr indent="-343080" lvl="0" marL="343080" marR="0" rtl="0" algn="l">
              <a:lnSpc>
                <a:spcPct val="150000"/>
              </a:lnSpc>
              <a:spcBef>
                <a:spcPts val="0"/>
              </a:spcBef>
              <a:spcAft>
                <a:spcPts val="0"/>
              </a:spcAft>
              <a:buClr>
                <a:srgbClr val="000000"/>
              </a:buClr>
              <a:buSzPts val="3200"/>
              <a:buFont typeface="Arial"/>
              <a:buChar char="•"/>
            </a:pPr>
            <a:r>
              <a:rPr b="0" i="0" lang="en-US" sz="3200" u="none" cap="none" strike="noStrike">
                <a:solidFill>
                  <a:srgbClr val="0000FF"/>
                </a:solidFill>
                <a:latin typeface="Arial"/>
                <a:ea typeface="Arial"/>
                <a:cs typeface="Arial"/>
                <a:sym typeface="Arial"/>
              </a:rPr>
              <a:t>固有成方製劑</a:t>
            </a:r>
            <a:endParaRPr b="0" i="0" sz="3200" u="none" cap="none" strike="noStrike">
              <a:solidFill>
                <a:srgbClr val="000000"/>
              </a:solidFill>
              <a:latin typeface="Cambria"/>
              <a:ea typeface="Cambria"/>
              <a:cs typeface="Cambria"/>
              <a:sym typeface="Cambria"/>
            </a:endParaRPr>
          </a:p>
          <a:p>
            <a:pPr indent="-343080" lvl="0" marL="343080" marR="0" rtl="0" algn="l">
              <a:lnSpc>
                <a:spcPct val="150000"/>
              </a:lnSpc>
              <a:spcBef>
                <a:spcPts val="0"/>
              </a:spcBef>
              <a:spcAft>
                <a:spcPts val="0"/>
              </a:spcAft>
              <a:buClr>
                <a:srgbClr val="000000"/>
              </a:buClr>
              <a:buSzPts val="3200"/>
              <a:buFont typeface="Arial"/>
              <a:buChar char="•"/>
            </a:pPr>
            <a:r>
              <a:rPr b="0" i="0" lang="en-US" sz="3200" u="none" cap="none" strike="noStrike">
                <a:solidFill>
                  <a:srgbClr val="0000FF"/>
                </a:solidFill>
                <a:latin typeface="Arial"/>
                <a:ea typeface="Arial"/>
                <a:cs typeface="Arial"/>
                <a:sym typeface="Arial"/>
              </a:rPr>
              <a:t> </a:t>
            </a:r>
            <a:endParaRPr b="0" i="0" sz="3200" u="none" cap="none" strike="noStrike">
              <a:solidFill>
                <a:srgbClr val="000000"/>
              </a:solidFill>
              <a:latin typeface="Cambria"/>
              <a:ea typeface="Cambria"/>
              <a:cs typeface="Cambria"/>
              <a:sym typeface="Cambria"/>
            </a:endParaRPr>
          </a:p>
        </p:txBody>
      </p:sp>
      <p:sp>
        <p:nvSpPr>
          <p:cNvPr id="386" name="Google Shape;386;p79"/>
          <p:cNvSpPr txBox="1"/>
          <p:nvPr/>
        </p:nvSpPr>
        <p:spPr>
          <a:xfrm>
            <a:off x="4648320" y="1600200"/>
            <a:ext cx="4038480" cy="452592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b="0" i="0" lang="en-US" sz="3200" u="none" cap="none" strike="noStrike">
                <a:solidFill>
                  <a:srgbClr val="0000FF"/>
                </a:solidFill>
                <a:latin typeface="Arial"/>
                <a:ea typeface="Arial"/>
                <a:cs typeface="Arial"/>
                <a:sym typeface="Arial"/>
              </a:rPr>
              <a:t> </a:t>
            </a:r>
            <a:endParaRPr b="0" i="0" sz="3200" u="none" cap="none" strike="noStrike">
              <a:solidFill>
                <a:srgbClr val="000000"/>
              </a:solidFill>
              <a:latin typeface="Cambria"/>
              <a:ea typeface="Cambria"/>
              <a:cs typeface="Cambria"/>
              <a:sym typeface="Cambria"/>
            </a:endParaRPr>
          </a:p>
          <a:p>
            <a:pPr indent="-343080" lvl="0" marL="343080" marR="0" rtl="0" algn="l">
              <a:lnSpc>
                <a:spcPct val="150000"/>
              </a:lnSpc>
              <a:spcBef>
                <a:spcPts val="0"/>
              </a:spcBef>
              <a:spcAft>
                <a:spcPts val="0"/>
              </a:spcAft>
              <a:buClr>
                <a:srgbClr val="000000"/>
              </a:buClr>
              <a:buSzPts val="3200"/>
              <a:buFont typeface="Arial"/>
              <a:buChar char="•"/>
            </a:pPr>
            <a:r>
              <a:rPr b="0" i="0" lang="en-US" sz="3200" u="none" cap="none" strike="noStrike">
                <a:solidFill>
                  <a:srgbClr val="0000FF"/>
                </a:solidFill>
                <a:latin typeface="Arial"/>
                <a:ea typeface="Arial"/>
                <a:cs typeface="Arial"/>
                <a:sym typeface="Arial"/>
              </a:rPr>
              <a:t>偽藥</a:t>
            </a:r>
            <a:endParaRPr b="0" i="0" sz="3200" u="none" cap="none" strike="noStrike">
              <a:solidFill>
                <a:srgbClr val="000000"/>
              </a:solidFill>
              <a:latin typeface="Cambria"/>
              <a:ea typeface="Cambria"/>
              <a:cs typeface="Cambria"/>
              <a:sym typeface="Cambria"/>
            </a:endParaRPr>
          </a:p>
          <a:p>
            <a:pPr indent="-343080" lvl="0" marL="343080" marR="0" rtl="0" algn="l">
              <a:lnSpc>
                <a:spcPct val="150000"/>
              </a:lnSpc>
              <a:spcBef>
                <a:spcPts val="0"/>
              </a:spcBef>
              <a:spcAft>
                <a:spcPts val="0"/>
              </a:spcAft>
              <a:buClr>
                <a:srgbClr val="000000"/>
              </a:buClr>
              <a:buSzPts val="3200"/>
              <a:buFont typeface="Arial"/>
              <a:buChar char="•"/>
            </a:pPr>
            <a:r>
              <a:rPr b="0" i="0" lang="en-US" sz="3200" u="none" cap="none" strike="noStrike">
                <a:solidFill>
                  <a:srgbClr val="0000FF"/>
                </a:solidFill>
                <a:latin typeface="Arial"/>
                <a:ea typeface="Arial"/>
                <a:cs typeface="Arial"/>
                <a:sym typeface="Arial"/>
              </a:rPr>
              <a:t>禁藥</a:t>
            </a:r>
            <a:endParaRPr b="0" i="0" sz="3200" u="none" cap="none" strike="noStrike">
              <a:solidFill>
                <a:srgbClr val="000000"/>
              </a:solidFill>
              <a:latin typeface="Cambria"/>
              <a:ea typeface="Cambria"/>
              <a:cs typeface="Cambria"/>
              <a:sym typeface="Cambria"/>
            </a:endParaRPr>
          </a:p>
          <a:p>
            <a:pPr indent="-343080" lvl="0" marL="343080" marR="0" rtl="0" algn="l">
              <a:lnSpc>
                <a:spcPct val="150000"/>
              </a:lnSpc>
              <a:spcBef>
                <a:spcPts val="0"/>
              </a:spcBef>
              <a:spcAft>
                <a:spcPts val="0"/>
              </a:spcAft>
              <a:buClr>
                <a:srgbClr val="000000"/>
              </a:buClr>
              <a:buSzPts val="3200"/>
              <a:buFont typeface="Arial"/>
              <a:buChar char="•"/>
            </a:pPr>
            <a:r>
              <a:rPr b="0" i="0" lang="en-US" sz="3200" u="none" cap="none" strike="noStrike">
                <a:solidFill>
                  <a:srgbClr val="0000FF"/>
                </a:solidFill>
                <a:latin typeface="Arial"/>
                <a:ea typeface="Arial"/>
                <a:cs typeface="Arial"/>
                <a:sym typeface="Arial"/>
              </a:rPr>
              <a:t>管制藥品</a:t>
            </a:r>
            <a:endParaRPr b="0" i="0" sz="3200" u="none" cap="none" strike="noStrike">
              <a:solidFill>
                <a:srgbClr val="000000"/>
              </a:solidFill>
              <a:latin typeface="Cambria"/>
              <a:ea typeface="Cambria"/>
              <a:cs typeface="Cambria"/>
              <a:sym typeface="Cambria"/>
            </a:endParaRPr>
          </a:p>
          <a:p>
            <a:pPr indent="-343080" lvl="0" marL="343080" marR="0" rtl="0" algn="l">
              <a:lnSpc>
                <a:spcPct val="150000"/>
              </a:lnSpc>
              <a:spcBef>
                <a:spcPts val="0"/>
              </a:spcBef>
              <a:spcAft>
                <a:spcPts val="0"/>
              </a:spcAft>
              <a:buClr>
                <a:srgbClr val="000000"/>
              </a:buClr>
              <a:buSzPts val="3200"/>
              <a:buFont typeface="Arial"/>
              <a:buChar char="•"/>
            </a:pPr>
            <a:r>
              <a:rPr b="0" i="0" lang="en-US" sz="3200" u="none" cap="none" strike="noStrike">
                <a:solidFill>
                  <a:srgbClr val="0000FF"/>
                </a:solidFill>
                <a:latin typeface="Arial"/>
                <a:ea typeface="Arial"/>
                <a:cs typeface="Arial"/>
                <a:sym typeface="Arial"/>
              </a:rPr>
              <a:t> </a:t>
            </a:r>
            <a:endParaRPr b="0" i="0" sz="3200" u="none" cap="none" strike="noStrike">
              <a:solidFill>
                <a:srgbClr val="000000"/>
              </a:solidFill>
              <a:latin typeface="Cambria"/>
              <a:ea typeface="Cambria"/>
              <a:cs typeface="Cambria"/>
              <a:sym typeface="Cambri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0" name="Shape 390"/>
        <p:cNvGrpSpPr/>
        <p:nvPr/>
      </p:nvGrpSpPr>
      <p:grpSpPr>
        <a:xfrm>
          <a:off x="0" y="0"/>
          <a:ext cx="0" cy="0"/>
          <a:chOff x="0" y="0"/>
          <a:chExt cx="0" cy="0"/>
        </a:xfrm>
      </p:grpSpPr>
      <p:sp>
        <p:nvSpPr>
          <p:cNvPr id="391" name="Google Shape;391;p80"/>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新藥</a:t>
            </a:r>
            <a:endParaRPr b="0" i="0" sz="4400" u="none" cap="none" strike="noStrike">
              <a:solidFill>
                <a:srgbClr val="000000"/>
              </a:solidFill>
              <a:latin typeface="Cambria"/>
              <a:ea typeface="Cambria"/>
              <a:cs typeface="Cambria"/>
              <a:sym typeface="Cambria"/>
            </a:endParaRPr>
          </a:p>
        </p:txBody>
      </p:sp>
      <p:sp>
        <p:nvSpPr>
          <p:cNvPr id="392" name="Google Shape;392;p80"/>
          <p:cNvSpPr txBox="1"/>
          <p:nvPr/>
        </p:nvSpPr>
        <p:spPr>
          <a:xfrm>
            <a:off x="294480" y="1600200"/>
            <a:ext cx="853956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600"/>
              <a:buFont typeface="Arial"/>
              <a:buChar char="•"/>
            </a:pPr>
            <a:r>
              <a:rPr b="0" i="0" lang="en-US" sz="3600" u="none" cap="none" strike="noStrike">
                <a:solidFill>
                  <a:srgbClr val="0000FF"/>
                </a:solidFill>
                <a:latin typeface="Times New Roman"/>
                <a:ea typeface="Times New Roman"/>
                <a:cs typeface="Times New Roman"/>
                <a:sym typeface="Times New Roman"/>
              </a:rPr>
              <a:t>新藥：係指經中央衛生主管機關(衛生福利部)審查認定屬 </a:t>
            </a:r>
            <a:r>
              <a:rPr b="0" i="0" lang="en-US" sz="3600" u="sng" cap="none" strike="noStrike">
                <a:solidFill>
                  <a:srgbClr val="0000FF"/>
                </a:solidFill>
                <a:latin typeface="Times New Roman"/>
                <a:ea typeface="Times New Roman"/>
                <a:cs typeface="Times New Roman"/>
                <a:sym typeface="Times New Roman"/>
              </a:rPr>
              <a:t>(1)新成分</a:t>
            </a:r>
            <a:r>
              <a:rPr b="0" i="0" lang="en-US" sz="3600" u="none" cap="none" strike="noStrike">
                <a:solidFill>
                  <a:srgbClr val="0000FF"/>
                </a:solidFill>
                <a:latin typeface="Times New Roman"/>
                <a:ea typeface="Times New Roman"/>
                <a:cs typeface="Times New Roman"/>
                <a:sym typeface="Times New Roman"/>
              </a:rPr>
              <a:t>、</a:t>
            </a:r>
            <a:r>
              <a:rPr b="0" i="0" lang="en-US" sz="3600" u="sng" cap="none" strike="noStrike">
                <a:solidFill>
                  <a:srgbClr val="0000FF"/>
                </a:solidFill>
                <a:latin typeface="Times New Roman"/>
                <a:ea typeface="Times New Roman"/>
                <a:cs typeface="Times New Roman"/>
                <a:sym typeface="Times New Roman"/>
              </a:rPr>
              <a:t>(2)新療效複方</a:t>
            </a:r>
            <a:r>
              <a:rPr b="0" i="0" lang="en-US" sz="3600" u="none" cap="none" strike="noStrike">
                <a:solidFill>
                  <a:srgbClr val="0000FF"/>
                </a:solidFill>
                <a:latin typeface="Times New Roman"/>
                <a:ea typeface="Times New Roman"/>
                <a:cs typeface="Times New Roman"/>
                <a:sym typeface="Times New Roman"/>
              </a:rPr>
              <a:t>或 </a:t>
            </a:r>
            <a:r>
              <a:rPr b="0" i="0" lang="en-US" sz="3600" u="sng" cap="none" strike="noStrike">
                <a:solidFill>
                  <a:srgbClr val="0000FF"/>
                </a:solidFill>
                <a:latin typeface="Times New Roman"/>
                <a:ea typeface="Times New Roman"/>
                <a:cs typeface="Times New Roman"/>
                <a:sym typeface="Times New Roman"/>
              </a:rPr>
              <a:t>(3)新使用途徑製劑 </a:t>
            </a:r>
            <a:r>
              <a:rPr b="0" i="0" lang="en-US" sz="3600" u="none" cap="none" strike="noStrike">
                <a:solidFill>
                  <a:srgbClr val="0000FF"/>
                </a:solidFill>
                <a:latin typeface="Times New Roman"/>
                <a:ea typeface="Times New Roman"/>
                <a:cs typeface="Times New Roman"/>
                <a:sym typeface="Times New Roman"/>
              </a:rPr>
              <a:t>之藥品</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Times New Roman"/>
                <a:ea typeface="Times New Roman"/>
                <a:cs typeface="Times New Roman"/>
                <a:sym typeface="Times New Roman"/>
              </a:rPr>
              <a:t>新成分：以前還未發現過的化學結構</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Times New Roman"/>
                <a:ea typeface="Times New Roman"/>
                <a:cs typeface="Times New Roman"/>
                <a:sym typeface="Times New Roman"/>
              </a:rPr>
              <a:t>新療效複方：例如一顆藥錠含有3種主成分</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Times New Roman"/>
                <a:ea typeface="Times New Roman"/>
                <a:cs typeface="Times New Roman"/>
                <a:sym typeface="Times New Roman"/>
              </a:rPr>
              <a:t>新使用途徑：打針</a:t>
            </a:r>
            <a:r>
              <a:rPr b="0" i="0" lang="en-US" sz="3200" u="none" cap="none" strike="noStrike">
                <a:solidFill>
                  <a:srgbClr val="000000"/>
                </a:solidFill>
                <a:latin typeface="Cambria"/>
                <a:ea typeface="Cambria"/>
                <a:cs typeface="Cambria"/>
                <a:sym typeface="Cambria"/>
              </a:rPr>
              <a:t></a:t>
            </a:r>
            <a:r>
              <a:rPr b="0" i="0" lang="en-US" sz="3200" u="none" cap="none" strike="noStrike">
                <a:solidFill>
                  <a:srgbClr val="000000"/>
                </a:solidFill>
                <a:latin typeface="Times New Roman"/>
                <a:ea typeface="Times New Roman"/>
                <a:cs typeface="Times New Roman"/>
                <a:sym typeface="Times New Roman"/>
              </a:rPr>
              <a:t>口服、貼片…</a:t>
            </a:r>
            <a:endParaRPr b="0" i="0" sz="2800" u="none" cap="none" strike="noStrike">
              <a:solidFill>
                <a:srgbClr val="000000"/>
              </a:solidFill>
              <a:latin typeface="Cambria"/>
              <a:ea typeface="Cambria"/>
              <a:cs typeface="Cambria"/>
              <a:sym typeface="Cambria"/>
            </a:endParaRPr>
          </a:p>
        </p:txBody>
      </p:sp>
      <p:sp>
        <p:nvSpPr>
          <p:cNvPr id="393" name="Google Shape;393;p80"/>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7" name="Shape 397"/>
        <p:cNvGrpSpPr/>
        <p:nvPr/>
      </p:nvGrpSpPr>
      <p:grpSpPr>
        <a:xfrm>
          <a:off x="0" y="0"/>
          <a:ext cx="0" cy="0"/>
          <a:chOff x="0" y="0"/>
          <a:chExt cx="0" cy="0"/>
        </a:xfrm>
      </p:grpSpPr>
      <p:sp>
        <p:nvSpPr>
          <p:cNvPr id="398" name="Google Shape;398;p81"/>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成藥</a:t>
            </a:r>
            <a:endParaRPr b="0" i="0" sz="4400" u="none" cap="none" strike="noStrike">
              <a:solidFill>
                <a:srgbClr val="000000"/>
              </a:solidFill>
              <a:latin typeface="Cambria"/>
              <a:ea typeface="Cambria"/>
              <a:cs typeface="Cambria"/>
              <a:sym typeface="Cambria"/>
            </a:endParaRPr>
          </a:p>
        </p:txBody>
      </p:sp>
      <p:sp>
        <p:nvSpPr>
          <p:cNvPr id="399" name="Google Shape;399;p81"/>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成藥：係指原料藥(具療效的主成分) 經加工調製，不用其原名稱，其摻入之藥品，不超過中央衛生主管機關所規定之限量，</a:t>
            </a:r>
            <a:r>
              <a:rPr b="1" i="0" lang="en-US" sz="3200" u="none" cap="none" strike="noStrike">
                <a:solidFill>
                  <a:srgbClr val="0000FF"/>
                </a:solidFill>
                <a:latin typeface="Times New Roman"/>
                <a:ea typeface="Times New Roman"/>
                <a:cs typeface="Times New Roman"/>
                <a:sym typeface="Times New Roman"/>
              </a:rPr>
              <a:t>作用緩和</a:t>
            </a:r>
            <a:r>
              <a:rPr b="0" i="0" lang="en-US" sz="3200" u="none" cap="none" strike="noStrike">
                <a:solidFill>
                  <a:srgbClr val="0000FF"/>
                </a:solidFill>
                <a:latin typeface="Times New Roman"/>
                <a:ea typeface="Times New Roman"/>
                <a:cs typeface="Times New Roman"/>
                <a:sym typeface="Times New Roman"/>
              </a:rPr>
              <a:t>，無積蓄性，耐久儲存，</a:t>
            </a:r>
            <a:r>
              <a:rPr b="1" i="0" lang="en-US" sz="3200" u="none" cap="none" strike="noStrike">
                <a:solidFill>
                  <a:srgbClr val="0000FF"/>
                </a:solidFill>
                <a:latin typeface="Times New Roman"/>
                <a:ea typeface="Times New Roman"/>
                <a:cs typeface="Times New Roman"/>
                <a:sym typeface="Times New Roman"/>
              </a:rPr>
              <a:t>使用簡便</a:t>
            </a:r>
            <a:r>
              <a:rPr b="0" i="0" lang="en-US" sz="3200" u="none" cap="none" strike="noStrike">
                <a:solidFill>
                  <a:srgbClr val="0000FF"/>
                </a:solidFill>
                <a:latin typeface="Times New Roman"/>
                <a:ea typeface="Times New Roman"/>
                <a:cs typeface="Times New Roman"/>
                <a:sym typeface="Times New Roman"/>
              </a:rPr>
              <a:t>，並明示其效能、用量、用法，標明成藥許可證字號，其使用</a:t>
            </a:r>
            <a:r>
              <a:rPr b="1" i="0" lang="en-US" sz="3200" u="sng" cap="none" strike="noStrike">
                <a:solidFill>
                  <a:srgbClr val="0000FF"/>
                </a:solidFill>
                <a:latin typeface="Times New Roman"/>
                <a:ea typeface="Times New Roman"/>
                <a:cs typeface="Times New Roman"/>
                <a:sym typeface="Times New Roman"/>
              </a:rPr>
              <a:t>不待醫師指示</a:t>
            </a:r>
            <a:r>
              <a:rPr b="0" i="0" lang="en-US" sz="3200" u="none" cap="none" strike="noStrike">
                <a:solidFill>
                  <a:srgbClr val="0000FF"/>
                </a:solidFill>
                <a:latin typeface="Times New Roman"/>
                <a:ea typeface="Times New Roman"/>
                <a:cs typeface="Times New Roman"/>
                <a:sym typeface="Times New Roman"/>
              </a:rPr>
              <a:t>，即供治療疾病之用者</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民眾可以自己買得到，自行使用</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例如：市面上販售的一般感冒糖漿、酸痛貼布</a:t>
            </a:r>
            <a:endParaRPr b="0" i="0" sz="2800" u="none" cap="none" strike="noStrike">
              <a:solidFill>
                <a:srgbClr val="000000"/>
              </a:solidFill>
              <a:latin typeface="Cambria"/>
              <a:ea typeface="Cambria"/>
              <a:cs typeface="Cambria"/>
              <a:sym typeface="Cambria"/>
            </a:endParaRPr>
          </a:p>
        </p:txBody>
      </p:sp>
      <p:sp>
        <p:nvSpPr>
          <p:cNvPr id="400" name="Google Shape;400;p81"/>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4" name="Shape 404"/>
        <p:cNvGrpSpPr/>
        <p:nvPr/>
      </p:nvGrpSpPr>
      <p:grpSpPr>
        <a:xfrm>
          <a:off x="0" y="0"/>
          <a:ext cx="0" cy="0"/>
          <a:chOff x="0" y="0"/>
          <a:chExt cx="0" cy="0"/>
        </a:xfrm>
      </p:grpSpPr>
      <p:sp>
        <p:nvSpPr>
          <p:cNvPr id="405" name="Google Shape;405;p82"/>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固有成方製劑</a:t>
            </a:r>
            <a:endParaRPr b="0" i="0" sz="4400" u="none" cap="none" strike="noStrike">
              <a:solidFill>
                <a:srgbClr val="000000"/>
              </a:solidFill>
              <a:latin typeface="Cambria"/>
              <a:ea typeface="Cambria"/>
              <a:cs typeface="Cambria"/>
              <a:sym typeface="Cambria"/>
            </a:endParaRPr>
          </a:p>
        </p:txBody>
      </p:sp>
      <p:sp>
        <p:nvSpPr>
          <p:cNvPr id="406" name="Google Shape;406;p82"/>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固有成方製劑：係指依中央衛生主管機關選定公告具有醫療效能之傳統中藥處方調製 (劑) 之方劑</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我國固有醫療習慣使用，具有療效之</a:t>
            </a:r>
            <a:r>
              <a:rPr b="0" i="1" lang="en-US" sz="3200" u="none" cap="none" strike="noStrike">
                <a:solidFill>
                  <a:srgbClr val="0000FF"/>
                </a:solidFill>
                <a:latin typeface="Times New Roman"/>
                <a:ea typeface="Times New Roman"/>
                <a:cs typeface="Times New Roman"/>
                <a:sym typeface="Times New Roman"/>
              </a:rPr>
              <a:t>中藥製劑</a:t>
            </a:r>
            <a:r>
              <a:rPr b="0" i="0" lang="en-US" sz="3200" u="none" cap="none" strike="noStrike">
                <a:solidFill>
                  <a:srgbClr val="0000FF"/>
                </a:solidFill>
                <a:latin typeface="Times New Roman"/>
                <a:ea typeface="Times New Roman"/>
                <a:cs typeface="Times New Roman"/>
                <a:sym typeface="Times New Roman"/>
              </a:rPr>
              <a:t>，並經中央衛生主管機關選定公佈者稱之為固有成方。</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調製(劑)成之丸、散、膏、丹稱為固有成方製劑</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 </a:t>
            </a:r>
            <a:endParaRPr b="0" i="0" sz="3200" u="none" cap="none" strike="noStrike">
              <a:solidFill>
                <a:srgbClr val="000000"/>
              </a:solidFill>
              <a:latin typeface="Cambria"/>
              <a:ea typeface="Cambria"/>
              <a:cs typeface="Cambria"/>
              <a:sym typeface="Cambria"/>
            </a:endParaRPr>
          </a:p>
        </p:txBody>
      </p:sp>
      <p:sp>
        <p:nvSpPr>
          <p:cNvPr id="407" name="Google Shape;407;p82"/>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1" name="Shape 411"/>
        <p:cNvGrpSpPr/>
        <p:nvPr/>
      </p:nvGrpSpPr>
      <p:grpSpPr>
        <a:xfrm>
          <a:off x="0" y="0"/>
          <a:ext cx="0" cy="0"/>
          <a:chOff x="0" y="0"/>
          <a:chExt cx="0" cy="0"/>
        </a:xfrm>
      </p:grpSpPr>
      <p:sp>
        <p:nvSpPr>
          <p:cNvPr id="412" name="Google Shape;412;p83"/>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偽藥</a:t>
            </a:r>
            <a:endParaRPr b="0" i="0" sz="4400" u="none" cap="none" strike="noStrike">
              <a:solidFill>
                <a:srgbClr val="000000"/>
              </a:solidFill>
              <a:latin typeface="Cambria"/>
              <a:ea typeface="Cambria"/>
              <a:cs typeface="Cambria"/>
              <a:sym typeface="Cambria"/>
            </a:endParaRPr>
          </a:p>
        </p:txBody>
      </p:sp>
      <p:sp>
        <p:nvSpPr>
          <p:cNvPr id="413" name="Google Shape;413;p83"/>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偽藥：係指藥品經稽查或檢驗有下列情形之一者</a:t>
            </a:r>
            <a:endParaRPr b="0" i="0" sz="3200" u="none" cap="none" strike="noStrike">
              <a:solidFill>
                <a:srgbClr val="000000"/>
              </a:solidFill>
              <a:latin typeface="Cambria"/>
              <a:ea typeface="Cambria"/>
              <a:cs typeface="Cambria"/>
              <a:sym typeface="Cambria"/>
            </a:endParaRPr>
          </a:p>
          <a:p>
            <a:pPr indent="0" lvl="0" marL="0" marR="0" rtl="0" algn="l">
              <a:lnSpc>
                <a:spcPct val="100000"/>
              </a:lnSpc>
              <a:spcBef>
                <a:spcPts val="0"/>
              </a:spcBef>
              <a:spcAft>
                <a:spcPts val="0"/>
              </a:spcAft>
              <a:buNone/>
            </a:pPr>
            <a:r>
              <a:rPr b="0" i="0" lang="en-US" sz="3200" u="none" cap="none" strike="noStrike">
                <a:solidFill>
                  <a:srgbClr val="0000FF"/>
                </a:solidFill>
                <a:latin typeface="Times New Roman"/>
                <a:ea typeface="Times New Roman"/>
                <a:cs typeface="Times New Roman"/>
                <a:sym typeface="Times New Roman"/>
              </a:rPr>
              <a:t>一、未經核准，擅自製造者</a:t>
            </a:r>
            <a:endParaRPr b="0" i="0" sz="3200" u="none" cap="none" strike="noStrike">
              <a:solidFill>
                <a:srgbClr val="000000"/>
              </a:solidFill>
              <a:latin typeface="Cambria"/>
              <a:ea typeface="Cambria"/>
              <a:cs typeface="Cambria"/>
              <a:sym typeface="Cambria"/>
            </a:endParaRPr>
          </a:p>
          <a:p>
            <a:pPr indent="0" lvl="0" marL="0" marR="0" rtl="0" algn="l">
              <a:lnSpc>
                <a:spcPct val="100000"/>
              </a:lnSpc>
              <a:spcBef>
                <a:spcPts val="0"/>
              </a:spcBef>
              <a:spcAft>
                <a:spcPts val="0"/>
              </a:spcAft>
              <a:buNone/>
            </a:pPr>
            <a:r>
              <a:rPr b="0" i="0" lang="en-US" sz="3200" u="none" cap="none" strike="noStrike">
                <a:solidFill>
                  <a:srgbClr val="0000FF"/>
                </a:solidFill>
                <a:latin typeface="Times New Roman"/>
                <a:ea typeface="Times New Roman"/>
                <a:cs typeface="Times New Roman"/>
                <a:sym typeface="Times New Roman"/>
              </a:rPr>
              <a:t>二、所含有效成分之名稱，與核准不符者</a:t>
            </a:r>
            <a:endParaRPr b="0" i="0" sz="3200" u="none" cap="none" strike="noStrike">
              <a:solidFill>
                <a:srgbClr val="000000"/>
              </a:solidFill>
              <a:latin typeface="Cambria"/>
              <a:ea typeface="Cambria"/>
              <a:cs typeface="Cambria"/>
              <a:sym typeface="Cambria"/>
            </a:endParaRPr>
          </a:p>
          <a:p>
            <a:pPr indent="0" lvl="0" marL="0" marR="0" rtl="0" algn="l">
              <a:lnSpc>
                <a:spcPct val="100000"/>
              </a:lnSpc>
              <a:spcBef>
                <a:spcPts val="0"/>
              </a:spcBef>
              <a:spcAft>
                <a:spcPts val="0"/>
              </a:spcAft>
              <a:buNone/>
            </a:pPr>
            <a:r>
              <a:rPr b="0" i="0" lang="en-US" sz="3200" u="none" cap="none" strike="noStrike">
                <a:solidFill>
                  <a:srgbClr val="0000FF"/>
                </a:solidFill>
                <a:latin typeface="Times New Roman"/>
                <a:ea typeface="Times New Roman"/>
                <a:cs typeface="Times New Roman"/>
                <a:sym typeface="Times New Roman"/>
              </a:rPr>
              <a:t>三、將他人產品抽換或摻雜者</a:t>
            </a:r>
            <a:endParaRPr b="0" i="0" sz="3200" u="none" cap="none" strike="noStrike">
              <a:solidFill>
                <a:srgbClr val="000000"/>
              </a:solidFill>
              <a:latin typeface="Cambria"/>
              <a:ea typeface="Cambria"/>
              <a:cs typeface="Cambria"/>
              <a:sym typeface="Cambria"/>
            </a:endParaRPr>
          </a:p>
          <a:p>
            <a:pPr indent="0" lvl="0" marL="0" marR="0" rtl="0" algn="l">
              <a:lnSpc>
                <a:spcPct val="100000"/>
              </a:lnSpc>
              <a:spcBef>
                <a:spcPts val="0"/>
              </a:spcBef>
              <a:spcAft>
                <a:spcPts val="0"/>
              </a:spcAft>
              <a:buNone/>
            </a:pPr>
            <a:r>
              <a:rPr b="0" i="0" lang="en-US" sz="3200" u="none" cap="none" strike="noStrike">
                <a:solidFill>
                  <a:srgbClr val="0000FF"/>
                </a:solidFill>
                <a:latin typeface="Times New Roman"/>
                <a:ea typeface="Times New Roman"/>
                <a:cs typeface="Times New Roman"/>
                <a:sym typeface="Times New Roman"/>
              </a:rPr>
              <a:t>四、塗改或更換有效期間之標示者</a:t>
            </a:r>
            <a:endParaRPr b="0" i="0" sz="3200" u="none" cap="none" strike="noStrike">
              <a:solidFill>
                <a:srgbClr val="000000"/>
              </a:solidFill>
              <a:latin typeface="Cambria"/>
              <a:ea typeface="Cambria"/>
              <a:cs typeface="Cambria"/>
              <a:sym typeface="Cambria"/>
            </a:endParaRPr>
          </a:p>
        </p:txBody>
      </p:sp>
      <p:sp>
        <p:nvSpPr>
          <p:cNvPr id="414" name="Google Shape;414;p83"/>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8" name="Shape 418"/>
        <p:cNvGrpSpPr/>
        <p:nvPr/>
      </p:nvGrpSpPr>
      <p:grpSpPr>
        <a:xfrm>
          <a:off x="0" y="0"/>
          <a:ext cx="0" cy="0"/>
          <a:chOff x="0" y="0"/>
          <a:chExt cx="0" cy="0"/>
        </a:xfrm>
      </p:grpSpPr>
      <p:sp>
        <p:nvSpPr>
          <p:cNvPr id="419" name="Google Shape;419;p84"/>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禁藥</a:t>
            </a:r>
            <a:endParaRPr b="0" i="0" sz="4400" u="none" cap="none" strike="noStrike">
              <a:solidFill>
                <a:srgbClr val="000000"/>
              </a:solidFill>
              <a:latin typeface="Cambria"/>
              <a:ea typeface="Cambria"/>
              <a:cs typeface="Cambria"/>
              <a:sym typeface="Cambria"/>
            </a:endParaRPr>
          </a:p>
        </p:txBody>
      </p:sp>
      <p:sp>
        <p:nvSpPr>
          <p:cNvPr id="420" name="Google Shape;420;p84"/>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禁藥：係指藥品有下列各款情形之一者：</a:t>
            </a:r>
            <a:endParaRPr b="0" i="0" sz="3200" u="none" cap="none" strike="noStrike">
              <a:solidFill>
                <a:srgbClr val="000000"/>
              </a:solidFill>
              <a:latin typeface="Cambria"/>
              <a:ea typeface="Cambria"/>
              <a:cs typeface="Cambria"/>
              <a:sym typeface="Cambria"/>
            </a:endParaRPr>
          </a:p>
          <a:p>
            <a:pPr indent="0" lvl="0" marL="0" marR="0" rtl="0" algn="l">
              <a:lnSpc>
                <a:spcPct val="100000"/>
              </a:lnSpc>
              <a:spcBef>
                <a:spcPts val="0"/>
              </a:spcBef>
              <a:spcAft>
                <a:spcPts val="0"/>
              </a:spcAft>
              <a:buNone/>
            </a:pPr>
            <a:r>
              <a:rPr b="0" i="0" lang="en-US" sz="3200" u="none" cap="none" strike="noStrike">
                <a:solidFill>
                  <a:srgbClr val="0000FF"/>
                </a:solidFill>
                <a:latin typeface="Times New Roman"/>
                <a:ea typeface="Times New Roman"/>
                <a:cs typeface="Times New Roman"/>
                <a:sym typeface="Times New Roman"/>
              </a:rPr>
              <a:t>一、經中央衛生主管機關明令公告禁止製造、調劑、輸入、輸出、販賣或陳列之毒害藥品。</a:t>
            </a:r>
            <a:endParaRPr b="0" i="0" sz="3200" u="none" cap="none" strike="noStrike">
              <a:solidFill>
                <a:srgbClr val="000000"/>
              </a:solidFill>
              <a:latin typeface="Cambria"/>
              <a:ea typeface="Cambria"/>
              <a:cs typeface="Cambria"/>
              <a:sym typeface="Cambria"/>
            </a:endParaRPr>
          </a:p>
          <a:p>
            <a:pPr indent="0" lvl="0" marL="0" marR="0" rtl="0" algn="l">
              <a:lnSpc>
                <a:spcPct val="100000"/>
              </a:lnSpc>
              <a:spcBef>
                <a:spcPts val="0"/>
              </a:spcBef>
              <a:spcAft>
                <a:spcPts val="0"/>
              </a:spcAft>
              <a:buNone/>
            </a:pPr>
            <a:r>
              <a:rPr b="0" i="0" lang="en-US" sz="3200" u="none" cap="none" strike="noStrike">
                <a:solidFill>
                  <a:srgbClr val="0000FF"/>
                </a:solidFill>
                <a:latin typeface="Times New Roman"/>
                <a:ea typeface="Times New Roman"/>
                <a:cs typeface="Times New Roman"/>
                <a:sym typeface="Times New Roman"/>
              </a:rPr>
              <a:t>二、未經核准擅自輸入之藥品。但旅客或隨交通工具服務人員攜帶自用藥品進口者，不在此限。</a:t>
            </a:r>
            <a:endParaRPr b="0" i="0" sz="3200" u="none" cap="none" strike="noStrike">
              <a:solidFill>
                <a:srgbClr val="000000"/>
              </a:solidFill>
              <a:latin typeface="Cambria"/>
              <a:ea typeface="Cambria"/>
              <a:cs typeface="Cambria"/>
              <a:sym typeface="Cambria"/>
            </a:endParaRPr>
          </a:p>
        </p:txBody>
      </p:sp>
      <p:sp>
        <p:nvSpPr>
          <p:cNvPr id="421" name="Google Shape;421;p84"/>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2" name="Shape 292"/>
        <p:cNvGrpSpPr/>
        <p:nvPr/>
      </p:nvGrpSpPr>
      <p:grpSpPr>
        <a:xfrm>
          <a:off x="0" y="0"/>
          <a:ext cx="0" cy="0"/>
          <a:chOff x="0" y="0"/>
          <a:chExt cx="0" cy="0"/>
        </a:xfrm>
      </p:grpSpPr>
      <p:sp>
        <p:nvSpPr>
          <p:cNvPr id="293" name="Google Shape;293;p67"/>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本次課程大綱與參考資料</a:t>
            </a:r>
            <a:endParaRPr b="0" i="0" sz="4400" u="none" cap="none" strike="noStrike">
              <a:solidFill>
                <a:srgbClr val="000000"/>
              </a:solidFill>
              <a:latin typeface="Cambria"/>
              <a:ea typeface="Cambria"/>
              <a:cs typeface="Cambria"/>
              <a:sym typeface="Cambria"/>
            </a:endParaRPr>
          </a:p>
        </p:txBody>
      </p:sp>
      <p:sp>
        <p:nvSpPr>
          <p:cNvPr id="294" name="Google Shape;294;p67"/>
          <p:cNvSpPr txBox="1"/>
          <p:nvPr/>
        </p:nvSpPr>
        <p:spPr>
          <a:xfrm>
            <a:off x="217080" y="1600200"/>
            <a:ext cx="867888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課程目標</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了解藥物基本定義</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了解藥品來源、規範與命名</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參考資料</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400"/>
              <a:buFont typeface="Arial"/>
              <a:buChar char="–"/>
            </a:pPr>
            <a:r>
              <a:rPr b="0" i="0" lang="en-US" sz="2400" u="none" cap="none" strike="noStrike">
                <a:solidFill>
                  <a:srgbClr val="000000"/>
                </a:solidFill>
                <a:latin typeface="Times New Roman"/>
                <a:ea typeface="Times New Roman"/>
                <a:cs typeface="Times New Roman"/>
                <a:sym typeface="Times New Roman"/>
              </a:rPr>
              <a:t>運動藥物學 第二版 許美智教授、詹貴惠教授編著 春橋田股份有限公司印行 (ISBN 986-81680-0-7)</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400"/>
              <a:buFont typeface="Arial"/>
              <a:buChar char="–"/>
            </a:pPr>
            <a:r>
              <a:rPr b="0" i="0" lang="en-US" sz="2400" u="none" cap="none" strike="noStrike">
                <a:solidFill>
                  <a:srgbClr val="000000"/>
                </a:solidFill>
                <a:latin typeface="Times New Roman"/>
                <a:ea typeface="Times New Roman"/>
                <a:cs typeface="Times New Roman"/>
                <a:sym typeface="Times New Roman"/>
              </a:rPr>
              <a:t>藥事法 相關條文</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400"/>
              <a:buFont typeface="Arial"/>
              <a:buChar char="–"/>
            </a:pPr>
            <a:r>
              <a:rPr b="0" i="0" lang="en-US" sz="2400" u="none" cap="none" strike="noStrike">
                <a:solidFill>
                  <a:srgbClr val="000000"/>
                </a:solidFill>
                <a:latin typeface="Times New Roman"/>
                <a:ea typeface="Times New Roman"/>
                <a:cs typeface="Times New Roman"/>
                <a:sym typeface="Times New Roman"/>
              </a:rPr>
              <a:t>World Anti-Doping Agency (WADA) </a:t>
            </a:r>
            <a:r>
              <a:rPr b="0" i="0" lang="en-US" sz="2400" u="sng" cap="none" strike="noStrike">
                <a:solidFill>
                  <a:schemeClr val="hlink"/>
                </a:solidFill>
                <a:latin typeface="Times New Roman"/>
                <a:ea typeface="Times New Roman"/>
                <a:cs typeface="Times New Roman"/>
                <a:sym typeface="Times New Roman"/>
                <a:hlinkClick r:id="rId3"/>
              </a:rPr>
              <a:t>https://www.wada-ama.org/</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400"/>
              <a:buFont typeface="Arial"/>
              <a:buChar char="–"/>
            </a:pPr>
            <a:r>
              <a:rPr b="0" i="0" lang="en-US" sz="2400" u="none" cap="none" strike="noStrike">
                <a:solidFill>
                  <a:srgbClr val="000000"/>
                </a:solidFill>
                <a:latin typeface="Times New Roman"/>
                <a:ea typeface="Times New Roman"/>
                <a:cs typeface="Times New Roman"/>
                <a:sym typeface="Times New Roman"/>
              </a:rPr>
              <a:t>藥物食品安全第556期 2016/05/13</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 </a:t>
            </a:r>
            <a:endParaRPr b="0" i="0" sz="2800" u="none" cap="none" strike="noStrike">
              <a:solidFill>
                <a:srgbClr val="000000"/>
              </a:solidFill>
              <a:latin typeface="Cambria"/>
              <a:ea typeface="Cambria"/>
              <a:cs typeface="Cambria"/>
              <a:sym typeface="Cambria"/>
            </a:endParaRPr>
          </a:p>
        </p:txBody>
      </p:sp>
      <p:sp>
        <p:nvSpPr>
          <p:cNvPr id="295" name="Google Shape;295;p67"/>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5" name="Shape 425"/>
        <p:cNvGrpSpPr/>
        <p:nvPr/>
      </p:nvGrpSpPr>
      <p:grpSpPr>
        <a:xfrm>
          <a:off x="0" y="0"/>
          <a:ext cx="0" cy="0"/>
          <a:chOff x="0" y="0"/>
          <a:chExt cx="0" cy="0"/>
        </a:xfrm>
      </p:grpSpPr>
      <p:sp>
        <p:nvSpPr>
          <p:cNvPr id="426" name="Google Shape;426;p85"/>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
        <p:nvSpPr>
          <p:cNvPr id="427" name="Google Shape;427;p85"/>
          <p:cNvSpPr txBox="1"/>
          <p:nvPr/>
        </p:nvSpPr>
        <p:spPr>
          <a:xfrm>
            <a:off x="0" y="333360"/>
            <a:ext cx="9144000" cy="79704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4400" u="none" cap="none" strike="noStrike">
                <a:solidFill>
                  <a:srgbClr val="0000FF"/>
                </a:solidFill>
                <a:latin typeface="Times New Roman"/>
                <a:ea typeface="Times New Roman"/>
                <a:cs typeface="Times New Roman"/>
                <a:sym typeface="Times New Roman"/>
              </a:rPr>
              <a:t>表、主管機關公告之禁藥</a:t>
            </a:r>
            <a:r>
              <a:rPr b="0" i="0" lang="en-US" sz="4400" u="none" cap="none" strike="noStrike">
                <a:solidFill>
                  <a:srgbClr val="0000FF"/>
                </a:solidFill>
                <a:latin typeface="Arial"/>
                <a:ea typeface="Arial"/>
                <a:cs typeface="Arial"/>
                <a:sym typeface="Arial"/>
              </a:rPr>
              <a:t> </a:t>
            </a:r>
            <a:endParaRPr b="0" i="0" sz="4400" u="none" cap="none" strike="noStrike">
              <a:solidFill>
                <a:srgbClr val="000000"/>
              </a:solidFill>
              <a:latin typeface="Cambria"/>
              <a:ea typeface="Cambria"/>
              <a:cs typeface="Cambria"/>
              <a:sym typeface="Cambria"/>
            </a:endParaRPr>
          </a:p>
        </p:txBody>
      </p:sp>
      <p:graphicFrame>
        <p:nvGraphicFramePr>
          <p:cNvPr id="428" name="Google Shape;428;p85"/>
          <p:cNvGraphicFramePr/>
          <p:nvPr/>
        </p:nvGraphicFramePr>
        <p:xfrm>
          <a:off x="162720" y="1330920"/>
          <a:ext cx="3000000" cy="3000000"/>
        </p:xfrm>
        <a:graphic>
          <a:graphicData uri="http://schemas.openxmlformats.org/drawingml/2006/table">
            <a:tbl>
              <a:tblPr>
                <a:noFill/>
                <a:tableStyleId>{FAA07981-BA27-46F7-A45C-D50147F692FD}</a:tableStyleId>
              </a:tblPr>
              <a:tblGrid>
                <a:gridCol w="1947600"/>
                <a:gridCol w="2369525"/>
                <a:gridCol w="4501800"/>
              </a:tblGrid>
              <a:tr h="443525">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成    分</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禁 用 範 圍</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原    因</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677150">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aminopyrine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口服製劑及栓劑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致癌、顆粒性白血球缺乏、血性惡液質</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887050">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amphetamine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成分禁用</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成癮性、依賴性、耐藥性、精神障礙等</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443525">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chinoform</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成分禁用</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亞急性視神經脊髓炎</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443525">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furazolidone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成分禁用</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致癌</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677150">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kebuzone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成分禁用</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血液病、過敏、肝腎機能障害、消化性潰瘍、浮腫</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887050">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methapyrilene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成分禁用</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致癌</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678600">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nifenazone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成分禁用</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血液病、過敏、肝腎機能障害、消化性潰瘍、浮腫</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3" name="Shape 433"/>
        <p:cNvGrpSpPr/>
        <p:nvPr/>
      </p:nvGrpSpPr>
      <p:grpSpPr>
        <a:xfrm>
          <a:off x="0" y="0"/>
          <a:ext cx="0" cy="0"/>
          <a:chOff x="0" y="0"/>
          <a:chExt cx="0" cy="0"/>
        </a:xfrm>
      </p:grpSpPr>
      <p:sp>
        <p:nvSpPr>
          <p:cNvPr id="434" name="Google Shape;434;p86"/>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管制藥品</a:t>
            </a:r>
            <a:endParaRPr b="0" i="0" sz="4400" u="none" cap="none" strike="noStrike">
              <a:solidFill>
                <a:srgbClr val="000000"/>
              </a:solidFill>
              <a:latin typeface="Cambria"/>
              <a:ea typeface="Cambria"/>
              <a:cs typeface="Cambria"/>
              <a:sym typeface="Cambria"/>
            </a:endParaRPr>
          </a:p>
        </p:txBody>
      </p:sp>
      <p:sp>
        <p:nvSpPr>
          <p:cNvPr id="435" name="Google Shape;435;p86"/>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600"/>
              <a:buFont typeface="Arial"/>
              <a:buChar char="•"/>
            </a:pPr>
            <a:r>
              <a:rPr b="0" i="0" lang="en-US" sz="3600" u="none" cap="none" strike="noStrike">
                <a:solidFill>
                  <a:srgbClr val="0000FF"/>
                </a:solidFill>
                <a:latin typeface="Times New Roman"/>
                <a:ea typeface="Times New Roman"/>
                <a:cs typeface="Times New Roman"/>
                <a:sym typeface="Times New Roman"/>
              </a:rPr>
              <a:t>管制藥品：係指管制藥品管理條例第三條規定所稱之管制藥品</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600"/>
              <a:buFont typeface="Arial"/>
              <a:buChar char="•"/>
            </a:pPr>
            <a:r>
              <a:rPr b="0" i="0" lang="en-US" sz="3600" u="none" cap="none" strike="noStrike">
                <a:solidFill>
                  <a:srgbClr val="0000FF"/>
                </a:solidFill>
                <a:latin typeface="Times New Roman"/>
                <a:ea typeface="Times New Roman"/>
                <a:cs typeface="Times New Roman"/>
                <a:sym typeface="Times New Roman"/>
              </a:rPr>
              <a:t>特性</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Times New Roman"/>
                <a:ea typeface="Times New Roman"/>
                <a:cs typeface="Times New Roman"/>
                <a:sym typeface="Times New Roman"/>
              </a:rPr>
              <a:t>使用後會產生習慣性、依賴性之製劑及其原料，因此受到法律約束之藥物 </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Times New Roman"/>
                <a:ea typeface="Times New Roman"/>
                <a:cs typeface="Times New Roman"/>
                <a:sym typeface="Times New Roman"/>
              </a:rPr>
              <a:t>例子：麻醉性止痛劑 (例如 morphine、codeine) 、麻黃鹼  (ephedrine)</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Times New Roman"/>
                <a:ea typeface="Times New Roman"/>
                <a:cs typeface="Times New Roman"/>
                <a:sym typeface="Times New Roman"/>
              </a:rPr>
              <a:t> </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600"/>
              <a:buFont typeface="Arial"/>
              <a:buChar char="•"/>
            </a:pPr>
            <a:r>
              <a:rPr b="0" i="0" lang="en-US" sz="3600" u="none" cap="none" strike="noStrike">
                <a:solidFill>
                  <a:srgbClr val="0000FF"/>
                </a:solidFill>
                <a:latin typeface="Times New Roman"/>
                <a:ea typeface="Times New Roman"/>
                <a:cs typeface="Times New Roman"/>
                <a:sym typeface="Times New Roman"/>
              </a:rPr>
              <a:t> </a:t>
            </a:r>
            <a:endParaRPr b="0" i="0" sz="3200" u="none" cap="none" strike="noStrike">
              <a:solidFill>
                <a:srgbClr val="000000"/>
              </a:solidFill>
              <a:latin typeface="Cambria"/>
              <a:ea typeface="Cambria"/>
              <a:cs typeface="Cambria"/>
              <a:sym typeface="Cambria"/>
            </a:endParaRPr>
          </a:p>
        </p:txBody>
      </p:sp>
      <p:sp>
        <p:nvSpPr>
          <p:cNvPr id="436" name="Google Shape;436;p86"/>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0" name="Shape 440"/>
        <p:cNvGrpSpPr/>
        <p:nvPr/>
      </p:nvGrpSpPr>
      <p:grpSpPr>
        <a:xfrm>
          <a:off x="0" y="0"/>
          <a:ext cx="0" cy="0"/>
          <a:chOff x="0" y="0"/>
          <a:chExt cx="0" cy="0"/>
        </a:xfrm>
      </p:grpSpPr>
      <p:sp>
        <p:nvSpPr>
          <p:cNvPr id="441" name="Google Shape;441;p87"/>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graphicFrame>
        <p:nvGraphicFramePr>
          <p:cNvPr id="442" name="Google Shape;442;p87"/>
          <p:cNvGraphicFramePr/>
          <p:nvPr/>
        </p:nvGraphicFramePr>
        <p:xfrm>
          <a:off x="457200" y="1600200"/>
          <a:ext cx="3000000" cy="3000000"/>
        </p:xfrm>
        <a:graphic>
          <a:graphicData uri="http://schemas.openxmlformats.org/drawingml/2006/table">
            <a:tbl>
              <a:tblPr>
                <a:noFill/>
                <a:tableStyleId>{FAA07981-BA27-46F7-A45C-D50147F692FD}</a:tableStyleId>
              </a:tblPr>
              <a:tblGrid>
                <a:gridCol w="4038475"/>
              </a:tblGrid>
              <a:tr h="493550">
                <a:tc>
                  <a:txBody>
                    <a:bodyPr>
                      <a:noAutofit/>
                    </a:bodyPr>
                    <a:lstStyle/>
                    <a:p>
                      <a:pPr indent="-343080" lvl="0" marL="34308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品項</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4078450">
                <a:tc>
                  <a:txBody>
                    <a:bodyPr>
                      <a:noAutofit/>
                    </a:bodyPr>
                    <a:lstStyle/>
                    <a:p>
                      <a:pPr indent="-343080" lvl="0" marL="34308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乙醯托啡因(Acetorphine)</a:t>
                      </a:r>
                      <a:endParaRPr b="0" sz="1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古柯鹼(Cocaine)</a:t>
                      </a:r>
                      <a:endParaRPr b="0" sz="1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二氫去氧嗎啡(Desomorphine)</a:t>
                      </a:r>
                      <a:endParaRPr b="0" sz="1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二氫愛托啡因(Dihydroetorphine)</a:t>
                      </a:r>
                      <a:endParaRPr b="0" sz="1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愛托啡因(Etorphine)</a:t>
                      </a:r>
                      <a:endParaRPr b="0" sz="1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海洛因(Heroin)</a:t>
                      </a:r>
                      <a:endParaRPr b="0" sz="1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酚派丙酮(Ketobemidone)</a:t>
                      </a:r>
                      <a:endParaRPr b="0" sz="1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鴉片(阿片)(Opium)</a:t>
                      </a:r>
                      <a:endParaRPr b="0" sz="1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嗎啡(Morphine)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bl>
          </a:graphicData>
        </a:graphic>
      </p:graphicFrame>
      <p:graphicFrame>
        <p:nvGraphicFramePr>
          <p:cNvPr id="443" name="Google Shape;443;p87"/>
          <p:cNvGraphicFramePr/>
          <p:nvPr/>
        </p:nvGraphicFramePr>
        <p:xfrm>
          <a:off x="4648320" y="1600200"/>
          <a:ext cx="3000000" cy="3000000"/>
        </p:xfrm>
        <a:graphic>
          <a:graphicData uri="http://schemas.openxmlformats.org/drawingml/2006/table">
            <a:tbl>
              <a:tblPr>
                <a:noFill/>
                <a:tableStyleId>{FAA07981-BA27-46F7-A45C-D50147F692FD}</a:tableStyleId>
              </a:tblPr>
              <a:tblGrid>
                <a:gridCol w="4038475"/>
              </a:tblGrid>
              <a:tr h="518750">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品項</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3687475">
                <a:tc>
                  <a:txBody>
                    <a:bodyPr>
                      <a:noAutofit/>
                    </a:bodyPr>
                    <a:lstStyle/>
                    <a:p>
                      <a:pPr indent="-152400" lvl="0" marL="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麻黃鹼  (Ephedrine)</a:t>
                      </a:r>
                      <a:endParaRPr b="0" sz="1800" u="none" cap="none" strike="noStrike">
                        <a:solidFill>
                          <a:srgbClr val="000000"/>
                        </a:solidFill>
                        <a:latin typeface="Cambria"/>
                        <a:ea typeface="Cambria"/>
                        <a:cs typeface="Cambria"/>
                        <a:sym typeface="Cambria"/>
                      </a:endParaRPr>
                    </a:p>
                    <a:p>
                      <a:pPr indent="-152400" lvl="0" marL="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麥角新鹼  (Ergometrine)</a:t>
                      </a:r>
                      <a:endParaRPr b="0" sz="1800" u="none" cap="none" strike="noStrike">
                        <a:solidFill>
                          <a:srgbClr val="000000"/>
                        </a:solidFill>
                        <a:latin typeface="Cambria"/>
                        <a:ea typeface="Cambria"/>
                        <a:cs typeface="Cambria"/>
                        <a:sym typeface="Cambria"/>
                      </a:endParaRPr>
                    </a:p>
                    <a:p>
                      <a:pPr indent="-152400" lvl="0" marL="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麥角氨鹼  (Ergotamine)</a:t>
                      </a:r>
                      <a:endParaRPr b="0" sz="1800" u="none" cap="none" strike="noStrike">
                        <a:solidFill>
                          <a:srgbClr val="000000"/>
                        </a:solidFill>
                        <a:latin typeface="Cambria"/>
                        <a:ea typeface="Cambria"/>
                        <a:cs typeface="Cambria"/>
                        <a:sym typeface="Cambria"/>
                      </a:endParaRPr>
                    </a:p>
                    <a:p>
                      <a:pPr indent="-152400" lvl="0" marL="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麥角酸  (Lysergic acid)</a:t>
                      </a:r>
                      <a:endParaRPr b="0" sz="1800" u="none" cap="none" strike="noStrike">
                        <a:solidFill>
                          <a:srgbClr val="000000"/>
                        </a:solidFill>
                        <a:latin typeface="Cambria"/>
                        <a:ea typeface="Cambria"/>
                        <a:cs typeface="Cambria"/>
                        <a:sym typeface="Cambria"/>
                      </a:endParaRPr>
                    </a:p>
                    <a:p>
                      <a:pPr indent="-152400" lvl="0" marL="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甲基麻黃鹼  (Methylephedrine)</a:t>
                      </a:r>
                      <a:endParaRPr b="0" sz="1800" u="none" cap="none" strike="noStrike">
                        <a:solidFill>
                          <a:srgbClr val="000000"/>
                        </a:solidFill>
                        <a:latin typeface="Cambria"/>
                        <a:ea typeface="Cambria"/>
                        <a:cs typeface="Cambria"/>
                        <a:sym typeface="Cambria"/>
                      </a:endParaRPr>
                    </a:p>
                    <a:p>
                      <a:pPr indent="-152400" lvl="0" marL="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去甲基麻黃鹼  (Phenylpropanolamine)</a:t>
                      </a:r>
                      <a:endParaRPr b="0" sz="1800" u="none" cap="none" strike="noStrike">
                        <a:solidFill>
                          <a:srgbClr val="000000"/>
                        </a:solidFill>
                        <a:latin typeface="Cambria"/>
                        <a:ea typeface="Cambria"/>
                        <a:cs typeface="Cambria"/>
                        <a:sym typeface="Cambria"/>
                      </a:endParaRPr>
                    </a:p>
                    <a:p>
                      <a:pPr indent="-152400" lvl="0" marL="0" marR="0" rtl="0" algn="l">
                        <a:lnSpc>
                          <a:spcPct val="100000"/>
                        </a:lnSpc>
                        <a:spcBef>
                          <a:spcPts val="0"/>
                        </a:spcBef>
                        <a:spcAft>
                          <a:spcPts val="0"/>
                        </a:spcAft>
                        <a:buClr>
                          <a:srgbClr val="000000"/>
                        </a:buClr>
                        <a:buSzPts val="2400"/>
                        <a:buFont typeface="Noto Sans Symbols"/>
                        <a:buAutoNum type="arabicPeriod"/>
                      </a:pPr>
                      <a:r>
                        <a:rPr b="0" lang="en-US" sz="2400" u="none" cap="none" strike="noStrike">
                          <a:solidFill>
                            <a:srgbClr val="000000"/>
                          </a:solidFill>
                          <a:latin typeface="Times New Roman"/>
                          <a:ea typeface="Times New Roman"/>
                          <a:cs typeface="Times New Roman"/>
                          <a:sym typeface="Times New Roman"/>
                        </a:rPr>
                        <a:t>假麻黃鹼  (Pseudoephedrine)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bl>
          </a:graphicData>
        </a:graphic>
      </p:graphicFrame>
      <p:sp>
        <p:nvSpPr>
          <p:cNvPr id="444" name="Google Shape;444;p87"/>
          <p:cNvSpPr txBox="1"/>
          <p:nvPr/>
        </p:nvSpPr>
        <p:spPr>
          <a:xfrm>
            <a:off x="457200" y="549360"/>
            <a:ext cx="4038480" cy="89244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2400" u="none" cap="none" strike="noStrike">
                <a:solidFill>
                  <a:srgbClr val="000000"/>
                </a:solidFill>
                <a:latin typeface="Times New Roman"/>
                <a:ea typeface="Times New Roman"/>
                <a:cs typeface="Times New Roman"/>
                <a:sym typeface="Times New Roman"/>
              </a:rPr>
              <a:t>表格 第一級管制藥品(包括其鹽類)</a:t>
            </a:r>
            <a:r>
              <a:rPr b="0" i="0" lang="en-US" sz="2800" u="none" cap="none" strike="noStrike">
                <a:solidFill>
                  <a:srgbClr val="000000"/>
                </a:solidFill>
                <a:latin typeface="Times New Roman"/>
                <a:ea typeface="Times New Roman"/>
                <a:cs typeface="Times New Roman"/>
                <a:sym typeface="Times New Roman"/>
              </a:rPr>
              <a:t> </a:t>
            </a:r>
            <a:endParaRPr b="0" i="0" sz="1800" u="none" cap="none" strike="noStrike">
              <a:solidFill>
                <a:srgbClr val="000000"/>
              </a:solidFill>
              <a:latin typeface="Cambria"/>
              <a:ea typeface="Cambria"/>
              <a:cs typeface="Cambria"/>
              <a:sym typeface="Cambria"/>
            </a:endParaRPr>
          </a:p>
        </p:txBody>
      </p:sp>
      <p:sp>
        <p:nvSpPr>
          <p:cNvPr id="445" name="Google Shape;445;p87"/>
          <p:cNvSpPr txBox="1"/>
          <p:nvPr/>
        </p:nvSpPr>
        <p:spPr>
          <a:xfrm>
            <a:off x="4643280" y="549360"/>
            <a:ext cx="4043520" cy="8308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2400" u="none" cap="none" strike="noStrike">
                <a:solidFill>
                  <a:srgbClr val="000000"/>
                </a:solidFill>
                <a:latin typeface="Times New Roman"/>
                <a:ea typeface="Times New Roman"/>
                <a:cs typeface="Times New Roman"/>
                <a:sym typeface="Times New Roman"/>
              </a:rPr>
              <a:t>表格 第四級管制藥品原料藥(包括其鹽類)</a:t>
            </a:r>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9" name="Shape 449"/>
        <p:cNvGrpSpPr/>
        <p:nvPr/>
      </p:nvGrpSpPr>
      <p:grpSpPr>
        <a:xfrm>
          <a:off x="0" y="0"/>
          <a:ext cx="0" cy="0"/>
          <a:chOff x="0" y="0"/>
          <a:chExt cx="0" cy="0"/>
        </a:xfrm>
      </p:grpSpPr>
      <p:graphicFrame>
        <p:nvGraphicFramePr>
          <p:cNvPr id="450" name="Google Shape;450;p88"/>
          <p:cNvGraphicFramePr/>
          <p:nvPr/>
        </p:nvGraphicFramePr>
        <p:xfrm>
          <a:off x="532440" y="411480"/>
          <a:ext cx="3000000" cy="3000000"/>
        </p:xfrm>
        <a:graphic>
          <a:graphicData uri="http://schemas.openxmlformats.org/drawingml/2006/table">
            <a:tbl>
              <a:tblPr>
                <a:noFill/>
                <a:tableStyleId>{FAA07981-BA27-46F7-A45C-D50147F692FD}</a:tableStyleId>
              </a:tblPr>
              <a:tblGrid>
                <a:gridCol w="6072475"/>
                <a:gridCol w="2007000"/>
              </a:tblGrid>
              <a:tr h="364675">
                <a:tc>
                  <a:txBody>
                    <a:bodyPr>
                      <a:noAutofit/>
                    </a:bodyPr>
                    <a:lstStyle/>
                    <a:p>
                      <a:pPr indent="-216000" lvl="0" marL="216000" marR="0" rtl="0" algn="l">
                        <a:spcBef>
                          <a:spcPts val="0"/>
                        </a:spcBef>
                        <a:spcAft>
                          <a:spcPts val="0"/>
                        </a:spcAft>
                        <a:buClr>
                          <a:srgbClr val="000000"/>
                        </a:buClr>
                        <a:buSzPts val="1080"/>
                        <a:buFont typeface="Noto Sans Symbols"/>
                        <a:buChar char="●"/>
                      </a:pPr>
                      <a:r>
                        <a:rPr b="0" lang="en-US" sz="2400" u="none" cap="none" strike="noStrike">
                          <a:solidFill>
                            <a:srgbClr val="000000"/>
                          </a:solidFill>
                          <a:latin typeface="Cambria"/>
                          <a:ea typeface="Cambria"/>
                          <a:cs typeface="Cambria"/>
                          <a:sym typeface="Cambria"/>
                        </a:rPr>
                        <a:t>管制藥品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l">
                        <a:spcBef>
                          <a:spcPts val="0"/>
                        </a:spcBef>
                        <a:spcAft>
                          <a:spcPts val="0"/>
                        </a:spcAft>
                        <a:buClr>
                          <a:srgbClr val="000000"/>
                        </a:buClr>
                        <a:buSzPts val="1080"/>
                        <a:buFont typeface="Noto Sans Symbols"/>
                        <a:buChar char="●"/>
                      </a:pPr>
                      <a:r>
                        <a:rPr b="1" lang="en-US" sz="2400" u="none" cap="none" strike="noStrike">
                          <a:solidFill>
                            <a:srgbClr val="000000"/>
                          </a:solidFill>
                          <a:latin typeface="Calibri"/>
                          <a:ea typeface="Calibri"/>
                          <a:cs typeface="Calibri"/>
                          <a:sym typeface="Calibri"/>
                        </a:rPr>
                        <a:t>運動禁藥類別</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第一級</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0" lvl="0" marL="0">
                        <a:spcBef>
                          <a:spcPts val="0"/>
                        </a:spcBef>
                        <a:spcAft>
                          <a:spcPts val="0"/>
                        </a:spcAft>
                        <a:buNone/>
                      </a:pPr>
                      <a:r>
                        <a:t/>
                      </a:r>
                      <a:endParaRPr/>
                    </a:p>
                  </a:txBody>
                  <a:tcPr marT="91425" marB="91425" marR="91425" marL="91425">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1" lang="en-US" sz="1800" u="none" cap="none" strike="noStrike">
                          <a:solidFill>
                            <a:srgbClr val="F2F2F2"/>
                          </a:solidFill>
                          <a:latin typeface="Calibri"/>
                          <a:ea typeface="Calibri"/>
                          <a:cs typeface="Calibri"/>
                          <a:sym typeface="Calibri"/>
                        </a:rPr>
                        <a:t>古柯鹼 (cocaine)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非特定興奮劑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1" lang="en-US" sz="1800" u="none" cap="none" strike="noStrike">
                          <a:solidFill>
                            <a:srgbClr val="F2F2F2"/>
                          </a:solidFill>
                          <a:latin typeface="Calibri"/>
                          <a:ea typeface="Calibri"/>
                          <a:cs typeface="Calibri"/>
                          <a:sym typeface="Calibri"/>
                        </a:rPr>
                        <a:t>海洛因 (heroin)</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1" lang="en-US" sz="1800" u="none" cap="none" strike="noStrike">
                          <a:solidFill>
                            <a:srgbClr val="F2F2F2"/>
                          </a:solidFill>
                          <a:latin typeface="Calibri"/>
                          <a:ea typeface="Calibri"/>
                          <a:cs typeface="Calibri"/>
                          <a:sym typeface="Calibri"/>
                        </a:rPr>
                        <a:t>鴉片 (opium)</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1" lang="en-US" sz="1800" u="none" cap="none" strike="noStrike">
                          <a:solidFill>
                            <a:srgbClr val="F2F2F2"/>
                          </a:solidFill>
                          <a:latin typeface="Calibri"/>
                          <a:ea typeface="Calibri"/>
                          <a:cs typeface="Calibri"/>
                          <a:sym typeface="Calibri"/>
                        </a:rPr>
                        <a:t>嗎啡 (morphine)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第二級</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0" lvl="0" marL="0">
                        <a:spcBef>
                          <a:spcPts val="0"/>
                        </a:spcBef>
                        <a:spcAft>
                          <a:spcPts val="0"/>
                        </a:spcAft>
                        <a:buNone/>
                      </a:pPr>
                      <a:r>
                        <a:t/>
                      </a:r>
                      <a:endParaRPr/>
                    </a:p>
                  </a:txBody>
                  <a:tcPr marT="91425" marB="91425" marR="91425" marL="91425">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丁基原啡因 (buprenorphine)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大麻 (cannabis, marijuana, marihuana)</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大麻類</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古柯 (coca)</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非特定興奮劑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古柯葉 (coca leaves)</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非特定興奮劑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安非他命 (dexamphetamine)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非特定興奮劑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右旋嗎拉密特 (dextromoramide)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二氫嗎啡酮 (hydromorphone)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甲基安非他命 (rr叫lamphetamine)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非特定興奮劑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罌粟 (opium poppy)</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二氫嗎啡酮(oxymorphone)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1" lang="en-US" sz="1800" u="none" cap="none" strike="noStrike">
                          <a:solidFill>
                            <a:srgbClr val="F2F2F2"/>
                          </a:solidFill>
                          <a:latin typeface="Calibri"/>
                          <a:ea typeface="Calibri"/>
                          <a:cs typeface="Calibri"/>
                          <a:sym typeface="Calibri"/>
                        </a:rPr>
                        <a:t>羥</a:t>
                      </a:r>
                      <a:r>
                        <a:rPr b="0" lang="en-US" sz="1800" u="none" cap="none" strike="noStrike">
                          <a:solidFill>
                            <a:srgbClr val="F2F2F2"/>
                          </a:solidFill>
                          <a:latin typeface="Cambria"/>
                          <a:ea typeface="Cambria"/>
                          <a:cs typeface="Cambria"/>
                          <a:sym typeface="Cambria"/>
                        </a:rPr>
                        <a:t>二氫可待因酮(oxycodone)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罌粟草 (poppy straw)</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罌粟草膏 (poppy straw concentrate)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32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配西汀 (pethidine)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5400">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潘他唑新 (pentazocine)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麻醉藥品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bl>
          </a:graphicData>
        </a:graphic>
      </p:graphicFrame>
      <p:sp>
        <p:nvSpPr>
          <p:cNvPr id="451" name="Google Shape;451;p88"/>
          <p:cNvSpPr/>
          <p:nvPr/>
        </p:nvSpPr>
        <p:spPr>
          <a:xfrm>
            <a:off x="485640" y="-15480"/>
            <a:ext cx="1098000" cy="457560"/>
          </a:xfrm>
          <a:custGeom>
            <a:rect b="b" l="l" r="r" t="t"/>
            <a:pathLst>
              <a:path extrusionOk="0" h="21600" w="21600">
                <a:moveTo>
                  <a:pt x="0" y="0"/>
                </a:moveTo>
                <a:lnTo>
                  <a:pt x="21600" y="0"/>
                </a:lnTo>
                <a:lnTo>
                  <a:pt x="21600" y="21600"/>
                </a:lnTo>
                <a:lnTo>
                  <a:pt x="0" y="21600"/>
                </a:lnTo>
                <a:close/>
              </a:path>
            </a:pathLst>
          </a:cu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2400" u="none" cap="none" strike="noStrike">
                <a:solidFill>
                  <a:srgbClr val="000000"/>
                </a:solidFill>
                <a:latin typeface="Calibri"/>
                <a:ea typeface="Calibri"/>
                <a:cs typeface="Calibri"/>
                <a:sym typeface="Calibri"/>
              </a:rPr>
              <a:t>表、屬運動禁藥之管制藥品	</a:t>
            </a:r>
            <a:endParaRPr b="0" i="0" sz="1800" u="none" cap="none" strike="noStrike">
              <a:solidFill>
                <a:srgbClr val="000000"/>
              </a:solidFill>
              <a:latin typeface="Cambria"/>
              <a:ea typeface="Cambria"/>
              <a:cs typeface="Cambria"/>
              <a:sym typeface="Cambria"/>
            </a:endParaRPr>
          </a:p>
        </p:txBody>
      </p:sp>
      <p:sp>
        <p:nvSpPr>
          <p:cNvPr id="452" name="Google Shape;452;p88"/>
          <p:cNvSpPr txBox="1"/>
          <p:nvPr/>
        </p:nvSpPr>
        <p:spPr>
          <a:xfrm>
            <a:off x="7010280" y="635544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6" name="Shape 456"/>
        <p:cNvGrpSpPr/>
        <p:nvPr/>
      </p:nvGrpSpPr>
      <p:grpSpPr>
        <a:xfrm>
          <a:off x="0" y="0"/>
          <a:ext cx="0" cy="0"/>
          <a:chOff x="0" y="0"/>
          <a:chExt cx="0" cy="0"/>
        </a:xfrm>
      </p:grpSpPr>
      <p:sp>
        <p:nvSpPr>
          <p:cNvPr id="457" name="Google Shape;457;p89"/>
          <p:cNvSpPr/>
          <p:nvPr/>
        </p:nvSpPr>
        <p:spPr>
          <a:xfrm>
            <a:off x="457200" y="910080"/>
            <a:ext cx="2012400" cy="457560"/>
          </a:xfrm>
          <a:custGeom>
            <a:rect b="b" l="l" r="r" t="t"/>
            <a:pathLst>
              <a:path extrusionOk="0" h="21600" w="21600">
                <a:moveTo>
                  <a:pt x="0" y="0"/>
                </a:moveTo>
                <a:lnTo>
                  <a:pt x="21600" y="0"/>
                </a:lnTo>
                <a:lnTo>
                  <a:pt x="21600" y="21600"/>
                </a:lnTo>
                <a:lnTo>
                  <a:pt x="0" y="21600"/>
                </a:lnTo>
                <a:close/>
              </a:path>
            </a:pathLst>
          </a:cu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2400" u="none" cap="none" strike="noStrike">
                <a:solidFill>
                  <a:srgbClr val="000000"/>
                </a:solidFill>
                <a:latin typeface="Calibri"/>
                <a:ea typeface="Calibri"/>
                <a:cs typeface="Calibri"/>
                <a:sym typeface="Calibri"/>
              </a:rPr>
              <a:t>表、屬運動禁藥之管制藥品 (續)	</a:t>
            </a:r>
            <a:endParaRPr b="0" i="0" sz="1800" u="none" cap="none" strike="noStrike">
              <a:solidFill>
                <a:srgbClr val="000000"/>
              </a:solidFill>
              <a:latin typeface="Cambria"/>
              <a:ea typeface="Cambria"/>
              <a:cs typeface="Cambria"/>
              <a:sym typeface="Cambria"/>
            </a:endParaRPr>
          </a:p>
        </p:txBody>
      </p:sp>
      <p:graphicFrame>
        <p:nvGraphicFramePr>
          <p:cNvPr id="458" name="Google Shape;458;p89"/>
          <p:cNvGraphicFramePr/>
          <p:nvPr/>
        </p:nvGraphicFramePr>
        <p:xfrm>
          <a:off x="457200" y="1508760"/>
          <a:ext cx="3000000" cy="3000000"/>
        </p:xfrm>
        <a:graphic>
          <a:graphicData uri="http://schemas.openxmlformats.org/drawingml/2006/table">
            <a:tbl>
              <a:tblPr>
                <a:noFill/>
                <a:tableStyleId>{FAA07981-BA27-46F7-A45C-D50147F692FD}</a:tableStyleId>
              </a:tblPr>
              <a:tblGrid>
                <a:gridCol w="6185525"/>
                <a:gridCol w="2044075"/>
              </a:tblGrid>
              <a:tr h="366125">
                <a:tc>
                  <a:txBody>
                    <a:bodyPr>
                      <a:noAutofit/>
                    </a:bodyPr>
                    <a:lstStyle/>
                    <a:p>
                      <a:pPr indent="-216000" lvl="0" marL="216000" marR="0" rtl="0" algn="l">
                        <a:spcBef>
                          <a:spcPts val="0"/>
                        </a:spcBef>
                        <a:spcAft>
                          <a:spcPts val="0"/>
                        </a:spcAft>
                        <a:buClr>
                          <a:srgbClr val="000000"/>
                        </a:buClr>
                        <a:buSzPts val="1080"/>
                        <a:buFont typeface="Noto Sans Symbols"/>
                        <a:buChar char="●"/>
                      </a:pPr>
                      <a:r>
                        <a:rPr b="1" lang="en-US" sz="2400" u="none" cap="none" strike="noStrike">
                          <a:solidFill>
                            <a:srgbClr val="000000"/>
                          </a:solidFill>
                          <a:latin typeface="Calibri"/>
                          <a:ea typeface="Calibri"/>
                          <a:cs typeface="Calibri"/>
                          <a:sym typeface="Calibri"/>
                        </a:rPr>
                        <a:t>管制藥品</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l">
                        <a:spcBef>
                          <a:spcPts val="0"/>
                        </a:spcBef>
                        <a:spcAft>
                          <a:spcPts val="0"/>
                        </a:spcAft>
                        <a:buClr>
                          <a:srgbClr val="000000"/>
                        </a:buClr>
                        <a:buSzPts val="1080"/>
                        <a:buFont typeface="Noto Sans Symbols"/>
                        <a:buChar char="●"/>
                      </a:pPr>
                      <a:r>
                        <a:rPr b="1" lang="en-US" sz="2400" u="none" cap="none" strike="noStrike">
                          <a:solidFill>
                            <a:srgbClr val="000000"/>
                          </a:solidFill>
                          <a:latin typeface="Calibri"/>
                          <a:ea typeface="Calibri"/>
                          <a:cs typeface="Calibri"/>
                          <a:sym typeface="Calibri"/>
                        </a:rPr>
                        <a:t>運動禁藥類別</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第三級</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 </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1" lang="en-US" sz="1800" u="none" cap="none" strike="noStrike">
                          <a:solidFill>
                            <a:srgbClr val="F2F2F2"/>
                          </a:solidFill>
                          <a:latin typeface="Calibri"/>
                          <a:ea typeface="Calibri"/>
                          <a:cs typeface="Calibri"/>
                          <a:sym typeface="Calibri"/>
                        </a:rPr>
                        <a:t>去甲假麻黃鹼 (cathine, norpseudoephedrine)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1" lang="en-US" sz="1800" u="none" cap="none" strike="noStrike">
                          <a:solidFill>
                            <a:srgbClr val="F2F2F2"/>
                          </a:solidFill>
                          <a:latin typeface="Calibri"/>
                          <a:ea typeface="Calibri"/>
                          <a:cs typeface="Calibri"/>
                          <a:sym typeface="Calibri"/>
                        </a:rPr>
                        <a:t>派醋甲酯 (methylphenidate)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第四級</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 </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1" lang="en-US" sz="1800" u="none" cap="none" strike="noStrike">
                          <a:solidFill>
                            <a:srgbClr val="F2F2F2"/>
                          </a:solidFill>
                          <a:latin typeface="Calibri"/>
                          <a:ea typeface="Calibri"/>
                          <a:cs typeface="Calibri"/>
                          <a:sym typeface="Calibri"/>
                        </a:rPr>
                        <a:t>美舒卡 (mesocarb)</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非特定興奮劑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1" lang="en-US" sz="1800" u="none" cap="none" strike="noStrike">
                          <a:solidFill>
                            <a:srgbClr val="F2F2F2"/>
                          </a:solidFill>
                          <a:latin typeface="Calibri"/>
                          <a:ea typeface="Calibri"/>
                          <a:cs typeface="Calibri"/>
                          <a:sym typeface="Calibri"/>
                        </a:rPr>
                        <a:t>莫待芬寧 (modafinil)</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非特定興奮劑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1" lang="en-US" sz="1800" u="none" cap="none" strike="noStrike">
                          <a:solidFill>
                            <a:srgbClr val="F2F2F2"/>
                          </a:solidFill>
                          <a:latin typeface="Calibri"/>
                          <a:ea typeface="Calibri"/>
                          <a:cs typeface="Calibri"/>
                          <a:sym typeface="Calibri"/>
                        </a:rPr>
                        <a:t>甲基苯乙基胺 (phentermine)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非特定興奮劑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1" lang="en-US" sz="1800" u="none" cap="none" strike="noStrike">
                          <a:solidFill>
                            <a:srgbClr val="F2F2F2"/>
                          </a:solidFill>
                          <a:latin typeface="Calibri"/>
                          <a:ea typeface="Calibri"/>
                          <a:cs typeface="Calibri"/>
                          <a:sym typeface="Calibri"/>
                        </a:rPr>
                        <a:t>甲環乙胺 (propylhexedrine )</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非特定興奮劑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第四級原料藥</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 </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麻黃鹼 (ephedrine)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甲基麻黃鹼 (methylephedrine)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去甲麻黃鹼 (phenylpropanolamine) [新麻黃鹼(norephedrine)]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274675">
                <a:tc>
                  <a:txBody>
                    <a:bodyPr>
                      <a:noAutofit/>
                    </a:bodyPr>
                    <a:lstStyle/>
                    <a:p>
                      <a:pPr indent="-216000" lvl="0" marL="216000" marR="0" rtl="0" algn="l">
                        <a:spcBef>
                          <a:spcPts val="0"/>
                        </a:spcBef>
                        <a:spcAft>
                          <a:spcPts val="0"/>
                        </a:spcAft>
                        <a:buClr>
                          <a:srgbClr val="000000"/>
                        </a:buClr>
                        <a:buSzPts val="810"/>
                        <a:buFont typeface="Noto Sans Symbols"/>
                        <a:buChar char="●"/>
                      </a:pPr>
                      <a:r>
                        <a:rPr b="0" lang="en-US" sz="1800" u="none" cap="none" strike="noStrike">
                          <a:solidFill>
                            <a:srgbClr val="F2F2F2"/>
                          </a:solidFill>
                          <a:latin typeface="Cambria"/>
                          <a:ea typeface="Cambria"/>
                          <a:cs typeface="Cambria"/>
                          <a:sym typeface="Cambria"/>
                        </a:rPr>
                        <a:t>假麻黃鹼 (pseudoephedrine)</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216000" lvl="0" marL="216000" marR="0" rtl="0" algn="ctr">
                        <a:spcBef>
                          <a:spcPts val="0"/>
                        </a:spcBef>
                        <a:spcAft>
                          <a:spcPts val="0"/>
                        </a:spcAft>
                        <a:buClr>
                          <a:srgbClr val="000000"/>
                        </a:buClr>
                        <a:buSzPts val="810"/>
                        <a:buFont typeface="Noto Sans Symbols"/>
                        <a:buChar char="●"/>
                      </a:pPr>
                      <a:r>
                        <a:rPr b="0" lang="en-US" sz="1800" u="none" cap="none" strike="noStrike">
                          <a:solidFill>
                            <a:srgbClr val="000000"/>
                          </a:solidFill>
                          <a:latin typeface="Cambria"/>
                          <a:ea typeface="Cambria"/>
                          <a:cs typeface="Cambria"/>
                          <a:sym typeface="Cambria"/>
                        </a:rPr>
                        <a:t>特定興奮劑</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bl>
          </a:graphicData>
        </a:graphic>
      </p:graphicFrame>
      <p:sp>
        <p:nvSpPr>
          <p:cNvPr id="459" name="Google Shape;459;p89"/>
          <p:cNvSpPr txBox="1"/>
          <p:nvPr/>
        </p:nvSpPr>
        <p:spPr>
          <a:xfrm>
            <a:off x="6881760" y="63547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3" name="Shape 463"/>
        <p:cNvGrpSpPr/>
        <p:nvPr/>
      </p:nvGrpSpPr>
      <p:grpSpPr>
        <a:xfrm>
          <a:off x="0" y="0"/>
          <a:ext cx="0" cy="0"/>
          <a:chOff x="0" y="0"/>
          <a:chExt cx="0" cy="0"/>
        </a:xfrm>
      </p:grpSpPr>
      <p:sp>
        <p:nvSpPr>
          <p:cNvPr id="464" name="Google Shape;464;p90"/>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
        <p:nvSpPr>
          <p:cNvPr id="465" name="Google Shape;465;p90"/>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藥品的分級</a:t>
            </a:r>
            <a:endParaRPr b="0" i="0" sz="4400" u="none" cap="none" strike="noStrike">
              <a:solidFill>
                <a:srgbClr val="000000"/>
              </a:solidFill>
              <a:latin typeface="Cambria"/>
              <a:ea typeface="Cambria"/>
              <a:cs typeface="Cambria"/>
              <a:sym typeface="Cambria"/>
            </a:endParaRPr>
          </a:p>
        </p:txBody>
      </p:sp>
      <p:sp>
        <p:nvSpPr>
          <p:cNvPr id="466" name="Google Shape;466;p90"/>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在臺灣，藥品依據其風險等級及安全性可分為三類-「處方藥」、「指示藥」及「成藥」</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無論哪一類的藥品，藥品包裝都應印有「衛部(署)藥製字第OOOOOO號」、「衛部(署)藥輸字第OOOOOO號」或「衛部(署)成製字第OOOOOO號」等許可證字號，才是政府審核通過的藥品</a:t>
            </a:r>
            <a:endParaRPr b="0" i="0" sz="3200" u="none" cap="none" strike="noStrike">
              <a:solidFill>
                <a:srgbClr val="000000"/>
              </a:solidFill>
              <a:latin typeface="Cambria"/>
              <a:ea typeface="Cambria"/>
              <a:cs typeface="Cambria"/>
              <a:sym typeface="Cambria"/>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70" name="Shape 470"/>
        <p:cNvGrpSpPr/>
        <p:nvPr/>
      </p:nvGrpSpPr>
      <p:grpSpPr>
        <a:xfrm>
          <a:off x="0" y="0"/>
          <a:ext cx="0" cy="0"/>
          <a:chOff x="0" y="0"/>
          <a:chExt cx="0" cy="0"/>
        </a:xfrm>
      </p:grpSpPr>
      <p:sp>
        <p:nvSpPr>
          <p:cNvPr id="471" name="Google Shape;471;p91"/>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處方藥</a:t>
            </a:r>
            <a:endParaRPr b="0" i="0" sz="4400" u="none" cap="none" strike="noStrike">
              <a:solidFill>
                <a:srgbClr val="000000"/>
              </a:solidFill>
              <a:latin typeface="Cambria"/>
              <a:ea typeface="Cambria"/>
              <a:cs typeface="Cambria"/>
              <a:sym typeface="Cambria"/>
            </a:endParaRPr>
          </a:p>
        </p:txBody>
      </p:sp>
      <p:sp>
        <p:nvSpPr>
          <p:cNvPr id="472" name="Google Shape;472;p91"/>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需要經</a:t>
            </a:r>
            <a:r>
              <a:rPr b="1" i="0" lang="en-US" sz="3200" u="sng" cap="none" strike="noStrike">
                <a:solidFill>
                  <a:srgbClr val="0000FF"/>
                </a:solidFill>
                <a:latin typeface="Times New Roman"/>
                <a:ea typeface="Times New Roman"/>
                <a:cs typeface="Times New Roman"/>
                <a:sym typeface="Times New Roman"/>
              </a:rPr>
              <a:t>醫師</a:t>
            </a:r>
            <a:r>
              <a:rPr b="0" i="0" lang="en-US" sz="3200" u="sng" cap="none" strike="noStrike">
                <a:solidFill>
                  <a:srgbClr val="0000FF"/>
                </a:solidFill>
                <a:latin typeface="Times New Roman"/>
                <a:ea typeface="Times New Roman"/>
                <a:cs typeface="Times New Roman"/>
                <a:sym typeface="Times New Roman"/>
              </a:rPr>
              <a:t>診斷</a:t>
            </a:r>
            <a:r>
              <a:rPr b="0" i="0" lang="en-US" sz="3200" u="none" cap="none" strike="noStrike">
                <a:solidFill>
                  <a:srgbClr val="0000FF"/>
                </a:solidFill>
                <a:latin typeface="Times New Roman"/>
                <a:ea typeface="Times New Roman"/>
                <a:cs typeface="Times New Roman"/>
                <a:sym typeface="Times New Roman"/>
              </a:rPr>
              <a:t>、</a:t>
            </a:r>
            <a:r>
              <a:rPr b="0" i="0" lang="en-US" sz="3200" u="sng" cap="none" strike="noStrike">
                <a:solidFill>
                  <a:srgbClr val="0000FF"/>
                </a:solidFill>
                <a:latin typeface="Times New Roman"/>
                <a:ea typeface="Times New Roman"/>
                <a:cs typeface="Times New Roman"/>
                <a:sym typeface="Times New Roman"/>
              </a:rPr>
              <a:t>開立</a:t>
            </a:r>
            <a:r>
              <a:rPr b="1" i="0" lang="en-US" sz="3200" u="sng" cap="none" strike="noStrike">
                <a:solidFill>
                  <a:srgbClr val="0000FF"/>
                </a:solidFill>
                <a:latin typeface="Times New Roman"/>
                <a:ea typeface="Times New Roman"/>
                <a:cs typeface="Times New Roman"/>
                <a:sym typeface="Times New Roman"/>
              </a:rPr>
              <a:t>處方</a:t>
            </a:r>
            <a:r>
              <a:rPr b="0" i="0" lang="en-US" sz="3200" u="none" cap="none" strike="noStrike">
                <a:solidFill>
                  <a:srgbClr val="0000FF"/>
                </a:solidFill>
                <a:latin typeface="Times New Roman"/>
                <a:ea typeface="Times New Roman"/>
                <a:cs typeface="Times New Roman"/>
                <a:sym typeface="Times New Roman"/>
              </a:rPr>
              <a:t>之後才可取得的藥品</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包括一切需以注射給藥的藥品及鎮靜催眠劑、成癮性鎮痛劑或毒性較強的藥品，或需專業醫師特殊給藥的藥品</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前面所提到的管制藥品，屬於處方藥</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經中央衛生主管機關核准之處方藥皆標示有衛部(署)藥製字第○○○○○○號，或衛部(署)藥輸字第○○○○○○號</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 </a:t>
            </a:r>
            <a:endParaRPr b="0" i="0" sz="3200" u="none" cap="none" strike="noStrike">
              <a:solidFill>
                <a:srgbClr val="000000"/>
              </a:solidFill>
              <a:latin typeface="Cambria"/>
              <a:ea typeface="Cambria"/>
              <a:cs typeface="Cambria"/>
              <a:sym typeface="Cambria"/>
            </a:endParaRPr>
          </a:p>
        </p:txBody>
      </p:sp>
      <p:sp>
        <p:nvSpPr>
          <p:cNvPr id="473" name="Google Shape;473;p91"/>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200" u="none" cap="none" strike="noStrike">
                <a:solidFill>
                  <a:srgbClr val="898989"/>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77" name="Shape 477"/>
        <p:cNvGrpSpPr/>
        <p:nvPr/>
      </p:nvGrpSpPr>
      <p:grpSpPr>
        <a:xfrm>
          <a:off x="0" y="0"/>
          <a:ext cx="0" cy="0"/>
          <a:chOff x="0" y="0"/>
          <a:chExt cx="0" cy="0"/>
        </a:xfrm>
      </p:grpSpPr>
      <p:sp>
        <p:nvSpPr>
          <p:cNvPr id="478" name="Google Shape;478;p92"/>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成藥 (非處方藥) </a:t>
            </a:r>
            <a:endParaRPr b="0" i="0" sz="4400" u="none" cap="none" strike="noStrike">
              <a:solidFill>
                <a:srgbClr val="000000"/>
              </a:solidFill>
              <a:latin typeface="Cambria"/>
              <a:ea typeface="Cambria"/>
              <a:cs typeface="Cambria"/>
              <a:sym typeface="Cambria"/>
            </a:endParaRPr>
          </a:p>
        </p:txBody>
      </p:sp>
      <p:sp>
        <p:nvSpPr>
          <p:cNvPr id="479" name="Google Shape;479;p92"/>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指作用緩和，無積蓄性，耐久儲存，使用簡便，不待醫師指示即可供治療疾病之藥物</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例如一般感冒藥、胃腸藥等</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特性為容易取得，也容易被運動選手輕忽</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經中央衛生主管機關核准之成藥皆標示有衛部(署)成製第○○○○○○號</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 </a:t>
            </a:r>
            <a:endParaRPr b="0" i="0" sz="3200" u="none" cap="none" strike="noStrike">
              <a:solidFill>
                <a:srgbClr val="000000"/>
              </a:solidFill>
              <a:latin typeface="Cambria"/>
              <a:ea typeface="Cambria"/>
              <a:cs typeface="Cambria"/>
              <a:sym typeface="Cambria"/>
            </a:endParaRPr>
          </a:p>
        </p:txBody>
      </p:sp>
      <p:sp>
        <p:nvSpPr>
          <p:cNvPr id="480" name="Google Shape;480;p92"/>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84" name="Shape 484"/>
        <p:cNvGrpSpPr/>
        <p:nvPr/>
      </p:nvGrpSpPr>
      <p:grpSpPr>
        <a:xfrm>
          <a:off x="0" y="0"/>
          <a:ext cx="0" cy="0"/>
          <a:chOff x="0" y="0"/>
          <a:chExt cx="0" cy="0"/>
        </a:xfrm>
      </p:grpSpPr>
      <p:sp>
        <p:nvSpPr>
          <p:cNvPr id="485" name="Google Shape;485;p93"/>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
        <p:nvSpPr>
          <p:cNvPr id="486" name="Google Shape;486;p93"/>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Times New Roman"/>
                <a:ea typeface="Times New Roman"/>
                <a:cs typeface="Times New Roman"/>
                <a:sym typeface="Times New Roman"/>
              </a:rPr>
              <a:t>易含WADA禁藥成份之成藥 </a:t>
            </a:r>
            <a:endParaRPr b="0" i="0" sz="4400" u="none" cap="none" strike="noStrike">
              <a:solidFill>
                <a:srgbClr val="000000"/>
              </a:solidFill>
              <a:latin typeface="Cambria"/>
              <a:ea typeface="Cambria"/>
              <a:cs typeface="Cambria"/>
              <a:sym typeface="Cambria"/>
            </a:endParaRPr>
          </a:p>
        </p:txBody>
      </p:sp>
      <p:sp>
        <p:nvSpPr>
          <p:cNvPr id="487" name="Google Shape;487;p93"/>
          <p:cNvSpPr/>
          <p:nvPr/>
        </p:nvSpPr>
        <p:spPr>
          <a:xfrm>
            <a:off x="1220760" y="2271240"/>
            <a:ext cx="183600" cy="670680"/>
          </a:xfrm>
          <a:custGeom>
            <a:rect b="b" l="l" r="r" t="t"/>
            <a:pathLst>
              <a:path extrusionOk="0" h="21600" w="21600">
                <a:moveTo>
                  <a:pt x="0" y="0"/>
                </a:moveTo>
                <a:lnTo>
                  <a:pt x="21600" y="0"/>
                </a:lnTo>
                <a:lnTo>
                  <a:pt x="21600" y="21600"/>
                </a:lnTo>
                <a:lnTo>
                  <a:pt x="0" y="21600"/>
                </a:lnTo>
                <a:close/>
              </a:path>
            </a:pathLst>
          </a:cu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rgbClr val="000000"/>
              </a:solidFill>
              <a:latin typeface="Cambria"/>
              <a:ea typeface="Cambria"/>
              <a:cs typeface="Cambria"/>
              <a:sym typeface="Cambria"/>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mbria"/>
              <a:ea typeface="Cambria"/>
              <a:cs typeface="Cambria"/>
              <a:sym typeface="Cambria"/>
            </a:endParaRPr>
          </a:p>
        </p:txBody>
      </p:sp>
      <p:graphicFrame>
        <p:nvGraphicFramePr>
          <p:cNvPr id="488" name="Google Shape;488;p93"/>
          <p:cNvGraphicFramePr/>
          <p:nvPr/>
        </p:nvGraphicFramePr>
        <p:xfrm>
          <a:off x="198000" y="2271600"/>
          <a:ext cx="3000000" cy="3000000"/>
        </p:xfrm>
        <a:graphic>
          <a:graphicData uri="http://schemas.openxmlformats.org/drawingml/2006/table">
            <a:tbl>
              <a:tblPr>
                <a:noFill/>
                <a:tableStyleId>{FAA07981-BA27-46F7-A45C-D50147F692FD}</a:tableStyleId>
              </a:tblPr>
              <a:tblGrid>
                <a:gridCol w="4711325"/>
                <a:gridCol w="4036675"/>
              </a:tblGrid>
              <a:tr h="419050">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藥品之主成份</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治療用途</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419050">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Ephedrine (麻黃素)</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咳嗽或感冒藥</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492475">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Methylephedrine (甲基麻黃素)</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鼻塞、流鼻水、感冒</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493925">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Phenylpropanolamine (去甲麻黃)</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鼻塞、流鼻水、感冒</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493925">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Phenylephrine (去氫腎上腺素)</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鼻塞、流鼻水、感冒</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r h="424800">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opium* (鴉片)</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c>
                  <a:txBody>
                    <a:bodyPr>
                      <a:noAutofit/>
                    </a:bodyPr>
                    <a:lstStyle/>
                    <a:p>
                      <a:pPr indent="0" lvl="0" marL="0" marR="0" rtl="0" algn="l">
                        <a:lnSpc>
                          <a:spcPct val="100000"/>
                        </a:lnSpc>
                        <a:spcBef>
                          <a:spcPts val="0"/>
                        </a:spcBef>
                        <a:spcAft>
                          <a:spcPts val="0"/>
                        </a:spcAft>
                        <a:buNone/>
                      </a:pPr>
                      <a:r>
                        <a:rPr b="0" lang="en-US" sz="2400" u="none" cap="none" strike="noStrike">
                          <a:solidFill>
                            <a:srgbClr val="000000"/>
                          </a:solidFill>
                          <a:latin typeface="Times New Roman"/>
                          <a:ea typeface="Times New Roman"/>
                          <a:cs typeface="Times New Roman"/>
                          <a:sym typeface="Times New Roman"/>
                        </a:rPr>
                        <a:t>止瀉、咳嗽</a:t>
                      </a:r>
                      <a:endParaRPr b="0" sz="1800" u="none" cap="none" strike="noStrike">
                        <a:solidFill>
                          <a:srgbClr val="000000"/>
                        </a:solidFill>
                        <a:latin typeface="Cambria"/>
                        <a:ea typeface="Cambria"/>
                        <a:cs typeface="Cambria"/>
                        <a:sym typeface="Cambria"/>
                      </a:endParaRPr>
                    </a:p>
                  </a:txBody>
                  <a:tcPr marT="45725" marB="45725" marR="91450" marL="91450">
                    <a:solidFill>
                      <a:srgbClr val="5B9BD5"/>
                    </a:solidFill>
                  </a:tcPr>
                </a:tc>
              </a:tr>
            </a:tbl>
          </a:graphicData>
        </a:graphic>
      </p:graphicFrame>
      <p:sp>
        <p:nvSpPr>
          <p:cNvPr id="489" name="Google Shape;489;p93"/>
          <p:cNvSpPr txBox="1"/>
          <p:nvPr/>
        </p:nvSpPr>
        <p:spPr>
          <a:xfrm>
            <a:off x="198000" y="5014800"/>
            <a:ext cx="6624720" cy="39996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2000" u="none" cap="none" strike="noStrike">
                <a:solidFill>
                  <a:srgbClr val="000000"/>
                </a:solidFill>
                <a:latin typeface="Times New Roman"/>
                <a:ea typeface="Times New Roman"/>
                <a:cs typeface="Times New Roman"/>
                <a:sym typeface="Times New Roman"/>
              </a:rPr>
              <a:t>*成藥中嗎啡含量依主管機關規定應在千分之二以下。</a:t>
            </a:r>
            <a:r>
              <a:rPr b="0" i="0" lang="en-US" sz="2000" u="none" cap="none" strike="noStrike">
                <a:solidFill>
                  <a:srgbClr val="000000"/>
                </a:solidFill>
                <a:latin typeface="Verdana"/>
                <a:ea typeface="Verdana"/>
                <a:cs typeface="Verdana"/>
                <a:sym typeface="Verdana"/>
              </a:rPr>
              <a:t> </a:t>
            </a:r>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93" name="Shape 493"/>
        <p:cNvGrpSpPr/>
        <p:nvPr/>
      </p:nvGrpSpPr>
      <p:grpSpPr>
        <a:xfrm>
          <a:off x="0" y="0"/>
          <a:ext cx="0" cy="0"/>
          <a:chOff x="0" y="0"/>
          <a:chExt cx="0" cy="0"/>
        </a:xfrm>
      </p:grpSpPr>
      <p:sp>
        <p:nvSpPr>
          <p:cNvPr id="494" name="Google Shape;494;p94"/>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查詢藥品相關資訊</a:t>
            </a:r>
            <a:endParaRPr b="0" i="0" sz="4400" u="none" cap="none" strike="noStrike">
              <a:solidFill>
                <a:srgbClr val="000000"/>
              </a:solidFill>
              <a:latin typeface="Cambria"/>
              <a:ea typeface="Cambria"/>
              <a:cs typeface="Cambria"/>
              <a:sym typeface="Cambria"/>
            </a:endParaRPr>
          </a:p>
        </p:txBody>
      </p:sp>
      <p:sp>
        <p:nvSpPr>
          <p:cNvPr id="495" name="Google Shape;495;p94"/>
          <p:cNvSpPr txBox="1"/>
          <p:nvPr/>
        </p:nvSpPr>
        <p:spPr>
          <a:xfrm>
            <a:off x="232560" y="1417680"/>
            <a:ext cx="8663400" cy="470844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可至食品藥物管理署「西藥、醫療器材、含藥化粧品許可證查詢」網頁(</a:t>
            </a:r>
            <a:r>
              <a:rPr b="0" i="0" lang="en-US" sz="3200" u="sng" cap="none" strike="noStrike">
                <a:solidFill>
                  <a:schemeClr val="hlink"/>
                </a:solidFill>
                <a:latin typeface="Times New Roman"/>
                <a:ea typeface="Times New Roman"/>
                <a:cs typeface="Times New Roman"/>
                <a:sym typeface="Times New Roman"/>
                <a:hlinkClick r:id="rId3"/>
              </a:rPr>
              <a:t>http://www.fda.gov.tw/MLMS/(S(os10khbpoiof55zgahyt032m))/H0001.aspx</a:t>
            </a:r>
            <a:r>
              <a:rPr b="0" i="0" lang="en-US" sz="3200" u="none" cap="none" strike="noStrike">
                <a:solidFill>
                  <a:srgbClr val="0000FF"/>
                </a:solidFill>
                <a:latin typeface="Times New Roman"/>
                <a:ea typeface="Times New Roman"/>
                <a:cs typeface="Times New Roman"/>
                <a:sym typeface="Times New Roman"/>
              </a:rPr>
              <a:t>)，輸入許可證字號或藥品名稱，即可查詢藥品相關資訊</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各大醫院的「藥物辨識資料查詢」</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幫助我們了解所使用的藥品</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運動禁藥查詢</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WADA</a:t>
            </a:r>
            <a:endParaRPr b="0" i="0" sz="2800" u="none" cap="none" strike="noStrike">
              <a:solidFill>
                <a:srgbClr val="000000"/>
              </a:solidFill>
              <a:latin typeface="Cambria"/>
              <a:ea typeface="Cambria"/>
              <a:cs typeface="Cambria"/>
              <a:sym typeface="Cambria"/>
            </a:endParaRPr>
          </a:p>
        </p:txBody>
      </p:sp>
      <p:sp>
        <p:nvSpPr>
          <p:cNvPr id="496" name="Google Shape;496;p94"/>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9" name="Shape 299"/>
        <p:cNvGrpSpPr/>
        <p:nvPr/>
      </p:nvGrpSpPr>
      <p:grpSpPr>
        <a:xfrm>
          <a:off x="0" y="0"/>
          <a:ext cx="0" cy="0"/>
          <a:chOff x="0" y="0"/>
          <a:chExt cx="0" cy="0"/>
        </a:xfrm>
      </p:grpSpPr>
      <p:sp>
        <p:nvSpPr>
          <p:cNvPr id="300" name="Google Shape;300;p68"/>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什麼是</a:t>
            </a:r>
            <a:r>
              <a:rPr b="1" i="0" lang="en-US" sz="6000" u="none" cap="none" strike="noStrike">
                <a:solidFill>
                  <a:srgbClr val="000000"/>
                </a:solidFill>
                <a:latin typeface="Arial"/>
                <a:ea typeface="Arial"/>
                <a:cs typeface="Arial"/>
                <a:sym typeface="Arial"/>
              </a:rPr>
              <a:t>藥 </a:t>
            </a:r>
            <a:r>
              <a:rPr b="0" i="0" lang="en-US" sz="4400" u="none" cap="none" strike="noStrike">
                <a:solidFill>
                  <a:srgbClr val="000000"/>
                </a:solidFill>
                <a:latin typeface="Arial"/>
                <a:ea typeface="Arial"/>
                <a:cs typeface="Arial"/>
                <a:sym typeface="Arial"/>
              </a:rPr>
              <a:t>?</a:t>
            </a:r>
            <a:endParaRPr b="0" i="0" sz="4400" u="none" cap="none" strike="noStrike">
              <a:solidFill>
                <a:srgbClr val="000000"/>
              </a:solidFill>
              <a:latin typeface="Cambria"/>
              <a:ea typeface="Cambria"/>
              <a:cs typeface="Cambria"/>
              <a:sym typeface="Cambria"/>
            </a:endParaRPr>
          </a:p>
        </p:txBody>
      </p:sp>
      <p:sp>
        <p:nvSpPr>
          <p:cNvPr id="301" name="Google Shape;301;p68"/>
          <p:cNvSpPr txBox="1"/>
          <p:nvPr/>
        </p:nvSpPr>
        <p:spPr>
          <a:xfrm>
            <a:off x="309960" y="1748160"/>
            <a:ext cx="384372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3200" u="none" cap="none" strike="noStrike">
                <a:solidFill>
                  <a:srgbClr val="0000FF"/>
                </a:solidFill>
                <a:latin typeface="Arial"/>
                <a:ea typeface="Arial"/>
                <a:cs typeface="Arial"/>
                <a:sym typeface="Arial"/>
              </a:rPr>
              <a:t>能夠用來</a:t>
            </a:r>
            <a:r>
              <a:rPr b="1" i="0" lang="en-US" sz="3600" u="none" cap="none" strike="noStrike">
                <a:solidFill>
                  <a:srgbClr val="0000FF"/>
                </a:solidFill>
                <a:latin typeface="Arial"/>
                <a:ea typeface="Arial"/>
                <a:cs typeface="Arial"/>
                <a:sym typeface="Arial"/>
              </a:rPr>
              <a:t>診斷</a:t>
            </a:r>
            <a:r>
              <a:rPr b="0" i="0" lang="en-US" sz="3200" u="none" cap="none" strike="noStrike">
                <a:solidFill>
                  <a:srgbClr val="0000FF"/>
                </a:solidFill>
                <a:latin typeface="Arial"/>
                <a:ea typeface="Arial"/>
                <a:cs typeface="Arial"/>
                <a:sym typeface="Arial"/>
              </a:rPr>
              <a:t>疾病</a:t>
            </a:r>
            <a:endParaRPr b="0" i="0" sz="1800" u="none" cap="none" strike="noStrike">
              <a:solidFill>
                <a:srgbClr val="000000"/>
              </a:solidFill>
              <a:latin typeface="Cambria"/>
              <a:ea typeface="Cambria"/>
              <a:cs typeface="Cambria"/>
              <a:sym typeface="Cambria"/>
            </a:endParaRPr>
          </a:p>
        </p:txBody>
      </p:sp>
      <p:sp>
        <p:nvSpPr>
          <p:cNvPr id="302" name="Google Shape;302;p68"/>
          <p:cNvSpPr txBox="1"/>
          <p:nvPr/>
        </p:nvSpPr>
        <p:spPr>
          <a:xfrm>
            <a:off x="4323960" y="2294640"/>
            <a:ext cx="4649400" cy="8308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4400" u="sng" cap="none" strike="noStrike">
                <a:solidFill>
                  <a:srgbClr val="0000FF"/>
                </a:solidFill>
                <a:latin typeface="Arial"/>
                <a:ea typeface="Arial"/>
                <a:cs typeface="Arial"/>
                <a:sym typeface="Arial"/>
              </a:rPr>
              <a:t>用來</a:t>
            </a:r>
            <a:r>
              <a:rPr b="1" i="0" lang="en-US" sz="4800" u="sng" cap="none" strike="noStrike">
                <a:solidFill>
                  <a:srgbClr val="0000FF"/>
                </a:solidFill>
                <a:latin typeface="Arial"/>
                <a:ea typeface="Arial"/>
                <a:cs typeface="Arial"/>
                <a:sym typeface="Arial"/>
              </a:rPr>
              <a:t>治療</a:t>
            </a:r>
            <a:r>
              <a:rPr b="0" i="0" lang="en-US" sz="4400" u="sng" cap="none" strike="noStrike">
                <a:solidFill>
                  <a:srgbClr val="0000FF"/>
                </a:solidFill>
                <a:latin typeface="Arial"/>
                <a:ea typeface="Arial"/>
                <a:cs typeface="Arial"/>
                <a:sym typeface="Arial"/>
              </a:rPr>
              <a:t>疾病…</a:t>
            </a:r>
            <a:endParaRPr b="0" i="0" sz="1800" u="none" cap="none" strike="noStrike">
              <a:solidFill>
                <a:srgbClr val="000000"/>
              </a:solidFill>
              <a:latin typeface="Cambria"/>
              <a:ea typeface="Cambria"/>
              <a:cs typeface="Cambria"/>
              <a:sym typeface="Cambria"/>
            </a:endParaRPr>
          </a:p>
        </p:txBody>
      </p:sp>
      <p:sp>
        <p:nvSpPr>
          <p:cNvPr id="303" name="Google Shape;303;p68"/>
          <p:cNvSpPr txBox="1"/>
          <p:nvPr/>
        </p:nvSpPr>
        <p:spPr>
          <a:xfrm>
            <a:off x="958320" y="3171960"/>
            <a:ext cx="369648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3200" u="none" cap="none" strike="noStrike">
                <a:solidFill>
                  <a:srgbClr val="0000FF"/>
                </a:solidFill>
                <a:latin typeface="Arial"/>
                <a:ea typeface="Arial"/>
                <a:cs typeface="Arial"/>
                <a:sym typeface="Arial"/>
              </a:rPr>
              <a:t>用來</a:t>
            </a:r>
            <a:r>
              <a:rPr b="1" i="0" lang="en-US" sz="3600" u="none" cap="none" strike="noStrike">
                <a:solidFill>
                  <a:srgbClr val="0000FF"/>
                </a:solidFill>
                <a:latin typeface="Arial"/>
                <a:ea typeface="Arial"/>
                <a:cs typeface="Arial"/>
                <a:sym typeface="Arial"/>
              </a:rPr>
              <a:t>減輕</a:t>
            </a:r>
            <a:r>
              <a:rPr b="0" i="0" lang="en-US" sz="3200" u="none" cap="none" strike="noStrike">
                <a:solidFill>
                  <a:srgbClr val="0000FF"/>
                </a:solidFill>
                <a:latin typeface="Arial"/>
                <a:ea typeface="Arial"/>
                <a:cs typeface="Arial"/>
                <a:sym typeface="Arial"/>
              </a:rPr>
              <a:t>疾病</a:t>
            </a:r>
            <a:endParaRPr b="0" i="0" sz="1800" u="none" cap="none" strike="noStrike">
              <a:solidFill>
                <a:srgbClr val="000000"/>
              </a:solidFill>
              <a:latin typeface="Cambria"/>
              <a:ea typeface="Cambria"/>
              <a:cs typeface="Cambria"/>
              <a:sym typeface="Cambria"/>
            </a:endParaRPr>
          </a:p>
        </p:txBody>
      </p:sp>
      <p:sp>
        <p:nvSpPr>
          <p:cNvPr id="304" name="Google Shape;304;p68"/>
          <p:cNvSpPr txBox="1"/>
          <p:nvPr/>
        </p:nvSpPr>
        <p:spPr>
          <a:xfrm>
            <a:off x="5087160" y="3772080"/>
            <a:ext cx="369648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3200" u="none" cap="none" strike="noStrike">
                <a:solidFill>
                  <a:srgbClr val="0000FF"/>
                </a:solidFill>
                <a:latin typeface="Arial"/>
                <a:ea typeface="Arial"/>
                <a:cs typeface="Arial"/>
                <a:sym typeface="Arial"/>
              </a:rPr>
              <a:t>用來</a:t>
            </a:r>
            <a:r>
              <a:rPr b="1" i="0" lang="en-US" sz="3600" u="none" cap="none" strike="noStrike">
                <a:solidFill>
                  <a:srgbClr val="0000FF"/>
                </a:solidFill>
                <a:latin typeface="Arial"/>
                <a:ea typeface="Arial"/>
                <a:cs typeface="Arial"/>
                <a:sym typeface="Arial"/>
              </a:rPr>
              <a:t>預防</a:t>
            </a:r>
            <a:r>
              <a:rPr b="0" i="0" lang="en-US" sz="3200" u="none" cap="none" strike="noStrike">
                <a:solidFill>
                  <a:srgbClr val="0000FF"/>
                </a:solidFill>
                <a:latin typeface="Arial"/>
                <a:ea typeface="Arial"/>
                <a:cs typeface="Arial"/>
                <a:sym typeface="Arial"/>
              </a:rPr>
              <a:t>疾病</a:t>
            </a:r>
            <a:endParaRPr b="0" i="0" sz="1800" u="none" cap="none" strike="noStrike">
              <a:solidFill>
                <a:srgbClr val="000000"/>
              </a:solidFill>
              <a:latin typeface="Cambria"/>
              <a:ea typeface="Cambria"/>
              <a:cs typeface="Cambria"/>
              <a:sym typeface="Cambria"/>
            </a:endParaRPr>
          </a:p>
        </p:txBody>
      </p:sp>
      <p:sp>
        <p:nvSpPr>
          <p:cNvPr id="305" name="Google Shape;305;p68"/>
          <p:cNvSpPr txBox="1"/>
          <p:nvPr/>
        </p:nvSpPr>
        <p:spPr>
          <a:xfrm>
            <a:off x="643320" y="4597560"/>
            <a:ext cx="514044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3200" u="none" cap="none" strike="noStrike">
                <a:solidFill>
                  <a:srgbClr val="0000FF"/>
                </a:solidFill>
                <a:latin typeface="Arial"/>
                <a:ea typeface="Arial"/>
                <a:cs typeface="Arial"/>
                <a:sym typeface="Arial"/>
              </a:rPr>
              <a:t>能影響人類</a:t>
            </a:r>
            <a:r>
              <a:rPr b="1" i="0" lang="en-US" sz="3600" u="none" cap="none" strike="noStrike">
                <a:solidFill>
                  <a:srgbClr val="0000FF"/>
                </a:solidFill>
                <a:latin typeface="Arial"/>
                <a:ea typeface="Arial"/>
                <a:cs typeface="Arial"/>
                <a:sym typeface="Arial"/>
              </a:rPr>
              <a:t>身體結構</a:t>
            </a:r>
            <a:endParaRPr b="0" i="0" sz="1800" u="none" cap="none" strike="noStrike">
              <a:solidFill>
                <a:srgbClr val="000000"/>
              </a:solidFill>
              <a:latin typeface="Cambria"/>
              <a:ea typeface="Cambria"/>
              <a:cs typeface="Cambria"/>
              <a:sym typeface="Cambria"/>
            </a:endParaRPr>
          </a:p>
        </p:txBody>
      </p:sp>
      <p:sp>
        <p:nvSpPr>
          <p:cNvPr id="306" name="Google Shape;306;p68"/>
          <p:cNvSpPr txBox="1"/>
          <p:nvPr/>
        </p:nvSpPr>
        <p:spPr>
          <a:xfrm>
            <a:off x="4690800" y="5643000"/>
            <a:ext cx="448920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3200" u="none" cap="none" strike="noStrike">
                <a:solidFill>
                  <a:srgbClr val="0000FF"/>
                </a:solidFill>
                <a:latin typeface="Arial"/>
                <a:ea typeface="Arial"/>
                <a:cs typeface="Arial"/>
                <a:sym typeface="Arial"/>
              </a:rPr>
              <a:t>能影響人類</a:t>
            </a:r>
            <a:r>
              <a:rPr b="1" i="0" lang="en-US" sz="3600" u="none" cap="none" strike="noStrike">
                <a:solidFill>
                  <a:srgbClr val="0000FF"/>
                </a:solidFill>
                <a:latin typeface="Arial"/>
                <a:ea typeface="Arial"/>
                <a:cs typeface="Arial"/>
                <a:sym typeface="Arial"/>
              </a:rPr>
              <a:t>生理機能</a:t>
            </a:r>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00" name="Shape 500"/>
        <p:cNvGrpSpPr/>
        <p:nvPr/>
      </p:nvGrpSpPr>
      <p:grpSpPr>
        <a:xfrm>
          <a:off x="0" y="0"/>
          <a:ext cx="0" cy="0"/>
          <a:chOff x="0" y="0"/>
          <a:chExt cx="0" cy="0"/>
        </a:xfrm>
      </p:grpSpPr>
      <p:sp>
        <p:nvSpPr>
          <p:cNvPr id="501" name="Google Shape;501;p95"/>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健康用藥正確原則</a:t>
            </a:r>
            <a:endParaRPr b="0" i="0" sz="4400" u="none" cap="none" strike="noStrike">
              <a:solidFill>
                <a:srgbClr val="000000"/>
              </a:solidFill>
              <a:latin typeface="Cambria"/>
              <a:ea typeface="Cambria"/>
              <a:cs typeface="Cambria"/>
              <a:sym typeface="Cambria"/>
            </a:endParaRPr>
          </a:p>
        </p:txBody>
      </p:sp>
      <p:sp>
        <p:nvSpPr>
          <p:cNvPr id="502" name="Google Shape;502;p95"/>
          <p:cNvSpPr txBox="1"/>
          <p:nvPr/>
        </p:nvSpPr>
        <p:spPr>
          <a:xfrm>
            <a:off x="248040" y="1600200"/>
            <a:ext cx="843876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應把握「生病看醫師，用藥問藥師」的原則，才能確保用藥安全</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不可聽信謠言，購買來路不明的藥品</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若有任何用藥疑慮，應該諮詢專業醫療人員</a:t>
            </a:r>
            <a:endParaRPr b="0" i="0" sz="3200" u="none" cap="none" strike="noStrike">
              <a:solidFill>
                <a:srgbClr val="000000"/>
              </a:solidFill>
              <a:latin typeface="Cambria"/>
              <a:ea typeface="Cambria"/>
              <a:cs typeface="Cambria"/>
              <a:sym typeface="Cambria"/>
            </a:endParaRPr>
          </a:p>
        </p:txBody>
      </p:sp>
      <p:sp>
        <p:nvSpPr>
          <p:cNvPr id="503" name="Google Shape;503;p95"/>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07" name="Shape 507"/>
        <p:cNvGrpSpPr/>
        <p:nvPr/>
      </p:nvGrpSpPr>
      <p:grpSpPr>
        <a:xfrm>
          <a:off x="0" y="0"/>
          <a:ext cx="0" cy="0"/>
          <a:chOff x="0" y="0"/>
          <a:chExt cx="0" cy="0"/>
        </a:xfrm>
      </p:grpSpPr>
      <p:sp>
        <p:nvSpPr>
          <p:cNvPr id="508" name="Google Shape;508;p96"/>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課程重點摘要</a:t>
            </a:r>
            <a:endParaRPr b="0" i="0" sz="4400" u="none" cap="none" strike="noStrike">
              <a:solidFill>
                <a:srgbClr val="000000"/>
              </a:solidFill>
              <a:latin typeface="Cambria"/>
              <a:ea typeface="Cambria"/>
              <a:cs typeface="Cambria"/>
              <a:sym typeface="Cambria"/>
            </a:endParaRPr>
          </a:p>
        </p:txBody>
      </p:sp>
      <p:sp>
        <p:nvSpPr>
          <p:cNvPr id="509" name="Google Shape;509;p96"/>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藥品分級制度是依照使用風險性高低分成三級</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處方藥</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醫師藥師藥劑生指示藥（簡稱指示藥）</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成藥</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有任何疾病或用藥方面的問題，請諮詢專業的醫師與藥師</a:t>
            </a:r>
            <a:endParaRPr b="0" i="0" sz="3200" u="none" cap="none" strike="noStrike">
              <a:solidFill>
                <a:srgbClr val="000000"/>
              </a:solidFill>
              <a:latin typeface="Cambria"/>
              <a:ea typeface="Cambria"/>
              <a:cs typeface="Cambria"/>
              <a:sym typeface="Cambria"/>
            </a:endParaRPr>
          </a:p>
        </p:txBody>
      </p:sp>
      <p:sp>
        <p:nvSpPr>
          <p:cNvPr id="510" name="Google Shape;510;p96"/>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1" i="0" lang="en-US" sz="16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0" name="Shape 310"/>
        <p:cNvGrpSpPr/>
        <p:nvPr/>
      </p:nvGrpSpPr>
      <p:grpSpPr>
        <a:xfrm>
          <a:off x="0" y="0"/>
          <a:ext cx="0" cy="0"/>
          <a:chOff x="0" y="0"/>
          <a:chExt cx="0" cy="0"/>
        </a:xfrm>
      </p:grpSpPr>
      <p:sp>
        <p:nvSpPr>
          <p:cNvPr id="311" name="Google Shape;311;p69"/>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
        <p:nvSpPr>
          <p:cNvPr id="312" name="Google Shape;312;p69"/>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藥物的定義</a:t>
            </a:r>
            <a:endParaRPr b="0" i="0" sz="4400" u="none" cap="none" strike="noStrike">
              <a:solidFill>
                <a:srgbClr val="000000"/>
              </a:solidFill>
              <a:latin typeface="Cambria"/>
              <a:ea typeface="Cambria"/>
              <a:cs typeface="Cambria"/>
              <a:sym typeface="Cambria"/>
            </a:endParaRPr>
          </a:p>
        </p:txBody>
      </p:sp>
      <p:sp>
        <p:nvSpPr>
          <p:cNvPr id="313" name="Google Shape;313;p69"/>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藥事法 第 4 條</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本法所稱藥物，係指</a:t>
            </a:r>
            <a:r>
              <a:rPr b="1" i="0" lang="en-US" sz="2800" u="none" cap="none" strike="noStrike">
                <a:solidFill>
                  <a:srgbClr val="000000"/>
                </a:solidFill>
                <a:latin typeface="Times New Roman"/>
                <a:ea typeface="Times New Roman"/>
                <a:cs typeface="Times New Roman"/>
                <a:sym typeface="Times New Roman"/>
              </a:rPr>
              <a:t>藥品</a:t>
            </a:r>
            <a:r>
              <a:rPr b="0" i="0" lang="en-US" sz="2800" u="none" cap="none" strike="noStrike">
                <a:solidFill>
                  <a:srgbClr val="000000"/>
                </a:solidFill>
                <a:latin typeface="Times New Roman"/>
                <a:ea typeface="Times New Roman"/>
                <a:cs typeface="Times New Roman"/>
                <a:sym typeface="Times New Roman"/>
              </a:rPr>
              <a:t>及</a:t>
            </a:r>
            <a:r>
              <a:rPr b="1" i="0" lang="en-US" sz="2800" u="none" cap="none" strike="noStrike">
                <a:solidFill>
                  <a:srgbClr val="000000"/>
                </a:solidFill>
                <a:latin typeface="Times New Roman"/>
                <a:ea typeface="Times New Roman"/>
                <a:cs typeface="Times New Roman"/>
                <a:sym typeface="Times New Roman"/>
              </a:rPr>
              <a:t>醫療器材</a:t>
            </a:r>
            <a:r>
              <a:rPr b="0" i="0" lang="en-US" sz="2800" u="none" cap="none" strike="noStrike">
                <a:solidFill>
                  <a:srgbClr val="000000"/>
                </a:solidFill>
                <a:latin typeface="Times New Roman"/>
                <a:ea typeface="Times New Roman"/>
                <a:cs typeface="Times New Roman"/>
                <a:sym typeface="Times New Roman"/>
              </a:rPr>
              <a:t>。</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藥品</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收載於</a:t>
            </a:r>
            <a:r>
              <a:rPr b="0" i="0" lang="en-US" sz="2800" u="none" cap="none" strike="noStrike">
                <a:solidFill>
                  <a:srgbClr val="FF0000"/>
                </a:solidFill>
                <a:latin typeface="Times New Roman"/>
                <a:ea typeface="Times New Roman"/>
                <a:cs typeface="Times New Roman"/>
                <a:sym typeface="Times New Roman"/>
              </a:rPr>
              <a:t>中華</a:t>
            </a:r>
            <a:r>
              <a:rPr b="1" i="0" lang="en-US" sz="2800" u="none" cap="none" strike="noStrike">
                <a:solidFill>
                  <a:srgbClr val="FF0000"/>
                </a:solidFill>
                <a:latin typeface="Times New Roman"/>
                <a:ea typeface="Times New Roman"/>
                <a:cs typeface="Times New Roman"/>
                <a:sym typeface="Times New Roman"/>
              </a:rPr>
              <a:t>藥典</a:t>
            </a:r>
            <a:r>
              <a:rPr b="0" i="0" lang="en-US" sz="2800" u="none" cap="none" strike="noStrike">
                <a:solidFill>
                  <a:srgbClr val="000000"/>
                </a:solidFill>
                <a:latin typeface="Times New Roman"/>
                <a:ea typeface="Times New Roman"/>
                <a:cs typeface="Times New Roman"/>
                <a:sym typeface="Times New Roman"/>
              </a:rPr>
              <a:t>或經中央衛生主管機關認定之其他各國藥典 </a:t>
            </a:r>
            <a:r>
              <a:rPr b="0" i="0" lang="en-US" sz="2800" u="none" cap="none" strike="noStrike">
                <a:solidFill>
                  <a:srgbClr val="008000"/>
                </a:solidFill>
                <a:latin typeface="Times New Roman"/>
                <a:ea typeface="Times New Roman"/>
                <a:cs typeface="Times New Roman"/>
                <a:sym typeface="Times New Roman"/>
              </a:rPr>
              <a:t>(一般市面上常見的藥)</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使用於</a:t>
            </a:r>
            <a:r>
              <a:rPr b="1" i="0" lang="en-US" sz="2800" u="none" cap="none" strike="noStrike">
                <a:solidFill>
                  <a:srgbClr val="000000"/>
                </a:solidFill>
                <a:latin typeface="Times New Roman"/>
                <a:ea typeface="Times New Roman"/>
                <a:cs typeface="Times New Roman"/>
                <a:sym typeface="Times New Roman"/>
              </a:rPr>
              <a:t>診斷、治療、減輕</a:t>
            </a:r>
            <a:r>
              <a:rPr b="0" i="0" lang="en-US" sz="2800" u="none" cap="none" strike="noStrike">
                <a:solidFill>
                  <a:srgbClr val="000000"/>
                </a:solidFill>
                <a:latin typeface="Times New Roman"/>
                <a:ea typeface="Times New Roman"/>
                <a:cs typeface="Times New Roman"/>
                <a:sym typeface="Times New Roman"/>
              </a:rPr>
              <a:t>或</a:t>
            </a:r>
            <a:r>
              <a:rPr b="1" i="0" lang="en-US" sz="2800" u="none" cap="none" strike="noStrike">
                <a:solidFill>
                  <a:srgbClr val="000000"/>
                </a:solidFill>
                <a:latin typeface="Times New Roman"/>
                <a:ea typeface="Times New Roman"/>
                <a:cs typeface="Times New Roman"/>
                <a:sym typeface="Times New Roman"/>
              </a:rPr>
              <a:t>預防</a:t>
            </a:r>
            <a:r>
              <a:rPr b="0" i="0" lang="en-US" sz="2800" u="none" cap="none" strike="noStrike">
                <a:solidFill>
                  <a:srgbClr val="000000"/>
                </a:solidFill>
                <a:latin typeface="Times New Roman"/>
                <a:ea typeface="Times New Roman"/>
                <a:cs typeface="Times New Roman"/>
                <a:sym typeface="Times New Roman"/>
              </a:rPr>
              <a:t>人類疾病之藥品</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足以</a:t>
            </a:r>
            <a:r>
              <a:rPr b="1" i="0" lang="en-US" sz="2800" u="none" cap="none" strike="noStrike">
                <a:solidFill>
                  <a:srgbClr val="000000"/>
                </a:solidFill>
                <a:latin typeface="Times New Roman"/>
                <a:ea typeface="Times New Roman"/>
                <a:cs typeface="Times New Roman"/>
                <a:sym typeface="Times New Roman"/>
              </a:rPr>
              <a:t>影響</a:t>
            </a:r>
            <a:r>
              <a:rPr b="0" i="0" lang="en-US" sz="2800" u="none" cap="none" strike="noStrike">
                <a:solidFill>
                  <a:srgbClr val="000000"/>
                </a:solidFill>
                <a:latin typeface="Times New Roman"/>
                <a:ea typeface="Times New Roman"/>
                <a:cs typeface="Times New Roman"/>
                <a:sym typeface="Times New Roman"/>
              </a:rPr>
              <a:t>人類</a:t>
            </a:r>
            <a:r>
              <a:rPr b="1" i="0" lang="en-US" sz="2800" u="none" cap="none" strike="noStrike">
                <a:solidFill>
                  <a:srgbClr val="000000"/>
                </a:solidFill>
                <a:latin typeface="Times New Roman"/>
                <a:ea typeface="Times New Roman"/>
                <a:cs typeface="Times New Roman"/>
                <a:sym typeface="Times New Roman"/>
              </a:rPr>
              <a:t>身體結構</a:t>
            </a:r>
            <a:r>
              <a:rPr b="0" i="0" lang="en-US" sz="2800" u="none" cap="none" strike="noStrike">
                <a:solidFill>
                  <a:srgbClr val="000000"/>
                </a:solidFill>
                <a:latin typeface="Times New Roman"/>
                <a:ea typeface="Times New Roman"/>
                <a:cs typeface="Times New Roman"/>
                <a:sym typeface="Times New Roman"/>
              </a:rPr>
              <a:t>及</a:t>
            </a:r>
            <a:r>
              <a:rPr b="1" i="0" lang="en-US" sz="2800" u="none" cap="none" strike="noStrike">
                <a:solidFill>
                  <a:srgbClr val="000000"/>
                </a:solidFill>
                <a:latin typeface="Times New Roman"/>
                <a:ea typeface="Times New Roman"/>
                <a:cs typeface="Times New Roman"/>
                <a:sym typeface="Times New Roman"/>
              </a:rPr>
              <a:t>生理機能</a:t>
            </a:r>
            <a:r>
              <a:rPr b="0" i="0" lang="en-US" sz="2800" u="none" cap="none" strike="noStrike">
                <a:solidFill>
                  <a:srgbClr val="000000"/>
                </a:solidFill>
                <a:latin typeface="Times New Roman"/>
                <a:ea typeface="Times New Roman"/>
                <a:cs typeface="Times New Roman"/>
                <a:sym typeface="Times New Roman"/>
              </a:rPr>
              <a:t>之藥品</a:t>
            </a:r>
            <a:endParaRPr b="0" i="0" sz="2800" u="none" cap="none" strike="noStrike">
              <a:solidFill>
                <a:srgbClr val="000000"/>
              </a:solidFill>
              <a:latin typeface="Cambria"/>
              <a:ea typeface="Cambria"/>
              <a:cs typeface="Cambria"/>
              <a:sym typeface="Cambri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7" name="Shape 317"/>
        <p:cNvGrpSpPr/>
        <p:nvPr/>
      </p:nvGrpSpPr>
      <p:grpSpPr>
        <a:xfrm>
          <a:off x="0" y="0"/>
          <a:ext cx="0" cy="0"/>
          <a:chOff x="0" y="0"/>
          <a:chExt cx="0" cy="0"/>
        </a:xfrm>
      </p:grpSpPr>
      <p:sp>
        <p:nvSpPr>
          <p:cNvPr id="318" name="Google Shape;318;p70"/>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藥品的相關定義</a:t>
            </a:r>
            <a:endParaRPr b="0" i="0" sz="4400" u="none" cap="none" strike="noStrike">
              <a:solidFill>
                <a:srgbClr val="000000"/>
              </a:solidFill>
              <a:latin typeface="Cambria"/>
              <a:ea typeface="Cambria"/>
              <a:cs typeface="Cambria"/>
              <a:sym typeface="Cambria"/>
            </a:endParaRPr>
          </a:p>
        </p:txBody>
      </p:sp>
      <p:sp>
        <p:nvSpPr>
          <p:cNvPr id="319" name="Google Shape;319;p70"/>
          <p:cNvSpPr txBox="1"/>
          <p:nvPr/>
        </p:nvSpPr>
        <p:spPr>
          <a:xfrm>
            <a:off x="263520" y="1600200"/>
            <a:ext cx="842328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FF"/>
                </a:solidFill>
                <a:latin typeface="Times New Roman"/>
                <a:ea typeface="Times New Roman"/>
                <a:cs typeface="Times New Roman"/>
                <a:sym typeface="Times New Roman"/>
              </a:rPr>
              <a:t>藥品：用於治療、預防、診斷或減輕疾病的物質</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FF"/>
                </a:solidFill>
                <a:latin typeface="Times New Roman"/>
                <a:ea typeface="Times New Roman"/>
                <a:cs typeface="Times New Roman"/>
                <a:sym typeface="Times New Roman"/>
              </a:rPr>
              <a:t>從組成成分來看</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400"/>
              <a:buFont typeface="Arial"/>
              <a:buChar char="–"/>
            </a:pPr>
            <a:r>
              <a:rPr b="0" i="0" lang="en-US" sz="2400" u="none" cap="none" strike="noStrike">
                <a:solidFill>
                  <a:srgbClr val="000000"/>
                </a:solidFill>
                <a:latin typeface="Times New Roman"/>
                <a:ea typeface="Times New Roman"/>
                <a:cs typeface="Times New Roman"/>
                <a:sym typeface="Times New Roman"/>
              </a:rPr>
              <a:t>藥品 = 原料藥 (具療效的主成分) + 賦形劑 (不具療效)</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FF"/>
                </a:solidFill>
                <a:latin typeface="Times New Roman"/>
                <a:ea typeface="Times New Roman"/>
                <a:cs typeface="Times New Roman"/>
                <a:sym typeface="Times New Roman"/>
              </a:rPr>
              <a:t>製劑：有一固定用量(劑量)和劑型(外觀型態)</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400"/>
              <a:buFont typeface="Arial"/>
              <a:buChar char="–"/>
            </a:pPr>
            <a:r>
              <a:rPr b="0" i="0" lang="en-US" sz="2400" u="none" cap="none" strike="noStrike">
                <a:solidFill>
                  <a:srgbClr val="000000"/>
                </a:solidFill>
                <a:latin typeface="Times New Roman"/>
                <a:ea typeface="Times New Roman"/>
                <a:cs typeface="Times New Roman"/>
                <a:sym typeface="Times New Roman"/>
              </a:rPr>
              <a:t>劑量：一顆藥錠主成分為500毫克</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400"/>
              <a:buFont typeface="Arial"/>
              <a:buChar char="–"/>
            </a:pPr>
            <a:r>
              <a:rPr b="0" i="0" lang="en-US" sz="2400" u="none" cap="none" strike="noStrike">
                <a:solidFill>
                  <a:srgbClr val="000000"/>
                </a:solidFill>
                <a:latin typeface="Times New Roman"/>
                <a:ea typeface="Times New Roman"/>
                <a:cs typeface="Times New Roman"/>
                <a:sym typeface="Times New Roman"/>
              </a:rPr>
              <a:t>劑型：錠劑、膠囊、貼片…</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FF"/>
                </a:solidFill>
                <a:latin typeface="Times New Roman"/>
                <a:ea typeface="Times New Roman"/>
                <a:cs typeface="Times New Roman"/>
                <a:sym typeface="Times New Roman"/>
              </a:rPr>
              <a:t>給藥途徑：口服、注射…</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400"/>
              <a:buFont typeface="Arial"/>
              <a:buChar char="–"/>
            </a:pPr>
            <a:r>
              <a:rPr b="0" i="0" lang="en-US" sz="2400" u="none" cap="none" strike="noStrike">
                <a:solidFill>
                  <a:srgbClr val="000000"/>
                </a:solidFill>
                <a:latin typeface="Times New Roman"/>
                <a:ea typeface="Times New Roman"/>
                <a:cs typeface="Times New Roman"/>
                <a:sym typeface="Times New Roman"/>
              </a:rPr>
              <a:t> </a:t>
            </a:r>
            <a:endParaRPr b="0" i="0" sz="2800" u="none" cap="none" strike="noStrike">
              <a:solidFill>
                <a:srgbClr val="000000"/>
              </a:solidFill>
              <a:latin typeface="Cambria"/>
              <a:ea typeface="Cambria"/>
              <a:cs typeface="Cambria"/>
              <a:sym typeface="Cambria"/>
            </a:endParaRPr>
          </a:p>
        </p:txBody>
      </p:sp>
      <p:sp>
        <p:nvSpPr>
          <p:cNvPr id="320" name="Google Shape;320;p70"/>
          <p:cNvSpPr txBox="1"/>
          <p:nvPr/>
        </p:nvSpPr>
        <p:spPr>
          <a:xfrm>
            <a:off x="690984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pic>
        <p:nvPicPr>
          <p:cNvPr id="321" name="Google Shape;321;p70"/>
          <p:cNvPicPr preferRelativeResize="0"/>
          <p:nvPr/>
        </p:nvPicPr>
        <p:blipFill rotWithShape="1">
          <a:blip r:embed="rId3">
            <a:alphaModFix/>
          </a:blip>
          <a:srcRect b="0" l="0" r="0" t="0"/>
          <a:stretch/>
        </p:blipFill>
        <p:spPr>
          <a:xfrm rot="-5400000">
            <a:off x="6212520" y="3525840"/>
            <a:ext cx="2590200" cy="3070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5" name="Shape 325"/>
        <p:cNvGrpSpPr/>
        <p:nvPr/>
      </p:nvGrpSpPr>
      <p:grpSpPr>
        <a:xfrm>
          <a:off x="0" y="0"/>
          <a:ext cx="0" cy="0"/>
          <a:chOff x="0" y="0"/>
          <a:chExt cx="0" cy="0"/>
        </a:xfrm>
      </p:grpSpPr>
      <p:sp>
        <p:nvSpPr>
          <p:cNvPr id="326" name="Google Shape;326;p71"/>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用藥之目的</a:t>
            </a:r>
            <a:endParaRPr b="0" i="0" sz="4400" u="none" cap="none" strike="noStrike">
              <a:solidFill>
                <a:srgbClr val="000000"/>
              </a:solidFill>
              <a:latin typeface="Cambria"/>
              <a:ea typeface="Cambria"/>
              <a:cs typeface="Cambria"/>
              <a:sym typeface="Cambria"/>
            </a:endParaRPr>
          </a:p>
        </p:txBody>
      </p:sp>
      <p:sp>
        <p:nvSpPr>
          <p:cNvPr id="327" name="Google Shape;327;p71"/>
          <p:cNvSpPr txBox="1"/>
          <p:nvPr/>
        </p:nvSpPr>
        <p:spPr>
          <a:xfrm>
            <a:off x="457200" y="1600200"/>
            <a:ext cx="845424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主要是要</a:t>
            </a:r>
            <a:r>
              <a:rPr b="1" i="0" lang="en-US" sz="3200" u="sng" cap="none" strike="noStrike">
                <a:solidFill>
                  <a:srgbClr val="0000FF"/>
                </a:solidFill>
                <a:latin typeface="Times New Roman"/>
                <a:ea typeface="Times New Roman"/>
                <a:cs typeface="Times New Roman"/>
                <a:sym typeface="Times New Roman"/>
              </a:rPr>
              <a:t>改善疾病</a:t>
            </a:r>
            <a:r>
              <a:rPr b="0" i="0" lang="en-US" sz="3200" u="none" cap="none" strike="noStrike">
                <a:solidFill>
                  <a:srgbClr val="0000FF"/>
                </a:solidFill>
                <a:latin typeface="Times New Roman"/>
                <a:ea typeface="Times New Roman"/>
                <a:cs typeface="Times New Roman"/>
                <a:sym typeface="Times New Roman"/>
              </a:rPr>
              <a:t>所造成生化系統的不平衡</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 </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不是設計用來影響</a:t>
            </a:r>
            <a:r>
              <a:rPr b="1" i="0" lang="en-US" sz="3200" u="sng" cap="none" strike="noStrike">
                <a:solidFill>
                  <a:srgbClr val="0000FF"/>
                </a:solidFill>
                <a:latin typeface="Times New Roman"/>
                <a:ea typeface="Times New Roman"/>
                <a:cs typeface="Times New Roman"/>
                <a:sym typeface="Times New Roman"/>
              </a:rPr>
              <a:t>健康人體</a:t>
            </a:r>
            <a:r>
              <a:rPr b="0" i="0" lang="en-US" sz="3200" u="none" cap="none" strike="noStrike">
                <a:solidFill>
                  <a:srgbClr val="0000FF"/>
                </a:solidFill>
                <a:latin typeface="Times New Roman"/>
                <a:ea typeface="Times New Roman"/>
                <a:cs typeface="Times New Roman"/>
                <a:sym typeface="Times New Roman"/>
              </a:rPr>
              <a:t>的生化系統</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 </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因此，”用藥以產生生理上的反應而增加運動表現是不正確的”，這是學習藥物學相關知識者必須銘記在心的重點</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 </a:t>
            </a:r>
            <a:endParaRPr b="0" i="0" sz="3200" u="none" cap="none" strike="noStrike">
              <a:solidFill>
                <a:srgbClr val="000000"/>
              </a:solidFill>
              <a:latin typeface="Cambria"/>
              <a:ea typeface="Cambria"/>
              <a:cs typeface="Cambria"/>
              <a:sym typeface="Cambria"/>
            </a:endParaRPr>
          </a:p>
        </p:txBody>
      </p:sp>
      <p:sp>
        <p:nvSpPr>
          <p:cNvPr id="328" name="Google Shape;328;p71"/>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2" name="Shape 332"/>
        <p:cNvGrpSpPr/>
        <p:nvPr/>
      </p:nvGrpSpPr>
      <p:grpSpPr>
        <a:xfrm>
          <a:off x="0" y="0"/>
          <a:ext cx="0" cy="0"/>
          <a:chOff x="0" y="0"/>
          <a:chExt cx="0" cy="0"/>
        </a:xfrm>
      </p:grpSpPr>
      <p:sp>
        <p:nvSpPr>
          <p:cNvPr id="333" name="Google Shape;333;p72"/>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
        <p:nvSpPr>
          <p:cNvPr id="334" name="Google Shape;334;p72"/>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藥品的來源</a:t>
            </a:r>
            <a:endParaRPr b="0" i="0" sz="4400" u="none" cap="none" strike="noStrike">
              <a:solidFill>
                <a:srgbClr val="000000"/>
              </a:solidFill>
              <a:latin typeface="Cambria"/>
              <a:ea typeface="Cambria"/>
              <a:cs typeface="Cambria"/>
              <a:sym typeface="Cambria"/>
            </a:endParaRPr>
          </a:p>
        </p:txBody>
      </p:sp>
      <p:sp>
        <p:nvSpPr>
          <p:cNvPr id="335" name="Google Shape;335;p72"/>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US" sz="3600" u="none" cap="none" strike="noStrike">
                <a:solidFill>
                  <a:srgbClr val="0000FF"/>
                </a:solidFill>
                <a:latin typeface="Times New Roman"/>
                <a:ea typeface="Times New Roman"/>
                <a:cs typeface="Times New Roman"/>
                <a:sym typeface="Times New Roman"/>
              </a:rPr>
              <a:t>主要有下列來源</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600"/>
              <a:buFont typeface="Arial"/>
              <a:buChar char="•"/>
            </a:pPr>
            <a:r>
              <a:rPr b="0" i="0" lang="en-US" sz="3600" u="none" cap="none" strike="noStrike">
                <a:solidFill>
                  <a:srgbClr val="0000FF"/>
                </a:solidFill>
                <a:latin typeface="Times New Roman"/>
                <a:ea typeface="Times New Roman"/>
                <a:cs typeface="Times New Roman"/>
                <a:sym typeface="Times New Roman"/>
              </a:rPr>
              <a:t>植物</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600"/>
              <a:buFont typeface="Arial"/>
              <a:buChar char="•"/>
            </a:pPr>
            <a:r>
              <a:rPr b="0" i="0" lang="en-US" sz="3600" u="none" cap="none" strike="noStrike">
                <a:solidFill>
                  <a:srgbClr val="0000FF"/>
                </a:solidFill>
                <a:latin typeface="Times New Roman"/>
                <a:ea typeface="Times New Roman"/>
                <a:cs typeface="Times New Roman"/>
                <a:sym typeface="Times New Roman"/>
              </a:rPr>
              <a:t>動物</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600"/>
              <a:buFont typeface="Arial"/>
              <a:buChar char="•"/>
            </a:pPr>
            <a:r>
              <a:rPr b="0" i="0" lang="en-US" sz="3600" u="none" cap="none" strike="noStrike">
                <a:solidFill>
                  <a:srgbClr val="0000FF"/>
                </a:solidFill>
                <a:latin typeface="Times New Roman"/>
                <a:ea typeface="Times New Roman"/>
                <a:cs typeface="Times New Roman"/>
                <a:sym typeface="Times New Roman"/>
              </a:rPr>
              <a:t>礦物</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600"/>
              <a:buFont typeface="Arial"/>
              <a:buChar char="•"/>
            </a:pPr>
            <a:r>
              <a:rPr b="0" i="0" lang="en-US" sz="3600" u="none" cap="none" strike="noStrike">
                <a:solidFill>
                  <a:srgbClr val="0000FF"/>
                </a:solidFill>
                <a:latin typeface="Times New Roman"/>
                <a:ea typeface="Times New Roman"/>
                <a:cs typeface="Times New Roman"/>
                <a:sym typeface="Times New Roman"/>
              </a:rPr>
              <a:t>化學合成</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600"/>
              <a:buFont typeface="Arial"/>
              <a:buChar char="•"/>
            </a:pPr>
            <a:r>
              <a:rPr b="0" i="0" lang="en-US" sz="3600" u="none" cap="none" strike="noStrike">
                <a:solidFill>
                  <a:srgbClr val="0000FF"/>
                </a:solidFill>
                <a:latin typeface="Times New Roman"/>
                <a:ea typeface="Times New Roman"/>
                <a:cs typeface="Times New Roman"/>
                <a:sym typeface="Times New Roman"/>
              </a:rPr>
              <a:t>基因工程</a:t>
            </a:r>
            <a:endParaRPr b="0" i="0" sz="32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600"/>
              <a:buFont typeface="Arial"/>
              <a:buChar char="•"/>
            </a:pPr>
            <a:r>
              <a:rPr b="0" i="0" lang="en-US" sz="3600" u="none" cap="none" strike="noStrike">
                <a:solidFill>
                  <a:srgbClr val="0000FF"/>
                </a:solidFill>
                <a:latin typeface="Times New Roman"/>
                <a:ea typeface="Times New Roman"/>
                <a:cs typeface="Times New Roman"/>
                <a:sym typeface="Times New Roman"/>
              </a:rPr>
              <a:t> </a:t>
            </a:r>
            <a:endParaRPr b="0" i="0" sz="3200" u="none" cap="none" strike="noStrike">
              <a:solidFill>
                <a:srgbClr val="000000"/>
              </a:solidFill>
              <a:latin typeface="Cambria"/>
              <a:ea typeface="Cambria"/>
              <a:cs typeface="Cambria"/>
              <a:sym typeface="Cambri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9" name="Shape 339"/>
        <p:cNvGrpSpPr/>
        <p:nvPr/>
      </p:nvGrpSpPr>
      <p:grpSpPr>
        <a:xfrm>
          <a:off x="0" y="0"/>
          <a:ext cx="0" cy="0"/>
          <a:chOff x="0" y="0"/>
          <a:chExt cx="0" cy="0"/>
        </a:xfrm>
      </p:grpSpPr>
      <p:sp>
        <p:nvSpPr>
          <p:cNvPr id="340" name="Google Shape;340;p73"/>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
        <p:nvSpPr>
          <p:cNvPr id="341" name="Google Shape;341;p73"/>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植物來源</a:t>
            </a:r>
            <a:endParaRPr b="0" i="0" sz="4400" u="none" cap="none" strike="noStrike">
              <a:solidFill>
                <a:srgbClr val="000000"/>
              </a:solidFill>
              <a:latin typeface="Cambria"/>
              <a:ea typeface="Cambria"/>
              <a:cs typeface="Cambria"/>
              <a:sym typeface="Cambria"/>
            </a:endParaRPr>
          </a:p>
        </p:txBody>
      </p:sp>
      <p:sp>
        <p:nvSpPr>
          <p:cNvPr id="342" name="Google Shape;342;p73"/>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可來自植物的葉、根、莖、種子及其他部位(樹皮、花、樹液…等)，經過乾燥、再純化、精製，作為供醫療使用之目的</a:t>
            </a:r>
            <a:endParaRPr b="0" i="0" sz="3200" u="none" cap="none" strike="noStrike">
              <a:solidFill>
                <a:srgbClr val="000000"/>
              </a:solidFill>
              <a:latin typeface="Cambria"/>
              <a:ea typeface="Cambria"/>
              <a:cs typeface="Cambria"/>
              <a:sym typeface="Cambria"/>
            </a:endParaRPr>
          </a:p>
          <a:p>
            <a:pPr indent="0" lvl="1" marL="457200" marR="0" rtl="0" algn="l">
              <a:lnSpc>
                <a:spcPct val="100000"/>
              </a:lnSpc>
              <a:spcBef>
                <a:spcPts val="0"/>
              </a:spcBef>
              <a:spcAft>
                <a:spcPts val="0"/>
              </a:spcAft>
              <a:buNone/>
            </a:pPr>
            <a:r>
              <a:rPr b="0" i="0" lang="en-US" sz="2800" u="none" cap="none" strike="noStrike">
                <a:solidFill>
                  <a:srgbClr val="000000"/>
                </a:solidFill>
                <a:latin typeface="Times New Roman"/>
                <a:ea typeface="Times New Roman"/>
                <a:cs typeface="Times New Roman"/>
                <a:sym typeface="Times New Roman"/>
              </a:rPr>
              <a:t>舉例說明</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嗎啡 (morphine)：由罌栗之蒴果→乳汁乾燥→精製。應用有麻醉、止痛</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毛地黃苷(digoxin)：由玄蔘科植物長葉毛地黃葉中萃取。用於治療心臟疾病。    </a:t>
            </a:r>
            <a:endParaRPr b="0" i="0" sz="2800" u="none" cap="none" strike="noStrike">
              <a:solidFill>
                <a:srgbClr val="000000"/>
              </a:solidFill>
              <a:latin typeface="Cambria"/>
              <a:ea typeface="Cambria"/>
              <a:cs typeface="Cambria"/>
              <a:sym typeface="Cambri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6" name="Shape 346"/>
        <p:cNvGrpSpPr/>
        <p:nvPr/>
      </p:nvGrpSpPr>
      <p:grpSpPr>
        <a:xfrm>
          <a:off x="0" y="0"/>
          <a:ext cx="0" cy="0"/>
          <a:chOff x="0" y="0"/>
          <a:chExt cx="0" cy="0"/>
        </a:xfrm>
      </p:grpSpPr>
      <p:sp>
        <p:nvSpPr>
          <p:cNvPr id="347" name="Google Shape;347;p74"/>
          <p:cNvSpPr txBox="1"/>
          <p:nvPr/>
        </p:nvSpPr>
        <p:spPr>
          <a:xfrm>
            <a:off x="6553080" y="6356520"/>
            <a:ext cx="2133720" cy="36504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en-US" sz="1800" u="none" cap="none" strike="noStrike">
                <a:solidFill>
                  <a:srgbClr val="000000"/>
                </a:solidFill>
                <a:latin typeface="Calibri"/>
                <a:ea typeface="Calibri"/>
                <a:cs typeface="Calibri"/>
                <a:sym typeface="Calibri"/>
              </a:rPr>
              <a:t>‹#›</a:t>
            </a:fld>
            <a:endParaRPr b="0" i="0" sz="1800" u="none" cap="none" strike="noStrike">
              <a:solidFill>
                <a:srgbClr val="000000"/>
              </a:solidFill>
              <a:latin typeface="Cambria"/>
              <a:ea typeface="Cambria"/>
              <a:cs typeface="Cambria"/>
              <a:sym typeface="Cambria"/>
            </a:endParaRPr>
          </a:p>
        </p:txBody>
      </p:sp>
      <p:sp>
        <p:nvSpPr>
          <p:cNvPr id="348" name="Google Shape;348;p74"/>
          <p:cNvSpPr txBox="1"/>
          <p:nvPr/>
        </p:nvSpPr>
        <p:spPr>
          <a:xfrm>
            <a:off x="457200" y="274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4400" u="none" cap="none" strike="noStrike">
                <a:solidFill>
                  <a:srgbClr val="000000"/>
                </a:solidFill>
                <a:latin typeface="Arial"/>
                <a:ea typeface="Arial"/>
                <a:cs typeface="Arial"/>
                <a:sym typeface="Arial"/>
              </a:rPr>
              <a:t>動物、礦物來源</a:t>
            </a:r>
            <a:endParaRPr b="0" i="0" sz="4400" u="none" cap="none" strike="noStrike">
              <a:solidFill>
                <a:srgbClr val="000000"/>
              </a:solidFill>
              <a:latin typeface="Cambria"/>
              <a:ea typeface="Cambria"/>
              <a:cs typeface="Cambria"/>
              <a:sym typeface="Cambria"/>
            </a:endParaRPr>
          </a:p>
        </p:txBody>
      </p:sp>
      <p:sp>
        <p:nvSpPr>
          <p:cNvPr id="349" name="Google Shape;349;p74"/>
          <p:cNvSpPr txBox="1"/>
          <p:nvPr/>
        </p:nvSpPr>
        <p:spPr>
          <a:xfrm>
            <a:off x="457200" y="1600200"/>
            <a:ext cx="8229600" cy="4525920"/>
          </a:xfrm>
          <a:prstGeom prst="rect">
            <a:avLst/>
          </a:prstGeom>
          <a:noFill/>
          <a:ln>
            <a:noFill/>
          </a:ln>
        </p:spPr>
        <p:txBody>
          <a:bodyPr anchorCtr="0" anchor="t" bIns="45700" lIns="91425" spcFirstLastPara="1" rIns="91425" wrap="square" tIns="45700">
            <a:noAutofit/>
          </a:bodyPr>
          <a:lstStyle/>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動物來源</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例如：抗蛇毒血清及其他生物學製劑</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賦形劑：製造膠囊殼所用的「明膠」</a:t>
            </a:r>
            <a:endParaRPr b="0" i="0" sz="28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 </a:t>
            </a:r>
            <a:endParaRPr b="0" i="0" sz="2800" u="none" cap="none" strike="noStrike">
              <a:solidFill>
                <a:srgbClr val="000000"/>
              </a:solidFill>
              <a:latin typeface="Cambria"/>
              <a:ea typeface="Cambria"/>
              <a:cs typeface="Cambria"/>
              <a:sym typeface="Cambria"/>
            </a:endParaRPr>
          </a:p>
          <a:p>
            <a:pPr indent="-343080" lvl="0" marL="34308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FF"/>
                </a:solidFill>
                <a:latin typeface="Times New Roman"/>
                <a:ea typeface="Times New Roman"/>
                <a:cs typeface="Times New Roman"/>
                <a:sym typeface="Times New Roman"/>
              </a:rPr>
              <a:t>礦物來源</a:t>
            </a:r>
            <a:endParaRPr b="0" i="0" sz="3200" u="none" cap="none" strike="noStrike">
              <a:solidFill>
                <a:srgbClr val="000000"/>
              </a:solidFill>
              <a:latin typeface="Cambria"/>
              <a:ea typeface="Cambria"/>
              <a:cs typeface="Cambria"/>
              <a:sym typeface="Cambria"/>
            </a:endParaRPr>
          </a:p>
          <a:p>
            <a:pPr indent="-285840" lvl="1" marL="743040" marR="0" rtl="0" algn="l">
              <a:lnSpc>
                <a:spcPct val="100000"/>
              </a:lnSpc>
              <a:spcBef>
                <a:spcPts val="0"/>
              </a:spcBef>
              <a:spcAft>
                <a:spcPts val="0"/>
              </a:spcAft>
              <a:buClr>
                <a:srgbClr val="000000"/>
              </a:buClr>
              <a:buSzPts val="2800"/>
              <a:buFont typeface="Arial"/>
              <a:buChar char="–"/>
            </a:pPr>
            <a:r>
              <a:rPr b="0" i="0" lang="en-US" sz="2800" u="none" cap="none" strike="noStrike">
                <a:solidFill>
                  <a:srgbClr val="000000"/>
                </a:solidFill>
                <a:latin typeface="Times New Roman"/>
                <a:ea typeface="Times New Roman"/>
                <a:cs typeface="Times New Roman"/>
                <a:sym typeface="Times New Roman"/>
              </a:rPr>
              <a:t>金屬或非金屬中的游離成份純化而得，如氯化鈉(食鹽)、碳酸氫鈉(小蘇打)…等</a:t>
            </a:r>
            <a:endParaRPr b="0" i="0" sz="2800" u="none" cap="none" strike="noStrike">
              <a:solidFill>
                <a:srgbClr val="000000"/>
              </a:solidFill>
              <a:latin typeface="Cambria"/>
              <a:ea typeface="Cambria"/>
              <a:cs typeface="Cambria"/>
              <a:sym typeface="Cambria"/>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