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71" r:id="rId4"/>
    <p:sldId id="265" r:id="rId5"/>
    <p:sldId id="266" r:id="rId6"/>
    <p:sldId id="267" r:id="rId7"/>
    <p:sldId id="274" r:id="rId8"/>
    <p:sldId id="269" r:id="rId9"/>
    <p:sldId id="270" r:id="rId10"/>
    <p:sldId id="272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8" autoAdjust="0"/>
    <p:restoredTop sz="91786" autoAdjust="0"/>
  </p:normalViewPr>
  <p:slideViewPr>
    <p:cSldViewPr>
      <p:cViewPr>
        <p:scale>
          <a:sx n="100" d="100"/>
          <a:sy n="100" d="100"/>
        </p:scale>
        <p:origin x="-22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B1EB2-BA7A-408D-9761-6BF4C5FA94DC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F4CD5760-8A2B-496B-94DB-7C96C3140BA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意識</a:t>
          </a:r>
          <a:endParaRPr lang="zh-TW" alt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49AF7D2-05E7-4B1B-A0D1-1D7E2A63CBEE}" type="parTrans" cxnId="{B529BBB0-6C5F-4EBC-A2FB-9D3A9D85EBB4}">
      <dgm:prSet/>
      <dgm:spPr/>
      <dgm:t>
        <a:bodyPr/>
        <a:lstStyle/>
        <a:p>
          <a:endParaRPr lang="zh-TW" altLang="en-US"/>
        </a:p>
      </dgm:t>
    </dgm:pt>
    <dgm:pt modelId="{3A636471-6848-4388-9938-4E5B47AE3420}" type="sibTrans" cxnId="{B529BBB0-6C5F-4EBC-A2FB-9D3A9D85EBB4}">
      <dgm:prSet/>
      <dgm:spPr/>
      <dgm:t>
        <a:bodyPr/>
        <a:lstStyle/>
        <a:p>
          <a:endParaRPr lang="zh-TW" altLang="en-US"/>
        </a:p>
      </dgm:t>
    </dgm:pt>
    <dgm:pt modelId="{6BED36F2-C31E-4B11-8A6C-68B934631DA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辨識</a:t>
          </a:r>
          <a:endParaRPr lang="zh-TW" alt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4B016567-0D2A-43E5-B650-EF743E0A7BC4}" type="parTrans" cxnId="{5F653D08-F414-4F7A-B0F5-3257243EE247}">
      <dgm:prSet/>
      <dgm:spPr/>
      <dgm:t>
        <a:bodyPr/>
        <a:lstStyle/>
        <a:p>
          <a:endParaRPr lang="zh-TW" altLang="en-US"/>
        </a:p>
      </dgm:t>
    </dgm:pt>
    <dgm:pt modelId="{F59E14D7-718D-478C-9A5F-653CB04E4DE7}" type="sibTrans" cxnId="{5F653D08-F414-4F7A-B0F5-3257243EE247}">
      <dgm:prSet/>
      <dgm:spPr/>
      <dgm:t>
        <a:bodyPr/>
        <a:lstStyle/>
        <a:p>
          <a:endParaRPr lang="zh-TW" altLang="en-US"/>
        </a:p>
      </dgm:t>
    </dgm:pt>
    <dgm:pt modelId="{BA2B7E56-47B8-42F4-B457-E2EFFABF043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明白</a:t>
          </a:r>
          <a:endParaRPr lang="zh-TW" alt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6405E46-6155-4F97-9F7E-97F559C7595E}" type="parTrans" cxnId="{C5376708-7C9C-4760-8441-3BA8FB5E2406}">
      <dgm:prSet/>
      <dgm:spPr/>
      <dgm:t>
        <a:bodyPr/>
        <a:lstStyle/>
        <a:p>
          <a:endParaRPr lang="zh-TW" altLang="en-US"/>
        </a:p>
      </dgm:t>
    </dgm:pt>
    <dgm:pt modelId="{69B0EA40-1254-4277-AE96-68D44FC99607}" type="sibTrans" cxnId="{C5376708-7C9C-4760-8441-3BA8FB5E2406}">
      <dgm:prSet/>
      <dgm:spPr/>
      <dgm:t>
        <a:bodyPr/>
        <a:lstStyle/>
        <a:p>
          <a:endParaRPr lang="zh-TW" altLang="en-US"/>
        </a:p>
      </dgm:t>
    </dgm:pt>
    <dgm:pt modelId="{D99BA4DD-E597-477C-8757-545BB7BCF355}" type="pres">
      <dgm:prSet presAssocID="{CC5B1EB2-BA7A-408D-9761-6BF4C5FA94DC}" presName="CompostProcess" presStyleCnt="0">
        <dgm:presLayoutVars>
          <dgm:dir/>
          <dgm:resizeHandles val="exact"/>
        </dgm:presLayoutVars>
      </dgm:prSet>
      <dgm:spPr/>
    </dgm:pt>
    <dgm:pt modelId="{880DBADD-DAB9-4FBD-AC70-1BC53FE0B418}" type="pres">
      <dgm:prSet presAssocID="{CC5B1EB2-BA7A-408D-9761-6BF4C5FA94DC}" presName="arrow" presStyleLbl="bgShp" presStyleIdx="0" presStyleCnt="1" custScaleX="117647"/>
      <dgm:spPr/>
    </dgm:pt>
    <dgm:pt modelId="{D4EBEF2E-4D5A-4CB9-BF2C-745CE7C830AA}" type="pres">
      <dgm:prSet presAssocID="{CC5B1EB2-BA7A-408D-9761-6BF4C5FA94DC}" presName="linearProcess" presStyleCnt="0"/>
      <dgm:spPr/>
    </dgm:pt>
    <dgm:pt modelId="{6EE82925-7BCE-4003-BCC6-B544D234A886}" type="pres">
      <dgm:prSet presAssocID="{F4CD5760-8A2B-496B-94DB-7C96C3140BAC}" presName="textNode" presStyleLbl="node1" presStyleIdx="0" presStyleCnt="3">
        <dgm:presLayoutVars>
          <dgm:bulletEnabled val="1"/>
        </dgm:presLayoutVars>
      </dgm:prSet>
      <dgm:spPr/>
    </dgm:pt>
    <dgm:pt modelId="{02E18AF5-E1AB-4C64-953D-75722F6E54B7}" type="pres">
      <dgm:prSet presAssocID="{3A636471-6848-4388-9938-4E5B47AE3420}" presName="sibTrans" presStyleCnt="0"/>
      <dgm:spPr/>
    </dgm:pt>
    <dgm:pt modelId="{11018EA8-DBFF-4A1E-8768-95C0C1CC5924}" type="pres">
      <dgm:prSet presAssocID="{6BED36F2-C31E-4B11-8A6C-68B934631DA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224B2A-74E2-4948-9775-E781C50311AB}" type="pres">
      <dgm:prSet presAssocID="{F59E14D7-718D-478C-9A5F-653CB04E4DE7}" presName="sibTrans" presStyleCnt="0"/>
      <dgm:spPr/>
    </dgm:pt>
    <dgm:pt modelId="{30B6E58B-A890-4558-94F7-CB3897D4C7D0}" type="pres">
      <dgm:prSet presAssocID="{BA2B7E56-47B8-42F4-B457-E2EFFABF043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53D08-F414-4F7A-B0F5-3257243EE247}" srcId="{CC5B1EB2-BA7A-408D-9761-6BF4C5FA94DC}" destId="{6BED36F2-C31E-4B11-8A6C-68B934631DA6}" srcOrd="1" destOrd="0" parTransId="{4B016567-0D2A-43E5-B650-EF743E0A7BC4}" sibTransId="{F59E14D7-718D-478C-9A5F-653CB04E4DE7}"/>
    <dgm:cxn modelId="{BA61CFA3-C3EA-49B8-8431-58F94B5CEAAC}" type="presOf" srcId="{BA2B7E56-47B8-42F4-B457-E2EFFABF043E}" destId="{30B6E58B-A890-4558-94F7-CB3897D4C7D0}" srcOrd="0" destOrd="0" presId="urn:microsoft.com/office/officeart/2005/8/layout/hProcess9"/>
    <dgm:cxn modelId="{0F2255D7-BEB3-4171-B5FC-25BFD5E129D5}" type="presOf" srcId="{6BED36F2-C31E-4B11-8A6C-68B934631DA6}" destId="{11018EA8-DBFF-4A1E-8768-95C0C1CC5924}" srcOrd="0" destOrd="0" presId="urn:microsoft.com/office/officeart/2005/8/layout/hProcess9"/>
    <dgm:cxn modelId="{C5376708-7C9C-4760-8441-3BA8FB5E2406}" srcId="{CC5B1EB2-BA7A-408D-9761-6BF4C5FA94DC}" destId="{BA2B7E56-47B8-42F4-B457-E2EFFABF043E}" srcOrd="2" destOrd="0" parTransId="{D6405E46-6155-4F97-9F7E-97F559C7595E}" sibTransId="{69B0EA40-1254-4277-AE96-68D44FC99607}"/>
    <dgm:cxn modelId="{F3932B59-8FE8-491E-BEAF-8EF5A5F75C0B}" type="presOf" srcId="{CC5B1EB2-BA7A-408D-9761-6BF4C5FA94DC}" destId="{D99BA4DD-E597-477C-8757-545BB7BCF355}" srcOrd="0" destOrd="0" presId="urn:microsoft.com/office/officeart/2005/8/layout/hProcess9"/>
    <dgm:cxn modelId="{2FA31CB4-AECE-4087-9503-923F0E539C2F}" type="presOf" srcId="{F4CD5760-8A2B-496B-94DB-7C96C3140BAC}" destId="{6EE82925-7BCE-4003-BCC6-B544D234A886}" srcOrd="0" destOrd="0" presId="urn:microsoft.com/office/officeart/2005/8/layout/hProcess9"/>
    <dgm:cxn modelId="{B529BBB0-6C5F-4EBC-A2FB-9D3A9D85EBB4}" srcId="{CC5B1EB2-BA7A-408D-9761-6BF4C5FA94DC}" destId="{F4CD5760-8A2B-496B-94DB-7C96C3140BAC}" srcOrd="0" destOrd="0" parTransId="{B49AF7D2-05E7-4B1B-A0D1-1D7E2A63CBEE}" sibTransId="{3A636471-6848-4388-9938-4E5B47AE3420}"/>
    <dgm:cxn modelId="{16CA8663-CAAC-43B7-8D50-967B186A180F}" type="presParOf" srcId="{D99BA4DD-E597-477C-8757-545BB7BCF355}" destId="{880DBADD-DAB9-4FBD-AC70-1BC53FE0B418}" srcOrd="0" destOrd="0" presId="urn:microsoft.com/office/officeart/2005/8/layout/hProcess9"/>
    <dgm:cxn modelId="{6402DE35-21CC-4517-8B89-3E47DB664A01}" type="presParOf" srcId="{D99BA4DD-E597-477C-8757-545BB7BCF355}" destId="{D4EBEF2E-4D5A-4CB9-BF2C-745CE7C830AA}" srcOrd="1" destOrd="0" presId="urn:microsoft.com/office/officeart/2005/8/layout/hProcess9"/>
    <dgm:cxn modelId="{26D8C9E5-3ED0-48DB-92D4-B180E17DC278}" type="presParOf" srcId="{D4EBEF2E-4D5A-4CB9-BF2C-745CE7C830AA}" destId="{6EE82925-7BCE-4003-BCC6-B544D234A886}" srcOrd="0" destOrd="0" presId="urn:microsoft.com/office/officeart/2005/8/layout/hProcess9"/>
    <dgm:cxn modelId="{8EB4CF63-7B44-4250-951B-4DC3B569B18A}" type="presParOf" srcId="{D4EBEF2E-4D5A-4CB9-BF2C-745CE7C830AA}" destId="{02E18AF5-E1AB-4C64-953D-75722F6E54B7}" srcOrd="1" destOrd="0" presId="urn:microsoft.com/office/officeart/2005/8/layout/hProcess9"/>
    <dgm:cxn modelId="{E43B4C31-3B76-4015-9298-292DC936ABC2}" type="presParOf" srcId="{D4EBEF2E-4D5A-4CB9-BF2C-745CE7C830AA}" destId="{11018EA8-DBFF-4A1E-8768-95C0C1CC5924}" srcOrd="2" destOrd="0" presId="urn:microsoft.com/office/officeart/2005/8/layout/hProcess9"/>
    <dgm:cxn modelId="{9D2D7141-9A41-4754-A828-5B89224C5391}" type="presParOf" srcId="{D4EBEF2E-4D5A-4CB9-BF2C-745CE7C830AA}" destId="{95224B2A-74E2-4948-9775-E781C50311AB}" srcOrd="3" destOrd="0" presId="urn:microsoft.com/office/officeart/2005/8/layout/hProcess9"/>
    <dgm:cxn modelId="{A25FC9E4-FCF8-4F4C-874E-FA143A1DB1CD}" type="presParOf" srcId="{D4EBEF2E-4D5A-4CB9-BF2C-745CE7C830AA}" destId="{30B6E58B-A890-4558-94F7-CB3897D4C7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1C0EA-418B-41D7-81A3-5A60127E722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A4283F7-7586-4C0A-BF21-BF005B681539}">
      <dgm:prSet phldrT="[文字]"/>
      <dgm:spPr/>
      <dgm:t>
        <a:bodyPr/>
        <a:lstStyle/>
        <a:p>
          <a:r>
            <a:rPr lang="zh-TW" altLang="en-US" b="1" u="sng" smtClean="0">
              <a:latin typeface="標楷體" panose="03000509000000000000" pitchFamily="65" charset="-120"/>
              <a:ea typeface="標楷體" panose="03000509000000000000" pitchFamily="65" charset="-120"/>
            </a:rPr>
            <a:t>澄清問題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25D38F-D31B-44BE-84C5-7019A1CC4105}" type="parTrans" cxnId="{12AE46C2-D26E-4621-B1CF-C464561D9075}">
      <dgm:prSet/>
      <dgm:spPr/>
      <dgm:t>
        <a:bodyPr/>
        <a:lstStyle/>
        <a:p>
          <a:endParaRPr lang="zh-TW" altLang="en-US"/>
        </a:p>
      </dgm:t>
    </dgm:pt>
    <dgm:pt modelId="{1C379903-8C04-46E6-89BA-3C2A4BC56D32}" type="sibTrans" cxnId="{12AE46C2-D26E-4621-B1CF-C464561D9075}">
      <dgm:prSet/>
      <dgm:spPr/>
      <dgm:t>
        <a:bodyPr/>
        <a:lstStyle/>
        <a:p>
          <a:endParaRPr lang="zh-TW" altLang="en-US"/>
        </a:p>
      </dgm:t>
    </dgm:pt>
    <dgm:pt modelId="{A4B52E21-C2FA-4EDA-99DE-3123C1A219F2}">
      <dgm:prSet/>
      <dgm:spPr/>
      <dgm:t>
        <a:bodyPr/>
        <a:lstStyle/>
        <a:p>
          <a:r>
            <a:rPr lang="zh-TW" altLang="en-US" b="1" u="sng" smtClean="0">
              <a:latin typeface="標楷體" panose="03000509000000000000" pitchFamily="65" charset="-120"/>
              <a:ea typeface="標楷體" panose="03000509000000000000" pitchFamily="65" charset="-120"/>
            </a:rPr>
            <a:t>自己解決問題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28E628-9844-4B76-982A-AE64678983EA}" type="parTrans" cxnId="{750442D2-E539-430A-8256-C3FCA2D06AC5}">
      <dgm:prSet/>
      <dgm:spPr/>
      <dgm:t>
        <a:bodyPr/>
        <a:lstStyle/>
        <a:p>
          <a:endParaRPr lang="zh-TW" altLang="en-US"/>
        </a:p>
      </dgm:t>
    </dgm:pt>
    <dgm:pt modelId="{2458BF58-1223-4B8B-889A-22D7D379759C}" type="sibTrans" cxnId="{750442D2-E539-430A-8256-C3FCA2D06AC5}">
      <dgm:prSet/>
      <dgm:spPr/>
      <dgm:t>
        <a:bodyPr/>
        <a:lstStyle/>
        <a:p>
          <a:endParaRPr lang="zh-TW" altLang="en-US"/>
        </a:p>
      </dgm:t>
    </dgm:pt>
    <dgm:pt modelId="{978B8A70-D1AB-4A62-94A0-03008AACA18F}">
      <dgm:prSet/>
      <dgm:spPr/>
      <dgm:t>
        <a:bodyPr/>
        <a:lstStyle/>
        <a:p>
          <a:r>
            <a:rPr lang="zh-TW" altLang="en-US" b="1" u="sng" smtClean="0">
              <a:latin typeface="標楷體" panose="03000509000000000000" pitchFamily="65" charset="-120"/>
              <a:ea typeface="標楷體" panose="03000509000000000000" pitchFamily="65" charset="-120"/>
            </a:rPr>
            <a:t>宣洩情緒淨化情感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6E796D-BADC-4C82-A8DD-67C729E2D21E}" type="parTrans" cxnId="{57DC1F12-7932-4BDC-83DC-745A5B21D455}">
      <dgm:prSet/>
      <dgm:spPr/>
      <dgm:t>
        <a:bodyPr/>
        <a:lstStyle/>
        <a:p>
          <a:endParaRPr lang="zh-TW" altLang="en-US"/>
        </a:p>
      </dgm:t>
    </dgm:pt>
    <dgm:pt modelId="{04B9A986-FE78-477D-B8F8-A0C4737DE4E7}" type="sibTrans" cxnId="{57DC1F12-7932-4BDC-83DC-745A5B21D455}">
      <dgm:prSet/>
      <dgm:spPr/>
      <dgm:t>
        <a:bodyPr/>
        <a:lstStyle/>
        <a:p>
          <a:endParaRPr lang="zh-TW" altLang="en-US"/>
        </a:p>
      </dgm:t>
    </dgm:pt>
    <dgm:pt modelId="{5FA9CEA7-1F90-49F6-B95D-E166AEB97E9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幫助對方理解自己內在的聲音。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CFF382-5590-41B9-92A4-D5EE231D48BF}" type="parTrans" cxnId="{47DCA8CA-1671-4D7C-9430-798F08BCDD09}">
      <dgm:prSet/>
      <dgm:spPr/>
      <dgm:t>
        <a:bodyPr/>
        <a:lstStyle/>
        <a:p>
          <a:endParaRPr lang="zh-TW" altLang="en-US"/>
        </a:p>
      </dgm:t>
    </dgm:pt>
    <dgm:pt modelId="{AA847953-9A6D-498F-B519-4E169C2E5872}" type="sibTrans" cxnId="{47DCA8CA-1671-4D7C-9430-798F08BCDD09}">
      <dgm:prSet/>
      <dgm:spPr/>
      <dgm:t>
        <a:bodyPr/>
        <a:lstStyle/>
        <a:p>
          <a:endParaRPr lang="zh-TW" altLang="en-US"/>
        </a:p>
      </dgm:t>
    </dgm:pt>
    <dgm:pt modelId="{E872895A-C0F9-4EA8-A7A2-5F9C7B5CDFB0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有時會有嶄新的想法，甚至找到資源，自我解決。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A35BD1-D63D-426E-BBF3-586DA1090CF0}" type="parTrans" cxnId="{884AF553-E110-4614-AB8D-9DB42512A06B}">
      <dgm:prSet/>
      <dgm:spPr/>
      <dgm:t>
        <a:bodyPr/>
        <a:lstStyle/>
        <a:p>
          <a:endParaRPr lang="zh-TW" altLang="en-US"/>
        </a:p>
      </dgm:t>
    </dgm:pt>
    <dgm:pt modelId="{4ED0F816-0F17-4A9D-A439-D6C58AEA1E62}" type="sibTrans" cxnId="{884AF553-E110-4614-AB8D-9DB42512A06B}">
      <dgm:prSet/>
      <dgm:spPr/>
      <dgm:t>
        <a:bodyPr/>
        <a:lstStyle/>
        <a:p>
          <a:endParaRPr lang="zh-TW" altLang="en-US"/>
        </a:p>
      </dgm:t>
    </dgm:pt>
    <dgm:pt modelId="{815DDC7B-F005-43A4-963F-8F72FC93B0AA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可沉澱心情，重新思考對問題的看法。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0A974F-F92E-429F-9D5D-830A6A715B07}" type="parTrans" cxnId="{F5DA96D4-5B3F-43EF-92BA-1801B753E67C}">
      <dgm:prSet/>
      <dgm:spPr/>
      <dgm:t>
        <a:bodyPr/>
        <a:lstStyle/>
        <a:p>
          <a:endParaRPr lang="zh-TW" altLang="en-US"/>
        </a:p>
      </dgm:t>
    </dgm:pt>
    <dgm:pt modelId="{7F1B6393-5172-4D81-8EE9-47AFDFE26ABD}" type="sibTrans" cxnId="{F5DA96D4-5B3F-43EF-92BA-1801B753E67C}">
      <dgm:prSet/>
      <dgm:spPr/>
      <dgm:t>
        <a:bodyPr/>
        <a:lstStyle/>
        <a:p>
          <a:endParaRPr lang="zh-TW" altLang="en-US"/>
        </a:p>
      </dgm:t>
    </dgm:pt>
    <dgm:pt modelId="{C9C64CF2-93CF-44AA-8E67-B1E0D3E2A4F1}" type="pres">
      <dgm:prSet presAssocID="{7D71C0EA-418B-41D7-81A3-5A60127E7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CBE614-5EF6-4823-A6FC-7F6A96C873D6}" type="pres">
      <dgm:prSet presAssocID="{DA4283F7-7586-4C0A-BF21-BF005B6815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4CA73E-1685-4E7C-B71D-EE2A5746A01B}" type="pres">
      <dgm:prSet presAssocID="{DA4283F7-7586-4C0A-BF21-BF005B68153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A9AA73-C146-435E-AB73-946445ACEC28}" type="pres">
      <dgm:prSet presAssocID="{A4B52E21-C2FA-4EDA-99DE-3123C1A219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2FC54C-35A6-4B0D-8438-12352256387A}" type="pres">
      <dgm:prSet presAssocID="{A4B52E21-C2FA-4EDA-99DE-3123C1A219F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F3E6F9-FE86-49B4-A99F-BF8499F10983}" type="pres">
      <dgm:prSet presAssocID="{978B8A70-D1AB-4A62-94A0-03008AACA1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35D02-C473-4338-8313-81E0E124F3CE}" type="pres">
      <dgm:prSet presAssocID="{978B8A70-D1AB-4A62-94A0-03008AACA18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0442D2-E539-430A-8256-C3FCA2D06AC5}" srcId="{7D71C0EA-418B-41D7-81A3-5A60127E7220}" destId="{A4B52E21-C2FA-4EDA-99DE-3123C1A219F2}" srcOrd="1" destOrd="0" parTransId="{7E28E628-9844-4B76-982A-AE64678983EA}" sibTransId="{2458BF58-1223-4B8B-889A-22D7D379759C}"/>
    <dgm:cxn modelId="{12AE46C2-D26E-4621-B1CF-C464561D9075}" srcId="{7D71C0EA-418B-41D7-81A3-5A60127E7220}" destId="{DA4283F7-7586-4C0A-BF21-BF005B681539}" srcOrd="0" destOrd="0" parTransId="{2325D38F-D31B-44BE-84C5-7019A1CC4105}" sibTransId="{1C379903-8C04-46E6-89BA-3C2A4BC56D32}"/>
    <dgm:cxn modelId="{8DFAA910-BE72-46AF-8129-D67433D89438}" type="presOf" srcId="{5FA9CEA7-1F90-49F6-B95D-E166AEB97E9D}" destId="{FB4CA73E-1685-4E7C-B71D-EE2A5746A01B}" srcOrd="0" destOrd="0" presId="urn:microsoft.com/office/officeart/2005/8/layout/vList2"/>
    <dgm:cxn modelId="{884AF553-E110-4614-AB8D-9DB42512A06B}" srcId="{A4B52E21-C2FA-4EDA-99DE-3123C1A219F2}" destId="{E872895A-C0F9-4EA8-A7A2-5F9C7B5CDFB0}" srcOrd="0" destOrd="0" parTransId="{D5A35BD1-D63D-426E-BBF3-586DA1090CF0}" sibTransId="{4ED0F816-0F17-4A9D-A439-D6C58AEA1E62}"/>
    <dgm:cxn modelId="{F5DA96D4-5B3F-43EF-92BA-1801B753E67C}" srcId="{978B8A70-D1AB-4A62-94A0-03008AACA18F}" destId="{815DDC7B-F005-43A4-963F-8F72FC93B0AA}" srcOrd="0" destOrd="0" parTransId="{6A0A974F-F92E-429F-9D5D-830A6A715B07}" sibTransId="{7F1B6393-5172-4D81-8EE9-47AFDFE26ABD}"/>
    <dgm:cxn modelId="{732ED36E-F19F-4615-9E0A-FC7DF63F9FD2}" type="presOf" srcId="{7D71C0EA-418B-41D7-81A3-5A60127E7220}" destId="{C9C64CF2-93CF-44AA-8E67-B1E0D3E2A4F1}" srcOrd="0" destOrd="0" presId="urn:microsoft.com/office/officeart/2005/8/layout/vList2"/>
    <dgm:cxn modelId="{6DD27423-39F6-47F0-A4C7-36208206C6A5}" type="presOf" srcId="{E872895A-C0F9-4EA8-A7A2-5F9C7B5CDFB0}" destId="{172FC54C-35A6-4B0D-8438-12352256387A}" srcOrd="0" destOrd="0" presId="urn:microsoft.com/office/officeart/2005/8/layout/vList2"/>
    <dgm:cxn modelId="{E2393AD8-E895-4B3F-932F-1220ED192E8A}" type="presOf" srcId="{A4B52E21-C2FA-4EDA-99DE-3123C1A219F2}" destId="{32A9AA73-C146-435E-AB73-946445ACEC28}" srcOrd="0" destOrd="0" presId="urn:microsoft.com/office/officeart/2005/8/layout/vList2"/>
    <dgm:cxn modelId="{47DCA8CA-1671-4D7C-9430-798F08BCDD09}" srcId="{DA4283F7-7586-4C0A-BF21-BF005B681539}" destId="{5FA9CEA7-1F90-49F6-B95D-E166AEB97E9D}" srcOrd="0" destOrd="0" parTransId="{38CFF382-5590-41B9-92A4-D5EE231D48BF}" sibTransId="{AA847953-9A6D-498F-B519-4E169C2E5872}"/>
    <dgm:cxn modelId="{9AB11340-962A-4280-A7E9-8B33358D996D}" type="presOf" srcId="{978B8A70-D1AB-4A62-94A0-03008AACA18F}" destId="{E5F3E6F9-FE86-49B4-A99F-BF8499F10983}" srcOrd="0" destOrd="0" presId="urn:microsoft.com/office/officeart/2005/8/layout/vList2"/>
    <dgm:cxn modelId="{F6E05824-9F4A-40B0-9EE1-20D5D3E15FDA}" type="presOf" srcId="{815DDC7B-F005-43A4-963F-8F72FC93B0AA}" destId="{51D35D02-C473-4338-8313-81E0E124F3CE}" srcOrd="0" destOrd="0" presId="urn:microsoft.com/office/officeart/2005/8/layout/vList2"/>
    <dgm:cxn modelId="{EE7E2615-A710-4A84-948A-8930CC5F8FB9}" type="presOf" srcId="{DA4283F7-7586-4C0A-BF21-BF005B681539}" destId="{39CBE614-5EF6-4823-A6FC-7F6A96C873D6}" srcOrd="0" destOrd="0" presId="urn:microsoft.com/office/officeart/2005/8/layout/vList2"/>
    <dgm:cxn modelId="{57DC1F12-7932-4BDC-83DC-745A5B21D455}" srcId="{7D71C0EA-418B-41D7-81A3-5A60127E7220}" destId="{978B8A70-D1AB-4A62-94A0-03008AACA18F}" srcOrd="2" destOrd="0" parTransId="{F26E796D-BADC-4C82-A8DD-67C729E2D21E}" sibTransId="{04B9A986-FE78-477D-B8F8-A0C4737DE4E7}"/>
    <dgm:cxn modelId="{32A3FB3B-1DB1-4235-9C6A-370E827A65C6}" type="presParOf" srcId="{C9C64CF2-93CF-44AA-8E67-B1E0D3E2A4F1}" destId="{39CBE614-5EF6-4823-A6FC-7F6A96C873D6}" srcOrd="0" destOrd="0" presId="urn:microsoft.com/office/officeart/2005/8/layout/vList2"/>
    <dgm:cxn modelId="{2B13A320-7ACD-4C27-99A4-81025CD07B3D}" type="presParOf" srcId="{C9C64CF2-93CF-44AA-8E67-B1E0D3E2A4F1}" destId="{FB4CA73E-1685-4E7C-B71D-EE2A5746A01B}" srcOrd="1" destOrd="0" presId="urn:microsoft.com/office/officeart/2005/8/layout/vList2"/>
    <dgm:cxn modelId="{69C932B4-5D47-45B6-901D-585C2F7411E8}" type="presParOf" srcId="{C9C64CF2-93CF-44AA-8E67-B1E0D3E2A4F1}" destId="{32A9AA73-C146-435E-AB73-946445ACEC28}" srcOrd="2" destOrd="0" presId="urn:microsoft.com/office/officeart/2005/8/layout/vList2"/>
    <dgm:cxn modelId="{A005D127-4708-44A3-8387-762603751B59}" type="presParOf" srcId="{C9C64CF2-93CF-44AA-8E67-B1E0D3E2A4F1}" destId="{172FC54C-35A6-4B0D-8438-12352256387A}" srcOrd="3" destOrd="0" presId="urn:microsoft.com/office/officeart/2005/8/layout/vList2"/>
    <dgm:cxn modelId="{577CC6E4-5770-4527-8AC4-58F8182A0809}" type="presParOf" srcId="{C9C64CF2-93CF-44AA-8E67-B1E0D3E2A4F1}" destId="{E5F3E6F9-FE86-49B4-A99F-BF8499F10983}" srcOrd="4" destOrd="0" presId="urn:microsoft.com/office/officeart/2005/8/layout/vList2"/>
    <dgm:cxn modelId="{2A8D59E0-4AA7-4FD9-B984-3E56A2C687E1}" type="presParOf" srcId="{C9C64CF2-93CF-44AA-8E67-B1E0D3E2A4F1}" destId="{51D35D02-C473-4338-8313-81E0E124F3C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3EFEF-6092-455F-8F67-E0626955386F}" type="doc">
      <dgm:prSet loTypeId="urn:microsoft.com/office/officeart/2005/8/layout/cycle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20EAE97-6995-49EF-B0FF-AEAA669998BC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聆聽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F6D41-4E5C-4598-98A4-39747A0D84D1}" type="parTrans" cxnId="{A31D5F92-6C82-4125-823B-73D9B8F0BA85}">
      <dgm:prSet/>
      <dgm:spPr/>
      <dgm:t>
        <a:bodyPr/>
        <a:lstStyle/>
        <a:p>
          <a:endParaRPr lang="zh-TW" altLang="en-US"/>
        </a:p>
      </dgm:t>
    </dgm:pt>
    <dgm:pt modelId="{7B2E20A8-8AF8-4F28-8E7F-4017178C76DC}" type="sibTrans" cxnId="{A31D5F92-6C82-4125-823B-73D9B8F0BA85}">
      <dgm:prSet/>
      <dgm:spPr/>
      <dgm:t>
        <a:bodyPr/>
        <a:lstStyle/>
        <a:p>
          <a:endParaRPr lang="zh-TW" altLang="en-US"/>
        </a:p>
      </dgm:t>
    </dgm:pt>
    <dgm:pt modelId="{2041D38C-9DAC-4BAB-9508-0A13D84A394B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接收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D567B1-F66A-416F-A99D-4227C10B70CF}" type="parTrans" cxnId="{932826F4-7578-4EDD-B5D8-545A2ECD0835}">
      <dgm:prSet/>
      <dgm:spPr/>
      <dgm:t>
        <a:bodyPr/>
        <a:lstStyle/>
        <a:p>
          <a:endParaRPr lang="zh-TW" altLang="en-US"/>
        </a:p>
      </dgm:t>
    </dgm:pt>
    <dgm:pt modelId="{F60DF89E-2912-4904-9F3B-12EEBFB30607}" type="sibTrans" cxnId="{932826F4-7578-4EDD-B5D8-545A2ECD0835}">
      <dgm:prSet/>
      <dgm:spPr/>
      <dgm:t>
        <a:bodyPr/>
        <a:lstStyle/>
        <a:p>
          <a:endParaRPr lang="zh-TW" altLang="en-US"/>
        </a:p>
      </dgm:t>
    </dgm:pt>
    <dgm:pt modelId="{DB530A67-E1D9-4084-B99A-6FC02013A49A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0AD695-40E0-458A-9286-41F243CCD41A}" type="parTrans" cxnId="{699FE5CD-547E-46F4-A72D-6EAF5E41ED3A}">
      <dgm:prSet/>
      <dgm:spPr/>
      <dgm:t>
        <a:bodyPr/>
        <a:lstStyle/>
        <a:p>
          <a:endParaRPr lang="zh-TW" altLang="en-US"/>
        </a:p>
      </dgm:t>
    </dgm:pt>
    <dgm:pt modelId="{20FEFF59-6C73-48E7-B6CE-012E4054C878}" type="sibTrans" cxnId="{699FE5CD-547E-46F4-A72D-6EAF5E41ED3A}">
      <dgm:prSet/>
      <dgm:spPr/>
      <dgm:t>
        <a:bodyPr/>
        <a:lstStyle/>
        <a:p>
          <a:endParaRPr lang="zh-TW" altLang="en-US"/>
        </a:p>
      </dgm:t>
    </dgm:pt>
    <dgm:pt modelId="{61C273B2-4C75-4730-8BD6-5EC6F57598DC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記憶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FA7997-52B1-411E-AB42-A5BD08E6FCBA}" type="parTrans" cxnId="{D7F24F06-F2F5-48F3-9A0F-F23748A43541}">
      <dgm:prSet/>
      <dgm:spPr/>
      <dgm:t>
        <a:bodyPr/>
        <a:lstStyle/>
        <a:p>
          <a:endParaRPr lang="zh-TW" altLang="en-US"/>
        </a:p>
      </dgm:t>
    </dgm:pt>
    <dgm:pt modelId="{081009E5-DE1F-41D4-8550-92EC9A91B838}" type="sibTrans" cxnId="{D7F24F06-F2F5-48F3-9A0F-F23748A43541}">
      <dgm:prSet/>
      <dgm:spPr/>
      <dgm:t>
        <a:bodyPr/>
        <a:lstStyle/>
        <a:p>
          <a:endParaRPr lang="zh-TW" altLang="en-US"/>
        </a:p>
      </dgm:t>
    </dgm:pt>
    <dgm:pt modelId="{411E1F21-297E-4987-B426-9E836D495123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聞釋與</a:t>
          </a:r>
          <a:r>
            <a: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評估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BF37BA-5234-4DB1-83DA-C3F718E9C3BD}" type="parTrans" cxnId="{42A51C71-37CE-4C3B-9FB0-65DD80BBEF05}">
      <dgm:prSet/>
      <dgm:spPr/>
      <dgm:t>
        <a:bodyPr/>
        <a:lstStyle/>
        <a:p>
          <a:endParaRPr lang="zh-TW" altLang="en-US"/>
        </a:p>
      </dgm:t>
    </dgm:pt>
    <dgm:pt modelId="{8FD330E6-D415-4D9E-9772-CDDC599224C9}" type="sibTrans" cxnId="{42A51C71-37CE-4C3B-9FB0-65DD80BBEF05}">
      <dgm:prSet/>
      <dgm:spPr/>
      <dgm:t>
        <a:bodyPr/>
        <a:lstStyle/>
        <a:p>
          <a:endParaRPr lang="zh-TW" altLang="en-US"/>
        </a:p>
      </dgm:t>
    </dgm:pt>
    <dgm:pt modelId="{01356BDE-C202-4B63-A606-4FED5AAC812B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反應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2E85E2-8F2B-448A-8359-AF8F5DB9DD51}" type="parTrans" cxnId="{48C7CCC7-FF29-4B97-9D1D-5AEC557D35FD}">
      <dgm:prSet/>
      <dgm:spPr/>
      <dgm:t>
        <a:bodyPr/>
        <a:lstStyle/>
        <a:p>
          <a:endParaRPr lang="zh-TW" altLang="en-US"/>
        </a:p>
      </dgm:t>
    </dgm:pt>
    <dgm:pt modelId="{3A5B3A87-A7A6-42AF-B078-47F9C9E954C7}" type="sibTrans" cxnId="{48C7CCC7-FF29-4B97-9D1D-5AEC557D35FD}">
      <dgm:prSet/>
      <dgm:spPr/>
      <dgm:t>
        <a:bodyPr/>
        <a:lstStyle/>
        <a:p>
          <a:endParaRPr lang="zh-TW" altLang="en-US"/>
        </a:p>
      </dgm:t>
    </dgm:pt>
    <dgm:pt modelId="{54C6532F-A313-447B-BA6F-458730A93887}" type="pres">
      <dgm:prSet presAssocID="{3AE3EFEF-6092-455F-8F67-E062695538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88F23C-BEE7-4D0C-B860-466F49D25274}" type="pres">
      <dgm:prSet presAssocID="{820EAE97-6995-49EF-B0FF-AEAA669998BC}" presName="dummy" presStyleCnt="0"/>
      <dgm:spPr/>
    </dgm:pt>
    <dgm:pt modelId="{81A4DA4E-A6C0-4BAE-9373-3751BB0438AE}" type="pres">
      <dgm:prSet presAssocID="{820EAE97-6995-49EF-B0FF-AEAA669998B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EB6EF6-6556-4832-8F9E-BDF8F0FE810D}" type="pres">
      <dgm:prSet presAssocID="{7B2E20A8-8AF8-4F28-8E7F-4017178C76DC}" presName="sibTrans" presStyleLbl="node1" presStyleIdx="0" presStyleCnt="6"/>
      <dgm:spPr/>
      <dgm:t>
        <a:bodyPr/>
        <a:lstStyle/>
        <a:p>
          <a:endParaRPr lang="zh-TW" altLang="en-US"/>
        </a:p>
      </dgm:t>
    </dgm:pt>
    <dgm:pt modelId="{36242F8A-06F4-4400-914E-1CD7D23FEF25}" type="pres">
      <dgm:prSet presAssocID="{2041D38C-9DAC-4BAB-9508-0A13D84A394B}" presName="dummy" presStyleCnt="0"/>
      <dgm:spPr/>
    </dgm:pt>
    <dgm:pt modelId="{0127A695-4158-4EEB-8D40-5E136EE17315}" type="pres">
      <dgm:prSet presAssocID="{2041D38C-9DAC-4BAB-9508-0A13D84A394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780B-F70A-4485-99FB-DE29DF3FB144}" type="pres">
      <dgm:prSet presAssocID="{F60DF89E-2912-4904-9F3B-12EEBFB30607}" presName="sibTrans" presStyleLbl="node1" presStyleIdx="1" presStyleCnt="6"/>
      <dgm:spPr/>
      <dgm:t>
        <a:bodyPr/>
        <a:lstStyle/>
        <a:p>
          <a:endParaRPr lang="zh-TW" altLang="en-US"/>
        </a:p>
      </dgm:t>
    </dgm:pt>
    <dgm:pt modelId="{ED23098A-DA81-4B6C-926B-C3B61FF70803}" type="pres">
      <dgm:prSet presAssocID="{DB530A67-E1D9-4084-B99A-6FC02013A49A}" presName="dummy" presStyleCnt="0"/>
      <dgm:spPr/>
    </dgm:pt>
    <dgm:pt modelId="{C242D9A7-8C35-4850-B389-C264770CC304}" type="pres">
      <dgm:prSet presAssocID="{DB530A67-E1D9-4084-B99A-6FC02013A49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D9DFD-9C8A-4897-B52E-281E0C43A450}" type="pres">
      <dgm:prSet presAssocID="{20FEFF59-6C73-48E7-B6CE-012E4054C878}" presName="sibTrans" presStyleLbl="node1" presStyleIdx="2" presStyleCnt="6"/>
      <dgm:spPr/>
      <dgm:t>
        <a:bodyPr/>
        <a:lstStyle/>
        <a:p>
          <a:endParaRPr lang="zh-TW" altLang="en-US"/>
        </a:p>
      </dgm:t>
    </dgm:pt>
    <dgm:pt modelId="{23408DE0-1A7E-4677-A99D-DC447D8ADB38}" type="pres">
      <dgm:prSet presAssocID="{61C273B2-4C75-4730-8BD6-5EC6F57598DC}" presName="dummy" presStyleCnt="0"/>
      <dgm:spPr/>
    </dgm:pt>
    <dgm:pt modelId="{CFF6F5A5-A3C0-4B6C-97A0-2C0C443AF36A}" type="pres">
      <dgm:prSet presAssocID="{61C273B2-4C75-4730-8BD6-5EC6F57598DC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8A249C-FF89-4A4E-A5F2-E48FF4807BC6}" type="pres">
      <dgm:prSet presAssocID="{081009E5-DE1F-41D4-8550-92EC9A91B838}" presName="sibTrans" presStyleLbl="node1" presStyleIdx="3" presStyleCnt="6"/>
      <dgm:spPr/>
      <dgm:t>
        <a:bodyPr/>
        <a:lstStyle/>
        <a:p>
          <a:endParaRPr lang="zh-TW" altLang="en-US"/>
        </a:p>
      </dgm:t>
    </dgm:pt>
    <dgm:pt modelId="{891D290B-FD9E-437F-A05D-2596F0A5164A}" type="pres">
      <dgm:prSet presAssocID="{411E1F21-297E-4987-B426-9E836D495123}" presName="dummy" presStyleCnt="0"/>
      <dgm:spPr/>
    </dgm:pt>
    <dgm:pt modelId="{9812C75B-0527-4A0D-BC68-1626FF2F2AEC}" type="pres">
      <dgm:prSet presAssocID="{411E1F21-297E-4987-B426-9E836D495123}" presName="node" presStyleLbl="revTx" presStyleIdx="4" presStyleCnt="6" custScaleX="210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288B9F-35A0-4E6F-9470-C54622BA3D5B}" type="pres">
      <dgm:prSet presAssocID="{8FD330E6-D415-4D9E-9772-CDDC599224C9}" presName="sibTrans" presStyleLbl="node1" presStyleIdx="4" presStyleCnt="6" custLinFactNeighborX="1885" custLinFactNeighborY="-2598" custRadScaleRad="240914" custRadScaleInc="-2147483648"/>
      <dgm:spPr/>
      <dgm:t>
        <a:bodyPr/>
        <a:lstStyle/>
        <a:p>
          <a:endParaRPr lang="zh-TW" altLang="en-US"/>
        </a:p>
      </dgm:t>
    </dgm:pt>
    <dgm:pt modelId="{D85F466F-EEF3-4EED-A290-E4CFE660851C}" type="pres">
      <dgm:prSet presAssocID="{01356BDE-C202-4B63-A606-4FED5AAC812B}" presName="dummy" presStyleCnt="0"/>
      <dgm:spPr/>
    </dgm:pt>
    <dgm:pt modelId="{406639C4-D592-4A18-882D-9984C5D5E9E7}" type="pres">
      <dgm:prSet presAssocID="{01356BDE-C202-4B63-A606-4FED5AAC812B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A0C789-251C-450F-8E57-3A7AAFF212F6}" type="pres">
      <dgm:prSet presAssocID="{3A5B3A87-A7A6-42AF-B078-47F9C9E954C7}" presName="sibTrans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861242BA-766F-495B-9243-3DA2F051D4D1}" type="presOf" srcId="{3AE3EFEF-6092-455F-8F67-E0626955386F}" destId="{54C6532F-A313-447B-BA6F-458730A93887}" srcOrd="0" destOrd="0" presId="urn:microsoft.com/office/officeart/2005/8/layout/cycle1"/>
    <dgm:cxn modelId="{D6E7B071-4516-4B38-A23F-B951FCCCE81D}" type="presOf" srcId="{61C273B2-4C75-4730-8BD6-5EC6F57598DC}" destId="{CFF6F5A5-A3C0-4B6C-97A0-2C0C443AF36A}" srcOrd="0" destOrd="0" presId="urn:microsoft.com/office/officeart/2005/8/layout/cycle1"/>
    <dgm:cxn modelId="{9C651C85-14B0-4981-B76E-817663F8F418}" type="presOf" srcId="{F60DF89E-2912-4904-9F3B-12EEBFB30607}" destId="{1C7B780B-F70A-4485-99FB-DE29DF3FB144}" srcOrd="0" destOrd="0" presId="urn:microsoft.com/office/officeart/2005/8/layout/cycle1"/>
    <dgm:cxn modelId="{808FDFB2-CE2A-4234-A0BF-C8734D108669}" type="presOf" srcId="{01356BDE-C202-4B63-A606-4FED5AAC812B}" destId="{406639C4-D592-4A18-882D-9984C5D5E9E7}" srcOrd="0" destOrd="0" presId="urn:microsoft.com/office/officeart/2005/8/layout/cycle1"/>
    <dgm:cxn modelId="{48C7CCC7-FF29-4B97-9D1D-5AEC557D35FD}" srcId="{3AE3EFEF-6092-455F-8F67-E0626955386F}" destId="{01356BDE-C202-4B63-A606-4FED5AAC812B}" srcOrd="5" destOrd="0" parTransId="{6C2E85E2-8F2B-448A-8359-AF8F5DB9DD51}" sibTransId="{3A5B3A87-A7A6-42AF-B078-47F9C9E954C7}"/>
    <dgm:cxn modelId="{932826F4-7578-4EDD-B5D8-545A2ECD0835}" srcId="{3AE3EFEF-6092-455F-8F67-E0626955386F}" destId="{2041D38C-9DAC-4BAB-9508-0A13D84A394B}" srcOrd="1" destOrd="0" parTransId="{A5D567B1-F66A-416F-A99D-4227C10B70CF}" sibTransId="{F60DF89E-2912-4904-9F3B-12EEBFB30607}"/>
    <dgm:cxn modelId="{F45CF211-EAA3-4A1F-82D8-0BF9F7C05430}" type="presOf" srcId="{2041D38C-9DAC-4BAB-9508-0A13D84A394B}" destId="{0127A695-4158-4EEB-8D40-5E136EE17315}" srcOrd="0" destOrd="0" presId="urn:microsoft.com/office/officeart/2005/8/layout/cycle1"/>
    <dgm:cxn modelId="{5E3FFD1F-88DF-49DF-9C9D-FAECD845B998}" type="presOf" srcId="{8FD330E6-D415-4D9E-9772-CDDC599224C9}" destId="{21288B9F-35A0-4E6F-9470-C54622BA3D5B}" srcOrd="0" destOrd="0" presId="urn:microsoft.com/office/officeart/2005/8/layout/cycle1"/>
    <dgm:cxn modelId="{A31D5F92-6C82-4125-823B-73D9B8F0BA85}" srcId="{3AE3EFEF-6092-455F-8F67-E0626955386F}" destId="{820EAE97-6995-49EF-B0FF-AEAA669998BC}" srcOrd="0" destOrd="0" parTransId="{FC5F6D41-4E5C-4598-98A4-39747A0D84D1}" sibTransId="{7B2E20A8-8AF8-4F28-8E7F-4017178C76DC}"/>
    <dgm:cxn modelId="{699FE5CD-547E-46F4-A72D-6EAF5E41ED3A}" srcId="{3AE3EFEF-6092-455F-8F67-E0626955386F}" destId="{DB530A67-E1D9-4084-B99A-6FC02013A49A}" srcOrd="2" destOrd="0" parTransId="{610AD695-40E0-458A-9286-41F243CCD41A}" sibTransId="{20FEFF59-6C73-48E7-B6CE-012E4054C878}"/>
    <dgm:cxn modelId="{42A51C71-37CE-4C3B-9FB0-65DD80BBEF05}" srcId="{3AE3EFEF-6092-455F-8F67-E0626955386F}" destId="{411E1F21-297E-4987-B426-9E836D495123}" srcOrd="4" destOrd="0" parTransId="{EDBF37BA-5234-4DB1-83DA-C3F718E9C3BD}" sibTransId="{8FD330E6-D415-4D9E-9772-CDDC599224C9}"/>
    <dgm:cxn modelId="{3ADBBB48-1D04-4484-AFEA-968640C8D361}" type="presOf" srcId="{411E1F21-297E-4987-B426-9E836D495123}" destId="{9812C75B-0527-4A0D-BC68-1626FF2F2AEC}" srcOrd="0" destOrd="0" presId="urn:microsoft.com/office/officeart/2005/8/layout/cycle1"/>
    <dgm:cxn modelId="{50F12018-5FCD-4249-A11C-A616CEC3713A}" type="presOf" srcId="{820EAE97-6995-49EF-B0FF-AEAA669998BC}" destId="{81A4DA4E-A6C0-4BAE-9373-3751BB0438AE}" srcOrd="0" destOrd="0" presId="urn:microsoft.com/office/officeart/2005/8/layout/cycle1"/>
    <dgm:cxn modelId="{2A9D7FA0-4061-4CCA-9E3B-2B7DA77C1D84}" type="presOf" srcId="{081009E5-DE1F-41D4-8550-92EC9A91B838}" destId="{0C8A249C-FF89-4A4E-A5F2-E48FF4807BC6}" srcOrd="0" destOrd="0" presId="urn:microsoft.com/office/officeart/2005/8/layout/cycle1"/>
    <dgm:cxn modelId="{4AD0A9FE-275A-4175-B54A-678C4E4BCB74}" type="presOf" srcId="{20FEFF59-6C73-48E7-B6CE-012E4054C878}" destId="{00AD9DFD-9C8A-4897-B52E-281E0C43A450}" srcOrd="0" destOrd="0" presId="urn:microsoft.com/office/officeart/2005/8/layout/cycle1"/>
    <dgm:cxn modelId="{AEDDB4FB-B5D3-4111-A244-13CD73DE5386}" type="presOf" srcId="{7B2E20A8-8AF8-4F28-8E7F-4017178C76DC}" destId="{5EEB6EF6-6556-4832-8F9E-BDF8F0FE810D}" srcOrd="0" destOrd="0" presId="urn:microsoft.com/office/officeart/2005/8/layout/cycle1"/>
    <dgm:cxn modelId="{0D4FBE9E-A1A8-4F58-B1AF-EBCC08A8F813}" type="presOf" srcId="{3A5B3A87-A7A6-42AF-B078-47F9C9E954C7}" destId="{D3A0C789-251C-450F-8E57-3A7AAFF212F6}" srcOrd="0" destOrd="0" presId="urn:microsoft.com/office/officeart/2005/8/layout/cycle1"/>
    <dgm:cxn modelId="{5F9CC586-90AE-485F-8C9F-4B35C7E98F13}" type="presOf" srcId="{DB530A67-E1D9-4084-B99A-6FC02013A49A}" destId="{C242D9A7-8C35-4850-B389-C264770CC304}" srcOrd="0" destOrd="0" presId="urn:microsoft.com/office/officeart/2005/8/layout/cycle1"/>
    <dgm:cxn modelId="{D7F24F06-F2F5-48F3-9A0F-F23748A43541}" srcId="{3AE3EFEF-6092-455F-8F67-E0626955386F}" destId="{61C273B2-4C75-4730-8BD6-5EC6F57598DC}" srcOrd="3" destOrd="0" parTransId="{DDFA7997-52B1-411E-AB42-A5BD08E6FCBA}" sibTransId="{081009E5-DE1F-41D4-8550-92EC9A91B838}"/>
    <dgm:cxn modelId="{F57182C2-C756-4582-86B1-517FD85F074C}" type="presParOf" srcId="{54C6532F-A313-447B-BA6F-458730A93887}" destId="{C588F23C-BEE7-4D0C-B860-466F49D25274}" srcOrd="0" destOrd="0" presId="urn:microsoft.com/office/officeart/2005/8/layout/cycle1"/>
    <dgm:cxn modelId="{45B97591-D4D2-46EC-AF8F-C54422700952}" type="presParOf" srcId="{54C6532F-A313-447B-BA6F-458730A93887}" destId="{81A4DA4E-A6C0-4BAE-9373-3751BB0438AE}" srcOrd="1" destOrd="0" presId="urn:microsoft.com/office/officeart/2005/8/layout/cycle1"/>
    <dgm:cxn modelId="{092FAE03-F14A-484B-817E-F5E33722BDF0}" type="presParOf" srcId="{54C6532F-A313-447B-BA6F-458730A93887}" destId="{5EEB6EF6-6556-4832-8F9E-BDF8F0FE810D}" srcOrd="2" destOrd="0" presId="urn:microsoft.com/office/officeart/2005/8/layout/cycle1"/>
    <dgm:cxn modelId="{8BFAD645-37D2-4544-957C-7650F290A255}" type="presParOf" srcId="{54C6532F-A313-447B-BA6F-458730A93887}" destId="{36242F8A-06F4-4400-914E-1CD7D23FEF25}" srcOrd="3" destOrd="0" presId="urn:microsoft.com/office/officeart/2005/8/layout/cycle1"/>
    <dgm:cxn modelId="{3F7D052C-D8A9-4367-859F-D56373BEC53A}" type="presParOf" srcId="{54C6532F-A313-447B-BA6F-458730A93887}" destId="{0127A695-4158-4EEB-8D40-5E136EE17315}" srcOrd="4" destOrd="0" presId="urn:microsoft.com/office/officeart/2005/8/layout/cycle1"/>
    <dgm:cxn modelId="{72029B16-EF17-45BF-A846-2969F1D9E80D}" type="presParOf" srcId="{54C6532F-A313-447B-BA6F-458730A93887}" destId="{1C7B780B-F70A-4485-99FB-DE29DF3FB144}" srcOrd="5" destOrd="0" presId="urn:microsoft.com/office/officeart/2005/8/layout/cycle1"/>
    <dgm:cxn modelId="{C4DEB7DB-50CC-476E-AAC7-752897F70E04}" type="presParOf" srcId="{54C6532F-A313-447B-BA6F-458730A93887}" destId="{ED23098A-DA81-4B6C-926B-C3B61FF70803}" srcOrd="6" destOrd="0" presId="urn:microsoft.com/office/officeart/2005/8/layout/cycle1"/>
    <dgm:cxn modelId="{69AFD6B4-CB93-4E36-B9F2-A32346E28870}" type="presParOf" srcId="{54C6532F-A313-447B-BA6F-458730A93887}" destId="{C242D9A7-8C35-4850-B389-C264770CC304}" srcOrd="7" destOrd="0" presId="urn:microsoft.com/office/officeart/2005/8/layout/cycle1"/>
    <dgm:cxn modelId="{31AA6F6F-1E40-45EE-938B-DA9838D5AC8E}" type="presParOf" srcId="{54C6532F-A313-447B-BA6F-458730A93887}" destId="{00AD9DFD-9C8A-4897-B52E-281E0C43A450}" srcOrd="8" destOrd="0" presId="urn:microsoft.com/office/officeart/2005/8/layout/cycle1"/>
    <dgm:cxn modelId="{E7BF5484-B8CC-4B6D-96BB-F158B8724B6C}" type="presParOf" srcId="{54C6532F-A313-447B-BA6F-458730A93887}" destId="{23408DE0-1A7E-4677-A99D-DC447D8ADB38}" srcOrd="9" destOrd="0" presId="urn:microsoft.com/office/officeart/2005/8/layout/cycle1"/>
    <dgm:cxn modelId="{AE54CFBE-4974-4669-B2A3-A9168715F063}" type="presParOf" srcId="{54C6532F-A313-447B-BA6F-458730A93887}" destId="{CFF6F5A5-A3C0-4B6C-97A0-2C0C443AF36A}" srcOrd="10" destOrd="0" presId="urn:microsoft.com/office/officeart/2005/8/layout/cycle1"/>
    <dgm:cxn modelId="{A2763AA0-5297-4E85-9C00-0F845838B680}" type="presParOf" srcId="{54C6532F-A313-447B-BA6F-458730A93887}" destId="{0C8A249C-FF89-4A4E-A5F2-E48FF4807BC6}" srcOrd="11" destOrd="0" presId="urn:microsoft.com/office/officeart/2005/8/layout/cycle1"/>
    <dgm:cxn modelId="{AC19EE24-3A51-4365-9358-820B96CB9B0F}" type="presParOf" srcId="{54C6532F-A313-447B-BA6F-458730A93887}" destId="{891D290B-FD9E-437F-A05D-2596F0A5164A}" srcOrd="12" destOrd="0" presId="urn:microsoft.com/office/officeart/2005/8/layout/cycle1"/>
    <dgm:cxn modelId="{915D7127-DD84-4C38-B356-3CEBA827AFFC}" type="presParOf" srcId="{54C6532F-A313-447B-BA6F-458730A93887}" destId="{9812C75B-0527-4A0D-BC68-1626FF2F2AEC}" srcOrd="13" destOrd="0" presId="urn:microsoft.com/office/officeart/2005/8/layout/cycle1"/>
    <dgm:cxn modelId="{8ABF929B-9485-4FD6-ADF8-93E2023DEAEA}" type="presParOf" srcId="{54C6532F-A313-447B-BA6F-458730A93887}" destId="{21288B9F-35A0-4E6F-9470-C54622BA3D5B}" srcOrd="14" destOrd="0" presId="urn:microsoft.com/office/officeart/2005/8/layout/cycle1"/>
    <dgm:cxn modelId="{84C00894-1C9F-4F31-8E0A-98323EAF2367}" type="presParOf" srcId="{54C6532F-A313-447B-BA6F-458730A93887}" destId="{D85F466F-EEF3-4EED-A290-E4CFE660851C}" srcOrd="15" destOrd="0" presId="urn:microsoft.com/office/officeart/2005/8/layout/cycle1"/>
    <dgm:cxn modelId="{CF442441-ACFC-4174-A6B9-76464AB83081}" type="presParOf" srcId="{54C6532F-A313-447B-BA6F-458730A93887}" destId="{406639C4-D592-4A18-882D-9984C5D5E9E7}" srcOrd="16" destOrd="0" presId="urn:microsoft.com/office/officeart/2005/8/layout/cycle1"/>
    <dgm:cxn modelId="{FDA64369-E436-4F41-A106-4FF8C3EF0C22}" type="presParOf" srcId="{54C6532F-A313-447B-BA6F-458730A93887}" destId="{D3A0C789-251C-450F-8E57-3A7AAFF212F6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F0422-6E4D-4B53-88C9-98EA10D05FE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8A8EBA-9620-4D39-B25C-691CE63D268C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Sitting face to face</a:t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表示坐要面對別人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FADEA6-5650-4CA3-82A4-C5FC78E65F9A}" type="parTrans" cxnId="{386B0A45-11A4-45FF-A127-EA0934D53587}">
      <dgm:prSet/>
      <dgm:spPr/>
      <dgm:t>
        <a:bodyPr/>
        <a:lstStyle/>
        <a:p>
          <a:endParaRPr lang="zh-TW" altLang="en-US"/>
        </a:p>
      </dgm:t>
    </dgm:pt>
    <dgm:pt modelId="{E2211CB1-C504-4BEF-8627-FE17E99D0FE0}" type="sibTrans" cxnId="{386B0A45-11A4-45FF-A127-EA0934D53587}">
      <dgm:prSet/>
      <dgm:spPr/>
      <dgm:t>
        <a:bodyPr/>
        <a:lstStyle/>
        <a:p>
          <a:endParaRPr lang="zh-TW" altLang="en-US"/>
        </a:p>
      </dgm:t>
    </dgm:pt>
    <dgm:pt modelId="{C7AF613F-1FE9-4C49-825E-90CBEB79598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Open your mind</a:t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表示姿勢要自然開放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7BEDEF-D059-4A93-91BA-883CAF4E1286}" type="parTrans" cxnId="{5A650F69-EC7F-4D68-ACEB-A5762F0296E9}">
      <dgm:prSet/>
      <dgm:spPr/>
      <dgm:t>
        <a:bodyPr/>
        <a:lstStyle/>
        <a:p>
          <a:endParaRPr lang="zh-TW" altLang="en-US"/>
        </a:p>
      </dgm:t>
    </dgm:pt>
    <dgm:pt modelId="{E7F53A54-B27A-4DE6-98A1-8B5EC4411C7E}" type="sibTrans" cxnId="{5A650F69-EC7F-4D68-ACEB-A5762F0296E9}">
      <dgm:prSet/>
      <dgm:spPr/>
      <dgm:t>
        <a:bodyPr/>
        <a:lstStyle/>
        <a:p>
          <a:endParaRPr lang="zh-TW" altLang="en-US"/>
        </a:p>
      </dgm:t>
    </dgm:pt>
    <dgm:pt modelId="{4ABD4842-2385-4D69-8417-145B55D3C63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Lean forward</a:t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表示身體要微微前傾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53B535-88F8-4ABE-B643-EB46E7A65301}" type="parTrans" cxnId="{D9C4CC5A-EF1F-49A3-B74F-05071A2188EE}">
      <dgm:prSet/>
      <dgm:spPr/>
      <dgm:t>
        <a:bodyPr/>
        <a:lstStyle/>
        <a:p>
          <a:endParaRPr lang="zh-TW" altLang="en-US"/>
        </a:p>
      </dgm:t>
    </dgm:pt>
    <dgm:pt modelId="{485C6E16-A4C5-4478-958D-BD6B3E152622}" type="sibTrans" cxnId="{D9C4CC5A-EF1F-49A3-B74F-05071A2188EE}">
      <dgm:prSet/>
      <dgm:spPr/>
      <dgm:t>
        <a:bodyPr/>
        <a:lstStyle/>
        <a:p>
          <a:endParaRPr lang="zh-TW" altLang="en-US"/>
        </a:p>
      </dgm:t>
    </dgm:pt>
    <dgm:pt modelId="{016B6286-514D-4A56-AD51-08D040F5C9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Eye contact</a:t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表示目光接觸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5AA01D-183E-4FC3-B176-AFE464E28947}" type="parTrans" cxnId="{BE90EBAB-25B2-475D-A17B-6B7F6E7BF40B}">
      <dgm:prSet/>
      <dgm:spPr/>
      <dgm:t>
        <a:bodyPr/>
        <a:lstStyle/>
        <a:p>
          <a:endParaRPr lang="zh-TW" altLang="en-US"/>
        </a:p>
      </dgm:t>
    </dgm:pt>
    <dgm:pt modelId="{19500064-BF33-4426-A019-0B67F517C4E6}" type="sibTrans" cxnId="{BE90EBAB-25B2-475D-A17B-6B7F6E7BF40B}">
      <dgm:prSet/>
      <dgm:spPr/>
      <dgm:t>
        <a:bodyPr/>
        <a:lstStyle/>
        <a:p>
          <a:endParaRPr lang="zh-TW" altLang="en-US"/>
        </a:p>
      </dgm:t>
    </dgm:pt>
    <dgm:pt modelId="{05BC6A4D-09C8-4D6D-8597-EA6F25EEC2C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Relax</a:t>
          </a:r>
          <a:b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表示放鬆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272DEE-E2B8-4D03-B845-1E7D4DFBE560}" type="parTrans" cxnId="{6F7D44C5-8C20-4D16-8372-4F9F7C078A97}">
      <dgm:prSet/>
      <dgm:spPr/>
      <dgm:t>
        <a:bodyPr/>
        <a:lstStyle/>
        <a:p>
          <a:endParaRPr lang="zh-TW" altLang="en-US"/>
        </a:p>
      </dgm:t>
    </dgm:pt>
    <dgm:pt modelId="{8BDD276A-B69D-4798-A0CF-2AA8D3254F7E}" type="sibTrans" cxnId="{6F7D44C5-8C20-4D16-8372-4F9F7C078A97}">
      <dgm:prSet/>
      <dgm:spPr/>
      <dgm:t>
        <a:bodyPr/>
        <a:lstStyle/>
        <a:p>
          <a:endParaRPr lang="zh-TW" altLang="en-US"/>
        </a:p>
      </dgm:t>
    </dgm:pt>
    <dgm:pt modelId="{ED8DA3CF-1FB8-4638-957E-593B0915E357}" type="pres">
      <dgm:prSet presAssocID="{DA4F0422-6E4D-4B53-88C9-98EA10D05F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01A689-DD37-4C1B-96D3-9E8CC8ABD4C3}" type="pres">
      <dgm:prSet presAssocID="{188A8EBA-9620-4D39-B25C-691CE63D268C}" presName="composite" presStyleCnt="0"/>
      <dgm:spPr/>
    </dgm:pt>
    <dgm:pt modelId="{8BF2B0F7-4F42-474E-9ACC-356964F6437A}" type="pres">
      <dgm:prSet presAssocID="{188A8EBA-9620-4D39-B25C-691CE63D268C}" presName="rect1" presStyleLbl="trAlignAcc1" presStyleIdx="0" presStyleCnt="5" custScaleX="116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8BB3C4-A96E-40C5-9D14-6D1E3C92227A}" type="pres">
      <dgm:prSet presAssocID="{188A8EBA-9620-4D39-B25C-691CE63D268C}" presName="rect2" presStyleLbl="fgImgPlace1" presStyleIdx="0" presStyleCnt="5" custLinFactNeighborX="-299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54726A-D153-455E-9052-4B18342B1EC9}" type="pres">
      <dgm:prSet presAssocID="{E2211CB1-C504-4BEF-8627-FE17E99D0FE0}" presName="sibTrans" presStyleCnt="0"/>
      <dgm:spPr/>
    </dgm:pt>
    <dgm:pt modelId="{20CE2740-92BB-4F02-9D80-5866E6991EB6}" type="pres">
      <dgm:prSet presAssocID="{C7AF613F-1FE9-4C49-825E-90CBEB79598F}" presName="composite" presStyleCnt="0"/>
      <dgm:spPr/>
    </dgm:pt>
    <dgm:pt modelId="{D54E4963-1A76-43FA-9E30-2C9E6C3BDFF2}" type="pres">
      <dgm:prSet presAssocID="{C7AF613F-1FE9-4C49-825E-90CBEB79598F}" presName="rect1" presStyleLbl="trAlignAcc1" presStyleIdx="1" presStyleCnt="5" custScaleX="116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63DF4-7EB5-40B6-9C80-1749D1042737}" type="pres">
      <dgm:prSet presAssocID="{C7AF613F-1FE9-4C49-825E-90CBEB79598F}" presName="rect2" presStyleLbl="fgImgPlace1" presStyleIdx="1" presStyleCnt="5" custLinFactNeighborX="-299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16DB08-3163-49F8-B810-B6E71512B53D}" type="pres">
      <dgm:prSet presAssocID="{E7F53A54-B27A-4DE6-98A1-8B5EC4411C7E}" presName="sibTrans" presStyleCnt="0"/>
      <dgm:spPr/>
    </dgm:pt>
    <dgm:pt modelId="{600C0582-6D64-4EC7-BA03-0D672C1DD8F3}" type="pres">
      <dgm:prSet presAssocID="{4ABD4842-2385-4D69-8417-145B55D3C636}" presName="composite" presStyleCnt="0"/>
      <dgm:spPr/>
    </dgm:pt>
    <dgm:pt modelId="{62984638-2D65-4037-9D5F-A2F0D642A92A}" type="pres">
      <dgm:prSet presAssocID="{4ABD4842-2385-4D69-8417-145B55D3C636}" presName="rect1" presStyleLbl="trAlignAcc1" presStyleIdx="2" presStyleCnt="5" custScaleX="116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3C623F-1D95-400A-A625-2D7EAF76378A}" type="pres">
      <dgm:prSet presAssocID="{4ABD4842-2385-4D69-8417-145B55D3C636}" presName="rect2" presStyleLbl="fgImgPlace1" presStyleIdx="2" presStyleCnt="5" custLinFactNeighborX="-299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32D1880-385F-4894-B9FE-9BE35FA6D917}" type="pres">
      <dgm:prSet presAssocID="{485C6E16-A4C5-4478-958D-BD6B3E152622}" presName="sibTrans" presStyleCnt="0"/>
      <dgm:spPr/>
    </dgm:pt>
    <dgm:pt modelId="{F51E812C-46DD-4C46-8272-111F12094732}" type="pres">
      <dgm:prSet presAssocID="{016B6286-514D-4A56-AD51-08D040F5C996}" presName="composite" presStyleCnt="0"/>
      <dgm:spPr/>
    </dgm:pt>
    <dgm:pt modelId="{D9D262BE-0CE1-4591-9E4C-C559AC3D974D}" type="pres">
      <dgm:prSet presAssocID="{016B6286-514D-4A56-AD51-08D040F5C996}" presName="rect1" presStyleLbl="trAlignAcc1" presStyleIdx="3" presStyleCnt="5" custScaleX="116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9679CA-F5A4-4399-A606-534446FC59B8}" type="pres">
      <dgm:prSet presAssocID="{016B6286-514D-4A56-AD51-08D040F5C996}" presName="rect2" presStyleLbl="fgImgPlace1" presStyleIdx="3" presStyleCnt="5" custLinFactNeighborX="-299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E88B226-C179-46D0-A325-57B3F27657A2}" type="pres">
      <dgm:prSet presAssocID="{19500064-BF33-4426-A019-0B67F517C4E6}" presName="sibTrans" presStyleCnt="0"/>
      <dgm:spPr/>
    </dgm:pt>
    <dgm:pt modelId="{BA7CBB33-ADEB-45E0-89F8-A252A5DD092C}" type="pres">
      <dgm:prSet presAssocID="{05BC6A4D-09C8-4D6D-8597-EA6F25EEC2C7}" presName="composite" presStyleCnt="0"/>
      <dgm:spPr/>
    </dgm:pt>
    <dgm:pt modelId="{699F9E7F-FF34-40D2-97C9-A41CC88818F5}" type="pres">
      <dgm:prSet presAssocID="{05BC6A4D-09C8-4D6D-8597-EA6F25EEC2C7}" presName="rect1" presStyleLbl="trAlignAcc1" presStyleIdx="4" presStyleCnt="5" custScaleX="116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187623-2400-4276-9BD6-BA3DFC87E562}" type="pres">
      <dgm:prSet presAssocID="{05BC6A4D-09C8-4D6D-8597-EA6F25EEC2C7}" presName="rect2" presStyleLbl="fgImgPlace1" presStyleIdx="4" presStyleCnt="5" custLinFactNeighborX="-2806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BD21B17-12E9-4B2B-BB2E-86B877331BE3}" type="presOf" srcId="{05BC6A4D-09C8-4D6D-8597-EA6F25EEC2C7}" destId="{699F9E7F-FF34-40D2-97C9-A41CC88818F5}" srcOrd="0" destOrd="0" presId="urn:microsoft.com/office/officeart/2008/layout/PictureStrips"/>
    <dgm:cxn modelId="{BE90EBAB-25B2-475D-A17B-6B7F6E7BF40B}" srcId="{DA4F0422-6E4D-4B53-88C9-98EA10D05FED}" destId="{016B6286-514D-4A56-AD51-08D040F5C996}" srcOrd="3" destOrd="0" parTransId="{F55AA01D-183E-4FC3-B176-AFE464E28947}" sibTransId="{19500064-BF33-4426-A019-0B67F517C4E6}"/>
    <dgm:cxn modelId="{4071F09E-C2FE-45F0-9D76-E409830FF625}" type="presOf" srcId="{C7AF613F-1FE9-4C49-825E-90CBEB79598F}" destId="{D54E4963-1A76-43FA-9E30-2C9E6C3BDFF2}" srcOrd="0" destOrd="0" presId="urn:microsoft.com/office/officeart/2008/layout/PictureStrips"/>
    <dgm:cxn modelId="{4CD312F5-2598-41CA-9047-5CCD226E3B76}" type="presOf" srcId="{016B6286-514D-4A56-AD51-08D040F5C996}" destId="{D9D262BE-0CE1-4591-9E4C-C559AC3D974D}" srcOrd="0" destOrd="0" presId="urn:microsoft.com/office/officeart/2008/layout/PictureStrips"/>
    <dgm:cxn modelId="{5A650F69-EC7F-4D68-ACEB-A5762F0296E9}" srcId="{DA4F0422-6E4D-4B53-88C9-98EA10D05FED}" destId="{C7AF613F-1FE9-4C49-825E-90CBEB79598F}" srcOrd="1" destOrd="0" parTransId="{B77BEDEF-D059-4A93-91BA-883CAF4E1286}" sibTransId="{E7F53A54-B27A-4DE6-98A1-8B5EC4411C7E}"/>
    <dgm:cxn modelId="{6F7D44C5-8C20-4D16-8372-4F9F7C078A97}" srcId="{DA4F0422-6E4D-4B53-88C9-98EA10D05FED}" destId="{05BC6A4D-09C8-4D6D-8597-EA6F25EEC2C7}" srcOrd="4" destOrd="0" parTransId="{64272DEE-E2B8-4D03-B845-1E7D4DFBE560}" sibTransId="{8BDD276A-B69D-4798-A0CF-2AA8D3254F7E}"/>
    <dgm:cxn modelId="{D9C4CC5A-EF1F-49A3-B74F-05071A2188EE}" srcId="{DA4F0422-6E4D-4B53-88C9-98EA10D05FED}" destId="{4ABD4842-2385-4D69-8417-145B55D3C636}" srcOrd="2" destOrd="0" parTransId="{2153B535-88F8-4ABE-B643-EB46E7A65301}" sibTransId="{485C6E16-A4C5-4478-958D-BD6B3E152622}"/>
    <dgm:cxn modelId="{80E18A25-4954-4225-82AF-62B338D79CE1}" type="presOf" srcId="{4ABD4842-2385-4D69-8417-145B55D3C636}" destId="{62984638-2D65-4037-9D5F-A2F0D642A92A}" srcOrd="0" destOrd="0" presId="urn:microsoft.com/office/officeart/2008/layout/PictureStrips"/>
    <dgm:cxn modelId="{386B0A45-11A4-45FF-A127-EA0934D53587}" srcId="{DA4F0422-6E4D-4B53-88C9-98EA10D05FED}" destId="{188A8EBA-9620-4D39-B25C-691CE63D268C}" srcOrd="0" destOrd="0" parTransId="{29FADEA6-5650-4CA3-82A4-C5FC78E65F9A}" sibTransId="{E2211CB1-C504-4BEF-8627-FE17E99D0FE0}"/>
    <dgm:cxn modelId="{A6020D5E-B9D9-4372-A997-E387DF7074C2}" type="presOf" srcId="{DA4F0422-6E4D-4B53-88C9-98EA10D05FED}" destId="{ED8DA3CF-1FB8-4638-957E-593B0915E357}" srcOrd="0" destOrd="0" presId="urn:microsoft.com/office/officeart/2008/layout/PictureStrips"/>
    <dgm:cxn modelId="{36CA6655-5CB9-4C50-A307-FD125DA6463F}" type="presOf" srcId="{188A8EBA-9620-4D39-B25C-691CE63D268C}" destId="{8BF2B0F7-4F42-474E-9ACC-356964F6437A}" srcOrd="0" destOrd="0" presId="urn:microsoft.com/office/officeart/2008/layout/PictureStrips"/>
    <dgm:cxn modelId="{6426A0C0-EAC8-42FF-9BD3-7D700AB9721D}" type="presParOf" srcId="{ED8DA3CF-1FB8-4638-957E-593B0915E357}" destId="{7401A689-DD37-4C1B-96D3-9E8CC8ABD4C3}" srcOrd="0" destOrd="0" presId="urn:microsoft.com/office/officeart/2008/layout/PictureStrips"/>
    <dgm:cxn modelId="{2212D31B-9EFB-465A-AFE1-C197CDDC2739}" type="presParOf" srcId="{7401A689-DD37-4C1B-96D3-9E8CC8ABD4C3}" destId="{8BF2B0F7-4F42-474E-9ACC-356964F6437A}" srcOrd="0" destOrd="0" presId="urn:microsoft.com/office/officeart/2008/layout/PictureStrips"/>
    <dgm:cxn modelId="{5072ACB4-D1AA-40FE-B89F-5C2F9D11C11E}" type="presParOf" srcId="{7401A689-DD37-4C1B-96D3-9E8CC8ABD4C3}" destId="{DE8BB3C4-A96E-40C5-9D14-6D1E3C92227A}" srcOrd="1" destOrd="0" presId="urn:microsoft.com/office/officeart/2008/layout/PictureStrips"/>
    <dgm:cxn modelId="{2A78E08F-676B-4FA2-8CDE-51D280570696}" type="presParOf" srcId="{ED8DA3CF-1FB8-4638-957E-593B0915E357}" destId="{5F54726A-D153-455E-9052-4B18342B1EC9}" srcOrd="1" destOrd="0" presId="urn:microsoft.com/office/officeart/2008/layout/PictureStrips"/>
    <dgm:cxn modelId="{97BE1203-76F8-4C1B-970D-3E4D2ADCE9F2}" type="presParOf" srcId="{ED8DA3CF-1FB8-4638-957E-593B0915E357}" destId="{20CE2740-92BB-4F02-9D80-5866E6991EB6}" srcOrd="2" destOrd="0" presId="urn:microsoft.com/office/officeart/2008/layout/PictureStrips"/>
    <dgm:cxn modelId="{BC278555-AAAA-40AF-8CAD-597461D830B4}" type="presParOf" srcId="{20CE2740-92BB-4F02-9D80-5866E6991EB6}" destId="{D54E4963-1A76-43FA-9E30-2C9E6C3BDFF2}" srcOrd="0" destOrd="0" presId="urn:microsoft.com/office/officeart/2008/layout/PictureStrips"/>
    <dgm:cxn modelId="{686AB00B-A4B4-41F8-B3F6-576D50A5249E}" type="presParOf" srcId="{20CE2740-92BB-4F02-9D80-5866E6991EB6}" destId="{24663DF4-7EB5-40B6-9C80-1749D1042737}" srcOrd="1" destOrd="0" presId="urn:microsoft.com/office/officeart/2008/layout/PictureStrips"/>
    <dgm:cxn modelId="{70B093FE-4D28-472F-9893-C3DFB7540E35}" type="presParOf" srcId="{ED8DA3CF-1FB8-4638-957E-593B0915E357}" destId="{B016DB08-3163-49F8-B810-B6E71512B53D}" srcOrd="3" destOrd="0" presId="urn:microsoft.com/office/officeart/2008/layout/PictureStrips"/>
    <dgm:cxn modelId="{C6D9B08C-EE9D-4AC7-9770-DA2CAC62C2FA}" type="presParOf" srcId="{ED8DA3CF-1FB8-4638-957E-593B0915E357}" destId="{600C0582-6D64-4EC7-BA03-0D672C1DD8F3}" srcOrd="4" destOrd="0" presId="urn:microsoft.com/office/officeart/2008/layout/PictureStrips"/>
    <dgm:cxn modelId="{08BF1FB4-7F81-43BB-A857-C41F9CB66759}" type="presParOf" srcId="{600C0582-6D64-4EC7-BA03-0D672C1DD8F3}" destId="{62984638-2D65-4037-9D5F-A2F0D642A92A}" srcOrd="0" destOrd="0" presId="urn:microsoft.com/office/officeart/2008/layout/PictureStrips"/>
    <dgm:cxn modelId="{48716002-4FCE-40F7-8B41-11E5DA196528}" type="presParOf" srcId="{600C0582-6D64-4EC7-BA03-0D672C1DD8F3}" destId="{CF3C623F-1D95-400A-A625-2D7EAF76378A}" srcOrd="1" destOrd="0" presId="urn:microsoft.com/office/officeart/2008/layout/PictureStrips"/>
    <dgm:cxn modelId="{AF975AB3-5EAF-4563-8EA0-936529B26F78}" type="presParOf" srcId="{ED8DA3CF-1FB8-4638-957E-593B0915E357}" destId="{032D1880-385F-4894-B9FE-9BE35FA6D917}" srcOrd="5" destOrd="0" presId="urn:microsoft.com/office/officeart/2008/layout/PictureStrips"/>
    <dgm:cxn modelId="{BB7D78EA-C601-4B27-8094-1550B1843A49}" type="presParOf" srcId="{ED8DA3CF-1FB8-4638-957E-593B0915E357}" destId="{F51E812C-46DD-4C46-8272-111F12094732}" srcOrd="6" destOrd="0" presId="urn:microsoft.com/office/officeart/2008/layout/PictureStrips"/>
    <dgm:cxn modelId="{B548106E-ACF5-42BF-91B1-E011B898A1D2}" type="presParOf" srcId="{F51E812C-46DD-4C46-8272-111F12094732}" destId="{D9D262BE-0CE1-4591-9E4C-C559AC3D974D}" srcOrd="0" destOrd="0" presId="urn:microsoft.com/office/officeart/2008/layout/PictureStrips"/>
    <dgm:cxn modelId="{160AE5C3-1493-4952-83D9-5D340BC2D9EF}" type="presParOf" srcId="{F51E812C-46DD-4C46-8272-111F12094732}" destId="{5B9679CA-F5A4-4399-A606-534446FC59B8}" srcOrd="1" destOrd="0" presId="urn:microsoft.com/office/officeart/2008/layout/PictureStrips"/>
    <dgm:cxn modelId="{BF86C03B-7434-44F8-9474-ED61A3E38543}" type="presParOf" srcId="{ED8DA3CF-1FB8-4638-957E-593B0915E357}" destId="{FE88B226-C179-46D0-A325-57B3F27657A2}" srcOrd="7" destOrd="0" presId="urn:microsoft.com/office/officeart/2008/layout/PictureStrips"/>
    <dgm:cxn modelId="{CD7F467D-520A-4C77-9010-7D9EEB52B37C}" type="presParOf" srcId="{ED8DA3CF-1FB8-4638-957E-593B0915E357}" destId="{BA7CBB33-ADEB-45E0-89F8-A252A5DD092C}" srcOrd="8" destOrd="0" presId="urn:microsoft.com/office/officeart/2008/layout/PictureStrips"/>
    <dgm:cxn modelId="{7C0E522C-E9B2-4E78-AE53-626AD4B0B263}" type="presParOf" srcId="{BA7CBB33-ADEB-45E0-89F8-A252A5DD092C}" destId="{699F9E7F-FF34-40D2-97C9-A41CC88818F5}" srcOrd="0" destOrd="0" presId="urn:microsoft.com/office/officeart/2008/layout/PictureStrips"/>
    <dgm:cxn modelId="{056BA107-FBE7-49CE-9FDC-9250E5B0326D}" type="presParOf" srcId="{BA7CBB33-ADEB-45E0-89F8-A252A5DD092C}" destId="{D8187623-2400-4276-9BD6-BA3DFC87E5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3DE62-357F-46B1-93B3-5E501135AB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F3A48CFA-D9BD-44C2-AD3F-866D4DA60404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和善的邀請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6BAE86-27B1-4D54-B6E0-C52AC9F7DFBB}" type="parTrans" cxnId="{2830FB8A-FCB1-48E8-8ADC-F5434CDEE66B}">
      <dgm:prSet/>
      <dgm:spPr/>
      <dgm:t>
        <a:bodyPr/>
        <a:lstStyle/>
        <a:p>
          <a:endParaRPr lang="zh-TW" altLang="en-US"/>
        </a:p>
      </dgm:t>
    </dgm:pt>
    <dgm:pt modelId="{25E7E409-3311-46CF-A5BC-E065D51D7D09}" type="sibTrans" cxnId="{2830FB8A-FCB1-48E8-8ADC-F5434CDEE66B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A17D46-CDB7-479B-BB64-B32D165F3129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基本的鼓勵</a:t>
          </a:r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ADC51D-CDDF-41A5-8E5D-3319C6C31865}" type="parTrans" cxnId="{5DCE11E2-667B-4554-854E-95186579C7EA}">
      <dgm:prSet/>
      <dgm:spPr/>
      <dgm:t>
        <a:bodyPr/>
        <a:lstStyle/>
        <a:p>
          <a:endParaRPr lang="zh-TW" altLang="en-US"/>
        </a:p>
      </dgm:t>
    </dgm:pt>
    <dgm:pt modelId="{EFA93D64-D723-4DAD-9132-E3BEC04B9CF1}" type="sibTrans" cxnId="{5DCE11E2-667B-4554-854E-95186579C7EA}">
      <dgm:prSet/>
      <dgm:spPr/>
      <dgm:t>
        <a:bodyPr/>
        <a:lstStyle/>
        <a:p>
          <a:endParaRPr lang="zh-TW" altLang="en-US"/>
        </a:p>
      </dgm:t>
    </dgm:pt>
    <dgm:pt modelId="{5569FB8C-0AEC-416F-9C0B-3F05CBB3C1B1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偶爾的詢問</a:t>
          </a:r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8DA203-4BE9-446C-87A0-57957FA25363}" type="parTrans" cxnId="{094E44BB-0626-45C3-B0C6-48776E3A0092}">
      <dgm:prSet/>
      <dgm:spPr/>
      <dgm:t>
        <a:bodyPr/>
        <a:lstStyle/>
        <a:p>
          <a:endParaRPr lang="zh-TW" altLang="en-US"/>
        </a:p>
      </dgm:t>
    </dgm:pt>
    <dgm:pt modelId="{5794BFD7-64C2-46A0-A428-B2C681C1CDBB}" type="sibTrans" cxnId="{094E44BB-0626-45C3-B0C6-48776E3A0092}">
      <dgm:prSet/>
      <dgm:spPr/>
      <dgm:t>
        <a:bodyPr/>
        <a:lstStyle/>
        <a:p>
          <a:endParaRPr lang="zh-TW" altLang="en-US"/>
        </a:p>
      </dgm:t>
    </dgm:pt>
    <dgm:pt modelId="{30506DBE-5104-473E-A558-349C3E5E5A48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注意的沉默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091134-9CCB-4830-917B-839E3980D0CC}" type="parTrans" cxnId="{8B8E7B0B-E2E9-4E21-BCCA-C50844F4F5DC}">
      <dgm:prSet/>
      <dgm:spPr/>
      <dgm:t>
        <a:bodyPr/>
        <a:lstStyle/>
        <a:p>
          <a:endParaRPr lang="zh-TW" altLang="en-US"/>
        </a:p>
      </dgm:t>
    </dgm:pt>
    <dgm:pt modelId="{346B7B43-FD6B-4370-AEB3-8F48A60BCE9D}" type="sibTrans" cxnId="{8B8E7B0B-E2E9-4E21-BCCA-C50844F4F5DC}">
      <dgm:prSet/>
      <dgm:spPr/>
      <dgm:t>
        <a:bodyPr/>
        <a:lstStyle/>
        <a:p>
          <a:endParaRPr lang="zh-TW" altLang="en-US"/>
        </a:p>
      </dgm:t>
    </dgm:pt>
    <dgm:pt modelId="{DDC74A2A-7B83-414E-A1B2-43263053D990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反映的技巧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DB8B47-F2F2-4F43-8D44-C71A9CD83A63}" type="parTrans" cxnId="{832A0ED4-8C96-4FE0-952C-8DB1F7E7CE75}">
      <dgm:prSet/>
      <dgm:spPr/>
      <dgm:t>
        <a:bodyPr/>
        <a:lstStyle/>
        <a:p>
          <a:endParaRPr lang="zh-TW" altLang="en-US"/>
        </a:p>
      </dgm:t>
    </dgm:pt>
    <dgm:pt modelId="{D768BF71-80A1-489A-81F8-0A13C209CDAF}" type="sibTrans" cxnId="{832A0ED4-8C96-4FE0-952C-8DB1F7E7CE75}">
      <dgm:prSet/>
      <dgm:spPr/>
      <dgm:t>
        <a:bodyPr/>
        <a:lstStyle/>
        <a:p>
          <a:endParaRPr lang="zh-TW" altLang="en-US"/>
        </a:p>
      </dgm:t>
    </dgm:pt>
    <dgm:pt modelId="{ADC4E56E-164F-40FE-BB5D-B4BF09A5C84C}" type="pres">
      <dgm:prSet presAssocID="{9CB3DE62-357F-46B1-93B3-5E501135AB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EA0BB09-FD27-46A5-9956-B20F233E962C}" type="pres">
      <dgm:prSet presAssocID="{9CB3DE62-357F-46B1-93B3-5E501135ABBF}" presName="Name1" presStyleCnt="0"/>
      <dgm:spPr/>
    </dgm:pt>
    <dgm:pt modelId="{F2FC5437-072D-4650-9AF5-B1097163016E}" type="pres">
      <dgm:prSet presAssocID="{9CB3DE62-357F-46B1-93B3-5E501135ABBF}" presName="cycle" presStyleCnt="0"/>
      <dgm:spPr/>
    </dgm:pt>
    <dgm:pt modelId="{3FD06CF7-9990-46E6-A86E-E8B244037538}" type="pres">
      <dgm:prSet presAssocID="{9CB3DE62-357F-46B1-93B3-5E501135ABBF}" presName="srcNode" presStyleLbl="node1" presStyleIdx="0" presStyleCnt="5"/>
      <dgm:spPr/>
    </dgm:pt>
    <dgm:pt modelId="{B49FC3DD-3166-4055-A13B-470CABFBE5B3}" type="pres">
      <dgm:prSet presAssocID="{9CB3DE62-357F-46B1-93B3-5E501135ABB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80981EE4-DCED-4EFA-9C6F-27793EFD66F2}" type="pres">
      <dgm:prSet presAssocID="{9CB3DE62-357F-46B1-93B3-5E501135ABBF}" presName="extraNode" presStyleLbl="node1" presStyleIdx="0" presStyleCnt="5"/>
      <dgm:spPr/>
    </dgm:pt>
    <dgm:pt modelId="{F172D63E-DE6A-476D-A232-D62BCA75A6EB}" type="pres">
      <dgm:prSet presAssocID="{9CB3DE62-357F-46B1-93B3-5E501135ABBF}" presName="dstNode" presStyleLbl="node1" presStyleIdx="0" presStyleCnt="5"/>
      <dgm:spPr/>
    </dgm:pt>
    <dgm:pt modelId="{40D9CCF7-ED58-4800-B5A6-91230CDE16A7}" type="pres">
      <dgm:prSet presAssocID="{F3A48CFA-D9BD-44C2-AD3F-866D4DA6040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88976C-5FEB-4A92-9630-F0AFF03C4680}" type="pres">
      <dgm:prSet presAssocID="{F3A48CFA-D9BD-44C2-AD3F-866D4DA60404}" presName="accent_1" presStyleCnt="0"/>
      <dgm:spPr/>
    </dgm:pt>
    <dgm:pt modelId="{FB1CDBCA-D474-4EFB-B626-7C6D67003DAA}" type="pres">
      <dgm:prSet presAssocID="{F3A48CFA-D9BD-44C2-AD3F-866D4DA60404}" presName="accentRepeatNode" presStyleLbl="solidFgAcc1" presStyleIdx="0" presStyleCnt="5"/>
      <dgm:spPr/>
    </dgm:pt>
    <dgm:pt modelId="{8A288E16-8D9A-438A-B8EF-895428B369F8}" type="pres">
      <dgm:prSet presAssocID="{C4A17D46-CDB7-479B-BB64-B32D165F31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A840C-591F-4FB4-9CC7-4CAFFC0BA627}" type="pres">
      <dgm:prSet presAssocID="{C4A17D46-CDB7-479B-BB64-B32D165F3129}" presName="accent_2" presStyleCnt="0"/>
      <dgm:spPr/>
    </dgm:pt>
    <dgm:pt modelId="{438D6195-C472-4D88-B40C-813A0169AEEF}" type="pres">
      <dgm:prSet presAssocID="{C4A17D46-CDB7-479B-BB64-B32D165F3129}" presName="accentRepeatNode" presStyleLbl="solidFgAcc1" presStyleIdx="1" presStyleCnt="5"/>
      <dgm:spPr/>
    </dgm:pt>
    <dgm:pt modelId="{8791A240-65CF-40EA-B841-6C345A7F539E}" type="pres">
      <dgm:prSet presAssocID="{5569FB8C-0AEC-416F-9C0B-3F05CBB3C1B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72426-5785-439C-8CA9-858AFB20035C}" type="pres">
      <dgm:prSet presAssocID="{5569FB8C-0AEC-416F-9C0B-3F05CBB3C1B1}" presName="accent_3" presStyleCnt="0"/>
      <dgm:spPr/>
    </dgm:pt>
    <dgm:pt modelId="{1F7C3E95-CA6B-4EBE-9652-E53471BFD77D}" type="pres">
      <dgm:prSet presAssocID="{5569FB8C-0AEC-416F-9C0B-3F05CBB3C1B1}" presName="accentRepeatNode" presStyleLbl="solidFgAcc1" presStyleIdx="2" presStyleCnt="5"/>
      <dgm:spPr/>
    </dgm:pt>
    <dgm:pt modelId="{5BAB2078-9118-4584-A8D4-43CB68E691C5}" type="pres">
      <dgm:prSet presAssocID="{30506DBE-5104-473E-A558-349C3E5E5A4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6EF62-FC80-4B3E-9295-935F297D2B39}" type="pres">
      <dgm:prSet presAssocID="{30506DBE-5104-473E-A558-349C3E5E5A48}" presName="accent_4" presStyleCnt="0"/>
      <dgm:spPr/>
    </dgm:pt>
    <dgm:pt modelId="{3537580F-5BFB-45A6-B8C7-5378129E3DB2}" type="pres">
      <dgm:prSet presAssocID="{30506DBE-5104-473E-A558-349C3E5E5A48}" presName="accentRepeatNode" presStyleLbl="solidFgAcc1" presStyleIdx="3" presStyleCnt="5"/>
      <dgm:spPr/>
    </dgm:pt>
    <dgm:pt modelId="{87A23030-D88E-4D4C-8D8A-600F1E0288B4}" type="pres">
      <dgm:prSet presAssocID="{DDC74A2A-7B83-414E-A1B2-43263053D9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34A8E-58F5-4A60-BFC2-229257267CFC}" type="pres">
      <dgm:prSet presAssocID="{DDC74A2A-7B83-414E-A1B2-43263053D990}" presName="accent_5" presStyleCnt="0"/>
      <dgm:spPr/>
    </dgm:pt>
    <dgm:pt modelId="{3E37CA48-5BE1-4B96-B42A-50A9AC5C9120}" type="pres">
      <dgm:prSet presAssocID="{DDC74A2A-7B83-414E-A1B2-43263053D990}" presName="accentRepeatNode" presStyleLbl="solidFgAcc1" presStyleIdx="4" presStyleCnt="5"/>
      <dgm:spPr/>
    </dgm:pt>
  </dgm:ptLst>
  <dgm:cxnLst>
    <dgm:cxn modelId="{5DCE11E2-667B-4554-854E-95186579C7EA}" srcId="{9CB3DE62-357F-46B1-93B3-5E501135ABBF}" destId="{C4A17D46-CDB7-479B-BB64-B32D165F3129}" srcOrd="1" destOrd="0" parTransId="{44ADC51D-CDDF-41A5-8E5D-3319C6C31865}" sibTransId="{EFA93D64-D723-4DAD-9132-E3BEC04B9CF1}"/>
    <dgm:cxn modelId="{2830FB8A-FCB1-48E8-8ADC-F5434CDEE66B}" srcId="{9CB3DE62-357F-46B1-93B3-5E501135ABBF}" destId="{F3A48CFA-D9BD-44C2-AD3F-866D4DA60404}" srcOrd="0" destOrd="0" parTransId="{AD6BAE86-27B1-4D54-B6E0-C52AC9F7DFBB}" sibTransId="{25E7E409-3311-46CF-A5BC-E065D51D7D09}"/>
    <dgm:cxn modelId="{38A66638-0776-42ED-9514-24C4A0E9DBF9}" type="presOf" srcId="{5569FB8C-0AEC-416F-9C0B-3F05CBB3C1B1}" destId="{8791A240-65CF-40EA-B841-6C345A7F539E}" srcOrd="0" destOrd="0" presId="urn:microsoft.com/office/officeart/2008/layout/VerticalCurvedList"/>
    <dgm:cxn modelId="{D4A52DC8-48F8-4501-956B-25232B5CCA60}" type="presOf" srcId="{DDC74A2A-7B83-414E-A1B2-43263053D990}" destId="{87A23030-D88E-4D4C-8D8A-600F1E0288B4}" srcOrd="0" destOrd="0" presId="urn:microsoft.com/office/officeart/2008/layout/VerticalCurvedList"/>
    <dgm:cxn modelId="{B02BA29D-6210-48F7-ABD7-D301F6424DA8}" type="presOf" srcId="{F3A48CFA-D9BD-44C2-AD3F-866D4DA60404}" destId="{40D9CCF7-ED58-4800-B5A6-91230CDE16A7}" srcOrd="0" destOrd="0" presId="urn:microsoft.com/office/officeart/2008/layout/VerticalCurvedList"/>
    <dgm:cxn modelId="{094E44BB-0626-45C3-B0C6-48776E3A0092}" srcId="{9CB3DE62-357F-46B1-93B3-5E501135ABBF}" destId="{5569FB8C-0AEC-416F-9C0B-3F05CBB3C1B1}" srcOrd="2" destOrd="0" parTransId="{168DA203-4BE9-446C-87A0-57957FA25363}" sibTransId="{5794BFD7-64C2-46A0-A428-B2C681C1CDBB}"/>
    <dgm:cxn modelId="{8B8E7B0B-E2E9-4E21-BCCA-C50844F4F5DC}" srcId="{9CB3DE62-357F-46B1-93B3-5E501135ABBF}" destId="{30506DBE-5104-473E-A558-349C3E5E5A48}" srcOrd="3" destOrd="0" parTransId="{E3091134-9CCB-4830-917B-839E3980D0CC}" sibTransId="{346B7B43-FD6B-4370-AEB3-8F48A60BCE9D}"/>
    <dgm:cxn modelId="{3B16C384-B760-43B4-AC60-77B84BE857E7}" type="presOf" srcId="{30506DBE-5104-473E-A558-349C3E5E5A48}" destId="{5BAB2078-9118-4584-A8D4-43CB68E691C5}" srcOrd="0" destOrd="0" presId="urn:microsoft.com/office/officeart/2008/layout/VerticalCurvedList"/>
    <dgm:cxn modelId="{F71CD545-1FDE-4D67-8071-38C12D979D99}" type="presOf" srcId="{25E7E409-3311-46CF-A5BC-E065D51D7D09}" destId="{B49FC3DD-3166-4055-A13B-470CABFBE5B3}" srcOrd="0" destOrd="0" presId="urn:microsoft.com/office/officeart/2008/layout/VerticalCurvedList"/>
    <dgm:cxn modelId="{BA06AC38-1254-4E33-999B-FFC1E8FF0CAE}" type="presOf" srcId="{C4A17D46-CDB7-479B-BB64-B32D165F3129}" destId="{8A288E16-8D9A-438A-B8EF-895428B369F8}" srcOrd="0" destOrd="0" presId="urn:microsoft.com/office/officeart/2008/layout/VerticalCurvedList"/>
    <dgm:cxn modelId="{0179A90A-A277-4BA1-8D61-46D9E038C8F6}" type="presOf" srcId="{9CB3DE62-357F-46B1-93B3-5E501135ABBF}" destId="{ADC4E56E-164F-40FE-BB5D-B4BF09A5C84C}" srcOrd="0" destOrd="0" presId="urn:microsoft.com/office/officeart/2008/layout/VerticalCurvedList"/>
    <dgm:cxn modelId="{832A0ED4-8C96-4FE0-952C-8DB1F7E7CE75}" srcId="{9CB3DE62-357F-46B1-93B3-5E501135ABBF}" destId="{DDC74A2A-7B83-414E-A1B2-43263053D990}" srcOrd="4" destOrd="0" parTransId="{B8DB8B47-F2F2-4F43-8D44-C71A9CD83A63}" sibTransId="{D768BF71-80A1-489A-81F8-0A13C209CDAF}"/>
    <dgm:cxn modelId="{F41D69A1-F1ED-49B5-951E-50BDFC7DA0AC}" type="presParOf" srcId="{ADC4E56E-164F-40FE-BB5D-B4BF09A5C84C}" destId="{8EA0BB09-FD27-46A5-9956-B20F233E962C}" srcOrd="0" destOrd="0" presId="urn:microsoft.com/office/officeart/2008/layout/VerticalCurvedList"/>
    <dgm:cxn modelId="{36B0BD9A-A436-4D65-B310-E903256130DF}" type="presParOf" srcId="{8EA0BB09-FD27-46A5-9956-B20F233E962C}" destId="{F2FC5437-072D-4650-9AF5-B1097163016E}" srcOrd="0" destOrd="0" presId="urn:microsoft.com/office/officeart/2008/layout/VerticalCurvedList"/>
    <dgm:cxn modelId="{F65F8BD6-DBBA-4BE6-A27A-E56436C61E12}" type="presParOf" srcId="{F2FC5437-072D-4650-9AF5-B1097163016E}" destId="{3FD06CF7-9990-46E6-A86E-E8B244037538}" srcOrd="0" destOrd="0" presId="urn:microsoft.com/office/officeart/2008/layout/VerticalCurvedList"/>
    <dgm:cxn modelId="{9040DF86-073B-4AE1-BDC1-2CB91C0D8FB5}" type="presParOf" srcId="{F2FC5437-072D-4650-9AF5-B1097163016E}" destId="{B49FC3DD-3166-4055-A13B-470CABFBE5B3}" srcOrd="1" destOrd="0" presId="urn:microsoft.com/office/officeart/2008/layout/VerticalCurvedList"/>
    <dgm:cxn modelId="{9CD51DD6-CB69-4071-A0A4-69C5D5D758E1}" type="presParOf" srcId="{F2FC5437-072D-4650-9AF5-B1097163016E}" destId="{80981EE4-DCED-4EFA-9C6F-27793EFD66F2}" srcOrd="2" destOrd="0" presId="urn:microsoft.com/office/officeart/2008/layout/VerticalCurvedList"/>
    <dgm:cxn modelId="{7A47A62B-32B9-4E64-980A-8BC79617550D}" type="presParOf" srcId="{F2FC5437-072D-4650-9AF5-B1097163016E}" destId="{F172D63E-DE6A-476D-A232-D62BCA75A6EB}" srcOrd="3" destOrd="0" presId="urn:microsoft.com/office/officeart/2008/layout/VerticalCurvedList"/>
    <dgm:cxn modelId="{EDB78E1C-B1D8-4462-9DFD-5EE264607AEF}" type="presParOf" srcId="{8EA0BB09-FD27-46A5-9956-B20F233E962C}" destId="{40D9CCF7-ED58-4800-B5A6-91230CDE16A7}" srcOrd="1" destOrd="0" presId="urn:microsoft.com/office/officeart/2008/layout/VerticalCurvedList"/>
    <dgm:cxn modelId="{206BFBA3-5378-40A8-97CA-E6F939A5E87A}" type="presParOf" srcId="{8EA0BB09-FD27-46A5-9956-B20F233E962C}" destId="{3E88976C-5FEB-4A92-9630-F0AFF03C4680}" srcOrd="2" destOrd="0" presId="urn:microsoft.com/office/officeart/2008/layout/VerticalCurvedList"/>
    <dgm:cxn modelId="{DC307901-2FDD-4F97-AC86-22236915E3B0}" type="presParOf" srcId="{3E88976C-5FEB-4A92-9630-F0AFF03C4680}" destId="{FB1CDBCA-D474-4EFB-B626-7C6D67003DAA}" srcOrd="0" destOrd="0" presId="urn:microsoft.com/office/officeart/2008/layout/VerticalCurvedList"/>
    <dgm:cxn modelId="{5D592907-4BD4-45FC-AB81-8A23F181DFFD}" type="presParOf" srcId="{8EA0BB09-FD27-46A5-9956-B20F233E962C}" destId="{8A288E16-8D9A-438A-B8EF-895428B369F8}" srcOrd="3" destOrd="0" presId="urn:microsoft.com/office/officeart/2008/layout/VerticalCurvedList"/>
    <dgm:cxn modelId="{406437BC-12E4-4A0F-9BFC-05A5346407A3}" type="presParOf" srcId="{8EA0BB09-FD27-46A5-9956-B20F233E962C}" destId="{830A840C-591F-4FB4-9CC7-4CAFFC0BA627}" srcOrd="4" destOrd="0" presId="urn:microsoft.com/office/officeart/2008/layout/VerticalCurvedList"/>
    <dgm:cxn modelId="{667BB4A8-9E18-494E-9C88-59E60145B323}" type="presParOf" srcId="{830A840C-591F-4FB4-9CC7-4CAFFC0BA627}" destId="{438D6195-C472-4D88-B40C-813A0169AEEF}" srcOrd="0" destOrd="0" presId="urn:microsoft.com/office/officeart/2008/layout/VerticalCurvedList"/>
    <dgm:cxn modelId="{EF4B99AD-CD6D-4F11-94A6-D9E0708DACEE}" type="presParOf" srcId="{8EA0BB09-FD27-46A5-9956-B20F233E962C}" destId="{8791A240-65CF-40EA-B841-6C345A7F539E}" srcOrd="5" destOrd="0" presId="urn:microsoft.com/office/officeart/2008/layout/VerticalCurvedList"/>
    <dgm:cxn modelId="{0EBA9528-061E-431A-8B24-06B209AA9006}" type="presParOf" srcId="{8EA0BB09-FD27-46A5-9956-B20F233E962C}" destId="{6EE72426-5785-439C-8CA9-858AFB20035C}" srcOrd="6" destOrd="0" presId="urn:microsoft.com/office/officeart/2008/layout/VerticalCurvedList"/>
    <dgm:cxn modelId="{CC578230-269E-46A8-95C6-0DE37BFC6A4D}" type="presParOf" srcId="{6EE72426-5785-439C-8CA9-858AFB20035C}" destId="{1F7C3E95-CA6B-4EBE-9652-E53471BFD77D}" srcOrd="0" destOrd="0" presId="urn:microsoft.com/office/officeart/2008/layout/VerticalCurvedList"/>
    <dgm:cxn modelId="{557050F9-A4C1-4B45-8474-BC8A57AFEC3E}" type="presParOf" srcId="{8EA0BB09-FD27-46A5-9956-B20F233E962C}" destId="{5BAB2078-9118-4584-A8D4-43CB68E691C5}" srcOrd="7" destOrd="0" presId="urn:microsoft.com/office/officeart/2008/layout/VerticalCurvedList"/>
    <dgm:cxn modelId="{7168D5CF-74CD-4A8F-AAD6-C506D0D3A2B4}" type="presParOf" srcId="{8EA0BB09-FD27-46A5-9956-B20F233E962C}" destId="{9816EF62-FC80-4B3E-9295-935F297D2B39}" srcOrd="8" destOrd="0" presId="urn:microsoft.com/office/officeart/2008/layout/VerticalCurvedList"/>
    <dgm:cxn modelId="{BDDF836C-AABA-4204-8CA5-403D07F59D6B}" type="presParOf" srcId="{9816EF62-FC80-4B3E-9295-935F297D2B39}" destId="{3537580F-5BFB-45A6-B8C7-5378129E3DB2}" srcOrd="0" destOrd="0" presId="urn:microsoft.com/office/officeart/2008/layout/VerticalCurvedList"/>
    <dgm:cxn modelId="{C542993A-EA79-4D29-B403-AC1028492774}" type="presParOf" srcId="{8EA0BB09-FD27-46A5-9956-B20F233E962C}" destId="{87A23030-D88E-4D4C-8D8A-600F1E0288B4}" srcOrd="9" destOrd="0" presId="urn:microsoft.com/office/officeart/2008/layout/VerticalCurvedList"/>
    <dgm:cxn modelId="{C14C4416-EB3C-48C3-9477-809D0A3DF3B7}" type="presParOf" srcId="{8EA0BB09-FD27-46A5-9956-B20F233E962C}" destId="{B2734A8E-58F5-4A60-BFC2-229257267CFC}" srcOrd="10" destOrd="0" presId="urn:microsoft.com/office/officeart/2008/layout/VerticalCurvedList"/>
    <dgm:cxn modelId="{B45344E5-E442-433E-B4B9-10F5C88F8B82}" type="presParOf" srcId="{B2734A8E-58F5-4A60-BFC2-229257267CFC}" destId="{3E37CA48-5BE1-4B96-B42A-50A9AC5C91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E730C-C9AA-4E86-BC97-CB75CD8DA03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D316E8E-D01E-4793-88A8-B8959F9B2120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為資訊而聆聽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C4D65A7-F120-49BC-83D9-4FD51AC4869A}" type="parTrans" cxnId="{D4E76A40-DEA3-42E6-B7D8-8B4925067AC2}">
      <dgm:prSet/>
      <dgm:spPr/>
      <dgm:t>
        <a:bodyPr/>
        <a:lstStyle/>
        <a:p>
          <a:endParaRPr lang="zh-TW" altLang="en-US"/>
        </a:p>
      </dgm:t>
    </dgm:pt>
    <dgm:pt modelId="{DC5FECC0-CE83-4F01-9D91-87DFE699041D}" type="sibTrans" cxnId="{D4E76A40-DEA3-42E6-B7D8-8B4925067AC2}">
      <dgm:prSet/>
      <dgm:spPr/>
      <dgm:t>
        <a:bodyPr/>
        <a:lstStyle/>
        <a:p>
          <a:endParaRPr lang="zh-TW" altLang="en-US"/>
        </a:p>
      </dgm:t>
    </dgm:pt>
    <dgm:pt modelId="{860B99B5-370B-4AFF-A0E2-DB4B1C6CC1D5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為支持他人而聆聽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F1B68C6-B57A-4653-89E1-BDE4062E2369}" type="parTrans" cxnId="{623FF473-DE67-4242-BD46-C2D7F5249CD5}">
      <dgm:prSet/>
      <dgm:spPr/>
      <dgm:t>
        <a:bodyPr/>
        <a:lstStyle/>
        <a:p>
          <a:endParaRPr lang="zh-TW" altLang="en-US"/>
        </a:p>
      </dgm:t>
    </dgm:pt>
    <dgm:pt modelId="{42B7AE78-D98C-470D-B7CD-B69606B594B8}" type="sibTrans" cxnId="{623FF473-DE67-4242-BD46-C2D7F5249CD5}">
      <dgm:prSet/>
      <dgm:spPr/>
      <dgm:t>
        <a:bodyPr/>
        <a:lstStyle/>
        <a:p>
          <a:endParaRPr lang="zh-TW" altLang="en-US"/>
        </a:p>
      </dgm:t>
    </dgm:pt>
    <dgm:pt modelId="{9229C71B-7D18-405D-A163-D78FFD191A24}">
      <dgm:prSet phldrT="[文字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目標為取得相關資訊，以進行適當的活動。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C85BE94-5751-437A-984C-F6AC86180F22}" type="parTrans" cxnId="{2BF4B55F-A0A1-4841-BE6E-AF24D7D3CC27}">
      <dgm:prSet/>
      <dgm:spPr/>
      <dgm:t>
        <a:bodyPr/>
        <a:lstStyle/>
        <a:p>
          <a:endParaRPr lang="zh-TW" altLang="en-US"/>
        </a:p>
      </dgm:t>
    </dgm:pt>
    <dgm:pt modelId="{D910F838-9398-4715-9FC6-88BCA08B4CD5}" type="sibTrans" cxnId="{2BF4B55F-A0A1-4841-BE6E-AF24D7D3CC27}">
      <dgm:prSet/>
      <dgm:spPr/>
      <dgm:t>
        <a:bodyPr/>
        <a:lstStyle/>
        <a:p>
          <a:endParaRPr lang="zh-TW" altLang="en-US"/>
        </a:p>
      </dgm:t>
    </dgm:pt>
    <dgm:pt modelId="{36F3D269-E08E-4CB2-A725-4A810D9695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聆聽親友擔憂，幫忙分析難題。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32D26EA2-42D3-4941-81AC-263B4A8E80FF}" type="parTrans" cxnId="{32B906A7-70B4-41AD-8188-5DB66A17B245}">
      <dgm:prSet/>
      <dgm:spPr/>
      <dgm:t>
        <a:bodyPr/>
        <a:lstStyle/>
        <a:p>
          <a:endParaRPr lang="zh-TW" altLang="en-US"/>
        </a:p>
      </dgm:t>
    </dgm:pt>
    <dgm:pt modelId="{48B6C946-E263-45A1-93BD-63A0E8C113DF}" type="sibTrans" cxnId="{32B906A7-70B4-41AD-8188-5DB66A17B245}">
      <dgm:prSet/>
      <dgm:spPr/>
      <dgm:t>
        <a:bodyPr/>
        <a:lstStyle/>
        <a:p>
          <a:endParaRPr lang="zh-TW" altLang="en-US"/>
        </a:p>
      </dgm:t>
    </dgm:pt>
    <dgm:pt modelId="{4912CF93-99B4-4260-A6BF-A47F45902259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為愉悅而聆聽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B0CB19F-53DB-4EEB-B270-9C2945ADC798}" type="parTrans" cxnId="{355F48C4-E119-4B22-87F6-1F485B0668E7}">
      <dgm:prSet/>
      <dgm:spPr/>
      <dgm:t>
        <a:bodyPr/>
        <a:lstStyle/>
        <a:p>
          <a:endParaRPr lang="zh-TW" altLang="en-US"/>
        </a:p>
      </dgm:t>
    </dgm:pt>
    <dgm:pt modelId="{A36EAA88-0355-4AA2-A2D2-D44146C3D194}" type="sibTrans" cxnId="{355F48C4-E119-4B22-87F6-1F485B0668E7}">
      <dgm:prSet/>
      <dgm:spPr/>
      <dgm:t>
        <a:bodyPr/>
        <a:lstStyle/>
        <a:p>
          <a:endParaRPr lang="zh-TW" altLang="en-US"/>
        </a:p>
      </dgm:t>
    </dgm:pt>
    <dgm:pt modelId="{9A5D1B9A-1F16-458E-ACA3-4EF6C08B6046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聽音樂與廣播節目，唯一建議就是用心聽及控制分心。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A3D5075-9EAD-4875-ADB4-192366A956CB}" type="parTrans" cxnId="{7E1CACE1-FAA7-47C1-BE6A-DC98E4904D79}">
      <dgm:prSet/>
      <dgm:spPr/>
      <dgm:t>
        <a:bodyPr/>
        <a:lstStyle/>
        <a:p>
          <a:endParaRPr lang="zh-TW" altLang="en-US"/>
        </a:p>
      </dgm:t>
    </dgm:pt>
    <dgm:pt modelId="{58476933-74A8-437F-A1DB-18376D051872}" type="sibTrans" cxnId="{7E1CACE1-FAA7-47C1-BE6A-DC98E4904D79}">
      <dgm:prSet/>
      <dgm:spPr/>
      <dgm:t>
        <a:bodyPr/>
        <a:lstStyle/>
        <a:p>
          <a:endParaRPr lang="zh-TW" altLang="en-US"/>
        </a:p>
      </dgm:t>
    </dgm:pt>
    <dgm:pt modelId="{17E5E08E-72F7-425B-9063-A995ECAB7C89}" type="pres">
      <dgm:prSet presAssocID="{85CE730C-C9AA-4E86-BC97-CB75CD8DA03C}" presName="Name0" presStyleCnt="0">
        <dgm:presLayoutVars>
          <dgm:chMax/>
          <dgm:chPref/>
          <dgm:dir/>
          <dgm:animLvl val="lvl"/>
        </dgm:presLayoutVars>
      </dgm:prSet>
      <dgm:spPr/>
    </dgm:pt>
    <dgm:pt modelId="{99D54CCE-DCC2-40AE-947E-7407A7653A69}" type="pres">
      <dgm:prSet presAssocID="{8D316E8E-D01E-4793-88A8-B8959F9B2120}" presName="composite" presStyleCnt="0"/>
      <dgm:spPr/>
    </dgm:pt>
    <dgm:pt modelId="{D0C5C22A-31BD-462E-8E2C-3ED7359A6481}" type="pres">
      <dgm:prSet presAssocID="{8D316E8E-D01E-4793-88A8-B8959F9B212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5A619C-4655-4282-93A3-3BB916F0334D}" type="pres">
      <dgm:prSet presAssocID="{8D316E8E-D01E-4793-88A8-B8959F9B2120}" presName="Childtext1" presStyleLbl="revTx" presStyleIdx="0" presStyleCnt="3" custScaleY="114751" custLinFactNeighborX="7984" custLinFactNeighborY="-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0A9457-99F0-4C4C-AF58-2874018C67EE}" type="pres">
      <dgm:prSet presAssocID="{8D316E8E-D01E-4793-88A8-B8959F9B2120}" presName="BalanceSpacing" presStyleCnt="0"/>
      <dgm:spPr/>
    </dgm:pt>
    <dgm:pt modelId="{00E3B310-777E-45D4-9FED-48E56F8C1635}" type="pres">
      <dgm:prSet presAssocID="{8D316E8E-D01E-4793-88A8-B8959F9B2120}" presName="BalanceSpacing1" presStyleCnt="0"/>
      <dgm:spPr/>
    </dgm:pt>
    <dgm:pt modelId="{38827837-3043-4BED-812E-3CA5FD7B14B9}" type="pres">
      <dgm:prSet presAssocID="{DC5FECC0-CE83-4F01-9D91-87DFE699041D}" presName="Accent1Text" presStyleLbl="node1" presStyleIdx="1" presStyleCnt="6"/>
      <dgm:spPr/>
    </dgm:pt>
    <dgm:pt modelId="{E8868655-CFA8-4652-B726-00858D5A2282}" type="pres">
      <dgm:prSet presAssocID="{DC5FECC0-CE83-4F01-9D91-87DFE699041D}" presName="spaceBetweenRectangles" presStyleCnt="0"/>
      <dgm:spPr/>
    </dgm:pt>
    <dgm:pt modelId="{817EA8D0-ED8A-4CCE-B631-36C7702D3332}" type="pres">
      <dgm:prSet presAssocID="{4912CF93-99B4-4260-A6BF-A47F45902259}" presName="composite" presStyleCnt="0"/>
      <dgm:spPr/>
    </dgm:pt>
    <dgm:pt modelId="{31F15B77-7FDC-42C2-8D9A-699D0C64AABC}" type="pres">
      <dgm:prSet presAssocID="{4912CF93-99B4-4260-A6BF-A47F4590225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3D4CD38-C63E-476A-B4E8-D56460BF1AA5}" type="pres">
      <dgm:prSet presAssocID="{4912CF93-99B4-4260-A6BF-A47F45902259}" presName="Childtext1" presStyleLbl="revTx" presStyleIdx="1" presStyleCnt="3" custScaleY="114958" custLinFactNeighborX="-940">
        <dgm:presLayoutVars>
          <dgm:chMax val="0"/>
          <dgm:chPref val="0"/>
          <dgm:bulletEnabled val="1"/>
        </dgm:presLayoutVars>
      </dgm:prSet>
      <dgm:spPr/>
    </dgm:pt>
    <dgm:pt modelId="{83923607-9C91-4941-A459-9F2447E354B9}" type="pres">
      <dgm:prSet presAssocID="{4912CF93-99B4-4260-A6BF-A47F45902259}" presName="BalanceSpacing" presStyleCnt="0"/>
      <dgm:spPr/>
    </dgm:pt>
    <dgm:pt modelId="{1FCF1161-4D7E-4283-BDEB-6C799EE60987}" type="pres">
      <dgm:prSet presAssocID="{4912CF93-99B4-4260-A6BF-A47F45902259}" presName="BalanceSpacing1" presStyleCnt="0"/>
      <dgm:spPr/>
    </dgm:pt>
    <dgm:pt modelId="{5B98BDAE-E320-45D7-AA27-CD77D3B44537}" type="pres">
      <dgm:prSet presAssocID="{A36EAA88-0355-4AA2-A2D2-D44146C3D194}" presName="Accent1Text" presStyleLbl="node1" presStyleIdx="3" presStyleCnt="6"/>
      <dgm:spPr/>
    </dgm:pt>
    <dgm:pt modelId="{2FE07187-C07F-4CB3-BCB6-206BEC855EA6}" type="pres">
      <dgm:prSet presAssocID="{A36EAA88-0355-4AA2-A2D2-D44146C3D194}" presName="spaceBetweenRectangles" presStyleCnt="0"/>
      <dgm:spPr/>
    </dgm:pt>
    <dgm:pt modelId="{C2376517-BEB6-463E-8AE0-C144C6BFB28D}" type="pres">
      <dgm:prSet presAssocID="{860B99B5-370B-4AFF-A0E2-DB4B1C6CC1D5}" presName="composite" presStyleCnt="0"/>
      <dgm:spPr/>
    </dgm:pt>
    <dgm:pt modelId="{62CC49D9-728C-46A8-8CEA-E8185D11545D}" type="pres">
      <dgm:prSet presAssocID="{860B99B5-370B-4AFF-A0E2-DB4B1C6CC1D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0CDA2-7F45-44EA-A05F-94D15B663261}" type="pres">
      <dgm:prSet presAssocID="{860B99B5-370B-4AFF-A0E2-DB4B1C6CC1D5}" presName="Childtext1" presStyleLbl="revTx" presStyleIdx="2" presStyleCnt="3" custLinFactNeighborX="4136" custLinFactNeighborY="1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799ED8-C5FC-4968-9599-7CA6F4798AD3}" type="pres">
      <dgm:prSet presAssocID="{860B99B5-370B-4AFF-A0E2-DB4B1C6CC1D5}" presName="BalanceSpacing" presStyleCnt="0"/>
      <dgm:spPr/>
    </dgm:pt>
    <dgm:pt modelId="{DFEB677A-04FA-4BA0-B2A4-AEC029F69BAC}" type="pres">
      <dgm:prSet presAssocID="{860B99B5-370B-4AFF-A0E2-DB4B1C6CC1D5}" presName="BalanceSpacing1" presStyleCnt="0"/>
      <dgm:spPr/>
    </dgm:pt>
    <dgm:pt modelId="{4A29D9ED-D717-4B81-84BC-219B2214E63C}" type="pres">
      <dgm:prSet presAssocID="{42B7AE78-D98C-470D-B7CD-B69606B594B8}" presName="Accent1Text" presStyleLbl="node1" presStyleIdx="5" presStyleCnt="6"/>
      <dgm:spPr/>
    </dgm:pt>
  </dgm:ptLst>
  <dgm:cxnLst>
    <dgm:cxn modelId="{BFADD34F-8D4C-4A2F-A72D-7AFA7061042D}" type="presOf" srcId="{9A5D1B9A-1F16-458E-ACA3-4EF6C08B6046}" destId="{03D4CD38-C63E-476A-B4E8-D56460BF1AA5}" srcOrd="0" destOrd="0" presId="urn:microsoft.com/office/officeart/2008/layout/AlternatingHexagons"/>
    <dgm:cxn modelId="{8F1F6FCA-322A-499F-BCDE-CAD85ABC515E}" type="presOf" srcId="{9229C71B-7D18-405D-A163-D78FFD191A24}" destId="{005A619C-4655-4282-93A3-3BB916F0334D}" srcOrd="0" destOrd="0" presId="urn:microsoft.com/office/officeart/2008/layout/AlternatingHexagons"/>
    <dgm:cxn modelId="{C6662228-29D2-49B7-A093-DF55213B2265}" type="presOf" srcId="{DC5FECC0-CE83-4F01-9D91-87DFE699041D}" destId="{38827837-3043-4BED-812E-3CA5FD7B14B9}" srcOrd="0" destOrd="0" presId="urn:microsoft.com/office/officeart/2008/layout/AlternatingHexagons"/>
    <dgm:cxn modelId="{355F48C4-E119-4B22-87F6-1F485B0668E7}" srcId="{85CE730C-C9AA-4E86-BC97-CB75CD8DA03C}" destId="{4912CF93-99B4-4260-A6BF-A47F45902259}" srcOrd="1" destOrd="0" parTransId="{FB0CB19F-53DB-4EEB-B270-9C2945ADC798}" sibTransId="{A36EAA88-0355-4AA2-A2D2-D44146C3D194}"/>
    <dgm:cxn modelId="{DDA7E9AF-BAC0-4371-9206-A9BB341E2163}" type="presOf" srcId="{36F3D269-E08E-4CB2-A725-4A810D96954C}" destId="{7BB0CDA2-7F45-44EA-A05F-94D15B663261}" srcOrd="0" destOrd="0" presId="urn:microsoft.com/office/officeart/2008/layout/AlternatingHexagons"/>
    <dgm:cxn modelId="{978EED27-BAB4-4372-A746-11458BD22055}" type="presOf" srcId="{85CE730C-C9AA-4E86-BC97-CB75CD8DA03C}" destId="{17E5E08E-72F7-425B-9063-A995ECAB7C89}" srcOrd="0" destOrd="0" presId="urn:microsoft.com/office/officeart/2008/layout/AlternatingHexagons"/>
    <dgm:cxn modelId="{D6EB222A-DC63-4D95-9CE9-DD1AFFDFDF37}" type="presOf" srcId="{8D316E8E-D01E-4793-88A8-B8959F9B2120}" destId="{D0C5C22A-31BD-462E-8E2C-3ED7359A6481}" srcOrd="0" destOrd="0" presId="urn:microsoft.com/office/officeart/2008/layout/AlternatingHexagons"/>
    <dgm:cxn modelId="{4EC30940-B534-4489-821E-36BC131FAF94}" type="presOf" srcId="{4912CF93-99B4-4260-A6BF-A47F45902259}" destId="{31F15B77-7FDC-42C2-8D9A-699D0C64AABC}" srcOrd="0" destOrd="0" presId="urn:microsoft.com/office/officeart/2008/layout/AlternatingHexagons"/>
    <dgm:cxn modelId="{5772A586-52F9-44E5-9114-EB7B49516905}" type="presOf" srcId="{42B7AE78-D98C-470D-B7CD-B69606B594B8}" destId="{4A29D9ED-D717-4B81-84BC-219B2214E63C}" srcOrd="0" destOrd="0" presId="urn:microsoft.com/office/officeart/2008/layout/AlternatingHexagons"/>
    <dgm:cxn modelId="{7E1CACE1-FAA7-47C1-BE6A-DC98E4904D79}" srcId="{4912CF93-99B4-4260-A6BF-A47F45902259}" destId="{9A5D1B9A-1F16-458E-ACA3-4EF6C08B6046}" srcOrd="0" destOrd="0" parTransId="{AA3D5075-9EAD-4875-ADB4-192366A956CB}" sibTransId="{58476933-74A8-437F-A1DB-18376D051872}"/>
    <dgm:cxn modelId="{2BF4B55F-A0A1-4841-BE6E-AF24D7D3CC27}" srcId="{8D316E8E-D01E-4793-88A8-B8959F9B2120}" destId="{9229C71B-7D18-405D-A163-D78FFD191A24}" srcOrd="0" destOrd="0" parTransId="{FC85BE94-5751-437A-984C-F6AC86180F22}" sibTransId="{D910F838-9398-4715-9FC6-88BCA08B4CD5}"/>
    <dgm:cxn modelId="{32B906A7-70B4-41AD-8188-5DB66A17B245}" srcId="{860B99B5-370B-4AFF-A0E2-DB4B1C6CC1D5}" destId="{36F3D269-E08E-4CB2-A725-4A810D96954C}" srcOrd="0" destOrd="0" parTransId="{32D26EA2-42D3-4941-81AC-263B4A8E80FF}" sibTransId="{48B6C946-E263-45A1-93BD-63A0E8C113DF}"/>
    <dgm:cxn modelId="{D4E76A40-DEA3-42E6-B7D8-8B4925067AC2}" srcId="{85CE730C-C9AA-4E86-BC97-CB75CD8DA03C}" destId="{8D316E8E-D01E-4793-88A8-B8959F9B2120}" srcOrd="0" destOrd="0" parTransId="{8C4D65A7-F120-49BC-83D9-4FD51AC4869A}" sibTransId="{DC5FECC0-CE83-4F01-9D91-87DFE699041D}"/>
    <dgm:cxn modelId="{FEA35513-5F79-4A91-9014-E7F521704B1B}" type="presOf" srcId="{A36EAA88-0355-4AA2-A2D2-D44146C3D194}" destId="{5B98BDAE-E320-45D7-AA27-CD77D3B44537}" srcOrd="0" destOrd="0" presId="urn:microsoft.com/office/officeart/2008/layout/AlternatingHexagons"/>
    <dgm:cxn modelId="{623FF473-DE67-4242-BD46-C2D7F5249CD5}" srcId="{85CE730C-C9AA-4E86-BC97-CB75CD8DA03C}" destId="{860B99B5-370B-4AFF-A0E2-DB4B1C6CC1D5}" srcOrd="2" destOrd="0" parTransId="{EF1B68C6-B57A-4653-89E1-BDE4062E2369}" sibTransId="{42B7AE78-D98C-470D-B7CD-B69606B594B8}"/>
    <dgm:cxn modelId="{58EAFF6C-CE57-4996-B85C-3A5B7057A598}" type="presOf" srcId="{860B99B5-370B-4AFF-A0E2-DB4B1C6CC1D5}" destId="{62CC49D9-728C-46A8-8CEA-E8185D11545D}" srcOrd="0" destOrd="0" presId="urn:microsoft.com/office/officeart/2008/layout/AlternatingHexagons"/>
    <dgm:cxn modelId="{B7D61824-CD4C-4E89-A8B9-D48F65E0DA75}" type="presParOf" srcId="{17E5E08E-72F7-425B-9063-A995ECAB7C89}" destId="{99D54CCE-DCC2-40AE-947E-7407A7653A69}" srcOrd="0" destOrd="0" presId="urn:microsoft.com/office/officeart/2008/layout/AlternatingHexagons"/>
    <dgm:cxn modelId="{E44BD4ED-5156-40DD-8E78-B9EB0CBBCB95}" type="presParOf" srcId="{99D54CCE-DCC2-40AE-947E-7407A7653A69}" destId="{D0C5C22A-31BD-462E-8E2C-3ED7359A6481}" srcOrd="0" destOrd="0" presId="urn:microsoft.com/office/officeart/2008/layout/AlternatingHexagons"/>
    <dgm:cxn modelId="{8A638FC9-CB53-4BFA-8FFF-7962A107FBB5}" type="presParOf" srcId="{99D54CCE-DCC2-40AE-947E-7407A7653A69}" destId="{005A619C-4655-4282-93A3-3BB916F0334D}" srcOrd="1" destOrd="0" presId="urn:microsoft.com/office/officeart/2008/layout/AlternatingHexagons"/>
    <dgm:cxn modelId="{5C3BF7A1-5C08-482E-8AEA-D7B7A96FFA03}" type="presParOf" srcId="{99D54CCE-DCC2-40AE-947E-7407A7653A69}" destId="{110A9457-99F0-4C4C-AF58-2874018C67EE}" srcOrd="2" destOrd="0" presId="urn:microsoft.com/office/officeart/2008/layout/AlternatingHexagons"/>
    <dgm:cxn modelId="{A9A308AD-1E9F-4012-8B7B-84BDFD27FCF0}" type="presParOf" srcId="{99D54CCE-DCC2-40AE-947E-7407A7653A69}" destId="{00E3B310-777E-45D4-9FED-48E56F8C1635}" srcOrd="3" destOrd="0" presId="urn:microsoft.com/office/officeart/2008/layout/AlternatingHexagons"/>
    <dgm:cxn modelId="{74203B73-C8AF-4655-83C3-0C8FDD66A3BA}" type="presParOf" srcId="{99D54CCE-DCC2-40AE-947E-7407A7653A69}" destId="{38827837-3043-4BED-812E-3CA5FD7B14B9}" srcOrd="4" destOrd="0" presId="urn:microsoft.com/office/officeart/2008/layout/AlternatingHexagons"/>
    <dgm:cxn modelId="{963DCEC1-0C39-42ED-A003-461FCD33972D}" type="presParOf" srcId="{17E5E08E-72F7-425B-9063-A995ECAB7C89}" destId="{E8868655-CFA8-4652-B726-00858D5A2282}" srcOrd="1" destOrd="0" presId="urn:microsoft.com/office/officeart/2008/layout/AlternatingHexagons"/>
    <dgm:cxn modelId="{23E99A26-691E-4550-AD67-6CACAC410753}" type="presParOf" srcId="{17E5E08E-72F7-425B-9063-A995ECAB7C89}" destId="{817EA8D0-ED8A-4CCE-B631-36C7702D3332}" srcOrd="2" destOrd="0" presId="urn:microsoft.com/office/officeart/2008/layout/AlternatingHexagons"/>
    <dgm:cxn modelId="{EE67CB41-676D-47A8-A584-280496762576}" type="presParOf" srcId="{817EA8D0-ED8A-4CCE-B631-36C7702D3332}" destId="{31F15B77-7FDC-42C2-8D9A-699D0C64AABC}" srcOrd="0" destOrd="0" presId="urn:microsoft.com/office/officeart/2008/layout/AlternatingHexagons"/>
    <dgm:cxn modelId="{F6322338-B482-44A3-808A-0F4828E9EDCA}" type="presParOf" srcId="{817EA8D0-ED8A-4CCE-B631-36C7702D3332}" destId="{03D4CD38-C63E-476A-B4E8-D56460BF1AA5}" srcOrd="1" destOrd="0" presId="urn:microsoft.com/office/officeart/2008/layout/AlternatingHexagons"/>
    <dgm:cxn modelId="{D3B8ECFF-5B68-43EC-97EB-0C6779622283}" type="presParOf" srcId="{817EA8D0-ED8A-4CCE-B631-36C7702D3332}" destId="{83923607-9C91-4941-A459-9F2447E354B9}" srcOrd="2" destOrd="0" presId="urn:microsoft.com/office/officeart/2008/layout/AlternatingHexagons"/>
    <dgm:cxn modelId="{5A157F1C-E4FC-4A5D-82AA-3D30E6C6ABB1}" type="presParOf" srcId="{817EA8D0-ED8A-4CCE-B631-36C7702D3332}" destId="{1FCF1161-4D7E-4283-BDEB-6C799EE60987}" srcOrd="3" destOrd="0" presId="urn:microsoft.com/office/officeart/2008/layout/AlternatingHexagons"/>
    <dgm:cxn modelId="{8E00D125-1C19-4319-9983-63142F36CCA5}" type="presParOf" srcId="{817EA8D0-ED8A-4CCE-B631-36C7702D3332}" destId="{5B98BDAE-E320-45D7-AA27-CD77D3B44537}" srcOrd="4" destOrd="0" presId="urn:microsoft.com/office/officeart/2008/layout/AlternatingHexagons"/>
    <dgm:cxn modelId="{343D15DA-7006-4DF3-B264-FE43EDE24298}" type="presParOf" srcId="{17E5E08E-72F7-425B-9063-A995ECAB7C89}" destId="{2FE07187-C07F-4CB3-BCB6-206BEC855EA6}" srcOrd="3" destOrd="0" presId="urn:microsoft.com/office/officeart/2008/layout/AlternatingHexagons"/>
    <dgm:cxn modelId="{0C9E4FB4-FF6C-4495-A6A7-E675F1319A94}" type="presParOf" srcId="{17E5E08E-72F7-425B-9063-A995ECAB7C89}" destId="{C2376517-BEB6-463E-8AE0-C144C6BFB28D}" srcOrd="4" destOrd="0" presId="urn:microsoft.com/office/officeart/2008/layout/AlternatingHexagons"/>
    <dgm:cxn modelId="{5D97ADB5-D3ED-4BE1-A383-A42C04D3C243}" type="presParOf" srcId="{C2376517-BEB6-463E-8AE0-C144C6BFB28D}" destId="{62CC49D9-728C-46A8-8CEA-E8185D11545D}" srcOrd="0" destOrd="0" presId="urn:microsoft.com/office/officeart/2008/layout/AlternatingHexagons"/>
    <dgm:cxn modelId="{5166571E-A0D6-43BA-BA72-CED34A63B544}" type="presParOf" srcId="{C2376517-BEB6-463E-8AE0-C144C6BFB28D}" destId="{7BB0CDA2-7F45-44EA-A05F-94D15B663261}" srcOrd="1" destOrd="0" presId="urn:microsoft.com/office/officeart/2008/layout/AlternatingHexagons"/>
    <dgm:cxn modelId="{970D8F91-4268-46CA-BBB4-93BE8C1D14EA}" type="presParOf" srcId="{C2376517-BEB6-463E-8AE0-C144C6BFB28D}" destId="{33799ED8-C5FC-4968-9599-7CA6F4798AD3}" srcOrd="2" destOrd="0" presId="urn:microsoft.com/office/officeart/2008/layout/AlternatingHexagons"/>
    <dgm:cxn modelId="{5C61A7DD-421F-48FA-B058-7391757637AD}" type="presParOf" srcId="{C2376517-BEB6-463E-8AE0-C144C6BFB28D}" destId="{DFEB677A-04FA-4BA0-B2A4-AEC029F69BAC}" srcOrd="3" destOrd="0" presId="urn:microsoft.com/office/officeart/2008/layout/AlternatingHexagons"/>
    <dgm:cxn modelId="{10C352C8-1BCF-4D84-8A25-9CEE1EB48320}" type="presParOf" srcId="{C2376517-BEB6-463E-8AE0-C144C6BFB28D}" destId="{4A29D9ED-D717-4B81-84BC-219B2214E63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DBADD-DAB9-4FBD-AC70-1BC53FE0B418}">
      <dsp:nvSpPr>
        <dsp:cNvPr id="0" name=""/>
        <dsp:cNvSpPr/>
      </dsp:nvSpPr>
      <dsp:spPr>
        <a:xfrm>
          <a:off x="1" y="0"/>
          <a:ext cx="6600052" cy="406400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E82925-7BCE-4003-BCC6-B544D234A886}">
      <dsp:nvSpPr>
        <dsp:cNvPr id="0" name=""/>
        <dsp:cNvSpPr/>
      </dsp:nvSpPr>
      <dsp:spPr>
        <a:xfrm>
          <a:off x="2165" y="1219199"/>
          <a:ext cx="2014882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意識</a:t>
          </a:r>
          <a:endParaRPr lang="zh-TW" altLang="en-US" sz="5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81520" y="1298554"/>
        <a:ext cx="1856172" cy="1466890"/>
      </dsp:txXfrm>
    </dsp:sp>
    <dsp:sp modelId="{11018EA8-DBFF-4A1E-8768-95C0C1CC5924}">
      <dsp:nvSpPr>
        <dsp:cNvPr id="0" name=""/>
        <dsp:cNvSpPr/>
      </dsp:nvSpPr>
      <dsp:spPr>
        <a:xfrm>
          <a:off x="2292586" y="1219199"/>
          <a:ext cx="2014882" cy="16256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辨識</a:t>
          </a:r>
          <a:endParaRPr lang="zh-TW" altLang="en-US" sz="5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371941" y="1298554"/>
        <a:ext cx="1856172" cy="1466890"/>
      </dsp:txXfrm>
    </dsp:sp>
    <dsp:sp modelId="{30B6E58B-A890-4558-94F7-CB3897D4C7D0}">
      <dsp:nvSpPr>
        <dsp:cNvPr id="0" name=""/>
        <dsp:cNvSpPr/>
      </dsp:nvSpPr>
      <dsp:spPr>
        <a:xfrm>
          <a:off x="4583008" y="1219199"/>
          <a:ext cx="2014882" cy="16256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明白</a:t>
          </a:r>
          <a:endParaRPr lang="zh-TW" altLang="en-US" sz="5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4662363" y="1298554"/>
        <a:ext cx="1856172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BE614-5EF6-4823-A6FC-7F6A96C873D6}">
      <dsp:nvSpPr>
        <dsp:cNvPr id="0" name=""/>
        <dsp:cNvSpPr/>
      </dsp:nvSpPr>
      <dsp:spPr>
        <a:xfrm>
          <a:off x="0" y="31674"/>
          <a:ext cx="8229600" cy="907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u="sng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澄清問題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22" y="75996"/>
        <a:ext cx="8140956" cy="819294"/>
      </dsp:txXfrm>
    </dsp:sp>
    <dsp:sp modelId="{FB4CA73E-1685-4E7C-B71D-EE2A5746A01B}">
      <dsp:nvSpPr>
        <dsp:cNvPr id="0" name=""/>
        <dsp:cNvSpPr/>
      </dsp:nvSpPr>
      <dsp:spPr>
        <a:xfrm>
          <a:off x="0" y="939612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幫助對方理解自己內在的聲音。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939612"/>
        <a:ext cx="8229600" cy="579600"/>
      </dsp:txXfrm>
    </dsp:sp>
    <dsp:sp modelId="{32A9AA73-C146-435E-AB73-946445ACEC28}">
      <dsp:nvSpPr>
        <dsp:cNvPr id="0" name=""/>
        <dsp:cNvSpPr/>
      </dsp:nvSpPr>
      <dsp:spPr>
        <a:xfrm>
          <a:off x="0" y="1519212"/>
          <a:ext cx="8229600" cy="907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u="sng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自己解決問題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22" y="1563534"/>
        <a:ext cx="8140956" cy="819294"/>
      </dsp:txXfrm>
    </dsp:sp>
    <dsp:sp modelId="{172FC54C-35A6-4B0D-8438-12352256387A}">
      <dsp:nvSpPr>
        <dsp:cNvPr id="0" name=""/>
        <dsp:cNvSpPr/>
      </dsp:nvSpPr>
      <dsp:spPr>
        <a:xfrm>
          <a:off x="0" y="2427150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有時會有嶄新的想法，甚至找到資源，自我解決。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427150"/>
        <a:ext cx="8229600" cy="579600"/>
      </dsp:txXfrm>
    </dsp:sp>
    <dsp:sp modelId="{E5F3E6F9-FE86-49B4-A99F-BF8499F10983}">
      <dsp:nvSpPr>
        <dsp:cNvPr id="0" name=""/>
        <dsp:cNvSpPr/>
      </dsp:nvSpPr>
      <dsp:spPr>
        <a:xfrm>
          <a:off x="0" y="3006750"/>
          <a:ext cx="8229600" cy="907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u="sng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宣洩情緒淨化情感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22" y="3051072"/>
        <a:ext cx="8140956" cy="819294"/>
      </dsp:txXfrm>
    </dsp:sp>
    <dsp:sp modelId="{51D35D02-C473-4338-8313-81E0E124F3CE}">
      <dsp:nvSpPr>
        <dsp:cNvPr id="0" name=""/>
        <dsp:cNvSpPr/>
      </dsp:nvSpPr>
      <dsp:spPr>
        <a:xfrm>
          <a:off x="0" y="3914688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可沉澱心情，重新思考對問題的看法。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914688"/>
        <a:ext cx="8229600" cy="57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4DA4E-A6C0-4BAE-9373-3751BB0438AE}">
      <dsp:nvSpPr>
        <dsp:cNvPr id="0" name=""/>
        <dsp:cNvSpPr/>
      </dsp:nvSpPr>
      <dsp:spPr>
        <a:xfrm>
          <a:off x="4940815" y="11318"/>
          <a:ext cx="926231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聆聽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40815" y="11318"/>
        <a:ext cx="926231" cy="926231"/>
      </dsp:txXfrm>
    </dsp:sp>
    <dsp:sp modelId="{5EEB6EF6-6556-4832-8F9E-BDF8F0FE810D}">
      <dsp:nvSpPr>
        <dsp:cNvPr id="0" name=""/>
        <dsp:cNvSpPr/>
      </dsp:nvSpPr>
      <dsp:spPr>
        <a:xfrm>
          <a:off x="2110410" y="2078"/>
          <a:ext cx="4521805" cy="4521805"/>
        </a:xfrm>
        <a:prstGeom prst="circularArrow">
          <a:avLst>
            <a:gd name="adj1" fmla="val 3994"/>
            <a:gd name="adj2" fmla="val 250596"/>
            <a:gd name="adj3" fmla="val 20571900"/>
            <a:gd name="adj4" fmla="val 18984357"/>
            <a:gd name="adj5" fmla="val 46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27A695-4158-4EEB-8D40-5E136EE17315}">
      <dsp:nvSpPr>
        <dsp:cNvPr id="0" name=""/>
        <dsp:cNvSpPr/>
      </dsp:nvSpPr>
      <dsp:spPr>
        <a:xfrm>
          <a:off x="5973433" y="1799865"/>
          <a:ext cx="926231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接收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73433" y="1799865"/>
        <a:ext cx="926231" cy="926231"/>
      </dsp:txXfrm>
    </dsp:sp>
    <dsp:sp modelId="{1C7B780B-F70A-4485-99FB-DE29DF3FB144}">
      <dsp:nvSpPr>
        <dsp:cNvPr id="0" name=""/>
        <dsp:cNvSpPr/>
      </dsp:nvSpPr>
      <dsp:spPr>
        <a:xfrm>
          <a:off x="2110410" y="2078"/>
          <a:ext cx="4521805" cy="4521805"/>
        </a:xfrm>
        <a:prstGeom prst="circularArrow">
          <a:avLst>
            <a:gd name="adj1" fmla="val 3994"/>
            <a:gd name="adj2" fmla="val 250596"/>
            <a:gd name="adj3" fmla="val 2365047"/>
            <a:gd name="adj4" fmla="val 777504"/>
            <a:gd name="adj5" fmla="val 466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2D9A7-8C35-4850-B389-C264770CC304}">
      <dsp:nvSpPr>
        <dsp:cNvPr id="0" name=""/>
        <dsp:cNvSpPr/>
      </dsp:nvSpPr>
      <dsp:spPr>
        <a:xfrm>
          <a:off x="4940815" y="3588412"/>
          <a:ext cx="926231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40815" y="3588412"/>
        <a:ext cx="926231" cy="926231"/>
      </dsp:txXfrm>
    </dsp:sp>
    <dsp:sp modelId="{00AD9DFD-9C8A-4897-B52E-281E0C43A450}">
      <dsp:nvSpPr>
        <dsp:cNvPr id="0" name=""/>
        <dsp:cNvSpPr/>
      </dsp:nvSpPr>
      <dsp:spPr>
        <a:xfrm>
          <a:off x="2110410" y="2078"/>
          <a:ext cx="4521805" cy="4521805"/>
        </a:xfrm>
        <a:prstGeom prst="circularArrow">
          <a:avLst>
            <a:gd name="adj1" fmla="val 3994"/>
            <a:gd name="adj2" fmla="val 250596"/>
            <a:gd name="adj3" fmla="val 6109830"/>
            <a:gd name="adj4" fmla="val 4439574"/>
            <a:gd name="adj5" fmla="val 466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F6F5A5-A3C0-4B6C-97A0-2C0C443AF36A}">
      <dsp:nvSpPr>
        <dsp:cNvPr id="0" name=""/>
        <dsp:cNvSpPr/>
      </dsp:nvSpPr>
      <dsp:spPr>
        <a:xfrm>
          <a:off x="2875578" y="3588412"/>
          <a:ext cx="926231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記憶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75578" y="3588412"/>
        <a:ext cx="926231" cy="926231"/>
      </dsp:txXfrm>
    </dsp:sp>
    <dsp:sp modelId="{0C8A249C-FF89-4A4E-A5F2-E48FF4807BC6}">
      <dsp:nvSpPr>
        <dsp:cNvPr id="0" name=""/>
        <dsp:cNvSpPr/>
      </dsp:nvSpPr>
      <dsp:spPr>
        <a:xfrm>
          <a:off x="2110410" y="2078"/>
          <a:ext cx="4521805" cy="4521805"/>
        </a:xfrm>
        <a:prstGeom prst="circularArrow">
          <a:avLst>
            <a:gd name="adj1" fmla="val 3994"/>
            <a:gd name="adj2" fmla="val 250596"/>
            <a:gd name="adj3" fmla="val 9771900"/>
            <a:gd name="adj4" fmla="val 8184357"/>
            <a:gd name="adj5" fmla="val 466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12C75B-0527-4A0D-BC68-1626FF2F2AEC}">
      <dsp:nvSpPr>
        <dsp:cNvPr id="0" name=""/>
        <dsp:cNvSpPr/>
      </dsp:nvSpPr>
      <dsp:spPr>
        <a:xfrm>
          <a:off x="1329934" y="1799865"/>
          <a:ext cx="1952283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聞釋與</a:t>
          </a:r>
          <a: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評估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29934" y="1799865"/>
        <a:ext cx="1952283" cy="926231"/>
      </dsp:txXfrm>
    </dsp:sp>
    <dsp:sp modelId="{21288B9F-35A0-4E6F-9470-C54622BA3D5B}">
      <dsp:nvSpPr>
        <dsp:cNvPr id="0" name=""/>
        <dsp:cNvSpPr/>
      </dsp:nvSpPr>
      <dsp:spPr>
        <a:xfrm>
          <a:off x="2195646" y="-115397"/>
          <a:ext cx="4521805" cy="4521805"/>
        </a:xfrm>
        <a:prstGeom prst="circularArrow">
          <a:avLst>
            <a:gd name="adj1" fmla="val 3994"/>
            <a:gd name="adj2" fmla="val 250596"/>
            <a:gd name="adj3" fmla="val 13165047"/>
            <a:gd name="adj4" fmla="val 11577504"/>
            <a:gd name="adj5" fmla="val 466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6639C4-D592-4A18-882D-9984C5D5E9E7}">
      <dsp:nvSpPr>
        <dsp:cNvPr id="0" name=""/>
        <dsp:cNvSpPr/>
      </dsp:nvSpPr>
      <dsp:spPr>
        <a:xfrm>
          <a:off x="2875578" y="11318"/>
          <a:ext cx="926231" cy="92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反應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75578" y="11318"/>
        <a:ext cx="926231" cy="926231"/>
      </dsp:txXfrm>
    </dsp:sp>
    <dsp:sp modelId="{D3A0C789-251C-450F-8E57-3A7AAFF212F6}">
      <dsp:nvSpPr>
        <dsp:cNvPr id="0" name=""/>
        <dsp:cNvSpPr/>
      </dsp:nvSpPr>
      <dsp:spPr>
        <a:xfrm>
          <a:off x="2110410" y="2078"/>
          <a:ext cx="4521805" cy="4521805"/>
        </a:xfrm>
        <a:prstGeom prst="circularArrow">
          <a:avLst>
            <a:gd name="adj1" fmla="val 3994"/>
            <a:gd name="adj2" fmla="val 250596"/>
            <a:gd name="adj3" fmla="val 16909830"/>
            <a:gd name="adj4" fmla="val 15239574"/>
            <a:gd name="adj5" fmla="val 466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B0F7-4F42-474E-9ACC-356964F6437A}">
      <dsp:nvSpPr>
        <dsp:cNvPr id="0" name=""/>
        <dsp:cNvSpPr/>
      </dsp:nvSpPr>
      <dsp:spPr>
        <a:xfrm>
          <a:off x="165232" y="204913"/>
          <a:ext cx="4033617" cy="10832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372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Sitting face to face</a:t>
          </a:r>
          <a:b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表示坐要面對別人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5232" y="204913"/>
        <a:ext cx="4033617" cy="1083252"/>
      </dsp:txXfrm>
    </dsp:sp>
    <dsp:sp modelId="{DE8BB3C4-A96E-40C5-9D14-6D1E3C92227A}">
      <dsp:nvSpPr>
        <dsp:cNvPr id="0" name=""/>
        <dsp:cNvSpPr/>
      </dsp:nvSpPr>
      <dsp:spPr>
        <a:xfrm>
          <a:off x="77413" y="48443"/>
          <a:ext cx="758276" cy="11374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4963-1A76-43FA-9E30-2C9E6C3BDFF2}">
      <dsp:nvSpPr>
        <dsp:cNvPr id="0" name=""/>
        <dsp:cNvSpPr/>
      </dsp:nvSpPr>
      <dsp:spPr>
        <a:xfrm>
          <a:off x="4370101" y="204913"/>
          <a:ext cx="4033617" cy="10832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372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Open your mind</a:t>
          </a:r>
          <a:b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表示姿勢要自然開放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0101" y="204913"/>
        <a:ext cx="4033617" cy="1083252"/>
      </dsp:txXfrm>
    </dsp:sp>
    <dsp:sp modelId="{24663DF4-7EB5-40B6-9C80-1749D1042737}">
      <dsp:nvSpPr>
        <dsp:cNvPr id="0" name=""/>
        <dsp:cNvSpPr/>
      </dsp:nvSpPr>
      <dsp:spPr>
        <a:xfrm>
          <a:off x="4282282" y="48443"/>
          <a:ext cx="758276" cy="113741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4638-2D65-4037-9D5F-A2F0D642A92A}">
      <dsp:nvSpPr>
        <dsp:cNvPr id="0" name=""/>
        <dsp:cNvSpPr/>
      </dsp:nvSpPr>
      <dsp:spPr>
        <a:xfrm>
          <a:off x="165232" y="1568608"/>
          <a:ext cx="4033617" cy="10832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372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Lean forward</a:t>
          </a:r>
          <a:b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表示身體要微微前傾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5232" y="1568608"/>
        <a:ext cx="4033617" cy="1083252"/>
      </dsp:txXfrm>
    </dsp:sp>
    <dsp:sp modelId="{CF3C623F-1D95-400A-A625-2D7EAF76378A}">
      <dsp:nvSpPr>
        <dsp:cNvPr id="0" name=""/>
        <dsp:cNvSpPr/>
      </dsp:nvSpPr>
      <dsp:spPr>
        <a:xfrm>
          <a:off x="77428" y="1412138"/>
          <a:ext cx="758276" cy="113741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262BE-0CE1-4591-9E4C-C559AC3D974D}">
      <dsp:nvSpPr>
        <dsp:cNvPr id="0" name=""/>
        <dsp:cNvSpPr/>
      </dsp:nvSpPr>
      <dsp:spPr>
        <a:xfrm>
          <a:off x="4370101" y="1568608"/>
          <a:ext cx="4033617" cy="10832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372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Eye contact</a:t>
          </a:r>
          <a:b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表示目光接觸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0101" y="1568608"/>
        <a:ext cx="4033617" cy="1083252"/>
      </dsp:txXfrm>
    </dsp:sp>
    <dsp:sp modelId="{5B9679CA-F5A4-4399-A606-534446FC59B8}">
      <dsp:nvSpPr>
        <dsp:cNvPr id="0" name=""/>
        <dsp:cNvSpPr/>
      </dsp:nvSpPr>
      <dsp:spPr>
        <a:xfrm>
          <a:off x="4282282" y="1412138"/>
          <a:ext cx="758276" cy="113741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F9E7F-FF34-40D2-97C9-A41CC88818F5}">
      <dsp:nvSpPr>
        <dsp:cNvPr id="0" name=""/>
        <dsp:cNvSpPr/>
      </dsp:nvSpPr>
      <dsp:spPr>
        <a:xfrm>
          <a:off x="2267667" y="2932303"/>
          <a:ext cx="4033617" cy="10832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372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Relax</a:t>
          </a:r>
          <a:b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表示放鬆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67667" y="2932303"/>
        <a:ext cx="4033617" cy="1083252"/>
      </dsp:txXfrm>
    </dsp:sp>
    <dsp:sp modelId="{D8187623-2400-4276-9BD6-BA3DFC87E562}">
      <dsp:nvSpPr>
        <dsp:cNvPr id="0" name=""/>
        <dsp:cNvSpPr/>
      </dsp:nvSpPr>
      <dsp:spPr>
        <a:xfrm>
          <a:off x="2194050" y="2775833"/>
          <a:ext cx="758276" cy="113741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C3DD-3166-4055-A13B-470CABFBE5B3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9CCF7-ED58-4800-B5A6-91230CDE16A7}">
      <dsp:nvSpPr>
        <dsp:cNvPr id="0" name=""/>
        <dsp:cNvSpPr/>
      </dsp:nvSpPr>
      <dsp:spPr>
        <a:xfrm>
          <a:off x="427226" y="282782"/>
          <a:ext cx="3337058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和善的邀請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7226" y="282782"/>
        <a:ext cx="3337058" cy="565926"/>
      </dsp:txXfrm>
    </dsp:sp>
    <dsp:sp modelId="{FB1CDBCA-D474-4EFB-B626-7C6D67003DAA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88E16-8D9A-438A-B8EF-895428B369F8}">
      <dsp:nvSpPr>
        <dsp:cNvPr id="0" name=""/>
        <dsp:cNvSpPr/>
      </dsp:nvSpPr>
      <dsp:spPr>
        <a:xfrm>
          <a:off x="832752" y="1131400"/>
          <a:ext cx="2931532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基本的鼓勵</a:t>
          </a:r>
          <a:endParaRPr lang="zh-TW" altLang="en-US" sz="27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752" y="1131400"/>
        <a:ext cx="2931532" cy="565926"/>
      </dsp:txXfrm>
    </dsp:sp>
    <dsp:sp modelId="{438D6195-C472-4D88-B40C-813A0169AEEF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1A240-65CF-40EA-B841-6C345A7F539E}">
      <dsp:nvSpPr>
        <dsp:cNvPr id="0" name=""/>
        <dsp:cNvSpPr/>
      </dsp:nvSpPr>
      <dsp:spPr>
        <a:xfrm>
          <a:off x="957216" y="1980018"/>
          <a:ext cx="2807068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偶爾的詢問</a:t>
          </a:r>
          <a:endParaRPr lang="zh-TW" altLang="en-US" sz="27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57216" y="1980018"/>
        <a:ext cx="2807068" cy="565926"/>
      </dsp:txXfrm>
    </dsp:sp>
    <dsp:sp modelId="{1F7C3E95-CA6B-4EBE-9652-E53471BFD77D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B2078-9118-4584-A8D4-43CB68E691C5}">
      <dsp:nvSpPr>
        <dsp:cNvPr id="0" name=""/>
        <dsp:cNvSpPr/>
      </dsp:nvSpPr>
      <dsp:spPr>
        <a:xfrm>
          <a:off x="832752" y="2828636"/>
          <a:ext cx="2931532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注意的沉默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752" y="2828636"/>
        <a:ext cx="2931532" cy="565926"/>
      </dsp:txXfrm>
    </dsp:sp>
    <dsp:sp modelId="{3537580F-5BFB-45A6-B8C7-5378129E3DB2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23030-D88E-4D4C-8D8A-600F1E0288B4}">
      <dsp:nvSpPr>
        <dsp:cNvPr id="0" name=""/>
        <dsp:cNvSpPr/>
      </dsp:nvSpPr>
      <dsp:spPr>
        <a:xfrm>
          <a:off x="427226" y="3677254"/>
          <a:ext cx="3337058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反映的技巧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7226" y="3677254"/>
        <a:ext cx="3337058" cy="565926"/>
      </dsp:txXfrm>
    </dsp:sp>
    <dsp:sp modelId="{3E37CA48-5BE1-4B96-B42A-50A9AC5C9120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5C22A-31BD-462E-8E2C-3ED7359A6481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為資訊而聆聽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985998" y="262915"/>
        <a:ext cx="1004001" cy="1154024"/>
      </dsp:txXfrm>
    </dsp:sp>
    <dsp:sp modelId="{005A619C-4655-4282-93A3-3BB916F0334D}">
      <dsp:nvSpPr>
        <dsp:cNvPr id="0" name=""/>
        <dsp:cNvSpPr/>
      </dsp:nvSpPr>
      <dsp:spPr>
        <a:xfrm>
          <a:off x="5410942" y="242440"/>
          <a:ext cx="1871028" cy="11543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目標為取得相關資訊，以進行適當的活動。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410942" y="242440"/>
        <a:ext cx="1871028" cy="1154313"/>
      </dsp:txXfrm>
    </dsp:sp>
    <dsp:sp modelId="{38827837-3043-4BED-812E-3CA5FD7B14B9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262915"/>
        <a:ext cx="1004001" cy="1154024"/>
      </dsp:txXfrm>
    </dsp:sp>
    <dsp:sp modelId="{31F15B77-7FDC-42C2-8D9A-699D0C64AABC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為愉悅而聆聽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195337" y="1685969"/>
        <a:ext cx="1004001" cy="1154024"/>
      </dsp:txXfrm>
    </dsp:sp>
    <dsp:sp modelId="{03D4CD38-C63E-476A-B4E8-D56460BF1AA5}">
      <dsp:nvSpPr>
        <dsp:cNvPr id="0" name=""/>
        <dsp:cNvSpPr/>
      </dsp:nvSpPr>
      <dsp:spPr>
        <a:xfrm>
          <a:off x="1079991" y="1684783"/>
          <a:ext cx="1810672" cy="11563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聽音樂與廣播節目，唯一建議就是用心聽及控制分心。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1079991" y="1684783"/>
        <a:ext cx="1810672" cy="1156396"/>
      </dsp:txXfrm>
    </dsp:sp>
    <dsp:sp modelId="{5B98BDAE-E320-45D7-AA27-CD77D3B44537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770623" y="1685969"/>
        <a:ext cx="1004001" cy="1154024"/>
      </dsp:txXfrm>
    </dsp:sp>
    <dsp:sp modelId="{62CC49D9-728C-46A8-8CEA-E8185D11545D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為支持他人而聆聽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985998" y="3109024"/>
        <a:ext cx="1004001" cy="1154024"/>
      </dsp:txXfrm>
    </dsp:sp>
    <dsp:sp modelId="{7BB0CDA2-7F45-44EA-A05F-94D15B663261}">
      <dsp:nvSpPr>
        <dsp:cNvPr id="0" name=""/>
        <dsp:cNvSpPr/>
      </dsp:nvSpPr>
      <dsp:spPr>
        <a:xfrm>
          <a:off x="5338945" y="3199136"/>
          <a:ext cx="1871028" cy="10059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聆聽親友擔憂，幫忙分析難題。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338945" y="3199136"/>
        <a:ext cx="1871028" cy="1005929"/>
      </dsp:txXfrm>
    </dsp:sp>
    <dsp:sp modelId="{4A29D9ED-D717-4B81-84BC-219B2214E63C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A4245-2825-4FEA-8866-635801663F9F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341A-A8C6-44A1-9F22-827F8F2A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9341A-A8C6-44A1-9F22-827F8F2ACFC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9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9341A-A8C6-44A1-9F22-827F8F2ACFC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9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9341A-A8C6-44A1-9F22-827F8F2ACFC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4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hdphoto" Target="../media/hdphoto4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6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聆聽的技巧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7" b="88141" l="10104" r="58274">
                        <a14:foregroundMark x1="12616" y1="36896" x2="12616" y2="36896"/>
                        <a14:foregroundMark x1="16767" y1="44656" x2="16767" y2="44656"/>
                        <a14:foregroundMark x1="22501" y1="52709" x2="22501" y2="52709"/>
                        <a14:foregroundMark x1="33151" y1="48755" x2="33151" y2="48755"/>
                        <a14:foregroundMark x1="42108" y1="50659" x2="42108" y2="50659"/>
                        <a14:foregroundMark x1="37029" y1="52709" x2="37029" y2="52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8" t="-1908" r="40097" b="1908"/>
          <a:stretch/>
        </p:blipFill>
        <p:spPr bwMode="auto">
          <a:xfrm>
            <a:off x="1619672" y="1772816"/>
            <a:ext cx="6106724" cy="44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有效溝通先聆聽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溝通</a:t>
            </a:r>
            <a:r>
              <a:rPr lang="zh-TW" altLang="en-US" dirty="0">
                <a:solidFill>
                  <a:schemeClr val="tx1"/>
                </a:solidFill>
              </a:rPr>
              <a:t>是為了達成某個目的所採取的一種方法，希望對方更瞭解、認同自己的立場，甚至改變他的決策</a:t>
            </a:r>
            <a:r>
              <a:rPr lang="zh-TW" altLang="en-US" dirty="0" smtClean="0">
                <a:solidFill>
                  <a:schemeClr val="tx1"/>
                </a:solidFill>
              </a:rPr>
              <a:t>。因此避免以「</a:t>
            </a:r>
            <a:r>
              <a:rPr lang="zh-TW" altLang="en-US" dirty="0">
                <a:solidFill>
                  <a:schemeClr val="tx1"/>
                </a:solidFill>
              </a:rPr>
              <a:t>溝通」之名，行「抱怨」之實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溝通不應該只是一味</a:t>
            </a:r>
            <a:r>
              <a:rPr lang="zh-TW" altLang="en-US" dirty="0" smtClean="0">
                <a:solidFill>
                  <a:schemeClr val="tx1"/>
                </a:solidFill>
              </a:rPr>
              <a:t>說出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自己</a:t>
            </a:r>
            <a:r>
              <a:rPr lang="zh-TW" altLang="en-US" dirty="0">
                <a:solidFill>
                  <a:schemeClr val="tx1"/>
                </a:solidFill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</a:rPr>
              <a:t>想法，更重要的是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要先學會聆聽，這樣才可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達到有效溝通之目的。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ãèå¤© png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聆聽的三階段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積極</a:t>
            </a:r>
            <a:r>
              <a:rPr lang="zh-TW" altLang="en-US" dirty="0" smtClean="0">
                <a:solidFill>
                  <a:schemeClr val="tx1"/>
                </a:solidFill>
              </a:rPr>
              <a:t>聆聽的</a:t>
            </a:r>
            <a:r>
              <a:rPr lang="zh-TW" altLang="en-US" dirty="0">
                <a:solidFill>
                  <a:schemeClr val="tx1"/>
                </a:solidFill>
              </a:rPr>
              <a:t>功能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積極聆聽的過程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sz="4000" b="1" dirty="0" smtClean="0">
                <a:solidFill>
                  <a:schemeClr val="tx1"/>
                </a:solidFill>
                <a:latin typeface="+mj-lt"/>
              </a:rPr>
              <a:t>SOLER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針對</a:t>
            </a:r>
            <a:r>
              <a:rPr lang="zh-TW" altLang="en-US" dirty="0">
                <a:solidFill>
                  <a:schemeClr val="tx1"/>
                </a:solidFill>
              </a:rPr>
              <a:t>溝通目標調整的</a:t>
            </a:r>
            <a:r>
              <a:rPr lang="zh-TW" altLang="en-US" dirty="0" smtClean="0">
                <a:solidFill>
                  <a:schemeClr val="tx1"/>
                </a:solidFill>
              </a:rPr>
              <a:t>聆聽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有效溝通先聆聽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聆聽的三階段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依法國</a:t>
            </a:r>
            <a:r>
              <a:rPr lang="zh-TW" altLang="en-US" dirty="0"/>
              <a:t>哲學家羅蘭</a:t>
            </a:r>
            <a:r>
              <a:rPr lang="en-US" altLang="zh-TW" dirty="0"/>
              <a:t>·</a:t>
            </a:r>
            <a:r>
              <a:rPr lang="zh-TW" altLang="en-US" dirty="0"/>
              <a:t>巴特的說法</a:t>
            </a:r>
            <a:r>
              <a:rPr lang="zh-TW" altLang="en-US" dirty="0" smtClean="0"/>
              <a:t>，他將聆聽分為以下這三</a:t>
            </a:r>
            <a:r>
              <a:rPr lang="zh-TW" altLang="en-US" dirty="0"/>
              <a:t>個階段</a:t>
            </a:r>
            <a:r>
              <a:rPr lang="zh-TW" altLang="en-US" dirty="0" smtClean="0"/>
              <a:t>，</a:t>
            </a:r>
            <a:endParaRPr lang="en-US" altLang="zh-TW" dirty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20793473"/>
              </p:ext>
            </p:extLst>
          </p:nvPr>
        </p:nvGraphicFramePr>
        <p:xfrm>
          <a:off x="1187624" y="2492896"/>
          <a:ext cx="6600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8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積極聆聽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965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4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積極聆聽的</a:t>
            </a:r>
            <a:r>
              <a:rPr lang="zh-TW" altLang="en-US" dirty="0"/>
              <a:t>過程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94195"/>
              </p:ext>
            </p:extLst>
          </p:nvPr>
        </p:nvGraphicFramePr>
        <p:xfrm>
          <a:off x="86816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>
                <a:latin typeface="+mj-lt"/>
              </a:rPr>
              <a:t>SOLER</a:t>
            </a:r>
            <a:endParaRPr lang="zh-TW" altLang="en-US" sz="4800" b="1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+mj-lt"/>
              </a:rPr>
              <a:t>積極聆聽</a:t>
            </a:r>
            <a:r>
              <a:rPr lang="zh-TW" altLang="en-US" sz="3600" b="1" dirty="0">
                <a:solidFill>
                  <a:schemeClr val="tx1"/>
                </a:solidFill>
                <a:latin typeface="+mj-lt"/>
              </a:rPr>
              <a:t>的</a:t>
            </a:r>
            <a:r>
              <a:rPr lang="en-US" altLang="zh-TW" sz="3600" b="1" dirty="0">
                <a:solidFill>
                  <a:schemeClr val="tx1"/>
                </a:solidFill>
                <a:latin typeface="+mj-lt"/>
              </a:rPr>
              <a:t>SOLER</a:t>
            </a:r>
            <a:r>
              <a:rPr lang="zh-TW" altLang="en-US" sz="3600" b="1" dirty="0" smtClean="0">
                <a:solidFill>
                  <a:schemeClr val="tx1"/>
                </a:solidFill>
                <a:latin typeface="+mj-lt"/>
              </a:rPr>
              <a:t>模式</a:t>
            </a:r>
            <a:endParaRPr lang="zh-TW" altLang="en-US" sz="3600" b="1" dirty="0">
              <a:solidFill>
                <a:schemeClr val="tx1"/>
              </a:solidFill>
              <a:latin typeface="+mj-lt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4789040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676498210"/>
              </p:ext>
            </p:extLst>
          </p:nvPr>
        </p:nvGraphicFramePr>
        <p:xfrm>
          <a:off x="395536" y="227687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69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>
                <a:latin typeface="+mj-lt"/>
              </a:rPr>
              <a:t>SOLER</a:t>
            </a:r>
            <a:endParaRPr lang="zh-TW" altLang="en-US" sz="4800" b="1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+mj-lt"/>
              </a:rPr>
              <a:t>積極聆聽</a:t>
            </a:r>
            <a:r>
              <a:rPr lang="zh-TW" altLang="en-US" sz="3600" b="1" dirty="0">
                <a:solidFill>
                  <a:schemeClr val="tx1"/>
                </a:solidFill>
                <a:latin typeface="+mj-lt"/>
              </a:rPr>
              <a:t>的</a:t>
            </a:r>
            <a:r>
              <a:rPr lang="en-US" altLang="zh-TW" sz="3600" b="1" dirty="0">
                <a:solidFill>
                  <a:schemeClr val="tx1"/>
                </a:solidFill>
                <a:latin typeface="+mj-lt"/>
              </a:rPr>
              <a:t>SOLER</a:t>
            </a:r>
            <a:r>
              <a:rPr lang="zh-TW" altLang="en-US" sz="3600" b="1" dirty="0" smtClean="0">
                <a:solidFill>
                  <a:schemeClr val="tx1"/>
                </a:solidFill>
                <a:latin typeface="+mj-lt"/>
              </a:rPr>
              <a:t>模式</a:t>
            </a:r>
            <a:endParaRPr lang="zh-TW" altLang="en-US" sz="3600" b="1" dirty="0">
              <a:solidFill>
                <a:schemeClr val="tx1"/>
              </a:solidFill>
              <a:latin typeface="+mj-lt"/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心理學家</a:t>
            </a:r>
            <a:r>
              <a:rPr lang="zh-TW" altLang="en-US" dirty="0">
                <a:solidFill>
                  <a:schemeClr val="tx1"/>
                </a:solidFill>
              </a:rPr>
              <a:t>們發現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如果有意識地在社交場合運用</a:t>
            </a:r>
            <a:r>
              <a:rPr lang="en-US" altLang="zh-TW" dirty="0">
                <a:solidFill>
                  <a:schemeClr val="tx1"/>
                </a:solidFill>
              </a:rPr>
              <a:t>SOLER </a:t>
            </a:r>
            <a:r>
              <a:rPr lang="zh-TW" altLang="en-US" dirty="0">
                <a:solidFill>
                  <a:schemeClr val="tx1"/>
                </a:solidFill>
              </a:rPr>
              <a:t>技術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可以</a:t>
            </a:r>
            <a:r>
              <a:rPr lang="zh-TW" altLang="en-US" dirty="0">
                <a:solidFill>
                  <a:schemeClr val="tx1"/>
                </a:solidFill>
              </a:rPr>
              <a:t>幫助人們</a:t>
            </a:r>
            <a:r>
              <a:rPr lang="zh-TW" altLang="en-US" dirty="0" smtClean="0">
                <a:solidFill>
                  <a:schemeClr val="tx1"/>
                </a:solidFill>
              </a:rPr>
              <a:t>改變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其他</a:t>
            </a:r>
            <a:r>
              <a:rPr lang="zh-TW" altLang="en-US" dirty="0">
                <a:solidFill>
                  <a:schemeClr val="tx1"/>
                </a:solidFill>
              </a:rPr>
              <a:t>不恰當的</a:t>
            </a:r>
            <a:r>
              <a:rPr lang="zh-TW" altLang="en-US" dirty="0" smtClean="0">
                <a:solidFill>
                  <a:schemeClr val="tx1"/>
                </a:solidFill>
              </a:rPr>
              <a:t>自我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表現</a:t>
            </a:r>
            <a:r>
              <a:rPr lang="zh-TW" altLang="en-US" dirty="0">
                <a:solidFill>
                  <a:schemeClr val="tx1"/>
                </a:solidFill>
              </a:rPr>
              <a:t>習慣</a:t>
            </a:r>
            <a:r>
              <a:rPr lang="zh-TW" altLang="en-US" dirty="0" smtClean="0">
                <a:solidFill>
                  <a:schemeClr val="tx1"/>
                </a:solidFill>
              </a:rPr>
              <a:t>，可以有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效</a:t>
            </a:r>
            <a:r>
              <a:rPr lang="zh-TW" altLang="en-US" dirty="0">
                <a:solidFill>
                  <a:schemeClr val="tx1"/>
                </a:solidFill>
              </a:rPr>
              <a:t>地增加別人對</a:t>
            </a:r>
            <a:r>
              <a:rPr lang="zh-TW" altLang="en-US" dirty="0" smtClean="0">
                <a:solidFill>
                  <a:schemeClr val="tx1"/>
                </a:solidFill>
              </a:rPr>
              <a:t>自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己</a:t>
            </a:r>
            <a:r>
              <a:rPr lang="zh-TW" altLang="en-US" dirty="0">
                <a:solidFill>
                  <a:schemeClr val="tx1"/>
                </a:solidFill>
              </a:rPr>
              <a:t>的好感，增加別人對自己的接納。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672408" cy="24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積極</a:t>
            </a:r>
            <a:r>
              <a:rPr lang="zh-TW" altLang="en-US" dirty="0" smtClean="0"/>
              <a:t>聆</a:t>
            </a:r>
            <a:r>
              <a:rPr lang="zh-TW" altLang="zh-TW" dirty="0" smtClean="0"/>
              <a:t>聽</a:t>
            </a:r>
            <a:r>
              <a:rPr lang="zh-TW" altLang="zh-TW" dirty="0"/>
              <a:t>的</a:t>
            </a:r>
            <a:r>
              <a:rPr lang="zh-TW" altLang="zh-TW" dirty="0" smtClean="0"/>
              <a:t>技巧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708127"/>
              </p:ext>
            </p:extLst>
          </p:nvPr>
        </p:nvGraphicFramePr>
        <p:xfrm>
          <a:off x="3481536" y="1484784"/>
          <a:ext cx="38267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73" b="99707" l="5385" r="91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2549"/>
            <a:ext cx="3384376" cy="443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針對溝通目標調整的</a:t>
            </a:r>
            <a:r>
              <a:rPr lang="zh-TW" altLang="en-US" dirty="0" smtClean="0"/>
              <a:t>聆聽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564964"/>
              </p:ext>
            </p:extLst>
          </p:nvPr>
        </p:nvGraphicFramePr>
        <p:xfrm>
          <a:off x="249453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ãè½é³æ¨ pngãçåçæå°çµæ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-6085" r="-1439" b="6085"/>
          <a:stretch/>
        </p:blipFill>
        <p:spPr bwMode="auto">
          <a:xfrm>
            <a:off x="-1116632" y="981128"/>
            <a:ext cx="38247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66" b="89862" l="10000" r="90000">
                        <a14:foregroundMark x1="27846" y1="73579" x2="27846" y2="73579"/>
                        <a14:foregroundMark x1="25231" y1="72965" x2="25231" y2="72965"/>
                        <a14:foregroundMark x1="23692" y1="73272" x2="23692" y2="73272"/>
                        <a14:foregroundMark x1="36769" y1="78802" x2="42000" y2="78341"/>
                        <a14:foregroundMark x1="56154" y1="72657" x2="72000" y2="74962"/>
                        <a14:foregroundMark x1="72923" y1="75269" x2="72923" y2="75269"/>
                        <a14:foregroundMark x1="73692" y1="74962" x2="73692" y2="7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38" y="982638"/>
            <a:ext cx="2374992" cy="23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5" b="92720" l="0" r="98462">
                        <a14:foregroundMark x1="21538" y1="25287" x2="22308" y2="58621"/>
                        <a14:foregroundMark x1="31923" y1="59004" x2="33077" y2="64751"/>
                        <a14:foregroundMark x1="44231" y1="49425" x2="56923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941168"/>
            <a:ext cx="2592288" cy="260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3742</TotalTime>
  <Words>283</Words>
  <Application>Microsoft Office PowerPoint</Application>
  <PresentationFormat>如螢幕大小 (4:3)</PresentationFormat>
  <Paragraphs>63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課程名稱</vt:lpstr>
      <vt:lpstr>聆聽的技巧</vt:lpstr>
      <vt:lpstr>前言</vt:lpstr>
      <vt:lpstr>聆聽的三階段</vt:lpstr>
      <vt:lpstr>積極聆聽的功能</vt:lpstr>
      <vt:lpstr>積極聆聽的過程</vt:lpstr>
      <vt:lpstr>SOLER</vt:lpstr>
      <vt:lpstr>SOLER</vt:lpstr>
      <vt:lpstr>積極聆聽的技巧</vt:lpstr>
      <vt:lpstr>針對溝通目標調整的聆聽</vt:lpstr>
      <vt:lpstr>有效溝通先聆聽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Student Activities</cp:lastModifiedBy>
  <cp:revision>244</cp:revision>
  <dcterms:created xsi:type="dcterms:W3CDTF">2017-11-07T02:54:43Z</dcterms:created>
  <dcterms:modified xsi:type="dcterms:W3CDTF">2018-04-13T13:46:12Z</dcterms:modified>
</cp:coreProperties>
</file>