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9" r:id="rId3"/>
    <p:sldId id="272" r:id="rId4"/>
    <p:sldId id="271" r:id="rId5"/>
    <p:sldId id="273" r:id="rId6"/>
    <p:sldId id="274" r:id="rId7"/>
    <p:sldId id="275" r:id="rId8"/>
    <p:sldId id="276" r:id="rId9"/>
    <p:sldId id="280" r:id="rId10"/>
    <p:sldId id="277" r:id="rId11"/>
    <p:sldId id="264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084" y="-11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DE3714-9758-4C37-8C4A-9618F85B0CA7}" type="doc">
      <dgm:prSet loTypeId="urn:microsoft.com/office/officeart/2009/layout/CircleArrowProcess" loCatId="process" qsTypeId="urn:microsoft.com/office/officeart/2005/8/quickstyle/simple5" qsCatId="simple" csTypeId="urn:microsoft.com/office/officeart/2005/8/colors/accent6_1" csCatId="accent6" phldr="1"/>
      <dgm:spPr/>
      <dgm:t>
        <a:bodyPr/>
        <a:lstStyle/>
        <a:p>
          <a:endParaRPr lang="zh-TW" altLang="en-US"/>
        </a:p>
      </dgm:t>
    </dgm:pt>
    <dgm:pt modelId="{3E4315C7-935D-4DCA-9B00-CDC7E9D5A305}">
      <dgm:prSet phldrT="[文字]" custT="1"/>
      <dgm:spPr/>
      <dgm:t>
        <a:bodyPr/>
        <a:lstStyle/>
        <a:p>
          <a:r>
            <a:rPr lang="zh-TW" altLang="en-US" sz="3200" b="1" dirty="0" smtClean="0">
              <a:latin typeface="標楷體" pitchFamily="65" charset="-120"/>
              <a:ea typeface="標楷體" pitchFamily="65" charset="-120"/>
            </a:rPr>
            <a:t>刺激</a:t>
          </a:r>
          <a:endParaRPr lang="zh-TW" altLang="en-US" sz="3200" b="1" dirty="0">
            <a:latin typeface="標楷體" pitchFamily="65" charset="-120"/>
            <a:ea typeface="標楷體" pitchFamily="65" charset="-120"/>
          </a:endParaRPr>
        </a:p>
      </dgm:t>
    </dgm:pt>
    <dgm:pt modelId="{F3D26FEB-4314-471F-A6CD-A1A1C1163867}" type="parTrans" cxnId="{BE6856CF-8700-43FA-850C-C696D6D53FB7}">
      <dgm:prSet/>
      <dgm:spPr/>
      <dgm:t>
        <a:bodyPr/>
        <a:lstStyle/>
        <a:p>
          <a:endParaRPr lang="zh-TW" altLang="en-US"/>
        </a:p>
      </dgm:t>
    </dgm:pt>
    <dgm:pt modelId="{39AFA59E-6E5A-4953-AE2B-C93848FC5AC5}" type="sibTrans" cxnId="{BE6856CF-8700-43FA-850C-C696D6D53FB7}">
      <dgm:prSet/>
      <dgm:spPr/>
      <dgm:t>
        <a:bodyPr/>
        <a:lstStyle/>
        <a:p>
          <a:endParaRPr lang="zh-TW" altLang="en-US"/>
        </a:p>
      </dgm:t>
    </dgm:pt>
    <dgm:pt modelId="{A6970D39-F103-43BE-A73C-EBB32C0663A7}">
      <dgm:prSet phldrT="[文字]" custT="1"/>
      <dgm:spPr/>
      <dgm:t>
        <a:bodyPr/>
        <a:lstStyle/>
        <a:p>
          <a:r>
            <a:rPr lang="zh-TW" altLang="en-US" sz="3200" b="1" dirty="0" smtClean="0">
              <a:latin typeface="標楷體" pitchFamily="65" charset="-120"/>
              <a:ea typeface="標楷體" pitchFamily="65" charset="-120"/>
            </a:rPr>
            <a:t>生理反應</a:t>
          </a:r>
          <a:endParaRPr lang="zh-TW" altLang="en-US" sz="3200" b="1" dirty="0">
            <a:latin typeface="標楷體" pitchFamily="65" charset="-120"/>
            <a:ea typeface="標楷體" pitchFamily="65" charset="-120"/>
          </a:endParaRPr>
        </a:p>
      </dgm:t>
    </dgm:pt>
    <dgm:pt modelId="{A3DCAB68-387D-4FF5-8A7B-4166C2923455}" type="parTrans" cxnId="{E22BB331-C483-4994-8FB9-501B15AB56FE}">
      <dgm:prSet/>
      <dgm:spPr/>
      <dgm:t>
        <a:bodyPr/>
        <a:lstStyle/>
        <a:p>
          <a:endParaRPr lang="zh-TW" altLang="en-US"/>
        </a:p>
      </dgm:t>
    </dgm:pt>
    <dgm:pt modelId="{C65F8128-508A-4233-9178-18344AF05B3B}" type="sibTrans" cxnId="{E22BB331-C483-4994-8FB9-501B15AB56FE}">
      <dgm:prSet/>
      <dgm:spPr/>
      <dgm:t>
        <a:bodyPr/>
        <a:lstStyle/>
        <a:p>
          <a:endParaRPr lang="zh-TW" altLang="en-US"/>
        </a:p>
      </dgm:t>
    </dgm:pt>
    <dgm:pt modelId="{94CB6B8B-ABBA-4101-AC04-4AC7AB3DA767}">
      <dgm:prSet phldrT="[文字]" custT="1"/>
      <dgm:spPr/>
      <dgm:t>
        <a:bodyPr/>
        <a:lstStyle/>
        <a:p>
          <a:r>
            <a:rPr lang="zh-TW" altLang="en-US" sz="3200" b="1" dirty="0" smtClean="0">
              <a:latin typeface="標楷體" pitchFamily="65" charset="-120"/>
              <a:ea typeface="標楷體" pitchFamily="65" charset="-120"/>
            </a:rPr>
            <a:t>情緒</a:t>
          </a:r>
          <a:endParaRPr lang="zh-TW" altLang="en-US" sz="3200" b="1" dirty="0">
            <a:latin typeface="標楷體" pitchFamily="65" charset="-120"/>
            <a:ea typeface="標楷體" pitchFamily="65" charset="-120"/>
          </a:endParaRPr>
        </a:p>
      </dgm:t>
    </dgm:pt>
    <dgm:pt modelId="{D8EAE2D5-420D-41F9-B44D-E05818883684}" type="parTrans" cxnId="{C7007CFE-3524-4998-A4D5-31288BAB0BFD}">
      <dgm:prSet/>
      <dgm:spPr/>
      <dgm:t>
        <a:bodyPr/>
        <a:lstStyle/>
        <a:p>
          <a:endParaRPr lang="zh-TW" altLang="en-US"/>
        </a:p>
      </dgm:t>
    </dgm:pt>
    <dgm:pt modelId="{F677FB9A-0016-4983-8F1C-53B63B669A92}" type="sibTrans" cxnId="{C7007CFE-3524-4998-A4D5-31288BAB0BFD}">
      <dgm:prSet/>
      <dgm:spPr/>
      <dgm:t>
        <a:bodyPr/>
        <a:lstStyle/>
        <a:p>
          <a:endParaRPr lang="zh-TW" altLang="en-US"/>
        </a:p>
      </dgm:t>
    </dgm:pt>
    <dgm:pt modelId="{267DAB61-07EC-4B92-BCC9-C5160EFE1559}" type="pres">
      <dgm:prSet presAssocID="{66DE3714-9758-4C37-8C4A-9618F85B0CA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C47C2442-E68A-434F-9853-04C11D0FD3F2}" type="pres">
      <dgm:prSet presAssocID="{3E4315C7-935D-4DCA-9B00-CDC7E9D5A305}" presName="Accent1" presStyleCnt="0"/>
      <dgm:spPr/>
    </dgm:pt>
    <dgm:pt modelId="{F200BA58-9EB8-4674-9EA4-ADC6F15F5989}" type="pres">
      <dgm:prSet presAssocID="{3E4315C7-935D-4DCA-9B00-CDC7E9D5A305}" presName="Accent" presStyleLbl="node1" presStyleIdx="0" presStyleCnt="3"/>
      <dgm:spPr/>
    </dgm:pt>
    <dgm:pt modelId="{3E29853B-C21A-4307-A4F6-F6599EC5D4B1}" type="pres">
      <dgm:prSet presAssocID="{3E4315C7-935D-4DCA-9B00-CDC7E9D5A30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FC96A1EE-ED66-4686-B7C7-D41160C12780}" type="pres">
      <dgm:prSet presAssocID="{A6970D39-F103-43BE-A73C-EBB32C0663A7}" presName="Accent2" presStyleCnt="0"/>
      <dgm:spPr/>
    </dgm:pt>
    <dgm:pt modelId="{0F7C2785-E96D-4AF9-919D-9E6BC8D2B654}" type="pres">
      <dgm:prSet presAssocID="{A6970D39-F103-43BE-A73C-EBB32C0663A7}" presName="Accent" presStyleLbl="node1" presStyleIdx="1" presStyleCnt="3"/>
      <dgm:spPr/>
    </dgm:pt>
    <dgm:pt modelId="{D2DAF62F-8FC8-4BB6-AC49-BEE27B43355D}" type="pres">
      <dgm:prSet presAssocID="{A6970D39-F103-43BE-A73C-EBB32C0663A7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A18709E3-DE73-4D71-B56C-9762EE1C2C9A}" type="pres">
      <dgm:prSet presAssocID="{94CB6B8B-ABBA-4101-AC04-4AC7AB3DA767}" presName="Accent3" presStyleCnt="0"/>
      <dgm:spPr/>
    </dgm:pt>
    <dgm:pt modelId="{36EB5CC1-F534-4EEB-A0C5-89140B66BF59}" type="pres">
      <dgm:prSet presAssocID="{94CB6B8B-ABBA-4101-AC04-4AC7AB3DA767}" presName="Accent" presStyleLbl="node1" presStyleIdx="2" presStyleCnt="3"/>
      <dgm:spPr/>
    </dgm:pt>
    <dgm:pt modelId="{93E715C3-4694-4F38-907F-5D1BD0EF7B93}" type="pres">
      <dgm:prSet presAssocID="{94CB6B8B-ABBA-4101-AC04-4AC7AB3DA767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E6856CF-8700-43FA-850C-C696D6D53FB7}" srcId="{66DE3714-9758-4C37-8C4A-9618F85B0CA7}" destId="{3E4315C7-935D-4DCA-9B00-CDC7E9D5A305}" srcOrd="0" destOrd="0" parTransId="{F3D26FEB-4314-471F-A6CD-A1A1C1163867}" sibTransId="{39AFA59E-6E5A-4953-AE2B-C93848FC5AC5}"/>
    <dgm:cxn modelId="{2804B028-A829-45AE-8B80-DF99F1E238CF}" type="presOf" srcId="{A6970D39-F103-43BE-A73C-EBB32C0663A7}" destId="{D2DAF62F-8FC8-4BB6-AC49-BEE27B43355D}" srcOrd="0" destOrd="0" presId="urn:microsoft.com/office/officeart/2009/layout/CircleArrowProcess"/>
    <dgm:cxn modelId="{5DB6C5B7-D3AC-4B56-A833-F9DB619FE039}" type="presOf" srcId="{66DE3714-9758-4C37-8C4A-9618F85B0CA7}" destId="{267DAB61-07EC-4B92-BCC9-C5160EFE1559}" srcOrd="0" destOrd="0" presId="urn:microsoft.com/office/officeart/2009/layout/CircleArrowProcess"/>
    <dgm:cxn modelId="{AD455AD2-F3F7-4D76-9EFE-823C3C2BD10A}" type="presOf" srcId="{3E4315C7-935D-4DCA-9B00-CDC7E9D5A305}" destId="{3E29853B-C21A-4307-A4F6-F6599EC5D4B1}" srcOrd="0" destOrd="0" presId="urn:microsoft.com/office/officeart/2009/layout/CircleArrowProcess"/>
    <dgm:cxn modelId="{0E6ED413-382F-4EF2-883E-60E90A761C0F}" type="presOf" srcId="{94CB6B8B-ABBA-4101-AC04-4AC7AB3DA767}" destId="{93E715C3-4694-4F38-907F-5D1BD0EF7B93}" srcOrd="0" destOrd="0" presId="urn:microsoft.com/office/officeart/2009/layout/CircleArrowProcess"/>
    <dgm:cxn modelId="{C7007CFE-3524-4998-A4D5-31288BAB0BFD}" srcId="{66DE3714-9758-4C37-8C4A-9618F85B0CA7}" destId="{94CB6B8B-ABBA-4101-AC04-4AC7AB3DA767}" srcOrd="2" destOrd="0" parTransId="{D8EAE2D5-420D-41F9-B44D-E05818883684}" sibTransId="{F677FB9A-0016-4983-8F1C-53B63B669A92}"/>
    <dgm:cxn modelId="{E22BB331-C483-4994-8FB9-501B15AB56FE}" srcId="{66DE3714-9758-4C37-8C4A-9618F85B0CA7}" destId="{A6970D39-F103-43BE-A73C-EBB32C0663A7}" srcOrd="1" destOrd="0" parTransId="{A3DCAB68-387D-4FF5-8A7B-4166C2923455}" sibTransId="{C65F8128-508A-4233-9178-18344AF05B3B}"/>
    <dgm:cxn modelId="{BAD9E77D-A1F4-4325-BB6D-3D33B2853D06}" type="presParOf" srcId="{267DAB61-07EC-4B92-BCC9-C5160EFE1559}" destId="{C47C2442-E68A-434F-9853-04C11D0FD3F2}" srcOrd="0" destOrd="0" presId="urn:microsoft.com/office/officeart/2009/layout/CircleArrowProcess"/>
    <dgm:cxn modelId="{D613E147-CAA3-47B1-93A5-5410E343B1E4}" type="presParOf" srcId="{C47C2442-E68A-434F-9853-04C11D0FD3F2}" destId="{F200BA58-9EB8-4674-9EA4-ADC6F15F5989}" srcOrd="0" destOrd="0" presId="urn:microsoft.com/office/officeart/2009/layout/CircleArrowProcess"/>
    <dgm:cxn modelId="{4001DBA3-94AE-4BB1-B552-08DF6151BA52}" type="presParOf" srcId="{267DAB61-07EC-4B92-BCC9-C5160EFE1559}" destId="{3E29853B-C21A-4307-A4F6-F6599EC5D4B1}" srcOrd="1" destOrd="0" presId="urn:microsoft.com/office/officeart/2009/layout/CircleArrowProcess"/>
    <dgm:cxn modelId="{E732269A-F148-46CC-A81D-6A3D7EF0DCC4}" type="presParOf" srcId="{267DAB61-07EC-4B92-BCC9-C5160EFE1559}" destId="{FC96A1EE-ED66-4686-B7C7-D41160C12780}" srcOrd="2" destOrd="0" presId="urn:microsoft.com/office/officeart/2009/layout/CircleArrowProcess"/>
    <dgm:cxn modelId="{9AA38B66-83DA-4F87-AB57-2AE00AE2C606}" type="presParOf" srcId="{FC96A1EE-ED66-4686-B7C7-D41160C12780}" destId="{0F7C2785-E96D-4AF9-919D-9E6BC8D2B654}" srcOrd="0" destOrd="0" presId="urn:microsoft.com/office/officeart/2009/layout/CircleArrowProcess"/>
    <dgm:cxn modelId="{3DE89290-FC5D-4DA5-8ABD-EC167439C0F9}" type="presParOf" srcId="{267DAB61-07EC-4B92-BCC9-C5160EFE1559}" destId="{D2DAF62F-8FC8-4BB6-AC49-BEE27B43355D}" srcOrd="3" destOrd="0" presId="urn:microsoft.com/office/officeart/2009/layout/CircleArrowProcess"/>
    <dgm:cxn modelId="{7F776AD2-79C1-404E-B835-70CA95C06173}" type="presParOf" srcId="{267DAB61-07EC-4B92-BCC9-C5160EFE1559}" destId="{A18709E3-DE73-4D71-B56C-9762EE1C2C9A}" srcOrd="4" destOrd="0" presId="urn:microsoft.com/office/officeart/2009/layout/CircleArrowProcess"/>
    <dgm:cxn modelId="{A0B8B107-7A00-400D-B67E-BCBD3045C253}" type="presParOf" srcId="{A18709E3-DE73-4D71-B56C-9762EE1C2C9A}" destId="{36EB5CC1-F534-4EEB-A0C5-89140B66BF59}" srcOrd="0" destOrd="0" presId="urn:microsoft.com/office/officeart/2009/layout/CircleArrowProcess"/>
    <dgm:cxn modelId="{8473BCCF-EFE3-49CF-80EA-BB4F4C5E2FBE}" type="presParOf" srcId="{267DAB61-07EC-4B92-BCC9-C5160EFE1559}" destId="{93E715C3-4694-4F38-907F-5D1BD0EF7B93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500568-4604-4D56-97F6-8A676B4C4813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C2495C10-34C7-48B6-BDDE-F1E027A1A64D}">
      <dgm:prSet phldrT="[文字]" custT="1"/>
      <dgm:spPr/>
      <dgm:t>
        <a:bodyPr/>
        <a:lstStyle/>
        <a:p>
          <a:r>
            <a:rPr lang="zh-TW" altLang="en-US" sz="3600" b="1" dirty="0" smtClean="0">
              <a:latin typeface="標楷體" pitchFamily="65" charset="-120"/>
              <a:ea typeface="標楷體" pitchFamily="65" charset="-120"/>
            </a:rPr>
            <a:t>外在</a:t>
          </a:r>
          <a:r>
            <a:rPr lang="en-US" altLang="zh-TW" sz="3600" b="1" dirty="0" smtClean="0">
              <a:latin typeface="標楷體" pitchFamily="65" charset="-120"/>
              <a:ea typeface="標楷體" pitchFamily="65" charset="-120"/>
            </a:rPr>
            <a:t/>
          </a:r>
          <a:br>
            <a:rPr lang="en-US" altLang="zh-TW" sz="3600" b="1" dirty="0" smtClean="0">
              <a:latin typeface="標楷體" pitchFamily="65" charset="-120"/>
              <a:ea typeface="標楷體" pitchFamily="65" charset="-120"/>
            </a:rPr>
          </a:br>
          <a:r>
            <a:rPr lang="zh-TW" altLang="en-US" sz="3600" b="1" dirty="0" smtClean="0">
              <a:latin typeface="標楷體" pitchFamily="65" charset="-120"/>
              <a:ea typeface="標楷體" pitchFamily="65" charset="-120"/>
            </a:rPr>
            <a:t>情況</a:t>
          </a:r>
          <a:endParaRPr lang="zh-TW" altLang="en-US" sz="3600" b="1" dirty="0">
            <a:latin typeface="標楷體" pitchFamily="65" charset="-120"/>
            <a:ea typeface="標楷體" pitchFamily="65" charset="-120"/>
          </a:endParaRPr>
        </a:p>
      </dgm:t>
    </dgm:pt>
    <dgm:pt modelId="{12A008CD-151E-45B1-87D2-831219EC2500}" type="parTrans" cxnId="{E205162B-63CB-490F-BFDC-6FCEB93DA132}">
      <dgm:prSet/>
      <dgm:spPr/>
      <dgm:t>
        <a:bodyPr/>
        <a:lstStyle/>
        <a:p>
          <a:endParaRPr lang="zh-TW" altLang="en-US"/>
        </a:p>
      </dgm:t>
    </dgm:pt>
    <dgm:pt modelId="{A7C8E1D6-D317-440B-AE08-2B55C4B2145C}" type="sibTrans" cxnId="{E205162B-63CB-490F-BFDC-6FCEB93DA132}">
      <dgm:prSet/>
      <dgm:spPr/>
      <dgm:t>
        <a:bodyPr/>
        <a:lstStyle/>
        <a:p>
          <a:endParaRPr lang="zh-TW" altLang="en-US"/>
        </a:p>
      </dgm:t>
    </dgm:pt>
    <dgm:pt modelId="{87FF5D02-0ED3-41B7-AA5F-D976D636B441}">
      <dgm:prSet phldrT="[文字]" custT="1"/>
      <dgm:spPr/>
      <dgm:t>
        <a:bodyPr/>
        <a:lstStyle/>
        <a:p>
          <a:r>
            <a:rPr lang="zh-TW" altLang="en-US" sz="3600" b="1" dirty="0" smtClean="0">
              <a:latin typeface="標楷體" pitchFamily="65" charset="-120"/>
              <a:ea typeface="標楷體" pitchFamily="65" charset="-120"/>
            </a:rPr>
            <a:t>闡釋過的情緒</a:t>
          </a:r>
          <a:endParaRPr lang="zh-TW" altLang="en-US" sz="3600" b="1" dirty="0">
            <a:latin typeface="標楷體" pitchFamily="65" charset="-120"/>
            <a:ea typeface="標楷體" pitchFamily="65" charset="-120"/>
          </a:endParaRPr>
        </a:p>
      </dgm:t>
    </dgm:pt>
    <dgm:pt modelId="{7EB91CB3-1C1A-450F-9DB2-4945AC3A4985}" type="parTrans" cxnId="{80F5D0F9-99A3-4252-8766-B877D098A437}">
      <dgm:prSet/>
      <dgm:spPr/>
      <dgm:t>
        <a:bodyPr/>
        <a:lstStyle/>
        <a:p>
          <a:endParaRPr lang="zh-TW" altLang="en-US"/>
        </a:p>
      </dgm:t>
    </dgm:pt>
    <dgm:pt modelId="{1F33C198-4CFB-464E-A9D9-C10553B5B8BE}" type="sibTrans" cxnId="{80F5D0F9-99A3-4252-8766-B877D098A437}">
      <dgm:prSet/>
      <dgm:spPr/>
      <dgm:t>
        <a:bodyPr/>
        <a:lstStyle/>
        <a:p>
          <a:endParaRPr lang="zh-TW" altLang="en-US"/>
        </a:p>
      </dgm:t>
    </dgm:pt>
    <dgm:pt modelId="{E437D933-4FD5-4632-876B-7D03B7B2E87B}">
      <dgm:prSet phldrT="[文字]" custT="1"/>
      <dgm:spPr/>
      <dgm:t>
        <a:bodyPr/>
        <a:lstStyle/>
        <a:p>
          <a:r>
            <a:rPr lang="zh-TW" altLang="en-US" sz="3600" b="1" dirty="0" smtClean="0">
              <a:latin typeface="標楷體" pitchFamily="65" charset="-120"/>
              <a:ea typeface="標楷體" pitchFamily="65" charset="-120"/>
            </a:rPr>
            <a:t>生理</a:t>
          </a:r>
          <a:r>
            <a:rPr lang="en-US" altLang="zh-TW" sz="3600" b="1" dirty="0" smtClean="0">
              <a:latin typeface="標楷體" pitchFamily="65" charset="-120"/>
              <a:ea typeface="標楷體" pitchFamily="65" charset="-120"/>
            </a:rPr>
            <a:t/>
          </a:r>
          <a:br>
            <a:rPr lang="en-US" altLang="zh-TW" sz="3600" b="1" dirty="0" smtClean="0">
              <a:latin typeface="標楷體" pitchFamily="65" charset="-120"/>
              <a:ea typeface="標楷體" pitchFamily="65" charset="-120"/>
            </a:rPr>
          </a:br>
          <a:r>
            <a:rPr lang="zh-TW" altLang="en-US" sz="3600" b="1" dirty="0" smtClean="0">
              <a:latin typeface="標楷體" pitchFamily="65" charset="-120"/>
              <a:ea typeface="標楷體" pitchFamily="65" charset="-120"/>
            </a:rPr>
            <a:t>反應</a:t>
          </a:r>
          <a:endParaRPr lang="zh-TW" altLang="en-US" sz="3600" b="1" dirty="0">
            <a:latin typeface="標楷體" pitchFamily="65" charset="-120"/>
            <a:ea typeface="標楷體" pitchFamily="65" charset="-120"/>
          </a:endParaRPr>
        </a:p>
      </dgm:t>
    </dgm:pt>
    <dgm:pt modelId="{4CF15BFE-41E8-4695-8501-854C428ECC8E}" type="parTrans" cxnId="{F734CE8A-11A1-4663-A417-586388AE1BA9}">
      <dgm:prSet/>
      <dgm:spPr/>
      <dgm:t>
        <a:bodyPr/>
        <a:lstStyle/>
        <a:p>
          <a:endParaRPr lang="zh-TW" altLang="en-US"/>
        </a:p>
      </dgm:t>
    </dgm:pt>
    <dgm:pt modelId="{EB11384C-8640-4913-A0F7-D6BC2E729F25}" type="sibTrans" cxnId="{F734CE8A-11A1-4663-A417-586388AE1BA9}">
      <dgm:prSet/>
      <dgm:spPr/>
      <dgm:t>
        <a:bodyPr/>
        <a:lstStyle/>
        <a:p>
          <a:endParaRPr lang="zh-TW" altLang="en-US"/>
        </a:p>
      </dgm:t>
    </dgm:pt>
    <dgm:pt modelId="{255A3C6F-8573-4DEB-98C2-D4F73BEC2950}">
      <dgm:prSet phldrT="[文字]" custT="1"/>
      <dgm:spPr/>
      <dgm:t>
        <a:bodyPr/>
        <a:lstStyle/>
        <a:p>
          <a:r>
            <a:rPr lang="zh-TW" altLang="en-US" sz="3600" b="1" dirty="0" smtClean="0">
              <a:latin typeface="標楷體" pitchFamily="65" charset="-120"/>
              <a:ea typeface="標楷體" pitchFamily="65" charset="-120"/>
            </a:rPr>
            <a:t>情況的知覺</a:t>
          </a:r>
          <a:endParaRPr lang="zh-TW" altLang="en-US" sz="3600" b="1" dirty="0">
            <a:latin typeface="標楷體" pitchFamily="65" charset="-120"/>
            <a:ea typeface="標楷體" pitchFamily="65" charset="-120"/>
          </a:endParaRPr>
        </a:p>
      </dgm:t>
    </dgm:pt>
    <dgm:pt modelId="{94702631-A56E-4C30-81D0-BF2A18F5A062}" type="parTrans" cxnId="{E269A466-9B0A-4D81-9DC7-B151D931CC79}">
      <dgm:prSet/>
      <dgm:spPr/>
      <dgm:t>
        <a:bodyPr/>
        <a:lstStyle/>
        <a:p>
          <a:endParaRPr lang="zh-TW" altLang="en-US"/>
        </a:p>
      </dgm:t>
    </dgm:pt>
    <dgm:pt modelId="{F08334D7-5498-4A4E-A8E8-37595F024E33}" type="sibTrans" cxnId="{E269A466-9B0A-4D81-9DC7-B151D931CC79}">
      <dgm:prSet/>
      <dgm:spPr/>
      <dgm:t>
        <a:bodyPr/>
        <a:lstStyle/>
        <a:p>
          <a:endParaRPr lang="zh-TW" altLang="en-US"/>
        </a:p>
      </dgm:t>
    </dgm:pt>
    <dgm:pt modelId="{5BF5F90A-5DAB-4FFB-9150-5F72F1ED3132}" type="pres">
      <dgm:prSet presAssocID="{85500568-4604-4D56-97F6-8A676B4C4813}" presName="CompostProcess" presStyleCnt="0">
        <dgm:presLayoutVars>
          <dgm:dir/>
          <dgm:resizeHandles val="exact"/>
        </dgm:presLayoutVars>
      </dgm:prSet>
      <dgm:spPr/>
    </dgm:pt>
    <dgm:pt modelId="{8D71C195-2D3D-4B89-93EF-B9C6673F9CD8}" type="pres">
      <dgm:prSet presAssocID="{85500568-4604-4D56-97F6-8A676B4C4813}" presName="arrow" presStyleLbl="bgShp" presStyleIdx="0" presStyleCnt="1"/>
      <dgm:spPr/>
      <dgm:t>
        <a:bodyPr/>
        <a:lstStyle/>
        <a:p>
          <a:endParaRPr lang="zh-TW" altLang="en-US"/>
        </a:p>
      </dgm:t>
    </dgm:pt>
    <dgm:pt modelId="{018D42B5-1157-44BB-A4C9-E17D3F3010CD}" type="pres">
      <dgm:prSet presAssocID="{85500568-4604-4D56-97F6-8A676B4C4813}" presName="linearProcess" presStyleCnt="0"/>
      <dgm:spPr/>
    </dgm:pt>
    <dgm:pt modelId="{9B5AC438-5733-4A07-B0F0-A8622AF5189B}" type="pres">
      <dgm:prSet presAssocID="{C2495C10-34C7-48B6-BDDE-F1E027A1A64D}" presName="textNode" presStyleLbl="node1" presStyleIdx="0" presStyleCnt="4">
        <dgm:presLayoutVars>
          <dgm:bulletEnabled val="1"/>
        </dgm:presLayoutVars>
      </dgm:prSet>
      <dgm:spPr/>
    </dgm:pt>
    <dgm:pt modelId="{D358B5E8-A98B-4BB3-911E-D747D820234B}" type="pres">
      <dgm:prSet presAssocID="{A7C8E1D6-D317-440B-AE08-2B55C4B2145C}" presName="sibTrans" presStyleCnt="0"/>
      <dgm:spPr/>
    </dgm:pt>
    <dgm:pt modelId="{AA6CE18B-A02B-463D-9143-037C53F72917}" type="pres">
      <dgm:prSet presAssocID="{255A3C6F-8573-4DEB-98C2-D4F73BEC2950}" presName="textNode" presStyleLbl="node1" presStyleIdx="1" presStyleCnt="4">
        <dgm:presLayoutVars>
          <dgm:bulletEnabled val="1"/>
        </dgm:presLayoutVars>
      </dgm:prSet>
      <dgm:spPr/>
    </dgm:pt>
    <dgm:pt modelId="{5EF4C601-0343-474F-8699-7F7228BFC01E}" type="pres">
      <dgm:prSet presAssocID="{F08334D7-5498-4A4E-A8E8-37595F024E33}" presName="sibTrans" presStyleCnt="0"/>
      <dgm:spPr/>
    </dgm:pt>
    <dgm:pt modelId="{FAEC35F2-9746-4763-A889-5A27C765C07C}" type="pres">
      <dgm:prSet presAssocID="{87FF5D02-0ED3-41B7-AA5F-D976D636B441}" presName="textNode" presStyleLbl="node1" presStyleIdx="2" presStyleCnt="4">
        <dgm:presLayoutVars>
          <dgm:bulletEnabled val="1"/>
        </dgm:presLayoutVars>
      </dgm:prSet>
      <dgm:spPr/>
    </dgm:pt>
    <dgm:pt modelId="{9E241B7F-A6A3-4A4F-ACD4-CC213965EB86}" type="pres">
      <dgm:prSet presAssocID="{1F33C198-4CFB-464E-A9D9-C10553B5B8BE}" presName="sibTrans" presStyleCnt="0"/>
      <dgm:spPr/>
    </dgm:pt>
    <dgm:pt modelId="{CD19AF20-2ED4-47D5-BE24-33B484B0EB0A}" type="pres">
      <dgm:prSet presAssocID="{E437D933-4FD5-4632-876B-7D03B7B2E87B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920D025B-4225-4690-B3E2-6C7E2DE5F81D}" type="presOf" srcId="{87FF5D02-0ED3-41B7-AA5F-D976D636B441}" destId="{FAEC35F2-9746-4763-A889-5A27C765C07C}" srcOrd="0" destOrd="0" presId="urn:microsoft.com/office/officeart/2005/8/layout/hProcess9"/>
    <dgm:cxn modelId="{80F5D0F9-99A3-4252-8766-B877D098A437}" srcId="{85500568-4604-4D56-97F6-8A676B4C4813}" destId="{87FF5D02-0ED3-41B7-AA5F-D976D636B441}" srcOrd="2" destOrd="0" parTransId="{7EB91CB3-1C1A-450F-9DB2-4945AC3A4985}" sibTransId="{1F33C198-4CFB-464E-A9D9-C10553B5B8BE}"/>
    <dgm:cxn modelId="{B3452623-0E28-4CA5-B85E-E019BB7136BE}" type="presOf" srcId="{C2495C10-34C7-48B6-BDDE-F1E027A1A64D}" destId="{9B5AC438-5733-4A07-B0F0-A8622AF5189B}" srcOrd="0" destOrd="0" presId="urn:microsoft.com/office/officeart/2005/8/layout/hProcess9"/>
    <dgm:cxn modelId="{B2CA7BBB-F979-465C-B5EE-EC7E7D81522E}" type="presOf" srcId="{E437D933-4FD5-4632-876B-7D03B7B2E87B}" destId="{CD19AF20-2ED4-47D5-BE24-33B484B0EB0A}" srcOrd="0" destOrd="0" presId="urn:microsoft.com/office/officeart/2005/8/layout/hProcess9"/>
    <dgm:cxn modelId="{E205162B-63CB-490F-BFDC-6FCEB93DA132}" srcId="{85500568-4604-4D56-97F6-8A676B4C4813}" destId="{C2495C10-34C7-48B6-BDDE-F1E027A1A64D}" srcOrd="0" destOrd="0" parTransId="{12A008CD-151E-45B1-87D2-831219EC2500}" sibTransId="{A7C8E1D6-D317-440B-AE08-2B55C4B2145C}"/>
    <dgm:cxn modelId="{98804500-6D2A-4F46-9CBC-DAA08AFA8F09}" type="presOf" srcId="{85500568-4604-4D56-97F6-8A676B4C4813}" destId="{5BF5F90A-5DAB-4FFB-9150-5F72F1ED3132}" srcOrd="0" destOrd="0" presId="urn:microsoft.com/office/officeart/2005/8/layout/hProcess9"/>
    <dgm:cxn modelId="{E269A466-9B0A-4D81-9DC7-B151D931CC79}" srcId="{85500568-4604-4D56-97F6-8A676B4C4813}" destId="{255A3C6F-8573-4DEB-98C2-D4F73BEC2950}" srcOrd="1" destOrd="0" parTransId="{94702631-A56E-4C30-81D0-BF2A18F5A062}" sibTransId="{F08334D7-5498-4A4E-A8E8-37595F024E33}"/>
    <dgm:cxn modelId="{F734CE8A-11A1-4663-A417-586388AE1BA9}" srcId="{85500568-4604-4D56-97F6-8A676B4C4813}" destId="{E437D933-4FD5-4632-876B-7D03B7B2E87B}" srcOrd="3" destOrd="0" parTransId="{4CF15BFE-41E8-4695-8501-854C428ECC8E}" sibTransId="{EB11384C-8640-4913-A0F7-D6BC2E729F25}"/>
    <dgm:cxn modelId="{EA9B84D7-C118-42B9-BB23-01F007F8F1DD}" type="presOf" srcId="{255A3C6F-8573-4DEB-98C2-D4F73BEC2950}" destId="{AA6CE18B-A02B-463D-9143-037C53F72917}" srcOrd="0" destOrd="0" presId="urn:microsoft.com/office/officeart/2005/8/layout/hProcess9"/>
    <dgm:cxn modelId="{4241E40B-9734-494D-86B9-CEAEFABCAA6A}" type="presParOf" srcId="{5BF5F90A-5DAB-4FFB-9150-5F72F1ED3132}" destId="{8D71C195-2D3D-4B89-93EF-B9C6673F9CD8}" srcOrd="0" destOrd="0" presId="urn:microsoft.com/office/officeart/2005/8/layout/hProcess9"/>
    <dgm:cxn modelId="{2958573E-1C03-4587-9DC8-6B10AEF48D26}" type="presParOf" srcId="{5BF5F90A-5DAB-4FFB-9150-5F72F1ED3132}" destId="{018D42B5-1157-44BB-A4C9-E17D3F3010CD}" srcOrd="1" destOrd="0" presId="urn:microsoft.com/office/officeart/2005/8/layout/hProcess9"/>
    <dgm:cxn modelId="{3E13EA89-5182-48D4-92E8-B29718DCCE64}" type="presParOf" srcId="{018D42B5-1157-44BB-A4C9-E17D3F3010CD}" destId="{9B5AC438-5733-4A07-B0F0-A8622AF5189B}" srcOrd="0" destOrd="0" presId="urn:microsoft.com/office/officeart/2005/8/layout/hProcess9"/>
    <dgm:cxn modelId="{F968CBCB-5C6D-4A4D-8EFA-57711A9CF1B8}" type="presParOf" srcId="{018D42B5-1157-44BB-A4C9-E17D3F3010CD}" destId="{D358B5E8-A98B-4BB3-911E-D747D820234B}" srcOrd="1" destOrd="0" presId="urn:microsoft.com/office/officeart/2005/8/layout/hProcess9"/>
    <dgm:cxn modelId="{F6FC5EEC-B63F-4733-B8E6-D2FB999505C5}" type="presParOf" srcId="{018D42B5-1157-44BB-A4C9-E17D3F3010CD}" destId="{AA6CE18B-A02B-463D-9143-037C53F72917}" srcOrd="2" destOrd="0" presId="urn:microsoft.com/office/officeart/2005/8/layout/hProcess9"/>
    <dgm:cxn modelId="{AE37407B-E075-4372-AAF8-C367366444D5}" type="presParOf" srcId="{018D42B5-1157-44BB-A4C9-E17D3F3010CD}" destId="{5EF4C601-0343-474F-8699-7F7228BFC01E}" srcOrd="3" destOrd="0" presId="urn:microsoft.com/office/officeart/2005/8/layout/hProcess9"/>
    <dgm:cxn modelId="{141256D0-57DA-45D4-8455-A2E99AD5BFB6}" type="presParOf" srcId="{018D42B5-1157-44BB-A4C9-E17D3F3010CD}" destId="{FAEC35F2-9746-4763-A889-5A27C765C07C}" srcOrd="4" destOrd="0" presId="urn:microsoft.com/office/officeart/2005/8/layout/hProcess9"/>
    <dgm:cxn modelId="{815BB15F-F612-4810-A10E-0E3496154AAD}" type="presParOf" srcId="{018D42B5-1157-44BB-A4C9-E17D3F3010CD}" destId="{9E241B7F-A6A3-4A4F-ACD4-CC213965EB86}" srcOrd="5" destOrd="0" presId="urn:microsoft.com/office/officeart/2005/8/layout/hProcess9"/>
    <dgm:cxn modelId="{216DC2D9-A327-4849-A406-B04311E5549D}" type="presParOf" srcId="{018D42B5-1157-44BB-A4C9-E17D3F3010CD}" destId="{CD19AF20-2ED4-47D5-BE24-33B484B0EB0A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B0CE195-BBFF-4AC2-962F-375362CA9368}" type="doc">
      <dgm:prSet loTypeId="urn:microsoft.com/office/officeart/2005/8/layout/radial6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BBEAEDC6-90A1-4354-AD83-003C67EFBBA8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社會期望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039B7DB5-D6B5-439D-8D5A-F92C11118C19}" type="sibTrans" cxnId="{BCC3D6DA-FC4A-4B86-821D-61A5302F2DDC}">
      <dgm:prSet/>
      <dgm:spPr/>
      <dgm:t>
        <a:bodyPr/>
        <a:lstStyle/>
        <a:p>
          <a:endParaRPr lang="zh-TW" altLang="en-US"/>
        </a:p>
      </dgm:t>
    </dgm:pt>
    <dgm:pt modelId="{E91D7279-438D-4C16-AB59-A727269CDCB0}" type="parTrans" cxnId="{BCC3D6DA-FC4A-4B86-821D-61A5302F2DDC}">
      <dgm:prSet/>
      <dgm:spPr/>
      <dgm:t>
        <a:bodyPr/>
        <a:lstStyle/>
        <a:p>
          <a:endParaRPr lang="zh-TW" altLang="en-US"/>
        </a:p>
      </dgm:t>
    </dgm:pt>
    <dgm:pt modelId="{E8C95F70-44C3-44EE-A836-04915B9CA112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不想表達情緒的理由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486F221B-C7C4-46E7-8E6F-0C63EAC7C2C8}" type="sibTrans" cxnId="{852ED90B-A9CB-4B37-9BC2-70397271D42B}">
      <dgm:prSet/>
      <dgm:spPr/>
      <dgm:t>
        <a:bodyPr/>
        <a:lstStyle/>
        <a:p>
          <a:endParaRPr lang="zh-TW" altLang="en-US"/>
        </a:p>
      </dgm:t>
    </dgm:pt>
    <dgm:pt modelId="{801812AC-C876-47A6-BB24-9788DB8146CA}" type="parTrans" cxnId="{852ED90B-A9CB-4B37-9BC2-70397271D42B}">
      <dgm:prSet/>
      <dgm:spPr/>
      <dgm:t>
        <a:bodyPr/>
        <a:lstStyle/>
        <a:p>
          <a:endParaRPr lang="zh-TW" altLang="en-US"/>
        </a:p>
      </dgm:t>
    </dgm:pt>
    <dgm:pt modelId="{EC446770-6470-4E62-89B3-7A0D0E82FE06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保護他人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924FF32E-6EAA-4C03-8F34-CA2310236901}" type="sibTrans" cxnId="{76A9D872-349E-4461-8247-C59B3F5DA726}">
      <dgm:prSet/>
      <dgm:spPr/>
      <dgm:t>
        <a:bodyPr/>
        <a:lstStyle/>
        <a:p>
          <a:endParaRPr lang="zh-TW" altLang="en-US"/>
        </a:p>
      </dgm:t>
    </dgm:pt>
    <dgm:pt modelId="{57FB7919-83E2-42BE-915F-5705A99A04E5}" type="parTrans" cxnId="{76A9D872-349E-4461-8247-C59B3F5DA726}">
      <dgm:prSet/>
      <dgm:spPr/>
      <dgm:t>
        <a:bodyPr/>
        <a:lstStyle/>
        <a:p>
          <a:endParaRPr lang="zh-TW" altLang="en-US"/>
        </a:p>
      </dgm:t>
    </dgm:pt>
    <dgm:pt modelId="{4D1302C8-8813-4141-BF65-5B08EA33AE7F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自我保護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970EE4BE-8229-43FF-9BF4-6C966836EF18}" type="sibTrans" cxnId="{329E7B47-5834-4484-AFDD-D2AABD0434B8}">
      <dgm:prSet/>
      <dgm:spPr/>
      <dgm:t>
        <a:bodyPr/>
        <a:lstStyle/>
        <a:p>
          <a:endParaRPr lang="zh-TW" altLang="en-US"/>
        </a:p>
      </dgm:t>
    </dgm:pt>
    <dgm:pt modelId="{73C1166D-36DD-41AF-82E5-26A1BCEAD900}" type="parTrans" cxnId="{329E7B47-5834-4484-AFDD-D2AABD0434B8}">
      <dgm:prSet/>
      <dgm:spPr/>
      <dgm:t>
        <a:bodyPr/>
        <a:lstStyle/>
        <a:p>
          <a:endParaRPr lang="zh-TW" altLang="en-US"/>
        </a:p>
      </dgm:t>
    </dgm:pt>
    <dgm:pt modelId="{A0554C2D-65FF-4416-AC8F-71B15D4ED6FB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角色關係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85D71280-51EB-41ED-8E07-87CE5CFF588F}" type="sibTrans" cxnId="{E6264F44-99FC-4C32-9468-A99A2B34954A}">
      <dgm:prSet/>
      <dgm:spPr/>
      <dgm:t>
        <a:bodyPr/>
        <a:lstStyle/>
        <a:p>
          <a:endParaRPr lang="zh-TW" altLang="en-US"/>
        </a:p>
      </dgm:t>
    </dgm:pt>
    <dgm:pt modelId="{99510B36-F504-4864-82E8-FB7D22C99A84}" type="parTrans" cxnId="{E6264F44-99FC-4C32-9468-A99A2B34954A}">
      <dgm:prSet/>
      <dgm:spPr/>
      <dgm:t>
        <a:bodyPr/>
        <a:lstStyle/>
        <a:p>
          <a:endParaRPr lang="zh-TW" altLang="en-US"/>
        </a:p>
      </dgm:t>
    </dgm:pt>
    <dgm:pt modelId="{91F9FA56-AAAD-4D52-BE33-DA118112B9D8}" type="pres">
      <dgm:prSet presAssocID="{3B0CE195-BBFF-4AC2-962F-375362CA936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9F14699-2621-4F33-BDB1-9DFDA9B0AABD}" type="pres">
      <dgm:prSet presAssocID="{E8C95F70-44C3-44EE-A836-04915B9CA112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1D4443B9-8156-447D-8431-E003A1927F8B}" type="pres">
      <dgm:prSet presAssocID="{BBEAEDC6-90A1-4354-AD83-003C67EFBBA8}" presName="node" presStyleLbl="node1" presStyleIdx="0" presStyleCnt="4" custScaleX="15887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TW" altLang="en-US"/>
        </a:p>
      </dgm:t>
    </dgm:pt>
    <dgm:pt modelId="{F7226B93-D448-468F-B00C-37A1C6DB4E96}" type="pres">
      <dgm:prSet presAssocID="{BBEAEDC6-90A1-4354-AD83-003C67EFBBA8}" presName="dummy" presStyleCnt="0"/>
      <dgm:spPr/>
    </dgm:pt>
    <dgm:pt modelId="{7AE31F87-5BF2-49D9-81D3-A62E0C02824E}" type="pres">
      <dgm:prSet presAssocID="{039B7DB5-D6B5-439D-8D5A-F92C11118C19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054341A6-38FB-4EC8-AEA8-A9A41BBA0553}" type="pres">
      <dgm:prSet presAssocID="{4D1302C8-8813-4141-BF65-5B08EA33AE7F}" presName="node" presStyleLbl="node1" presStyleIdx="1" presStyleCnt="4" custScaleX="15887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TW" altLang="en-US"/>
        </a:p>
      </dgm:t>
    </dgm:pt>
    <dgm:pt modelId="{2B348B06-B129-4065-A0E4-E2799A1DFCA1}" type="pres">
      <dgm:prSet presAssocID="{4D1302C8-8813-4141-BF65-5B08EA33AE7F}" presName="dummy" presStyleCnt="0"/>
      <dgm:spPr/>
    </dgm:pt>
    <dgm:pt modelId="{C36B0413-309C-49CA-A930-5E7176DDE5E5}" type="pres">
      <dgm:prSet presAssocID="{970EE4BE-8229-43FF-9BF4-6C966836EF18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C2F9BFFF-7D22-4FDC-AFA9-854FE18D89B1}" type="pres">
      <dgm:prSet presAssocID="{EC446770-6470-4E62-89B3-7A0D0E82FE06}" presName="node" presStyleLbl="node1" presStyleIdx="2" presStyleCnt="4" custScaleX="15887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TW" altLang="en-US"/>
        </a:p>
      </dgm:t>
    </dgm:pt>
    <dgm:pt modelId="{0E959329-EE67-4C7D-B2CC-4F1434466AA5}" type="pres">
      <dgm:prSet presAssocID="{EC446770-6470-4E62-89B3-7A0D0E82FE06}" presName="dummy" presStyleCnt="0"/>
      <dgm:spPr/>
    </dgm:pt>
    <dgm:pt modelId="{7D447256-2DBF-417A-9333-77EC70658338}" type="pres">
      <dgm:prSet presAssocID="{924FF32E-6EAA-4C03-8F34-CA2310236901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31A3D7E6-BF92-4627-A185-F7DED2D296D9}" type="pres">
      <dgm:prSet presAssocID="{A0554C2D-65FF-4416-AC8F-71B15D4ED6FB}" presName="node" presStyleLbl="node1" presStyleIdx="3" presStyleCnt="4" custScaleX="15887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TW" altLang="en-US"/>
        </a:p>
      </dgm:t>
    </dgm:pt>
    <dgm:pt modelId="{ADDD986F-09AE-4778-B22B-8FC2C2AD55C8}" type="pres">
      <dgm:prSet presAssocID="{A0554C2D-65FF-4416-AC8F-71B15D4ED6FB}" presName="dummy" presStyleCnt="0"/>
      <dgm:spPr/>
    </dgm:pt>
    <dgm:pt modelId="{332C204B-0BD2-4FDD-A25E-1E9C44A0BBD1}" type="pres">
      <dgm:prSet presAssocID="{85D71280-51EB-41ED-8E07-87CE5CFF588F}" presName="sibTrans" presStyleLbl="sibTrans2D1" presStyleIdx="3" presStyleCnt="4"/>
      <dgm:spPr/>
      <dgm:t>
        <a:bodyPr/>
        <a:lstStyle/>
        <a:p>
          <a:endParaRPr lang="zh-TW" altLang="en-US"/>
        </a:p>
      </dgm:t>
    </dgm:pt>
  </dgm:ptLst>
  <dgm:cxnLst>
    <dgm:cxn modelId="{2DBDC1B7-153D-4CCC-8DFA-44E714C14FA1}" type="presOf" srcId="{4D1302C8-8813-4141-BF65-5B08EA33AE7F}" destId="{054341A6-38FB-4EC8-AEA8-A9A41BBA0553}" srcOrd="0" destOrd="0" presId="urn:microsoft.com/office/officeart/2005/8/layout/radial6"/>
    <dgm:cxn modelId="{FF896321-CC9D-48D2-89E4-A2475E1610B6}" type="presOf" srcId="{EC446770-6470-4E62-89B3-7A0D0E82FE06}" destId="{C2F9BFFF-7D22-4FDC-AFA9-854FE18D89B1}" srcOrd="0" destOrd="0" presId="urn:microsoft.com/office/officeart/2005/8/layout/radial6"/>
    <dgm:cxn modelId="{74528683-4DE1-4F23-851C-E816A6BB0C72}" type="presOf" srcId="{039B7DB5-D6B5-439D-8D5A-F92C11118C19}" destId="{7AE31F87-5BF2-49D9-81D3-A62E0C02824E}" srcOrd="0" destOrd="0" presId="urn:microsoft.com/office/officeart/2005/8/layout/radial6"/>
    <dgm:cxn modelId="{E6264F44-99FC-4C32-9468-A99A2B34954A}" srcId="{E8C95F70-44C3-44EE-A836-04915B9CA112}" destId="{A0554C2D-65FF-4416-AC8F-71B15D4ED6FB}" srcOrd="3" destOrd="0" parTransId="{99510B36-F504-4864-82E8-FB7D22C99A84}" sibTransId="{85D71280-51EB-41ED-8E07-87CE5CFF588F}"/>
    <dgm:cxn modelId="{852ED90B-A9CB-4B37-9BC2-70397271D42B}" srcId="{3B0CE195-BBFF-4AC2-962F-375362CA9368}" destId="{E8C95F70-44C3-44EE-A836-04915B9CA112}" srcOrd="0" destOrd="0" parTransId="{801812AC-C876-47A6-BB24-9788DB8146CA}" sibTransId="{486F221B-C7C4-46E7-8E6F-0C63EAC7C2C8}"/>
    <dgm:cxn modelId="{BCC3D6DA-FC4A-4B86-821D-61A5302F2DDC}" srcId="{E8C95F70-44C3-44EE-A836-04915B9CA112}" destId="{BBEAEDC6-90A1-4354-AD83-003C67EFBBA8}" srcOrd="0" destOrd="0" parTransId="{E91D7279-438D-4C16-AB59-A727269CDCB0}" sibTransId="{039B7DB5-D6B5-439D-8D5A-F92C11118C19}"/>
    <dgm:cxn modelId="{1C922277-A12D-4ED8-9FE7-1FB46CF07C6A}" type="presOf" srcId="{924FF32E-6EAA-4C03-8F34-CA2310236901}" destId="{7D447256-2DBF-417A-9333-77EC70658338}" srcOrd="0" destOrd="0" presId="urn:microsoft.com/office/officeart/2005/8/layout/radial6"/>
    <dgm:cxn modelId="{B52D3FC5-4A16-4F64-9A29-F6A94C5AD2D8}" type="presOf" srcId="{A0554C2D-65FF-4416-AC8F-71B15D4ED6FB}" destId="{31A3D7E6-BF92-4627-A185-F7DED2D296D9}" srcOrd="0" destOrd="0" presId="urn:microsoft.com/office/officeart/2005/8/layout/radial6"/>
    <dgm:cxn modelId="{37041000-E2AD-4429-A4F0-30BC22A7BC41}" type="presOf" srcId="{BBEAEDC6-90A1-4354-AD83-003C67EFBBA8}" destId="{1D4443B9-8156-447D-8431-E003A1927F8B}" srcOrd="0" destOrd="0" presId="urn:microsoft.com/office/officeart/2005/8/layout/radial6"/>
    <dgm:cxn modelId="{2659703C-5225-428E-A4FB-C3D7147E9F90}" type="presOf" srcId="{3B0CE195-BBFF-4AC2-962F-375362CA9368}" destId="{91F9FA56-AAAD-4D52-BE33-DA118112B9D8}" srcOrd="0" destOrd="0" presId="urn:microsoft.com/office/officeart/2005/8/layout/radial6"/>
    <dgm:cxn modelId="{8AB02EA7-FF48-4749-81B0-FA4E158F6F1F}" type="presOf" srcId="{970EE4BE-8229-43FF-9BF4-6C966836EF18}" destId="{C36B0413-309C-49CA-A930-5E7176DDE5E5}" srcOrd="0" destOrd="0" presId="urn:microsoft.com/office/officeart/2005/8/layout/radial6"/>
    <dgm:cxn modelId="{76A9D872-349E-4461-8247-C59B3F5DA726}" srcId="{E8C95F70-44C3-44EE-A836-04915B9CA112}" destId="{EC446770-6470-4E62-89B3-7A0D0E82FE06}" srcOrd="2" destOrd="0" parTransId="{57FB7919-83E2-42BE-915F-5705A99A04E5}" sibTransId="{924FF32E-6EAA-4C03-8F34-CA2310236901}"/>
    <dgm:cxn modelId="{ED2BF293-2A44-4D0E-9B7C-2EBFE9E0A4B8}" type="presOf" srcId="{E8C95F70-44C3-44EE-A836-04915B9CA112}" destId="{A9F14699-2621-4F33-BDB1-9DFDA9B0AABD}" srcOrd="0" destOrd="0" presId="urn:microsoft.com/office/officeart/2005/8/layout/radial6"/>
    <dgm:cxn modelId="{329E7B47-5834-4484-AFDD-D2AABD0434B8}" srcId="{E8C95F70-44C3-44EE-A836-04915B9CA112}" destId="{4D1302C8-8813-4141-BF65-5B08EA33AE7F}" srcOrd="1" destOrd="0" parTransId="{73C1166D-36DD-41AF-82E5-26A1BCEAD900}" sibTransId="{970EE4BE-8229-43FF-9BF4-6C966836EF18}"/>
    <dgm:cxn modelId="{5A0F9FB9-E1F5-4987-8851-B7B4AEB3AD03}" type="presOf" srcId="{85D71280-51EB-41ED-8E07-87CE5CFF588F}" destId="{332C204B-0BD2-4FDD-A25E-1E9C44A0BBD1}" srcOrd="0" destOrd="0" presId="urn:microsoft.com/office/officeart/2005/8/layout/radial6"/>
    <dgm:cxn modelId="{9420F53B-9442-49E7-A8F0-53723B13E559}" type="presParOf" srcId="{91F9FA56-AAAD-4D52-BE33-DA118112B9D8}" destId="{A9F14699-2621-4F33-BDB1-9DFDA9B0AABD}" srcOrd="0" destOrd="0" presId="urn:microsoft.com/office/officeart/2005/8/layout/radial6"/>
    <dgm:cxn modelId="{1A685105-97DF-4FAE-B1B2-BEA3261C03EC}" type="presParOf" srcId="{91F9FA56-AAAD-4D52-BE33-DA118112B9D8}" destId="{1D4443B9-8156-447D-8431-E003A1927F8B}" srcOrd="1" destOrd="0" presId="urn:microsoft.com/office/officeart/2005/8/layout/radial6"/>
    <dgm:cxn modelId="{DAD88278-1234-460F-AE1E-4F4F536BC0F1}" type="presParOf" srcId="{91F9FA56-AAAD-4D52-BE33-DA118112B9D8}" destId="{F7226B93-D448-468F-B00C-37A1C6DB4E96}" srcOrd="2" destOrd="0" presId="urn:microsoft.com/office/officeart/2005/8/layout/radial6"/>
    <dgm:cxn modelId="{2CCDC315-A930-4ABE-98A2-0C56531B6575}" type="presParOf" srcId="{91F9FA56-AAAD-4D52-BE33-DA118112B9D8}" destId="{7AE31F87-5BF2-49D9-81D3-A62E0C02824E}" srcOrd="3" destOrd="0" presId="urn:microsoft.com/office/officeart/2005/8/layout/radial6"/>
    <dgm:cxn modelId="{47883BC7-8D7F-46E8-878A-035457F1CC59}" type="presParOf" srcId="{91F9FA56-AAAD-4D52-BE33-DA118112B9D8}" destId="{054341A6-38FB-4EC8-AEA8-A9A41BBA0553}" srcOrd="4" destOrd="0" presId="urn:microsoft.com/office/officeart/2005/8/layout/radial6"/>
    <dgm:cxn modelId="{522FDBBF-AED2-4FE3-9931-8DA291EDD45F}" type="presParOf" srcId="{91F9FA56-AAAD-4D52-BE33-DA118112B9D8}" destId="{2B348B06-B129-4065-A0E4-E2799A1DFCA1}" srcOrd="5" destOrd="0" presId="urn:microsoft.com/office/officeart/2005/8/layout/radial6"/>
    <dgm:cxn modelId="{8CC22046-EA0B-44B1-B8BE-19C94BEF4F3F}" type="presParOf" srcId="{91F9FA56-AAAD-4D52-BE33-DA118112B9D8}" destId="{C36B0413-309C-49CA-A930-5E7176DDE5E5}" srcOrd="6" destOrd="0" presId="urn:microsoft.com/office/officeart/2005/8/layout/radial6"/>
    <dgm:cxn modelId="{3CBD179E-2673-491C-9514-3E6B67355CC8}" type="presParOf" srcId="{91F9FA56-AAAD-4D52-BE33-DA118112B9D8}" destId="{C2F9BFFF-7D22-4FDC-AFA9-854FE18D89B1}" srcOrd="7" destOrd="0" presId="urn:microsoft.com/office/officeart/2005/8/layout/radial6"/>
    <dgm:cxn modelId="{81C5F4D2-E1C0-4AAA-A3AF-FC58694E2E31}" type="presParOf" srcId="{91F9FA56-AAAD-4D52-BE33-DA118112B9D8}" destId="{0E959329-EE67-4C7D-B2CC-4F1434466AA5}" srcOrd="8" destOrd="0" presId="urn:microsoft.com/office/officeart/2005/8/layout/radial6"/>
    <dgm:cxn modelId="{8D9B9E10-B245-495B-AB01-CC1FD14D08D9}" type="presParOf" srcId="{91F9FA56-AAAD-4D52-BE33-DA118112B9D8}" destId="{7D447256-2DBF-417A-9333-77EC70658338}" srcOrd="9" destOrd="0" presId="urn:microsoft.com/office/officeart/2005/8/layout/radial6"/>
    <dgm:cxn modelId="{EF9E8F31-9657-4A17-A026-A02B42B87BB2}" type="presParOf" srcId="{91F9FA56-AAAD-4D52-BE33-DA118112B9D8}" destId="{31A3D7E6-BF92-4627-A185-F7DED2D296D9}" srcOrd="10" destOrd="0" presId="urn:microsoft.com/office/officeart/2005/8/layout/radial6"/>
    <dgm:cxn modelId="{B3E092C8-E3CF-40D6-A3DA-E0E39A414C5E}" type="presParOf" srcId="{91F9FA56-AAAD-4D52-BE33-DA118112B9D8}" destId="{ADDD986F-09AE-4778-B22B-8FC2C2AD55C8}" srcOrd="11" destOrd="0" presId="urn:microsoft.com/office/officeart/2005/8/layout/radial6"/>
    <dgm:cxn modelId="{BEAC3BCA-4A9D-4D84-92DB-AB8A71E01A11}" type="presParOf" srcId="{91F9FA56-AAAD-4D52-BE33-DA118112B9D8}" destId="{332C204B-0BD2-4FDD-A25E-1E9C44A0BBD1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B0CE195-BBFF-4AC2-962F-375362CA9368}" type="doc">
      <dgm:prSet loTypeId="urn:microsoft.com/office/officeart/2005/8/layout/radial6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BEAEDC6-90A1-4354-AD83-003C67EFBBA8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籠統說話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039B7DB5-D6B5-439D-8D5A-F92C11118C19}" type="sibTrans" cxnId="{BCC3D6DA-FC4A-4B86-821D-61A5302F2DDC}">
      <dgm:prSet/>
      <dgm:spPr/>
      <dgm:t>
        <a:bodyPr/>
        <a:lstStyle/>
        <a:p>
          <a:endParaRPr lang="zh-TW" altLang="en-US"/>
        </a:p>
      </dgm:t>
    </dgm:pt>
    <dgm:pt modelId="{E91D7279-438D-4C16-AB59-A727269CDCB0}" type="parTrans" cxnId="{BCC3D6DA-FC4A-4B86-821D-61A5302F2DDC}">
      <dgm:prSet/>
      <dgm:spPr/>
      <dgm:t>
        <a:bodyPr/>
        <a:lstStyle/>
        <a:p>
          <a:endParaRPr lang="zh-TW" altLang="en-US"/>
        </a:p>
      </dgm:t>
    </dgm:pt>
    <dgm:pt modelId="{E8C95F70-44C3-44EE-A836-04915B9CA112}">
      <dgm:prSet phldrT="[文字]"/>
      <dgm:spPr/>
      <dgm:t>
        <a:bodyPr/>
        <a:lstStyle/>
        <a:p>
          <a:r>
            <a:rPr lang="zh-TW" altLang="en-US" dirty="0" smtClean="0">
              <a:latin typeface="標楷體" pitchFamily="65" charset="-120"/>
              <a:ea typeface="標楷體" pitchFamily="65" charset="-120"/>
            </a:rPr>
            <a:t>情緒的無效表達</a:t>
          </a:r>
          <a:endParaRPr lang="zh-TW" altLang="en-US" dirty="0">
            <a:latin typeface="標楷體" pitchFamily="65" charset="-120"/>
            <a:ea typeface="標楷體" pitchFamily="65" charset="-120"/>
          </a:endParaRPr>
        </a:p>
      </dgm:t>
    </dgm:pt>
    <dgm:pt modelId="{486F221B-C7C4-46E7-8E6F-0C63EAC7C2C8}" type="sibTrans" cxnId="{852ED90B-A9CB-4B37-9BC2-70397271D42B}">
      <dgm:prSet/>
      <dgm:spPr/>
      <dgm:t>
        <a:bodyPr/>
        <a:lstStyle/>
        <a:p>
          <a:endParaRPr lang="zh-TW" altLang="en-US"/>
        </a:p>
      </dgm:t>
    </dgm:pt>
    <dgm:pt modelId="{801812AC-C876-47A6-BB24-9788DB8146CA}" type="parTrans" cxnId="{852ED90B-A9CB-4B37-9BC2-70397271D42B}">
      <dgm:prSet/>
      <dgm:spPr/>
      <dgm:t>
        <a:bodyPr/>
        <a:lstStyle/>
        <a:p>
          <a:endParaRPr lang="zh-TW" altLang="en-US"/>
        </a:p>
      </dgm:t>
    </dgm:pt>
    <dgm:pt modelId="{EC446770-6470-4E62-89B3-7A0D0E82FE06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假情緒語言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924FF32E-6EAA-4C03-8F34-CA2310236901}" type="sibTrans" cxnId="{76A9D872-349E-4461-8247-C59B3F5DA726}">
      <dgm:prSet/>
      <dgm:spPr/>
      <dgm:t>
        <a:bodyPr/>
        <a:lstStyle/>
        <a:p>
          <a:endParaRPr lang="zh-TW" altLang="en-US"/>
        </a:p>
      </dgm:t>
    </dgm:pt>
    <dgm:pt modelId="{57FB7919-83E2-42BE-915F-5705A99A04E5}" type="parTrans" cxnId="{76A9D872-349E-4461-8247-C59B3F5DA726}">
      <dgm:prSet/>
      <dgm:spPr/>
      <dgm:t>
        <a:bodyPr/>
        <a:lstStyle/>
        <a:p>
          <a:endParaRPr lang="zh-TW" altLang="en-US"/>
        </a:p>
      </dgm:t>
    </dgm:pt>
    <dgm:pt modelId="{4D1302C8-8813-4141-BF65-5B08EA33AE7F}">
      <dgm:prSet phldrT="[文字]" custT="1"/>
      <dgm:spPr/>
      <dgm:t>
        <a:bodyPr/>
        <a:lstStyle/>
        <a:p>
          <a:r>
            <a:rPr lang="zh-TW" altLang="en-US" sz="2400" dirty="0" smtClean="0">
              <a:latin typeface="標楷體" pitchFamily="65" charset="-120"/>
              <a:ea typeface="標楷體" pitchFamily="65" charset="-120"/>
            </a:rPr>
            <a:t>不擁有情緒</a:t>
          </a:r>
          <a:endParaRPr lang="zh-TW" altLang="en-US" sz="2400" dirty="0">
            <a:latin typeface="標楷體" pitchFamily="65" charset="-120"/>
            <a:ea typeface="標楷體" pitchFamily="65" charset="-120"/>
          </a:endParaRPr>
        </a:p>
      </dgm:t>
    </dgm:pt>
    <dgm:pt modelId="{970EE4BE-8229-43FF-9BF4-6C966836EF18}" type="sibTrans" cxnId="{329E7B47-5834-4484-AFDD-D2AABD0434B8}">
      <dgm:prSet/>
      <dgm:spPr/>
      <dgm:t>
        <a:bodyPr/>
        <a:lstStyle/>
        <a:p>
          <a:endParaRPr lang="zh-TW" altLang="en-US"/>
        </a:p>
      </dgm:t>
    </dgm:pt>
    <dgm:pt modelId="{73C1166D-36DD-41AF-82E5-26A1BCEAD900}" type="parTrans" cxnId="{329E7B47-5834-4484-AFDD-D2AABD0434B8}">
      <dgm:prSet/>
      <dgm:spPr/>
      <dgm:t>
        <a:bodyPr/>
        <a:lstStyle/>
        <a:p>
          <a:endParaRPr lang="zh-TW" altLang="en-US"/>
        </a:p>
      </dgm:t>
    </dgm:pt>
    <dgm:pt modelId="{91F9FA56-AAAD-4D52-BE33-DA118112B9D8}" type="pres">
      <dgm:prSet presAssocID="{3B0CE195-BBFF-4AC2-962F-375362CA9368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9F14699-2621-4F33-BDB1-9DFDA9B0AABD}" type="pres">
      <dgm:prSet presAssocID="{E8C95F70-44C3-44EE-A836-04915B9CA112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1D4443B9-8156-447D-8431-E003A1927F8B}" type="pres">
      <dgm:prSet presAssocID="{BBEAEDC6-90A1-4354-AD83-003C67EFBBA8}" presName="node" presStyleLbl="node1" presStyleIdx="0" presStyleCnt="3" custScaleX="15887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TW" altLang="en-US"/>
        </a:p>
      </dgm:t>
    </dgm:pt>
    <dgm:pt modelId="{F7226B93-D448-468F-B00C-37A1C6DB4E96}" type="pres">
      <dgm:prSet presAssocID="{BBEAEDC6-90A1-4354-AD83-003C67EFBBA8}" presName="dummy" presStyleCnt="0"/>
      <dgm:spPr/>
      <dgm:t>
        <a:bodyPr/>
        <a:lstStyle/>
        <a:p>
          <a:endParaRPr lang="zh-TW" altLang="en-US"/>
        </a:p>
      </dgm:t>
    </dgm:pt>
    <dgm:pt modelId="{7AE31F87-5BF2-49D9-81D3-A62E0C02824E}" type="pres">
      <dgm:prSet presAssocID="{039B7DB5-D6B5-439D-8D5A-F92C11118C19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054341A6-38FB-4EC8-AEA8-A9A41BBA0553}" type="pres">
      <dgm:prSet presAssocID="{4D1302C8-8813-4141-BF65-5B08EA33AE7F}" presName="node" presStyleLbl="node1" presStyleIdx="1" presStyleCnt="3" custScaleX="15887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TW" altLang="en-US"/>
        </a:p>
      </dgm:t>
    </dgm:pt>
    <dgm:pt modelId="{2B348B06-B129-4065-A0E4-E2799A1DFCA1}" type="pres">
      <dgm:prSet presAssocID="{4D1302C8-8813-4141-BF65-5B08EA33AE7F}" presName="dummy" presStyleCnt="0"/>
      <dgm:spPr/>
      <dgm:t>
        <a:bodyPr/>
        <a:lstStyle/>
        <a:p>
          <a:endParaRPr lang="zh-TW" altLang="en-US"/>
        </a:p>
      </dgm:t>
    </dgm:pt>
    <dgm:pt modelId="{C36B0413-309C-49CA-A930-5E7176DDE5E5}" type="pres">
      <dgm:prSet presAssocID="{970EE4BE-8229-43FF-9BF4-6C966836EF18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C2F9BFFF-7D22-4FDC-AFA9-854FE18D89B1}" type="pres">
      <dgm:prSet presAssocID="{EC446770-6470-4E62-89B3-7A0D0E82FE06}" presName="node" presStyleLbl="node1" presStyleIdx="2" presStyleCnt="3" custScaleX="15887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zh-TW" altLang="en-US"/>
        </a:p>
      </dgm:t>
    </dgm:pt>
    <dgm:pt modelId="{0E959329-EE67-4C7D-B2CC-4F1434466AA5}" type="pres">
      <dgm:prSet presAssocID="{EC446770-6470-4E62-89B3-7A0D0E82FE06}" presName="dummy" presStyleCnt="0"/>
      <dgm:spPr/>
      <dgm:t>
        <a:bodyPr/>
        <a:lstStyle/>
        <a:p>
          <a:endParaRPr lang="zh-TW" altLang="en-US"/>
        </a:p>
      </dgm:t>
    </dgm:pt>
    <dgm:pt modelId="{7D447256-2DBF-417A-9333-77EC70658338}" type="pres">
      <dgm:prSet presAssocID="{924FF32E-6EAA-4C03-8F34-CA2310236901}" presName="sibTrans" presStyleLbl="sibTrans2D1" presStyleIdx="2" presStyleCnt="3"/>
      <dgm:spPr/>
      <dgm:t>
        <a:bodyPr/>
        <a:lstStyle/>
        <a:p>
          <a:endParaRPr lang="zh-TW" altLang="en-US"/>
        </a:p>
      </dgm:t>
    </dgm:pt>
  </dgm:ptLst>
  <dgm:cxnLst>
    <dgm:cxn modelId="{40268110-4128-49E4-B8A6-10E8C4B87301}" type="presOf" srcId="{970EE4BE-8229-43FF-9BF4-6C966836EF18}" destId="{C36B0413-309C-49CA-A930-5E7176DDE5E5}" srcOrd="0" destOrd="0" presId="urn:microsoft.com/office/officeart/2005/8/layout/radial6"/>
    <dgm:cxn modelId="{01FDBC3D-FB19-4D28-92EF-58DD220C0DCF}" type="presOf" srcId="{4D1302C8-8813-4141-BF65-5B08EA33AE7F}" destId="{054341A6-38FB-4EC8-AEA8-A9A41BBA0553}" srcOrd="0" destOrd="0" presId="urn:microsoft.com/office/officeart/2005/8/layout/radial6"/>
    <dgm:cxn modelId="{54263AA8-B48D-4B50-82A7-45ED5A058A3A}" type="presOf" srcId="{3B0CE195-BBFF-4AC2-962F-375362CA9368}" destId="{91F9FA56-AAAD-4D52-BE33-DA118112B9D8}" srcOrd="0" destOrd="0" presId="urn:microsoft.com/office/officeart/2005/8/layout/radial6"/>
    <dgm:cxn modelId="{CE9D93CA-36CD-448A-8D38-873011FB8577}" type="presOf" srcId="{BBEAEDC6-90A1-4354-AD83-003C67EFBBA8}" destId="{1D4443B9-8156-447D-8431-E003A1927F8B}" srcOrd="0" destOrd="0" presId="urn:microsoft.com/office/officeart/2005/8/layout/radial6"/>
    <dgm:cxn modelId="{BCC3D6DA-FC4A-4B86-821D-61A5302F2DDC}" srcId="{E8C95F70-44C3-44EE-A836-04915B9CA112}" destId="{BBEAEDC6-90A1-4354-AD83-003C67EFBBA8}" srcOrd="0" destOrd="0" parTransId="{E91D7279-438D-4C16-AB59-A727269CDCB0}" sibTransId="{039B7DB5-D6B5-439D-8D5A-F92C11118C19}"/>
    <dgm:cxn modelId="{329E7B47-5834-4484-AFDD-D2AABD0434B8}" srcId="{E8C95F70-44C3-44EE-A836-04915B9CA112}" destId="{4D1302C8-8813-4141-BF65-5B08EA33AE7F}" srcOrd="1" destOrd="0" parTransId="{73C1166D-36DD-41AF-82E5-26A1BCEAD900}" sibTransId="{970EE4BE-8229-43FF-9BF4-6C966836EF18}"/>
    <dgm:cxn modelId="{76A9D872-349E-4461-8247-C59B3F5DA726}" srcId="{E8C95F70-44C3-44EE-A836-04915B9CA112}" destId="{EC446770-6470-4E62-89B3-7A0D0E82FE06}" srcOrd="2" destOrd="0" parTransId="{57FB7919-83E2-42BE-915F-5705A99A04E5}" sibTransId="{924FF32E-6EAA-4C03-8F34-CA2310236901}"/>
    <dgm:cxn modelId="{42F837B3-4E33-4DE4-AFAE-9F5BCBA8C879}" type="presOf" srcId="{EC446770-6470-4E62-89B3-7A0D0E82FE06}" destId="{C2F9BFFF-7D22-4FDC-AFA9-854FE18D89B1}" srcOrd="0" destOrd="0" presId="urn:microsoft.com/office/officeart/2005/8/layout/radial6"/>
    <dgm:cxn modelId="{270E8417-F7A4-40C4-9F64-D2353FECE3C7}" type="presOf" srcId="{E8C95F70-44C3-44EE-A836-04915B9CA112}" destId="{A9F14699-2621-4F33-BDB1-9DFDA9B0AABD}" srcOrd="0" destOrd="0" presId="urn:microsoft.com/office/officeart/2005/8/layout/radial6"/>
    <dgm:cxn modelId="{3E18C57D-BCDC-431D-80DF-FFF648808B42}" type="presOf" srcId="{924FF32E-6EAA-4C03-8F34-CA2310236901}" destId="{7D447256-2DBF-417A-9333-77EC70658338}" srcOrd="0" destOrd="0" presId="urn:microsoft.com/office/officeart/2005/8/layout/radial6"/>
    <dgm:cxn modelId="{852ED90B-A9CB-4B37-9BC2-70397271D42B}" srcId="{3B0CE195-BBFF-4AC2-962F-375362CA9368}" destId="{E8C95F70-44C3-44EE-A836-04915B9CA112}" srcOrd="0" destOrd="0" parTransId="{801812AC-C876-47A6-BB24-9788DB8146CA}" sibTransId="{486F221B-C7C4-46E7-8E6F-0C63EAC7C2C8}"/>
    <dgm:cxn modelId="{6C7070CF-1395-416A-8693-1C4063D0F4E9}" type="presOf" srcId="{039B7DB5-D6B5-439D-8D5A-F92C11118C19}" destId="{7AE31F87-5BF2-49D9-81D3-A62E0C02824E}" srcOrd="0" destOrd="0" presId="urn:microsoft.com/office/officeart/2005/8/layout/radial6"/>
    <dgm:cxn modelId="{4B397A17-1CDE-4DB6-9868-3E0F319C4F1E}" type="presParOf" srcId="{91F9FA56-AAAD-4D52-BE33-DA118112B9D8}" destId="{A9F14699-2621-4F33-BDB1-9DFDA9B0AABD}" srcOrd="0" destOrd="0" presId="urn:microsoft.com/office/officeart/2005/8/layout/radial6"/>
    <dgm:cxn modelId="{875E25BB-067E-4D43-BFFA-50DF8F6B141C}" type="presParOf" srcId="{91F9FA56-AAAD-4D52-BE33-DA118112B9D8}" destId="{1D4443B9-8156-447D-8431-E003A1927F8B}" srcOrd="1" destOrd="0" presId="urn:microsoft.com/office/officeart/2005/8/layout/radial6"/>
    <dgm:cxn modelId="{E84D4F53-C182-4E2D-BBA2-A485A927EC1C}" type="presParOf" srcId="{91F9FA56-AAAD-4D52-BE33-DA118112B9D8}" destId="{F7226B93-D448-468F-B00C-37A1C6DB4E96}" srcOrd="2" destOrd="0" presId="urn:microsoft.com/office/officeart/2005/8/layout/radial6"/>
    <dgm:cxn modelId="{A235774B-CC5E-4094-A8FA-947E07A0D914}" type="presParOf" srcId="{91F9FA56-AAAD-4D52-BE33-DA118112B9D8}" destId="{7AE31F87-5BF2-49D9-81D3-A62E0C02824E}" srcOrd="3" destOrd="0" presId="urn:microsoft.com/office/officeart/2005/8/layout/radial6"/>
    <dgm:cxn modelId="{B8893A3A-E6D0-4CFA-8670-7EF4B3048B7F}" type="presParOf" srcId="{91F9FA56-AAAD-4D52-BE33-DA118112B9D8}" destId="{054341A6-38FB-4EC8-AEA8-A9A41BBA0553}" srcOrd="4" destOrd="0" presId="urn:microsoft.com/office/officeart/2005/8/layout/radial6"/>
    <dgm:cxn modelId="{2E522870-6EF0-4439-9139-47979B309852}" type="presParOf" srcId="{91F9FA56-AAAD-4D52-BE33-DA118112B9D8}" destId="{2B348B06-B129-4065-A0E4-E2799A1DFCA1}" srcOrd="5" destOrd="0" presId="urn:microsoft.com/office/officeart/2005/8/layout/radial6"/>
    <dgm:cxn modelId="{4213321C-10C7-4F62-B5D6-E8FEF7D63294}" type="presParOf" srcId="{91F9FA56-AAAD-4D52-BE33-DA118112B9D8}" destId="{C36B0413-309C-49CA-A930-5E7176DDE5E5}" srcOrd="6" destOrd="0" presId="urn:microsoft.com/office/officeart/2005/8/layout/radial6"/>
    <dgm:cxn modelId="{222881C0-108F-406F-8D38-F7700324C172}" type="presParOf" srcId="{91F9FA56-AAAD-4D52-BE33-DA118112B9D8}" destId="{C2F9BFFF-7D22-4FDC-AFA9-854FE18D89B1}" srcOrd="7" destOrd="0" presId="urn:microsoft.com/office/officeart/2005/8/layout/radial6"/>
    <dgm:cxn modelId="{7982B387-EECD-4DC7-85F4-2114DD775D4D}" type="presParOf" srcId="{91F9FA56-AAAD-4D52-BE33-DA118112B9D8}" destId="{0E959329-EE67-4C7D-B2CC-4F1434466AA5}" srcOrd="8" destOrd="0" presId="urn:microsoft.com/office/officeart/2005/8/layout/radial6"/>
    <dgm:cxn modelId="{954B4F15-87A1-470D-A6C3-2DA1BAEE8CD5}" type="presParOf" srcId="{91F9FA56-AAAD-4D52-BE33-DA118112B9D8}" destId="{7D447256-2DBF-417A-9333-77EC70658338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60E7A5-C31D-4BB7-A1E7-E6AC405EAB14}" type="doc">
      <dgm:prSet loTypeId="urn:microsoft.com/office/officeart/2005/8/layout/hierarchy5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zh-TW" altLang="en-US"/>
        </a:p>
      </dgm:t>
    </dgm:pt>
    <dgm:pt modelId="{66937C18-4C1E-4277-980B-29FE5BADFDA8}">
      <dgm:prSet phldrT="[文字]" custT="1"/>
      <dgm:spPr/>
      <dgm:t>
        <a:bodyPr/>
        <a:lstStyle/>
        <a:p>
          <a:r>
            <a:rPr lang="zh-TW" altLang="en-US" sz="2400" b="1" dirty="0" smtClean="0">
              <a:latin typeface="標楷體" pitchFamily="65" charset="-120"/>
              <a:ea typeface="標楷體" pitchFamily="65" charset="-120"/>
            </a:rPr>
            <a:t>界定你的情緒</a:t>
          </a:r>
          <a:endParaRPr lang="zh-TW" altLang="en-US" sz="2400" b="1" dirty="0">
            <a:latin typeface="標楷體" pitchFamily="65" charset="-120"/>
            <a:ea typeface="標楷體" pitchFamily="65" charset="-120"/>
          </a:endParaRPr>
        </a:p>
      </dgm:t>
    </dgm:pt>
    <dgm:pt modelId="{8C2B97D9-9FC6-4225-8F27-17B5F46BCE89}" type="parTrans" cxnId="{9472EC55-9B89-48E5-BEC4-9BCCE1A618D5}">
      <dgm:prSet/>
      <dgm:spPr/>
      <dgm:t>
        <a:bodyPr/>
        <a:lstStyle/>
        <a:p>
          <a:endParaRPr lang="zh-TW" altLang="en-US"/>
        </a:p>
      </dgm:t>
    </dgm:pt>
    <dgm:pt modelId="{47271583-849F-46D7-A2CE-500A62BB4B42}" type="sibTrans" cxnId="{9472EC55-9B89-48E5-BEC4-9BCCE1A618D5}">
      <dgm:prSet/>
      <dgm:spPr/>
      <dgm:t>
        <a:bodyPr/>
        <a:lstStyle/>
        <a:p>
          <a:endParaRPr lang="zh-TW" altLang="en-US"/>
        </a:p>
      </dgm:t>
    </dgm:pt>
    <dgm:pt modelId="{6187591A-1365-4F09-8725-5CD08CA3E6D0}">
      <dgm:prSet phldrT="[文字]" custT="1"/>
      <dgm:spPr/>
      <dgm:t>
        <a:bodyPr/>
        <a:lstStyle/>
        <a:p>
          <a:r>
            <a:rPr lang="zh-TW" altLang="en-US" sz="3200" b="1" dirty="0" smtClean="0">
              <a:latin typeface="標楷體" pitchFamily="65" charset="-120"/>
              <a:ea typeface="標楷體" pitchFamily="65" charset="-120"/>
            </a:rPr>
            <a:t>是</a:t>
          </a:r>
          <a:endParaRPr lang="zh-TW" altLang="en-US" sz="3200" b="1" dirty="0">
            <a:latin typeface="標楷體" pitchFamily="65" charset="-120"/>
            <a:ea typeface="標楷體" pitchFamily="65" charset="-120"/>
          </a:endParaRPr>
        </a:p>
      </dgm:t>
    </dgm:pt>
    <dgm:pt modelId="{DD6564A3-2961-46A4-A95D-441579E0D47C}" type="parTrans" cxnId="{FF3DD354-436D-4DC2-96B7-730C6C79F022}">
      <dgm:prSet/>
      <dgm:spPr/>
      <dgm:t>
        <a:bodyPr/>
        <a:lstStyle/>
        <a:p>
          <a:endParaRPr lang="zh-TW" altLang="en-US" b="1">
            <a:latin typeface="標楷體" pitchFamily="65" charset="-120"/>
            <a:ea typeface="標楷體" pitchFamily="65" charset="-120"/>
          </a:endParaRPr>
        </a:p>
      </dgm:t>
    </dgm:pt>
    <dgm:pt modelId="{80A6F689-012B-4855-BD6A-A9B900010299}" type="sibTrans" cxnId="{FF3DD354-436D-4DC2-96B7-730C6C79F022}">
      <dgm:prSet/>
      <dgm:spPr/>
      <dgm:t>
        <a:bodyPr/>
        <a:lstStyle/>
        <a:p>
          <a:endParaRPr lang="zh-TW" altLang="en-US"/>
        </a:p>
      </dgm:t>
    </dgm:pt>
    <dgm:pt modelId="{AA76C7AB-6AEF-4B5F-A6FF-C58C0D45D55D}">
      <dgm:prSet phldrT="[文字]" custT="1"/>
      <dgm:spPr/>
      <dgm:t>
        <a:bodyPr/>
        <a:lstStyle/>
        <a:p>
          <a:r>
            <a:rPr lang="zh-TW" altLang="en-US" sz="2000" b="1" dirty="0" smtClean="0">
              <a:latin typeface="標楷體" pitchFamily="65" charset="-120"/>
              <a:ea typeface="標楷體" pitchFamily="65" charset="-120"/>
            </a:rPr>
            <a:t>對誰</a:t>
          </a:r>
          <a:r>
            <a:rPr lang="en-US" altLang="zh-TW" sz="2000" b="1" dirty="0" smtClean="0">
              <a:latin typeface="標楷體" pitchFamily="65" charset="-120"/>
              <a:ea typeface="標楷體" pitchFamily="65" charset="-120"/>
            </a:rPr>
            <a:t>?</a:t>
          </a:r>
          <a:endParaRPr lang="zh-TW" altLang="en-US" sz="2000" b="1" dirty="0">
            <a:latin typeface="標楷體" pitchFamily="65" charset="-120"/>
            <a:ea typeface="標楷體" pitchFamily="65" charset="-120"/>
          </a:endParaRPr>
        </a:p>
      </dgm:t>
    </dgm:pt>
    <dgm:pt modelId="{F73A2E93-444B-4292-8462-6A64CE44DA6B}" type="parTrans" cxnId="{F2BB7459-EC1C-40BF-9748-3FA9C7D74CBA}">
      <dgm:prSet/>
      <dgm:spPr/>
      <dgm:t>
        <a:bodyPr/>
        <a:lstStyle/>
        <a:p>
          <a:endParaRPr lang="zh-TW" altLang="en-US" b="1">
            <a:latin typeface="標楷體" pitchFamily="65" charset="-120"/>
            <a:ea typeface="標楷體" pitchFamily="65" charset="-120"/>
          </a:endParaRPr>
        </a:p>
      </dgm:t>
    </dgm:pt>
    <dgm:pt modelId="{FF61C553-6390-4E48-91A0-FB437117ED94}" type="sibTrans" cxnId="{F2BB7459-EC1C-40BF-9748-3FA9C7D74CBA}">
      <dgm:prSet/>
      <dgm:spPr/>
      <dgm:t>
        <a:bodyPr/>
        <a:lstStyle/>
        <a:p>
          <a:endParaRPr lang="zh-TW" altLang="en-US"/>
        </a:p>
      </dgm:t>
    </dgm:pt>
    <dgm:pt modelId="{F7343977-9322-4692-86A9-DABF94FDDE74}">
      <dgm:prSet phldrT="[文字]" custT="1"/>
      <dgm:spPr/>
      <dgm:t>
        <a:bodyPr/>
        <a:lstStyle/>
        <a:p>
          <a:r>
            <a:rPr lang="zh-TW" altLang="en-US" sz="2000" b="1" dirty="0" smtClean="0">
              <a:latin typeface="標楷體" pitchFamily="65" charset="-120"/>
              <a:ea typeface="標楷體" pitchFamily="65" charset="-120"/>
            </a:rPr>
            <a:t>何時</a:t>
          </a:r>
          <a:r>
            <a:rPr lang="en-US" altLang="zh-TW" sz="2000" b="1" dirty="0" smtClean="0">
              <a:latin typeface="標楷體" pitchFamily="65" charset="-120"/>
              <a:ea typeface="標楷體" pitchFamily="65" charset="-120"/>
            </a:rPr>
            <a:t>?</a:t>
          </a:r>
          <a:endParaRPr lang="zh-TW" altLang="en-US" sz="2000" b="1" dirty="0">
            <a:latin typeface="標楷體" pitchFamily="65" charset="-120"/>
            <a:ea typeface="標楷體" pitchFamily="65" charset="-120"/>
          </a:endParaRPr>
        </a:p>
      </dgm:t>
    </dgm:pt>
    <dgm:pt modelId="{94211641-9C45-4822-8C26-4AF4A7F20305}" type="parTrans" cxnId="{67F4445D-8D09-4C71-ABD4-25F2A3864349}">
      <dgm:prSet/>
      <dgm:spPr/>
      <dgm:t>
        <a:bodyPr/>
        <a:lstStyle/>
        <a:p>
          <a:endParaRPr lang="zh-TW" altLang="en-US" b="1">
            <a:latin typeface="標楷體" pitchFamily="65" charset="-120"/>
            <a:ea typeface="標楷體" pitchFamily="65" charset="-120"/>
          </a:endParaRPr>
        </a:p>
      </dgm:t>
    </dgm:pt>
    <dgm:pt modelId="{DEF291CE-C44F-4391-A654-09F906F20E9B}" type="sibTrans" cxnId="{67F4445D-8D09-4C71-ABD4-25F2A3864349}">
      <dgm:prSet/>
      <dgm:spPr/>
      <dgm:t>
        <a:bodyPr/>
        <a:lstStyle/>
        <a:p>
          <a:endParaRPr lang="zh-TW" altLang="en-US"/>
        </a:p>
      </dgm:t>
    </dgm:pt>
    <dgm:pt modelId="{334BCB27-29CA-470F-954C-F54851390E08}">
      <dgm:prSet phldrT="[文字]" custT="1"/>
      <dgm:spPr/>
      <dgm:t>
        <a:bodyPr/>
        <a:lstStyle/>
        <a:p>
          <a:r>
            <a:rPr lang="zh-TW" altLang="en-US" sz="3200" b="1" dirty="0" smtClean="0">
              <a:latin typeface="標楷體" pitchFamily="65" charset="-120"/>
              <a:ea typeface="標楷體" pitchFamily="65" charset="-120"/>
            </a:rPr>
            <a:t>否</a:t>
          </a:r>
          <a:endParaRPr lang="zh-TW" altLang="en-US" sz="3200" b="1" dirty="0">
            <a:latin typeface="標楷體" pitchFamily="65" charset="-120"/>
            <a:ea typeface="標楷體" pitchFamily="65" charset="-120"/>
          </a:endParaRPr>
        </a:p>
      </dgm:t>
    </dgm:pt>
    <dgm:pt modelId="{F8DA2D3A-691E-4B69-A8AA-4C93B585B05D}" type="parTrans" cxnId="{EB72D506-6445-45B3-97BD-D3B318C69BA2}">
      <dgm:prSet/>
      <dgm:spPr/>
      <dgm:t>
        <a:bodyPr/>
        <a:lstStyle/>
        <a:p>
          <a:endParaRPr lang="zh-TW" altLang="en-US" b="1">
            <a:latin typeface="標楷體" pitchFamily="65" charset="-120"/>
            <a:ea typeface="標楷體" pitchFamily="65" charset="-120"/>
          </a:endParaRPr>
        </a:p>
      </dgm:t>
    </dgm:pt>
    <dgm:pt modelId="{574FD59D-1E76-4473-A77E-E8C40EE129D8}" type="sibTrans" cxnId="{EB72D506-6445-45B3-97BD-D3B318C69BA2}">
      <dgm:prSet/>
      <dgm:spPr/>
      <dgm:t>
        <a:bodyPr/>
        <a:lstStyle/>
        <a:p>
          <a:endParaRPr lang="zh-TW" altLang="en-US"/>
        </a:p>
      </dgm:t>
    </dgm:pt>
    <dgm:pt modelId="{1743D96E-23D5-4ED6-BBE6-75B6BBEC3EC4}">
      <dgm:prSet phldrT="[文字]" custT="1"/>
      <dgm:spPr/>
      <dgm:t>
        <a:bodyPr/>
        <a:lstStyle/>
        <a:p>
          <a:r>
            <a:rPr lang="zh-TW" altLang="en-US" sz="2000" b="1" dirty="0" smtClean="0">
              <a:latin typeface="標楷體" pitchFamily="65" charset="-120"/>
              <a:ea typeface="標楷體" pitchFamily="65" charset="-120"/>
            </a:rPr>
            <a:t>進行情緒工作</a:t>
          </a:r>
          <a:endParaRPr lang="zh-TW" altLang="en-US" sz="2000" b="1" dirty="0">
            <a:latin typeface="標楷體" pitchFamily="65" charset="-120"/>
            <a:ea typeface="標楷體" pitchFamily="65" charset="-120"/>
          </a:endParaRPr>
        </a:p>
      </dgm:t>
    </dgm:pt>
    <dgm:pt modelId="{91FEAEE0-AE3D-4294-BFFC-D2B1DE50D374}" type="parTrans" cxnId="{C268CC56-4C45-4A6C-A13A-16C83797A349}">
      <dgm:prSet/>
      <dgm:spPr/>
      <dgm:t>
        <a:bodyPr/>
        <a:lstStyle/>
        <a:p>
          <a:endParaRPr lang="zh-TW" altLang="en-US" b="1">
            <a:latin typeface="標楷體" pitchFamily="65" charset="-120"/>
            <a:ea typeface="標楷體" pitchFamily="65" charset="-120"/>
          </a:endParaRPr>
        </a:p>
      </dgm:t>
    </dgm:pt>
    <dgm:pt modelId="{F945B21F-3383-486C-A2EC-8C690ED53FA0}" type="sibTrans" cxnId="{C268CC56-4C45-4A6C-A13A-16C83797A349}">
      <dgm:prSet/>
      <dgm:spPr/>
      <dgm:t>
        <a:bodyPr/>
        <a:lstStyle/>
        <a:p>
          <a:endParaRPr lang="zh-TW" altLang="en-US"/>
        </a:p>
      </dgm:t>
    </dgm:pt>
    <dgm:pt modelId="{48D2B780-2804-46D4-B4BB-55ED612A6A33}">
      <dgm:prSet phldrT="[文字]" custT="1"/>
      <dgm:spPr/>
      <dgm:t>
        <a:bodyPr/>
        <a:lstStyle/>
        <a:p>
          <a:r>
            <a:rPr lang="zh-TW" altLang="en-US" sz="2800" b="1" dirty="0" smtClean="0">
              <a:latin typeface="標楷體" pitchFamily="65" charset="-120"/>
              <a:ea typeface="標楷體" pitchFamily="65" charset="-120"/>
            </a:rPr>
            <a:t>情緒的定義</a:t>
          </a:r>
          <a:endParaRPr lang="zh-TW" altLang="en-US" sz="2800" b="1" dirty="0">
            <a:latin typeface="標楷體" pitchFamily="65" charset="-120"/>
            <a:ea typeface="標楷體" pitchFamily="65" charset="-120"/>
          </a:endParaRPr>
        </a:p>
      </dgm:t>
    </dgm:pt>
    <dgm:pt modelId="{3E7779BE-477F-4ABA-BB56-5162FC5199E0}" type="parTrans" cxnId="{56841560-63AD-41C4-8C57-7A50E3A2FAA7}">
      <dgm:prSet/>
      <dgm:spPr/>
      <dgm:t>
        <a:bodyPr/>
        <a:lstStyle/>
        <a:p>
          <a:endParaRPr lang="zh-TW" altLang="en-US"/>
        </a:p>
      </dgm:t>
    </dgm:pt>
    <dgm:pt modelId="{610F5F0B-E4AC-4279-AF85-F4938A8018B3}" type="sibTrans" cxnId="{56841560-63AD-41C4-8C57-7A50E3A2FAA7}">
      <dgm:prSet/>
      <dgm:spPr/>
      <dgm:t>
        <a:bodyPr/>
        <a:lstStyle/>
        <a:p>
          <a:endParaRPr lang="zh-TW" altLang="en-US"/>
        </a:p>
      </dgm:t>
    </dgm:pt>
    <dgm:pt modelId="{CBF20E0F-910A-44D3-8038-1EB42DAE5230}">
      <dgm:prSet phldrT="[文字]" custT="1"/>
      <dgm:spPr/>
      <dgm:t>
        <a:bodyPr/>
        <a:lstStyle/>
        <a:p>
          <a:r>
            <a:rPr lang="zh-TW" altLang="en-US" sz="2800" b="1" dirty="0" smtClean="0">
              <a:latin typeface="標楷體" pitchFamily="65" charset="-120"/>
              <a:ea typeface="標楷體" pitchFamily="65" charset="-120"/>
            </a:rPr>
            <a:t>處理方式</a:t>
          </a:r>
          <a:endParaRPr lang="zh-TW" altLang="en-US" sz="2800" b="1" dirty="0">
            <a:latin typeface="標楷體" pitchFamily="65" charset="-120"/>
            <a:ea typeface="標楷體" pitchFamily="65" charset="-120"/>
          </a:endParaRPr>
        </a:p>
      </dgm:t>
    </dgm:pt>
    <dgm:pt modelId="{8BE68A8C-9F2C-47F9-9D88-7D29549E0BF7}" type="parTrans" cxnId="{7CCFFB6A-6221-4DCF-A8AA-8418A6F050E0}">
      <dgm:prSet/>
      <dgm:spPr/>
      <dgm:t>
        <a:bodyPr/>
        <a:lstStyle/>
        <a:p>
          <a:endParaRPr lang="zh-TW" altLang="en-US"/>
        </a:p>
      </dgm:t>
    </dgm:pt>
    <dgm:pt modelId="{5C169945-8BBF-46AA-B263-BF29B0A4F11A}" type="sibTrans" cxnId="{7CCFFB6A-6221-4DCF-A8AA-8418A6F050E0}">
      <dgm:prSet/>
      <dgm:spPr/>
      <dgm:t>
        <a:bodyPr/>
        <a:lstStyle/>
        <a:p>
          <a:endParaRPr lang="zh-TW" altLang="en-US"/>
        </a:p>
      </dgm:t>
    </dgm:pt>
    <dgm:pt modelId="{B06764C5-5CF8-4633-821A-F6342E0EA917}">
      <dgm:prSet phldrT="[文字]" custT="1"/>
      <dgm:spPr/>
      <dgm:t>
        <a:bodyPr/>
        <a:lstStyle/>
        <a:p>
          <a:r>
            <a:rPr lang="zh-TW" altLang="en-US" sz="2000" b="1" dirty="0" smtClean="0">
              <a:latin typeface="標楷體" pitchFamily="65" charset="-120"/>
              <a:ea typeface="標楷體" pitchFamily="65" charset="-120"/>
            </a:rPr>
            <a:t>何處</a:t>
          </a:r>
          <a:r>
            <a:rPr lang="en-US" altLang="zh-TW" sz="2000" b="1" dirty="0" smtClean="0">
              <a:latin typeface="標楷體" pitchFamily="65" charset="-120"/>
              <a:ea typeface="標楷體" pitchFamily="65" charset="-120"/>
            </a:rPr>
            <a:t>?</a:t>
          </a:r>
          <a:endParaRPr lang="zh-TW" altLang="en-US" sz="2000" b="1" dirty="0">
            <a:latin typeface="標楷體" pitchFamily="65" charset="-120"/>
            <a:ea typeface="標楷體" pitchFamily="65" charset="-120"/>
          </a:endParaRPr>
        </a:p>
      </dgm:t>
    </dgm:pt>
    <dgm:pt modelId="{9C9373C3-2E26-4102-AC14-C3D3D34CDC29}" type="parTrans" cxnId="{EB94881C-F307-4ACD-94DF-B0F7D6CA5B4B}">
      <dgm:prSet/>
      <dgm:spPr/>
      <dgm:t>
        <a:bodyPr/>
        <a:lstStyle/>
        <a:p>
          <a:endParaRPr lang="zh-TW" altLang="en-US" b="1">
            <a:latin typeface="標楷體" pitchFamily="65" charset="-120"/>
            <a:ea typeface="標楷體" pitchFamily="65" charset="-120"/>
          </a:endParaRPr>
        </a:p>
      </dgm:t>
    </dgm:pt>
    <dgm:pt modelId="{E3BEE103-C57A-4FEB-A83F-8FA2B9E423E3}" type="sibTrans" cxnId="{EB94881C-F307-4ACD-94DF-B0F7D6CA5B4B}">
      <dgm:prSet/>
      <dgm:spPr/>
      <dgm:t>
        <a:bodyPr/>
        <a:lstStyle/>
        <a:p>
          <a:endParaRPr lang="zh-TW" altLang="en-US"/>
        </a:p>
      </dgm:t>
    </dgm:pt>
    <dgm:pt modelId="{C33E64CF-64D5-4C20-8F1E-2E51BE0BF3CC}">
      <dgm:prSet phldrT="[文字]" custT="1"/>
      <dgm:spPr/>
      <dgm:t>
        <a:bodyPr/>
        <a:lstStyle/>
        <a:p>
          <a:r>
            <a:rPr lang="zh-TW" altLang="en-US" sz="2000" b="1" dirty="0" smtClean="0">
              <a:latin typeface="標楷體" pitchFamily="65" charset="-120"/>
              <a:ea typeface="標楷體" pitchFamily="65" charset="-120"/>
            </a:rPr>
            <a:t>自我對話</a:t>
          </a:r>
          <a:endParaRPr lang="zh-TW" altLang="en-US" sz="2000" b="1" dirty="0">
            <a:latin typeface="標楷體" pitchFamily="65" charset="-120"/>
            <a:ea typeface="標楷體" pitchFamily="65" charset="-120"/>
          </a:endParaRPr>
        </a:p>
      </dgm:t>
    </dgm:pt>
    <dgm:pt modelId="{C9582D05-2D80-4778-8E37-DFC2D61FF01C}" type="parTrans" cxnId="{E43636A7-93E4-486B-91E9-0E641436CAD6}">
      <dgm:prSet/>
      <dgm:spPr/>
      <dgm:t>
        <a:bodyPr/>
        <a:lstStyle/>
        <a:p>
          <a:endParaRPr lang="zh-TW" altLang="en-US" b="1">
            <a:latin typeface="標楷體" pitchFamily="65" charset="-120"/>
            <a:ea typeface="標楷體" pitchFamily="65" charset="-120"/>
          </a:endParaRPr>
        </a:p>
      </dgm:t>
    </dgm:pt>
    <dgm:pt modelId="{3B65A680-4238-495B-A8BD-61D043D155B7}" type="sibTrans" cxnId="{E43636A7-93E4-486B-91E9-0E641436CAD6}">
      <dgm:prSet/>
      <dgm:spPr/>
      <dgm:t>
        <a:bodyPr/>
        <a:lstStyle/>
        <a:p>
          <a:endParaRPr lang="zh-TW" altLang="en-US"/>
        </a:p>
      </dgm:t>
    </dgm:pt>
    <dgm:pt modelId="{E685D4D9-AF3F-42D9-A5C1-A56C85B129E1}">
      <dgm:prSet phldrT="[文字]" custT="1"/>
      <dgm:spPr/>
      <dgm:t>
        <a:bodyPr/>
        <a:lstStyle/>
        <a:p>
          <a:r>
            <a:rPr lang="zh-TW" altLang="en-US" sz="2000" b="1" dirty="0" smtClean="0">
              <a:latin typeface="標楷體" pitchFamily="65" charset="-120"/>
              <a:ea typeface="標楷體" pitchFamily="65" charset="-120"/>
            </a:rPr>
            <a:t>自我管理情緒</a:t>
          </a:r>
          <a:endParaRPr lang="zh-TW" altLang="en-US" sz="2000" b="1" dirty="0">
            <a:latin typeface="標楷體" pitchFamily="65" charset="-120"/>
            <a:ea typeface="標楷體" pitchFamily="65" charset="-120"/>
          </a:endParaRPr>
        </a:p>
      </dgm:t>
    </dgm:pt>
    <dgm:pt modelId="{A4A8C926-C950-4D5D-B3EF-629E2C56D80D}" type="parTrans" cxnId="{F8E18877-4BE4-407F-8BFE-F22A37CAC9D0}">
      <dgm:prSet/>
      <dgm:spPr/>
      <dgm:t>
        <a:bodyPr/>
        <a:lstStyle/>
        <a:p>
          <a:endParaRPr lang="zh-TW" altLang="en-US" b="1">
            <a:latin typeface="標楷體" pitchFamily="65" charset="-120"/>
            <a:ea typeface="標楷體" pitchFamily="65" charset="-120"/>
          </a:endParaRPr>
        </a:p>
      </dgm:t>
    </dgm:pt>
    <dgm:pt modelId="{4F214653-A00C-4477-B1E4-4B30DFF080DC}" type="sibTrans" cxnId="{F8E18877-4BE4-407F-8BFE-F22A37CAC9D0}">
      <dgm:prSet/>
      <dgm:spPr/>
      <dgm:t>
        <a:bodyPr/>
        <a:lstStyle/>
        <a:p>
          <a:endParaRPr lang="zh-TW" altLang="en-US"/>
        </a:p>
      </dgm:t>
    </dgm:pt>
    <dgm:pt modelId="{264ECEE7-6B64-4666-97A2-05F4A4004A7B}">
      <dgm:prSet phldrT="[文字]" custT="1"/>
      <dgm:spPr/>
      <dgm:t>
        <a:bodyPr/>
        <a:lstStyle/>
        <a:p>
          <a:endParaRPr lang="en-US" altLang="zh-TW" sz="2800" b="1" dirty="0" smtClean="0">
            <a:latin typeface="標楷體" pitchFamily="65" charset="-120"/>
            <a:ea typeface="標楷體" pitchFamily="65" charset="-120"/>
          </a:endParaRPr>
        </a:p>
        <a:p>
          <a:endParaRPr lang="en-US" altLang="zh-TW" sz="200" b="1" dirty="0" smtClean="0">
            <a:latin typeface="標楷體" pitchFamily="65" charset="-120"/>
            <a:ea typeface="標楷體" pitchFamily="65" charset="-120"/>
          </a:endParaRPr>
        </a:p>
        <a:p>
          <a:r>
            <a:rPr lang="zh-TW" altLang="en-US" sz="2800" b="1" dirty="0" smtClean="0">
              <a:latin typeface="標楷體" pitchFamily="65" charset="-120"/>
              <a:ea typeface="標楷體" pitchFamily="65" charset="-120"/>
            </a:rPr>
            <a:t>是否要表達情緒</a:t>
          </a:r>
          <a:endParaRPr lang="zh-TW" altLang="en-US" sz="2800" b="1" dirty="0">
            <a:latin typeface="標楷體" pitchFamily="65" charset="-120"/>
            <a:ea typeface="標楷體" pitchFamily="65" charset="-120"/>
          </a:endParaRPr>
        </a:p>
      </dgm:t>
    </dgm:pt>
    <dgm:pt modelId="{D25F4B85-95E9-43EF-9C2B-DA20D6A3CE7C}" type="sibTrans" cxnId="{798A2A74-4267-44B5-ABE9-64A592D2063D}">
      <dgm:prSet/>
      <dgm:spPr/>
      <dgm:t>
        <a:bodyPr/>
        <a:lstStyle/>
        <a:p>
          <a:endParaRPr lang="zh-TW" altLang="en-US"/>
        </a:p>
      </dgm:t>
    </dgm:pt>
    <dgm:pt modelId="{83CC030A-4FFE-4E31-9C9E-043775E962B4}" type="parTrans" cxnId="{798A2A74-4267-44B5-ABE9-64A592D2063D}">
      <dgm:prSet/>
      <dgm:spPr/>
      <dgm:t>
        <a:bodyPr/>
        <a:lstStyle/>
        <a:p>
          <a:endParaRPr lang="zh-TW" altLang="en-US"/>
        </a:p>
      </dgm:t>
    </dgm:pt>
    <dgm:pt modelId="{13E9C7A7-C927-40AA-ABD3-9A41E1F063D4}" type="pres">
      <dgm:prSet presAssocID="{4260E7A5-C31D-4BB7-A1E7-E6AC405EAB1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A7F3E9B-EA5E-4892-887F-54E6A680EC6D}" type="pres">
      <dgm:prSet presAssocID="{4260E7A5-C31D-4BB7-A1E7-E6AC405EAB14}" presName="hierFlow" presStyleCnt="0"/>
      <dgm:spPr/>
    </dgm:pt>
    <dgm:pt modelId="{65771714-B6E6-43B9-9F74-4B35087AEFDA}" type="pres">
      <dgm:prSet presAssocID="{4260E7A5-C31D-4BB7-A1E7-E6AC405EAB14}" presName="firstBuf" presStyleCnt="0"/>
      <dgm:spPr/>
    </dgm:pt>
    <dgm:pt modelId="{9C8333D0-DC61-4892-B96F-9C707171F672}" type="pres">
      <dgm:prSet presAssocID="{4260E7A5-C31D-4BB7-A1E7-E6AC405EAB1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D257950C-52F5-4161-9303-CD2DBC9CBD62}" type="pres">
      <dgm:prSet presAssocID="{66937C18-4C1E-4277-980B-29FE5BADFDA8}" presName="Name17" presStyleCnt="0"/>
      <dgm:spPr/>
    </dgm:pt>
    <dgm:pt modelId="{30603865-AF73-4833-84C5-18E44F0B8574}" type="pres">
      <dgm:prSet presAssocID="{66937C18-4C1E-4277-980B-29FE5BADFDA8}" presName="level1Shape" presStyleLbl="node0" presStyleIdx="0" presStyleCnt="1" custScaleX="173751" custScaleY="234621">
        <dgm:presLayoutVars>
          <dgm:chPref val="3"/>
        </dgm:presLayoutVars>
      </dgm:prSet>
      <dgm:spPr/>
    </dgm:pt>
    <dgm:pt modelId="{679E30EA-3A42-49B0-9265-7C1DC5E1DB77}" type="pres">
      <dgm:prSet presAssocID="{66937C18-4C1E-4277-980B-29FE5BADFDA8}" presName="hierChild2" presStyleCnt="0"/>
      <dgm:spPr/>
    </dgm:pt>
    <dgm:pt modelId="{342FCB65-2A1F-41DA-9D43-4892B44E72EF}" type="pres">
      <dgm:prSet presAssocID="{DD6564A3-2961-46A4-A95D-441579E0D47C}" presName="Name25" presStyleLbl="parChTrans1D2" presStyleIdx="0" presStyleCnt="2"/>
      <dgm:spPr/>
    </dgm:pt>
    <dgm:pt modelId="{0DD47CA9-7B8A-462E-9752-2D88C17C37B1}" type="pres">
      <dgm:prSet presAssocID="{DD6564A3-2961-46A4-A95D-441579E0D47C}" presName="connTx" presStyleLbl="parChTrans1D2" presStyleIdx="0" presStyleCnt="2"/>
      <dgm:spPr/>
    </dgm:pt>
    <dgm:pt modelId="{39D521C1-1E72-4C6F-B60E-C4445DF3D4E1}" type="pres">
      <dgm:prSet presAssocID="{6187591A-1365-4F09-8725-5CD08CA3E6D0}" presName="Name30" presStyleCnt="0"/>
      <dgm:spPr/>
    </dgm:pt>
    <dgm:pt modelId="{122B31C5-D508-4A12-8EC4-3DB8F5047518}" type="pres">
      <dgm:prSet presAssocID="{6187591A-1365-4F09-8725-5CD08CA3E6D0}" presName="level2Shape" presStyleLbl="node2" presStyleIdx="0" presStyleCnt="2" custScaleX="150291" custScaleY="150291" custLinFactNeighborX="-3128" custLinFactNeighborY="61503"/>
      <dgm:spPr/>
    </dgm:pt>
    <dgm:pt modelId="{753B57EC-51D4-40DC-909D-1EFA65642442}" type="pres">
      <dgm:prSet presAssocID="{6187591A-1365-4F09-8725-5CD08CA3E6D0}" presName="hierChild3" presStyleCnt="0"/>
      <dgm:spPr/>
    </dgm:pt>
    <dgm:pt modelId="{77A04A3C-8022-4DB1-BB22-1A52A251E16F}" type="pres">
      <dgm:prSet presAssocID="{F73A2E93-444B-4292-8462-6A64CE44DA6B}" presName="Name25" presStyleLbl="parChTrans1D3" presStyleIdx="0" presStyleCnt="6"/>
      <dgm:spPr/>
    </dgm:pt>
    <dgm:pt modelId="{E4D3987A-E17F-4650-8CE9-C3E53F790A05}" type="pres">
      <dgm:prSet presAssocID="{F73A2E93-444B-4292-8462-6A64CE44DA6B}" presName="connTx" presStyleLbl="parChTrans1D3" presStyleIdx="0" presStyleCnt="6"/>
      <dgm:spPr/>
    </dgm:pt>
    <dgm:pt modelId="{E66BD7C4-C725-4FBB-855A-866FFC67912F}" type="pres">
      <dgm:prSet presAssocID="{AA76C7AB-6AEF-4B5F-A6FF-C58C0D45D55D}" presName="Name30" presStyleCnt="0"/>
      <dgm:spPr/>
    </dgm:pt>
    <dgm:pt modelId="{79DC8505-07A3-4DB3-89CB-96F6CB7DF79C}" type="pres">
      <dgm:prSet presAssocID="{AA76C7AB-6AEF-4B5F-A6FF-C58C0D45D55D}" presName="level2Shape" presStyleLbl="node3" presStyleIdx="0" presStyleCnt="6" custScaleX="322798" custLinFactNeighborX="42813"/>
      <dgm:spPr/>
      <dgm:t>
        <a:bodyPr/>
        <a:lstStyle/>
        <a:p>
          <a:endParaRPr lang="zh-TW" altLang="en-US"/>
        </a:p>
      </dgm:t>
    </dgm:pt>
    <dgm:pt modelId="{828FBE88-676B-40A6-A70C-53D5BF86BDF0}" type="pres">
      <dgm:prSet presAssocID="{AA76C7AB-6AEF-4B5F-A6FF-C58C0D45D55D}" presName="hierChild3" presStyleCnt="0"/>
      <dgm:spPr/>
    </dgm:pt>
    <dgm:pt modelId="{E9D9DC64-39BE-4BA4-99B8-17733021A05C}" type="pres">
      <dgm:prSet presAssocID="{94211641-9C45-4822-8C26-4AF4A7F20305}" presName="Name25" presStyleLbl="parChTrans1D3" presStyleIdx="1" presStyleCnt="6"/>
      <dgm:spPr/>
    </dgm:pt>
    <dgm:pt modelId="{E27E3051-FF7C-4FD3-96C3-7FCD8DE4981D}" type="pres">
      <dgm:prSet presAssocID="{94211641-9C45-4822-8C26-4AF4A7F20305}" presName="connTx" presStyleLbl="parChTrans1D3" presStyleIdx="1" presStyleCnt="6"/>
      <dgm:spPr/>
    </dgm:pt>
    <dgm:pt modelId="{9B1235BD-66F5-4C9B-AC04-624863790594}" type="pres">
      <dgm:prSet presAssocID="{F7343977-9322-4692-86A9-DABF94FDDE74}" presName="Name30" presStyleCnt="0"/>
      <dgm:spPr/>
    </dgm:pt>
    <dgm:pt modelId="{20897C7E-9B6F-4220-A3AD-D83102229C8E}" type="pres">
      <dgm:prSet presAssocID="{F7343977-9322-4692-86A9-DABF94FDDE74}" presName="level2Shape" presStyleLbl="node3" presStyleIdx="1" presStyleCnt="6" custScaleX="322798" custLinFactNeighborX="42813"/>
      <dgm:spPr/>
    </dgm:pt>
    <dgm:pt modelId="{DDB2A396-AD7E-4D11-8F41-F3A67B42048A}" type="pres">
      <dgm:prSet presAssocID="{F7343977-9322-4692-86A9-DABF94FDDE74}" presName="hierChild3" presStyleCnt="0"/>
      <dgm:spPr/>
    </dgm:pt>
    <dgm:pt modelId="{B572F7A1-3BC4-41F8-B9F7-1E86A0772993}" type="pres">
      <dgm:prSet presAssocID="{9C9373C3-2E26-4102-AC14-C3D3D34CDC29}" presName="Name25" presStyleLbl="parChTrans1D3" presStyleIdx="2" presStyleCnt="6"/>
      <dgm:spPr/>
    </dgm:pt>
    <dgm:pt modelId="{B9EC736F-63E1-47C7-AEE8-EAE1C9907DE0}" type="pres">
      <dgm:prSet presAssocID="{9C9373C3-2E26-4102-AC14-C3D3D34CDC29}" presName="connTx" presStyleLbl="parChTrans1D3" presStyleIdx="2" presStyleCnt="6"/>
      <dgm:spPr/>
    </dgm:pt>
    <dgm:pt modelId="{AFA12934-E2DA-432E-A5D4-DA60C3FA20AC}" type="pres">
      <dgm:prSet presAssocID="{B06764C5-5CF8-4633-821A-F6342E0EA917}" presName="Name30" presStyleCnt="0"/>
      <dgm:spPr/>
    </dgm:pt>
    <dgm:pt modelId="{57685C32-9598-41A9-9E49-E6C0415F82B7}" type="pres">
      <dgm:prSet presAssocID="{B06764C5-5CF8-4633-821A-F6342E0EA917}" presName="level2Shape" presStyleLbl="node3" presStyleIdx="2" presStyleCnt="6" custScaleX="322798" custLinFactNeighborX="42813"/>
      <dgm:spPr/>
    </dgm:pt>
    <dgm:pt modelId="{D01E1D4F-3D91-4267-8176-870BDD7837FC}" type="pres">
      <dgm:prSet presAssocID="{B06764C5-5CF8-4633-821A-F6342E0EA917}" presName="hierChild3" presStyleCnt="0"/>
      <dgm:spPr/>
    </dgm:pt>
    <dgm:pt modelId="{88D52F5E-65F6-47DA-B858-2B055CE15C47}" type="pres">
      <dgm:prSet presAssocID="{F8DA2D3A-691E-4B69-A8AA-4C93B585B05D}" presName="Name25" presStyleLbl="parChTrans1D2" presStyleIdx="1" presStyleCnt="2"/>
      <dgm:spPr/>
    </dgm:pt>
    <dgm:pt modelId="{230F9DEE-8F1A-4FE6-90CE-4BF070B34B91}" type="pres">
      <dgm:prSet presAssocID="{F8DA2D3A-691E-4B69-A8AA-4C93B585B05D}" presName="connTx" presStyleLbl="parChTrans1D2" presStyleIdx="1" presStyleCnt="2"/>
      <dgm:spPr/>
    </dgm:pt>
    <dgm:pt modelId="{6213B0F4-C042-4F92-B0E3-723E05B65621}" type="pres">
      <dgm:prSet presAssocID="{334BCB27-29CA-470F-954C-F54851390E08}" presName="Name30" presStyleCnt="0"/>
      <dgm:spPr/>
    </dgm:pt>
    <dgm:pt modelId="{4762EE93-D77F-4033-9D3E-7F2A2C48396F}" type="pres">
      <dgm:prSet presAssocID="{334BCB27-29CA-470F-954C-F54851390E08}" presName="level2Shape" presStyleLbl="node2" presStyleIdx="1" presStyleCnt="2" custScaleX="150291" custScaleY="150291" custLinFactNeighborX="-3128" custLinFactNeighborY="-84331"/>
      <dgm:spPr/>
    </dgm:pt>
    <dgm:pt modelId="{84B085C5-F31A-4FC6-BF0F-2D060F5E7DE8}" type="pres">
      <dgm:prSet presAssocID="{334BCB27-29CA-470F-954C-F54851390E08}" presName="hierChild3" presStyleCnt="0"/>
      <dgm:spPr/>
    </dgm:pt>
    <dgm:pt modelId="{30C2274A-85CE-4DF6-B4E8-2281C0C7C6B1}" type="pres">
      <dgm:prSet presAssocID="{91FEAEE0-AE3D-4294-BFFC-D2B1DE50D374}" presName="Name25" presStyleLbl="parChTrans1D3" presStyleIdx="3" presStyleCnt="6"/>
      <dgm:spPr/>
    </dgm:pt>
    <dgm:pt modelId="{0662EE4E-DA42-4589-8190-D18250F05D7C}" type="pres">
      <dgm:prSet presAssocID="{91FEAEE0-AE3D-4294-BFFC-D2B1DE50D374}" presName="connTx" presStyleLbl="parChTrans1D3" presStyleIdx="3" presStyleCnt="6"/>
      <dgm:spPr/>
    </dgm:pt>
    <dgm:pt modelId="{89A79EA9-7057-4725-B9CA-CD7A4DB75AA0}" type="pres">
      <dgm:prSet presAssocID="{1743D96E-23D5-4ED6-BBE6-75B6BBEC3EC4}" presName="Name30" presStyleCnt="0"/>
      <dgm:spPr/>
    </dgm:pt>
    <dgm:pt modelId="{A66E3059-8AA2-424C-89B5-D2122D49DA5B}" type="pres">
      <dgm:prSet presAssocID="{1743D96E-23D5-4ED6-BBE6-75B6BBEC3EC4}" presName="level2Shape" presStyleLbl="node3" presStyleIdx="3" presStyleCnt="6" custScaleX="322798" custLinFactNeighborX="42813"/>
      <dgm:spPr/>
    </dgm:pt>
    <dgm:pt modelId="{8FC64ED8-0D00-4186-A021-06F88F86D772}" type="pres">
      <dgm:prSet presAssocID="{1743D96E-23D5-4ED6-BBE6-75B6BBEC3EC4}" presName="hierChild3" presStyleCnt="0"/>
      <dgm:spPr/>
    </dgm:pt>
    <dgm:pt modelId="{07FFE0A1-2CA8-4758-94AF-7832E8071553}" type="pres">
      <dgm:prSet presAssocID="{C9582D05-2D80-4778-8E37-DFC2D61FF01C}" presName="Name25" presStyleLbl="parChTrans1D3" presStyleIdx="4" presStyleCnt="6"/>
      <dgm:spPr/>
    </dgm:pt>
    <dgm:pt modelId="{3D7D7F4C-4601-4AC8-BA72-F54609F4AD5B}" type="pres">
      <dgm:prSet presAssocID="{C9582D05-2D80-4778-8E37-DFC2D61FF01C}" presName="connTx" presStyleLbl="parChTrans1D3" presStyleIdx="4" presStyleCnt="6"/>
      <dgm:spPr/>
    </dgm:pt>
    <dgm:pt modelId="{25D1756E-ECB9-49BC-92DE-F45879B37589}" type="pres">
      <dgm:prSet presAssocID="{C33E64CF-64D5-4C20-8F1E-2E51BE0BF3CC}" presName="Name30" presStyleCnt="0"/>
      <dgm:spPr/>
    </dgm:pt>
    <dgm:pt modelId="{33BFFD38-BB40-41AB-9229-85489303F44F}" type="pres">
      <dgm:prSet presAssocID="{C33E64CF-64D5-4C20-8F1E-2E51BE0BF3CC}" presName="level2Shape" presStyleLbl="node3" presStyleIdx="4" presStyleCnt="6" custScaleX="322798" custLinFactNeighborX="42813"/>
      <dgm:spPr/>
    </dgm:pt>
    <dgm:pt modelId="{2D2A9A5A-D3BD-49C3-B96E-EC88D2086408}" type="pres">
      <dgm:prSet presAssocID="{C33E64CF-64D5-4C20-8F1E-2E51BE0BF3CC}" presName="hierChild3" presStyleCnt="0"/>
      <dgm:spPr/>
    </dgm:pt>
    <dgm:pt modelId="{B499E7CB-9A3F-4DF1-9C2F-FADF56EBF810}" type="pres">
      <dgm:prSet presAssocID="{A4A8C926-C950-4D5D-B3EF-629E2C56D80D}" presName="Name25" presStyleLbl="parChTrans1D3" presStyleIdx="5" presStyleCnt="6"/>
      <dgm:spPr/>
    </dgm:pt>
    <dgm:pt modelId="{91F8DFC0-927F-4704-BE0D-A3D344B92E12}" type="pres">
      <dgm:prSet presAssocID="{A4A8C926-C950-4D5D-B3EF-629E2C56D80D}" presName="connTx" presStyleLbl="parChTrans1D3" presStyleIdx="5" presStyleCnt="6"/>
      <dgm:spPr/>
    </dgm:pt>
    <dgm:pt modelId="{CB295CA5-C99E-43A7-ABCC-B0FFE5B09638}" type="pres">
      <dgm:prSet presAssocID="{E685D4D9-AF3F-42D9-A5C1-A56C85B129E1}" presName="Name30" presStyleCnt="0"/>
      <dgm:spPr/>
    </dgm:pt>
    <dgm:pt modelId="{B27FB3EB-B69A-4A7A-BFE3-3C1576185E44}" type="pres">
      <dgm:prSet presAssocID="{E685D4D9-AF3F-42D9-A5C1-A56C85B129E1}" presName="level2Shape" presStyleLbl="node3" presStyleIdx="5" presStyleCnt="6" custScaleX="322798" custLinFactNeighborX="42813"/>
      <dgm:spPr/>
    </dgm:pt>
    <dgm:pt modelId="{110D25B6-4186-4A4C-B307-C80661DA1A9C}" type="pres">
      <dgm:prSet presAssocID="{E685D4D9-AF3F-42D9-A5C1-A56C85B129E1}" presName="hierChild3" presStyleCnt="0"/>
      <dgm:spPr/>
    </dgm:pt>
    <dgm:pt modelId="{F5BFE6B7-454F-4A2C-88C1-8B3ADEB31B3D}" type="pres">
      <dgm:prSet presAssocID="{4260E7A5-C31D-4BB7-A1E7-E6AC405EAB14}" presName="bgShapesFlow" presStyleCnt="0"/>
      <dgm:spPr/>
    </dgm:pt>
    <dgm:pt modelId="{D9575589-AC2B-462A-AE97-ECD8839C184A}" type="pres">
      <dgm:prSet presAssocID="{48D2B780-2804-46D4-B4BB-55ED612A6A33}" presName="rectComp" presStyleCnt="0"/>
      <dgm:spPr/>
    </dgm:pt>
    <dgm:pt modelId="{9274C079-DDF5-403C-A220-D78A0B392C30}" type="pres">
      <dgm:prSet presAssocID="{48D2B780-2804-46D4-B4BB-55ED612A6A33}" presName="bgRect" presStyleLbl="bgShp" presStyleIdx="0" presStyleCnt="3" custScaleX="127643" custLinFactNeighborX="15122" custLinFactNeighborY="-959"/>
      <dgm:spPr/>
    </dgm:pt>
    <dgm:pt modelId="{4E37A639-C1BA-4EFE-BABF-71DB425E8D61}" type="pres">
      <dgm:prSet presAssocID="{48D2B780-2804-46D4-B4BB-55ED612A6A33}" presName="bgRectTx" presStyleLbl="bgShp" presStyleIdx="0" presStyleCnt="3">
        <dgm:presLayoutVars>
          <dgm:bulletEnabled val="1"/>
        </dgm:presLayoutVars>
      </dgm:prSet>
      <dgm:spPr/>
    </dgm:pt>
    <dgm:pt modelId="{91DA0464-227C-4CE8-9C97-E08B86AB2180}" type="pres">
      <dgm:prSet presAssocID="{48D2B780-2804-46D4-B4BB-55ED612A6A33}" presName="spComp" presStyleCnt="0"/>
      <dgm:spPr/>
    </dgm:pt>
    <dgm:pt modelId="{D663403C-E62F-4050-8641-B912AD5860EF}" type="pres">
      <dgm:prSet presAssocID="{48D2B780-2804-46D4-B4BB-55ED612A6A33}" presName="hSp" presStyleCnt="0"/>
      <dgm:spPr/>
    </dgm:pt>
    <dgm:pt modelId="{FA7C153B-1C70-4470-8C2D-DF2F3F696462}" type="pres">
      <dgm:prSet presAssocID="{264ECEE7-6B64-4666-97A2-05F4A4004A7B}" presName="rectComp" presStyleCnt="0"/>
      <dgm:spPr/>
    </dgm:pt>
    <dgm:pt modelId="{50FAF3C3-3571-4F67-B6C2-3715B6B0E166}" type="pres">
      <dgm:prSet presAssocID="{264ECEE7-6B64-4666-97A2-05F4A4004A7B}" presName="bgRect" presStyleLbl="bgShp" presStyleIdx="1" presStyleCnt="3" custScaleX="120757" custScaleY="100000" custLinFactNeighborX="45973"/>
      <dgm:spPr/>
      <dgm:t>
        <a:bodyPr/>
        <a:lstStyle/>
        <a:p>
          <a:endParaRPr lang="zh-TW" altLang="en-US"/>
        </a:p>
      </dgm:t>
    </dgm:pt>
    <dgm:pt modelId="{E2421D80-8F33-4D43-A11E-263B6DC5C2E4}" type="pres">
      <dgm:prSet presAssocID="{264ECEE7-6B64-4666-97A2-05F4A4004A7B}" presName="bgRectTx" presStyleLbl="bgShp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A93D26-95C0-451C-A43B-D8016801C685}" type="pres">
      <dgm:prSet presAssocID="{264ECEE7-6B64-4666-97A2-05F4A4004A7B}" presName="spComp" presStyleCnt="0"/>
      <dgm:spPr/>
    </dgm:pt>
    <dgm:pt modelId="{03C1B7A5-E46C-4AAC-B4D7-E24684FE29DA}" type="pres">
      <dgm:prSet presAssocID="{264ECEE7-6B64-4666-97A2-05F4A4004A7B}" presName="hSp" presStyleCnt="0"/>
      <dgm:spPr/>
    </dgm:pt>
    <dgm:pt modelId="{E7EA485C-F748-4AF8-B040-4031A27B69F3}" type="pres">
      <dgm:prSet presAssocID="{CBF20E0F-910A-44D3-8038-1EB42DAE5230}" presName="rectComp" presStyleCnt="0"/>
      <dgm:spPr/>
    </dgm:pt>
    <dgm:pt modelId="{77C4DE8A-A633-4ED2-BACC-3B3869851D7C}" type="pres">
      <dgm:prSet presAssocID="{CBF20E0F-910A-44D3-8038-1EB42DAE5230}" presName="bgRect" presStyleLbl="bgShp" presStyleIdx="2" presStyleCnt="3" custScaleX="246196" custLinFactX="13044" custLinFactNeighborX="100000"/>
      <dgm:spPr/>
      <dgm:t>
        <a:bodyPr/>
        <a:lstStyle/>
        <a:p>
          <a:endParaRPr lang="zh-TW" altLang="en-US"/>
        </a:p>
      </dgm:t>
    </dgm:pt>
    <dgm:pt modelId="{02653468-76E8-4EEB-B1DC-F3F8BD354BCD}" type="pres">
      <dgm:prSet presAssocID="{CBF20E0F-910A-44D3-8038-1EB42DAE5230}" presName="bgRectTx" presStyleLbl="bgShp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472EC55-9B89-48E5-BEC4-9BCCE1A618D5}" srcId="{4260E7A5-C31D-4BB7-A1E7-E6AC405EAB14}" destId="{66937C18-4C1E-4277-980B-29FE5BADFDA8}" srcOrd="0" destOrd="0" parTransId="{8C2B97D9-9FC6-4225-8F27-17B5F46BCE89}" sibTransId="{47271583-849F-46D7-A2CE-500A62BB4B42}"/>
    <dgm:cxn modelId="{68E4A68C-8783-470C-9A6D-B12E45615710}" type="presOf" srcId="{F73A2E93-444B-4292-8462-6A64CE44DA6B}" destId="{77A04A3C-8022-4DB1-BB22-1A52A251E16F}" srcOrd="0" destOrd="0" presId="urn:microsoft.com/office/officeart/2005/8/layout/hierarchy5"/>
    <dgm:cxn modelId="{29A7DED5-3860-47FF-9EDB-34D9C159A5EE}" type="presOf" srcId="{91FEAEE0-AE3D-4294-BFFC-D2B1DE50D374}" destId="{0662EE4E-DA42-4589-8190-D18250F05D7C}" srcOrd="1" destOrd="0" presId="urn:microsoft.com/office/officeart/2005/8/layout/hierarchy5"/>
    <dgm:cxn modelId="{A1124EF7-6939-470D-9C79-3426CA4A6295}" type="presOf" srcId="{C9582D05-2D80-4778-8E37-DFC2D61FF01C}" destId="{3D7D7F4C-4601-4AC8-BA72-F54609F4AD5B}" srcOrd="1" destOrd="0" presId="urn:microsoft.com/office/officeart/2005/8/layout/hierarchy5"/>
    <dgm:cxn modelId="{798A2A74-4267-44B5-ABE9-64A592D2063D}" srcId="{4260E7A5-C31D-4BB7-A1E7-E6AC405EAB14}" destId="{264ECEE7-6B64-4666-97A2-05F4A4004A7B}" srcOrd="2" destOrd="0" parTransId="{83CC030A-4FFE-4E31-9C9E-043775E962B4}" sibTransId="{D25F4B85-95E9-43EF-9C2B-DA20D6A3CE7C}"/>
    <dgm:cxn modelId="{6324070B-C2C2-434C-AC56-ECFD5FCF0552}" type="presOf" srcId="{264ECEE7-6B64-4666-97A2-05F4A4004A7B}" destId="{E2421D80-8F33-4D43-A11E-263B6DC5C2E4}" srcOrd="1" destOrd="0" presId="urn:microsoft.com/office/officeart/2005/8/layout/hierarchy5"/>
    <dgm:cxn modelId="{F51F9BB3-6331-49E8-B4BA-59A9C76FF191}" type="presOf" srcId="{6187591A-1365-4F09-8725-5CD08CA3E6D0}" destId="{122B31C5-D508-4A12-8EC4-3DB8F5047518}" srcOrd="0" destOrd="0" presId="urn:microsoft.com/office/officeart/2005/8/layout/hierarchy5"/>
    <dgm:cxn modelId="{40625A26-D171-4ABD-BD4B-6CC7645B1BA3}" type="presOf" srcId="{F8DA2D3A-691E-4B69-A8AA-4C93B585B05D}" destId="{230F9DEE-8F1A-4FE6-90CE-4BF070B34B91}" srcOrd="1" destOrd="0" presId="urn:microsoft.com/office/officeart/2005/8/layout/hierarchy5"/>
    <dgm:cxn modelId="{A6CCDC63-4682-48A3-B82D-BDB09F4AD4B1}" type="presOf" srcId="{264ECEE7-6B64-4666-97A2-05F4A4004A7B}" destId="{50FAF3C3-3571-4F67-B6C2-3715B6B0E166}" srcOrd="0" destOrd="0" presId="urn:microsoft.com/office/officeart/2005/8/layout/hierarchy5"/>
    <dgm:cxn modelId="{4746AA35-0862-4FA6-A7C1-9546A24659FB}" type="presOf" srcId="{1743D96E-23D5-4ED6-BBE6-75B6BBEC3EC4}" destId="{A66E3059-8AA2-424C-89B5-D2122D49DA5B}" srcOrd="0" destOrd="0" presId="urn:microsoft.com/office/officeart/2005/8/layout/hierarchy5"/>
    <dgm:cxn modelId="{F8E18877-4BE4-407F-8BFE-F22A37CAC9D0}" srcId="{334BCB27-29CA-470F-954C-F54851390E08}" destId="{E685D4D9-AF3F-42D9-A5C1-A56C85B129E1}" srcOrd="2" destOrd="0" parTransId="{A4A8C926-C950-4D5D-B3EF-629E2C56D80D}" sibTransId="{4F214653-A00C-4477-B1E4-4B30DFF080DC}"/>
    <dgm:cxn modelId="{83D8AFE5-8BC8-4B45-83B7-C2A51BC48E11}" type="presOf" srcId="{9C9373C3-2E26-4102-AC14-C3D3D34CDC29}" destId="{B9EC736F-63E1-47C7-AEE8-EAE1C9907DE0}" srcOrd="1" destOrd="0" presId="urn:microsoft.com/office/officeart/2005/8/layout/hierarchy5"/>
    <dgm:cxn modelId="{63403B6C-DF2A-4BBA-B426-356182F7C606}" type="presOf" srcId="{C9582D05-2D80-4778-8E37-DFC2D61FF01C}" destId="{07FFE0A1-2CA8-4758-94AF-7832E8071553}" srcOrd="0" destOrd="0" presId="urn:microsoft.com/office/officeart/2005/8/layout/hierarchy5"/>
    <dgm:cxn modelId="{F2BB7459-EC1C-40BF-9748-3FA9C7D74CBA}" srcId="{6187591A-1365-4F09-8725-5CD08CA3E6D0}" destId="{AA76C7AB-6AEF-4B5F-A6FF-C58C0D45D55D}" srcOrd="0" destOrd="0" parTransId="{F73A2E93-444B-4292-8462-6A64CE44DA6B}" sibTransId="{FF61C553-6390-4E48-91A0-FB437117ED94}"/>
    <dgm:cxn modelId="{0A4B31C8-689C-4D08-BC18-332BBB431E7D}" type="presOf" srcId="{E685D4D9-AF3F-42D9-A5C1-A56C85B129E1}" destId="{B27FB3EB-B69A-4A7A-BFE3-3C1576185E44}" srcOrd="0" destOrd="0" presId="urn:microsoft.com/office/officeart/2005/8/layout/hierarchy5"/>
    <dgm:cxn modelId="{C2AF2388-3F78-48DB-B013-B66C9A9A60AB}" type="presOf" srcId="{48D2B780-2804-46D4-B4BB-55ED612A6A33}" destId="{9274C079-DDF5-403C-A220-D78A0B392C30}" srcOrd="0" destOrd="0" presId="urn:microsoft.com/office/officeart/2005/8/layout/hierarchy5"/>
    <dgm:cxn modelId="{67F4445D-8D09-4C71-ABD4-25F2A3864349}" srcId="{6187591A-1365-4F09-8725-5CD08CA3E6D0}" destId="{F7343977-9322-4692-86A9-DABF94FDDE74}" srcOrd="1" destOrd="0" parTransId="{94211641-9C45-4822-8C26-4AF4A7F20305}" sibTransId="{DEF291CE-C44F-4391-A654-09F906F20E9B}"/>
    <dgm:cxn modelId="{D5D18EFA-DB8A-4CB3-8855-D086B3A2ECCC}" type="presOf" srcId="{94211641-9C45-4822-8C26-4AF4A7F20305}" destId="{E27E3051-FF7C-4FD3-96C3-7FCD8DE4981D}" srcOrd="1" destOrd="0" presId="urn:microsoft.com/office/officeart/2005/8/layout/hierarchy5"/>
    <dgm:cxn modelId="{BDABDAFF-37CE-4369-AA8C-C6804010FA14}" type="presOf" srcId="{DD6564A3-2961-46A4-A95D-441579E0D47C}" destId="{342FCB65-2A1F-41DA-9D43-4892B44E72EF}" srcOrd="0" destOrd="0" presId="urn:microsoft.com/office/officeart/2005/8/layout/hierarchy5"/>
    <dgm:cxn modelId="{7CCFFB6A-6221-4DCF-A8AA-8418A6F050E0}" srcId="{4260E7A5-C31D-4BB7-A1E7-E6AC405EAB14}" destId="{CBF20E0F-910A-44D3-8038-1EB42DAE5230}" srcOrd="3" destOrd="0" parTransId="{8BE68A8C-9F2C-47F9-9D88-7D29549E0BF7}" sibTransId="{5C169945-8BBF-46AA-B263-BF29B0A4F11A}"/>
    <dgm:cxn modelId="{2703A8CD-3A5F-415B-A9D7-62FE11A151D1}" type="presOf" srcId="{F73A2E93-444B-4292-8462-6A64CE44DA6B}" destId="{E4D3987A-E17F-4650-8CE9-C3E53F790A05}" srcOrd="1" destOrd="0" presId="urn:microsoft.com/office/officeart/2005/8/layout/hierarchy5"/>
    <dgm:cxn modelId="{E43636A7-93E4-486B-91E9-0E641436CAD6}" srcId="{334BCB27-29CA-470F-954C-F54851390E08}" destId="{C33E64CF-64D5-4C20-8F1E-2E51BE0BF3CC}" srcOrd="1" destOrd="0" parTransId="{C9582D05-2D80-4778-8E37-DFC2D61FF01C}" sibTransId="{3B65A680-4238-495B-A8BD-61D043D155B7}"/>
    <dgm:cxn modelId="{EB72D506-6445-45B3-97BD-D3B318C69BA2}" srcId="{66937C18-4C1E-4277-980B-29FE5BADFDA8}" destId="{334BCB27-29CA-470F-954C-F54851390E08}" srcOrd="1" destOrd="0" parTransId="{F8DA2D3A-691E-4B69-A8AA-4C93B585B05D}" sibTransId="{574FD59D-1E76-4473-A77E-E8C40EE129D8}"/>
    <dgm:cxn modelId="{6A6A8B9A-F449-4764-9C7A-D711631AAF95}" type="presOf" srcId="{AA76C7AB-6AEF-4B5F-A6FF-C58C0D45D55D}" destId="{79DC8505-07A3-4DB3-89CB-96F6CB7DF79C}" srcOrd="0" destOrd="0" presId="urn:microsoft.com/office/officeart/2005/8/layout/hierarchy5"/>
    <dgm:cxn modelId="{EB94881C-F307-4ACD-94DF-B0F7D6CA5B4B}" srcId="{6187591A-1365-4F09-8725-5CD08CA3E6D0}" destId="{B06764C5-5CF8-4633-821A-F6342E0EA917}" srcOrd="2" destOrd="0" parTransId="{9C9373C3-2E26-4102-AC14-C3D3D34CDC29}" sibTransId="{E3BEE103-C57A-4FEB-A83F-8FA2B9E423E3}"/>
    <dgm:cxn modelId="{F55CA034-23CD-432A-BCFF-9DCA702777DC}" type="presOf" srcId="{48D2B780-2804-46D4-B4BB-55ED612A6A33}" destId="{4E37A639-C1BA-4EFE-BABF-71DB425E8D61}" srcOrd="1" destOrd="0" presId="urn:microsoft.com/office/officeart/2005/8/layout/hierarchy5"/>
    <dgm:cxn modelId="{CFFEEE7C-892E-4AF2-B779-964D9C1E1ACC}" type="presOf" srcId="{DD6564A3-2961-46A4-A95D-441579E0D47C}" destId="{0DD47CA9-7B8A-462E-9752-2D88C17C37B1}" srcOrd="1" destOrd="0" presId="urn:microsoft.com/office/officeart/2005/8/layout/hierarchy5"/>
    <dgm:cxn modelId="{0734A9F6-7330-4327-8D2A-5AF15565AB84}" type="presOf" srcId="{A4A8C926-C950-4D5D-B3EF-629E2C56D80D}" destId="{91F8DFC0-927F-4704-BE0D-A3D344B92E12}" srcOrd="1" destOrd="0" presId="urn:microsoft.com/office/officeart/2005/8/layout/hierarchy5"/>
    <dgm:cxn modelId="{B9371D3D-9274-4BDB-92E5-263F15E8DBD0}" type="presOf" srcId="{91FEAEE0-AE3D-4294-BFFC-D2B1DE50D374}" destId="{30C2274A-85CE-4DF6-B4E8-2281C0C7C6B1}" srcOrd="0" destOrd="0" presId="urn:microsoft.com/office/officeart/2005/8/layout/hierarchy5"/>
    <dgm:cxn modelId="{56841560-63AD-41C4-8C57-7A50E3A2FAA7}" srcId="{4260E7A5-C31D-4BB7-A1E7-E6AC405EAB14}" destId="{48D2B780-2804-46D4-B4BB-55ED612A6A33}" srcOrd="1" destOrd="0" parTransId="{3E7779BE-477F-4ABA-BB56-5162FC5199E0}" sibTransId="{610F5F0B-E4AC-4279-AF85-F4938A8018B3}"/>
    <dgm:cxn modelId="{122CA19B-0DB3-4A73-8839-205AE0D387FC}" type="presOf" srcId="{C33E64CF-64D5-4C20-8F1E-2E51BE0BF3CC}" destId="{33BFFD38-BB40-41AB-9229-85489303F44F}" srcOrd="0" destOrd="0" presId="urn:microsoft.com/office/officeart/2005/8/layout/hierarchy5"/>
    <dgm:cxn modelId="{C268CC56-4C45-4A6C-A13A-16C83797A349}" srcId="{334BCB27-29CA-470F-954C-F54851390E08}" destId="{1743D96E-23D5-4ED6-BBE6-75B6BBEC3EC4}" srcOrd="0" destOrd="0" parTransId="{91FEAEE0-AE3D-4294-BFFC-D2B1DE50D374}" sibTransId="{F945B21F-3383-486C-A2EC-8C690ED53FA0}"/>
    <dgm:cxn modelId="{FF3DD354-436D-4DC2-96B7-730C6C79F022}" srcId="{66937C18-4C1E-4277-980B-29FE5BADFDA8}" destId="{6187591A-1365-4F09-8725-5CD08CA3E6D0}" srcOrd="0" destOrd="0" parTransId="{DD6564A3-2961-46A4-A95D-441579E0D47C}" sibTransId="{80A6F689-012B-4855-BD6A-A9B900010299}"/>
    <dgm:cxn modelId="{5B9A517C-8D7C-47AC-8CD3-5C8069E30AEF}" type="presOf" srcId="{CBF20E0F-910A-44D3-8038-1EB42DAE5230}" destId="{77C4DE8A-A633-4ED2-BACC-3B3869851D7C}" srcOrd="0" destOrd="0" presId="urn:microsoft.com/office/officeart/2005/8/layout/hierarchy5"/>
    <dgm:cxn modelId="{0AA7FC3C-E02D-4187-AD81-84ADC69061DE}" type="presOf" srcId="{F7343977-9322-4692-86A9-DABF94FDDE74}" destId="{20897C7E-9B6F-4220-A3AD-D83102229C8E}" srcOrd="0" destOrd="0" presId="urn:microsoft.com/office/officeart/2005/8/layout/hierarchy5"/>
    <dgm:cxn modelId="{9B235BE0-E2E7-4DEF-916A-89816980600E}" type="presOf" srcId="{94211641-9C45-4822-8C26-4AF4A7F20305}" destId="{E9D9DC64-39BE-4BA4-99B8-17733021A05C}" srcOrd="0" destOrd="0" presId="urn:microsoft.com/office/officeart/2005/8/layout/hierarchy5"/>
    <dgm:cxn modelId="{3AB2AB84-7FA6-4DA8-BEFC-216C5E0B8380}" type="presOf" srcId="{CBF20E0F-910A-44D3-8038-1EB42DAE5230}" destId="{02653468-76E8-4EEB-B1DC-F3F8BD354BCD}" srcOrd="1" destOrd="0" presId="urn:microsoft.com/office/officeart/2005/8/layout/hierarchy5"/>
    <dgm:cxn modelId="{5C8929E9-4D89-42AD-95D9-F88B3FB71D59}" type="presOf" srcId="{9C9373C3-2E26-4102-AC14-C3D3D34CDC29}" destId="{B572F7A1-3BC4-41F8-B9F7-1E86A0772993}" srcOrd="0" destOrd="0" presId="urn:microsoft.com/office/officeart/2005/8/layout/hierarchy5"/>
    <dgm:cxn modelId="{5DEFF598-BA4F-4051-9473-664873968904}" type="presOf" srcId="{A4A8C926-C950-4D5D-B3EF-629E2C56D80D}" destId="{B499E7CB-9A3F-4DF1-9C2F-FADF56EBF810}" srcOrd="0" destOrd="0" presId="urn:microsoft.com/office/officeart/2005/8/layout/hierarchy5"/>
    <dgm:cxn modelId="{DCC790B3-9D6D-4AE5-87C0-0FCC22C41EA9}" type="presOf" srcId="{334BCB27-29CA-470F-954C-F54851390E08}" destId="{4762EE93-D77F-4033-9D3E-7F2A2C48396F}" srcOrd="0" destOrd="0" presId="urn:microsoft.com/office/officeart/2005/8/layout/hierarchy5"/>
    <dgm:cxn modelId="{FD3B1567-0C2A-4908-AF0D-A7BAD6467456}" type="presOf" srcId="{F8DA2D3A-691E-4B69-A8AA-4C93B585B05D}" destId="{88D52F5E-65F6-47DA-B858-2B055CE15C47}" srcOrd="0" destOrd="0" presId="urn:microsoft.com/office/officeart/2005/8/layout/hierarchy5"/>
    <dgm:cxn modelId="{A14E631A-CF3E-44B0-AD53-142FDF3FE05B}" type="presOf" srcId="{4260E7A5-C31D-4BB7-A1E7-E6AC405EAB14}" destId="{13E9C7A7-C927-40AA-ABD3-9A41E1F063D4}" srcOrd="0" destOrd="0" presId="urn:microsoft.com/office/officeart/2005/8/layout/hierarchy5"/>
    <dgm:cxn modelId="{3A8A1582-4021-48FD-B11A-3C595BB822EC}" type="presOf" srcId="{B06764C5-5CF8-4633-821A-F6342E0EA917}" destId="{57685C32-9598-41A9-9E49-E6C0415F82B7}" srcOrd="0" destOrd="0" presId="urn:microsoft.com/office/officeart/2005/8/layout/hierarchy5"/>
    <dgm:cxn modelId="{5464E00C-6340-4C3B-8E59-D0D429B667C5}" type="presOf" srcId="{66937C18-4C1E-4277-980B-29FE5BADFDA8}" destId="{30603865-AF73-4833-84C5-18E44F0B8574}" srcOrd="0" destOrd="0" presId="urn:microsoft.com/office/officeart/2005/8/layout/hierarchy5"/>
    <dgm:cxn modelId="{428530D2-37FE-499B-8AD8-0C1521E6087B}" type="presParOf" srcId="{13E9C7A7-C927-40AA-ABD3-9A41E1F063D4}" destId="{DA7F3E9B-EA5E-4892-887F-54E6A680EC6D}" srcOrd="0" destOrd="0" presId="urn:microsoft.com/office/officeart/2005/8/layout/hierarchy5"/>
    <dgm:cxn modelId="{E03C30D5-EFC6-4F5F-8AB3-B7A9E43D1D3D}" type="presParOf" srcId="{DA7F3E9B-EA5E-4892-887F-54E6A680EC6D}" destId="{65771714-B6E6-43B9-9F74-4B35087AEFDA}" srcOrd="0" destOrd="0" presId="urn:microsoft.com/office/officeart/2005/8/layout/hierarchy5"/>
    <dgm:cxn modelId="{4E5E21CC-C51A-45C1-A949-64206B75826F}" type="presParOf" srcId="{DA7F3E9B-EA5E-4892-887F-54E6A680EC6D}" destId="{9C8333D0-DC61-4892-B96F-9C707171F672}" srcOrd="1" destOrd="0" presId="urn:microsoft.com/office/officeart/2005/8/layout/hierarchy5"/>
    <dgm:cxn modelId="{CFAA0D00-0CED-4815-A11E-CF63DC58E09D}" type="presParOf" srcId="{9C8333D0-DC61-4892-B96F-9C707171F672}" destId="{D257950C-52F5-4161-9303-CD2DBC9CBD62}" srcOrd="0" destOrd="0" presId="urn:microsoft.com/office/officeart/2005/8/layout/hierarchy5"/>
    <dgm:cxn modelId="{9A5553BA-95DB-4A59-8CC3-CE097EA0C677}" type="presParOf" srcId="{D257950C-52F5-4161-9303-CD2DBC9CBD62}" destId="{30603865-AF73-4833-84C5-18E44F0B8574}" srcOrd="0" destOrd="0" presId="urn:microsoft.com/office/officeart/2005/8/layout/hierarchy5"/>
    <dgm:cxn modelId="{A20D2EB2-4D15-436C-89C3-3CC1100D98AE}" type="presParOf" srcId="{D257950C-52F5-4161-9303-CD2DBC9CBD62}" destId="{679E30EA-3A42-49B0-9265-7C1DC5E1DB77}" srcOrd="1" destOrd="0" presId="urn:microsoft.com/office/officeart/2005/8/layout/hierarchy5"/>
    <dgm:cxn modelId="{3D9E6C19-800F-4F3E-A69B-038C8C2BC214}" type="presParOf" srcId="{679E30EA-3A42-49B0-9265-7C1DC5E1DB77}" destId="{342FCB65-2A1F-41DA-9D43-4892B44E72EF}" srcOrd="0" destOrd="0" presId="urn:microsoft.com/office/officeart/2005/8/layout/hierarchy5"/>
    <dgm:cxn modelId="{65FFE8EA-4B95-433E-9559-0A9F99D14B32}" type="presParOf" srcId="{342FCB65-2A1F-41DA-9D43-4892B44E72EF}" destId="{0DD47CA9-7B8A-462E-9752-2D88C17C37B1}" srcOrd="0" destOrd="0" presId="urn:microsoft.com/office/officeart/2005/8/layout/hierarchy5"/>
    <dgm:cxn modelId="{EE348452-7E73-492D-9232-762B4FF8796D}" type="presParOf" srcId="{679E30EA-3A42-49B0-9265-7C1DC5E1DB77}" destId="{39D521C1-1E72-4C6F-B60E-C4445DF3D4E1}" srcOrd="1" destOrd="0" presId="urn:microsoft.com/office/officeart/2005/8/layout/hierarchy5"/>
    <dgm:cxn modelId="{DC50F57E-8B49-4718-B175-D882A247E1FC}" type="presParOf" srcId="{39D521C1-1E72-4C6F-B60E-C4445DF3D4E1}" destId="{122B31C5-D508-4A12-8EC4-3DB8F5047518}" srcOrd="0" destOrd="0" presId="urn:microsoft.com/office/officeart/2005/8/layout/hierarchy5"/>
    <dgm:cxn modelId="{45036738-D747-4DD8-9284-21743E79A1D0}" type="presParOf" srcId="{39D521C1-1E72-4C6F-B60E-C4445DF3D4E1}" destId="{753B57EC-51D4-40DC-909D-1EFA65642442}" srcOrd="1" destOrd="0" presId="urn:microsoft.com/office/officeart/2005/8/layout/hierarchy5"/>
    <dgm:cxn modelId="{0A456A0B-6713-4D09-B368-5157FAF49426}" type="presParOf" srcId="{753B57EC-51D4-40DC-909D-1EFA65642442}" destId="{77A04A3C-8022-4DB1-BB22-1A52A251E16F}" srcOrd="0" destOrd="0" presId="urn:microsoft.com/office/officeart/2005/8/layout/hierarchy5"/>
    <dgm:cxn modelId="{304E3098-8FBF-4946-BD34-710D49AE5122}" type="presParOf" srcId="{77A04A3C-8022-4DB1-BB22-1A52A251E16F}" destId="{E4D3987A-E17F-4650-8CE9-C3E53F790A05}" srcOrd="0" destOrd="0" presId="urn:microsoft.com/office/officeart/2005/8/layout/hierarchy5"/>
    <dgm:cxn modelId="{4A5D2023-B606-4B58-AE69-7E2634556738}" type="presParOf" srcId="{753B57EC-51D4-40DC-909D-1EFA65642442}" destId="{E66BD7C4-C725-4FBB-855A-866FFC67912F}" srcOrd="1" destOrd="0" presId="urn:microsoft.com/office/officeart/2005/8/layout/hierarchy5"/>
    <dgm:cxn modelId="{B4BD2A2E-13CB-43AB-A97A-BECD35E5DE93}" type="presParOf" srcId="{E66BD7C4-C725-4FBB-855A-866FFC67912F}" destId="{79DC8505-07A3-4DB3-89CB-96F6CB7DF79C}" srcOrd="0" destOrd="0" presId="urn:microsoft.com/office/officeart/2005/8/layout/hierarchy5"/>
    <dgm:cxn modelId="{382048C4-C284-4761-821F-297D326F1492}" type="presParOf" srcId="{E66BD7C4-C725-4FBB-855A-866FFC67912F}" destId="{828FBE88-676B-40A6-A70C-53D5BF86BDF0}" srcOrd="1" destOrd="0" presId="urn:microsoft.com/office/officeart/2005/8/layout/hierarchy5"/>
    <dgm:cxn modelId="{9879FBED-DF9D-4668-AB82-42393669B277}" type="presParOf" srcId="{753B57EC-51D4-40DC-909D-1EFA65642442}" destId="{E9D9DC64-39BE-4BA4-99B8-17733021A05C}" srcOrd="2" destOrd="0" presId="urn:microsoft.com/office/officeart/2005/8/layout/hierarchy5"/>
    <dgm:cxn modelId="{A78AEBEE-D99E-49F0-8049-FA7948D1DCF2}" type="presParOf" srcId="{E9D9DC64-39BE-4BA4-99B8-17733021A05C}" destId="{E27E3051-FF7C-4FD3-96C3-7FCD8DE4981D}" srcOrd="0" destOrd="0" presId="urn:microsoft.com/office/officeart/2005/8/layout/hierarchy5"/>
    <dgm:cxn modelId="{EB52A461-B8FC-4D7E-8F4B-9C16A3FBA118}" type="presParOf" srcId="{753B57EC-51D4-40DC-909D-1EFA65642442}" destId="{9B1235BD-66F5-4C9B-AC04-624863790594}" srcOrd="3" destOrd="0" presId="urn:microsoft.com/office/officeart/2005/8/layout/hierarchy5"/>
    <dgm:cxn modelId="{9F237239-DBCE-4336-A8F8-7F538CEBF545}" type="presParOf" srcId="{9B1235BD-66F5-4C9B-AC04-624863790594}" destId="{20897C7E-9B6F-4220-A3AD-D83102229C8E}" srcOrd="0" destOrd="0" presId="urn:microsoft.com/office/officeart/2005/8/layout/hierarchy5"/>
    <dgm:cxn modelId="{60C9AB47-5A11-41D0-ADE9-39690726FEF7}" type="presParOf" srcId="{9B1235BD-66F5-4C9B-AC04-624863790594}" destId="{DDB2A396-AD7E-4D11-8F41-F3A67B42048A}" srcOrd="1" destOrd="0" presId="urn:microsoft.com/office/officeart/2005/8/layout/hierarchy5"/>
    <dgm:cxn modelId="{19812AF1-A7FC-417B-A274-498076591FFD}" type="presParOf" srcId="{753B57EC-51D4-40DC-909D-1EFA65642442}" destId="{B572F7A1-3BC4-41F8-B9F7-1E86A0772993}" srcOrd="4" destOrd="0" presId="urn:microsoft.com/office/officeart/2005/8/layout/hierarchy5"/>
    <dgm:cxn modelId="{C69C0B0B-171A-4989-A0F1-4B17108B8F73}" type="presParOf" srcId="{B572F7A1-3BC4-41F8-B9F7-1E86A0772993}" destId="{B9EC736F-63E1-47C7-AEE8-EAE1C9907DE0}" srcOrd="0" destOrd="0" presId="urn:microsoft.com/office/officeart/2005/8/layout/hierarchy5"/>
    <dgm:cxn modelId="{2AD48755-ACB1-4519-8611-2B13EF3E79A2}" type="presParOf" srcId="{753B57EC-51D4-40DC-909D-1EFA65642442}" destId="{AFA12934-E2DA-432E-A5D4-DA60C3FA20AC}" srcOrd="5" destOrd="0" presId="urn:microsoft.com/office/officeart/2005/8/layout/hierarchy5"/>
    <dgm:cxn modelId="{6FC48C16-6634-4EF5-84C5-E14AE4377DA0}" type="presParOf" srcId="{AFA12934-E2DA-432E-A5D4-DA60C3FA20AC}" destId="{57685C32-9598-41A9-9E49-E6C0415F82B7}" srcOrd="0" destOrd="0" presId="urn:microsoft.com/office/officeart/2005/8/layout/hierarchy5"/>
    <dgm:cxn modelId="{73DC92F3-D88A-4149-A359-955361813805}" type="presParOf" srcId="{AFA12934-E2DA-432E-A5D4-DA60C3FA20AC}" destId="{D01E1D4F-3D91-4267-8176-870BDD7837FC}" srcOrd="1" destOrd="0" presId="urn:microsoft.com/office/officeart/2005/8/layout/hierarchy5"/>
    <dgm:cxn modelId="{713AD85E-7769-4281-B197-357CF3974CED}" type="presParOf" srcId="{679E30EA-3A42-49B0-9265-7C1DC5E1DB77}" destId="{88D52F5E-65F6-47DA-B858-2B055CE15C47}" srcOrd="2" destOrd="0" presId="urn:microsoft.com/office/officeart/2005/8/layout/hierarchy5"/>
    <dgm:cxn modelId="{F4942846-9054-45CC-B8EE-BD4FD026A0A6}" type="presParOf" srcId="{88D52F5E-65F6-47DA-B858-2B055CE15C47}" destId="{230F9DEE-8F1A-4FE6-90CE-4BF070B34B91}" srcOrd="0" destOrd="0" presId="urn:microsoft.com/office/officeart/2005/8/layout/hierarchy5"/>
    <dgm:cxn modelId="{083FF983-DDEF-409D-9722-2E3491474094}" type="presParOf" srcId="{679E30EA-3A42-49B0-9265-7C1DC5E1DB77}" destId="{6213B0F4-C042-4F92-B0E3-723E05B65621}" srcOrd="3" destOrd="0" presId="urn:microsoft.com/office/officeart/2005/8/layout/hierarchy5"/>
    <dgm:cxn modelId="{BF9078FE-2EA1-4343-A591-7FD947B1056C}" type="presParOf" srcId="{6213B0F4-C042-4F92-B0E3-723E05B65621}" destId="{4762EE93-D77F-4033-9D3E-7F2A2C48396F}" srcOrd="0" destOrd="0" presId="urn:microsoft.com/office/officeart/2005/8/layout/hierarchy5"/>
    <dgm:cxn modelId="{D60B60BB-CBD7-4231-933D-FB4E03D02A68}" type="presParOf" srcId="{6213B0F4-C042-4F92-B0E3-723E05B65621}" destId="{84B085C5-F31A-4FC6-BF0F-2D060F5E7DE8}" srcOrd="1" destOrd="0" presId="urn:microsoft.com/office/officeart/2005/8/layout/hierarchy5"/>
    <dgm:cxn modelId="{F3C536CA-7DB3-4511-939E-D4B5FDC85F74}" type="presParOf" srcId="{84B085C5-F31A-4FC6-BF0F-2D060F5E7DE8}" destId="{30C2274A-85CE-4DF6-B4E8-2281C0C7C6B1}" srcOrd="0" destOrd="0" presId="urn:microsoft.com/office/officeart/2005/8/layout/hierarchy5"/>
    <dgm:cxn modelId="{AFEE603A-AF51-4721-8EE9-38A73DF52F27}" type="presParOf" srcId="{30C2274A-85CE-4DF6-B4E8-2281C0C7C6B1}" destId="{0662EE4E-DA42-4589-8190-D18250F05D7C}" srcOrd="0" destOrd="0" presId="urn:microsoft.com/office/officeart/2005/8/layout/hierarchy5"/>
    <dgm:cxn modelId="{C55D7E12-8F6E-4807-A4AE-4CBDC61CDDF7}" type="presParOf" srcId="{84B085C5-F31A-4FC6-BF0F-2D060F5E7DE8}" destId="{89A79EA9-7057-4725-B9CA-CD7A4DB75AA0}" srcOrd="1" destOrd="0" presId="urn:microsoft.com/office/officeart/2005/8/layout/hierarchy5"/>
    <dgm:cxn modelId="{7E66BD41-F8E5-4725-A50A-052376F0A98B}" type="presParOf" srcId="{89A79EA9-7057-4725-B9CA-CD7A4DB75AA0}" destId="{A66E3059-8AA2-424C-89B5-D2122D49DA5B}" srcOrd="0" destOrd="0" presId="urn:microsoft.com/office/officeart/2005/8/layout/hierarchy5"/>
    <dgm:cxn modelId="{BD5428BB-B012-4B35-8EB1-D19A150BA03F}" type="presParOf" srcId="{89A79EA9-7057-4725-B9CA-CD7A4DB75AA0}" destId="{8FC64ED8-0D00-4186-A021-06F88F86D772}" srcOrd="1" destOrd="0" presId="urn:microsoft.com/office/officeart/2005/8/layout/hierarchy5"/>
    <dgm:cxn modelId="{267D6F0C-2F09-4FEB-9061-5426D3705C67}" type="presParOf" srcId="{84B085C5-F31A-4FC6-BF0F-2D060F5E7DE8}" destId="{07FFE0A1-2CA8-4758-94AF-7832E8071553}" srcOrd="2" destOrd="0" presId="urn:microsoft.com/office/officeart/2005/8/layout/hierarchy5"/>
    <dgm:cxn modelId="{953B24D4-7E9A-4AC4-87FC-C732D568888E}" type="presParOf" srcId="{07FFE0A1-2CA8-4758-94AF-7832E8071553}" destId="{3D7D7F4C-4601-4AC8-BA72-F54609F4AD5B}" srcOrd="0" destOrd="0" presId="urn:microsoft.com/office/officeart/2005/8/layout/hierarchy5"/>
    <dgm:cxn modelId="{B1CBA9D9-7A60-4A04-BE8C-C684ED20E3EC}" type="presParOf" srcId="{84B085C5-F31A-4FC6-BF0F-2D060F5E7DE8}" destId="{25D1756E-ECB9-49BC-92DE-F45879B37589}" srcOrd="3" destOrd="0" presId="urn:microsoft.com/office/officeart/2005/8/layout/hierarchy5"/>
    <dgm:cxn modelId="{2C9EE72C-FF6A-471D-912B-DD2342CBA23E}" type="presParOf" srcId="{25D1756E-ECB9-49BC-92DE-F45879B37589}" destId="{33BFFD38-BB40-41AB-9229-85489303F44F}" srcOrd="0" destOrd="0" presId="urn:microsoft.com/office/officeart/2005/8/layout/hierarchy5"/>
    <dgm:cxn modelId="{ECE68D38-0097-4923-940C-C5E5577EDA73}" type="presParOf" srcId="{25D1756E-ECB9-49BC-92DE-F45879B37589}" destId="{2D2A9A5A-D3BD-49C3-B96E-EC88D2086408}" srcOrd="1" destOrd="0" presId="urn:microsoft.com/office/officeart/2005/8/layout/hierarchy5"/>
    <dgm:cxn modelId="{B92E18AF-BEE7-4464-8FB0-F3A5C04176DE}" type="presParOf" srcId="{84B085C5-F31A-4FC6-BF0F-2D060F5E7DE8}" destId="{B499E7CB-9A3F-4DF1-9C2F-FADF56EBF810}" srcOrd="4" destOrd="0" presId="urn:microsoft.com/office/officeart/2005/8/layout/hierarchy5"/>
    <dgm:cxn modelId="{1E1A4D02-C961-412D-98E9-9B92B212B191}" type="presParOf" srcId="{B499E7CB-9A3F-4DF1-9C2F-FADF56EBF810}" destId="{91F8DFC0-927F-4704-BE0D-A3D344B92E12}" srcOrd="0" destOrd="0" presId="urn:microsoft.com/office/officeart/2005/8/layout/hierarchy5"/>
    <dgm:cxn modelId="{5177D5CA-89CB-4AEB-B569-C6039B201880}" type="presParOf" srcId="{84B085C5-F31A-4FC6-BF0F-2D060F5E7DE8}" destId="{CB295CA5-C99E-43A7-ABCC-B0FFE5B09638}" srcOrd="5" destOrd="0" presId="urn:microsoft.com/office/officeart/2005/8/layout/hierarchy5"/>
    <dgm:cxn modelId="{7B137786-5353-47D8-B18C-6AA14699EB44}" type="presParOf" srcId="{CB295CA5-C99E-43A7-ABCC-B0FFE5B09638}" destId="{B27FB3EB-B69A-4A7A-BFE3-3C1576185E44}" srcOrd="0" destOrd="0" presId="urn:microsoft.com/office/officeart/2005/8/layout/hierarchy5"/>
    <dgm:cxn modelId="{EE4F787D-08A1-42CA-BBCA-893CAA8DE78C}" type="presParOf" srcId="{CB295CA5-C99E-43A7-ABCC-B0FFE5B09638}" destId="{110D25B6-4186-4A4C-B307-C80661DA1A9C}" srcOrd="1" destOrd="0" presId="urn:microsoft.com/office/officeart/2005/8/layout/hierarchy5"/>
    <dgm:cxn modelId="{E50B0B42-E0E1-4D9B-8410-6151F165B068}" type="presParOf" srcId="{13E9C7A7-C927-40AA-ABD3-9A41E1F063D4}" destId="{F5BFE6B7-454F-4A2C-88C1-8B3ADEB31B3D}" srcOrd="1" destOrd="0" presId="urn:microsoft.com/office/officeart/2005/8/layout/hierarchy5"/>
    <dgm:cxn modelId="{9BBC08EB-45EB-4C12-ABE9-0C22FA04C6C2}" type="presParOf" srcId="{F5BFE6B7-454F-4A2C-88C1-8B3ADEB31B3D}" destId="{D9575589-AC2B-462A-AE97-ECD8839C184A}" srcOrd="0" destOrd="0" presId="urn:microsoft.com/office/officeart/2005/8/layout/hierarchy5"/>
    <dgm:cxn modelId="{18E8BFEE-6E66-497C-AA65-4FFB19BB6971}" type="presParOf" srcId="{D9575589-AC2B-462A-AE97-ECD8839C184A}" destId="{9274C079-DDF5-403C-A220-D78A0B392C30}" srcOrd="0" destOrd="0" presId="urn:microsoft.com/office/officeart/2005/8/layout/hierarchy5"/>
    <dgm:cxn modelId="{EB395282-E083-445D-A234-2D501A3B8BA0}" type="presParOf" srcId="{D9575589-AC2B-462A-AE97-ECD8839C184A}" destId="{4E37A639-C1BA-4EFE-BABF-71DB425E8D61}" srcOrd="1" destOrd="0" presId="urn:microsoft.com/office/officeart/2005/8/layout/hierarchy5"/>
    <dgm:cxn modelId="{C501F155-5849-4C19-9B08-5F1CF3675B9A}" type="presParOf" srcId="{F5BFE6B7-454F-4A2C-88C1-8B3ADEB31B3D}" destId="{91DA0464-227C-4CE8-9C97-E08B86AB2180}" srcOrd="1" destOrd="0" presId="urn:microsoft.com/office/officeart/2005/8/layout/hierarchy5"/>
    <dgm:cxn modelId="{B88B35BD-3156-454C-BDF8-5A15EB6E80DE}" type="presParOf" srcId="{91DA0464-227C-4CE8-9C97-E08B86AB2180}" destId="{D663403C-E62F-4050-8641-B912AD5860EF}" srcOrd="0" destOrd="0" presId="urn:microsoft.com/office/officeart/2005/8/layout/hierarchy5"/>
    <dgm:cxn modelId="{46016623-98C2-4BE6-BE0C-630AD837CFB9}" type="presParOf" srcId="{F5BFE6B7-454F-4A2C-88C1-8B3ADEB31B3D}" destId="{FA7C153B-1C70-4470-8C2D-DF2F3F696462}" srcOrd="2" destOrd="0" presId="urn:microsoft.com/office/officeart/2005/8/layout/hierarchy5"/>
    <dgm:cxn modelId="{6ED1C054-6969-43E4-9ED2-98FBDDA05BD2}" type="presParOf" srcId="{FA7C153B-1C70-4470-8C2D-DF2F3F696462}" destId="{50FAF3C3-3571-4F67-B6C2-3715B6B0E166}" srcOrd="0" destOrd="0" presId="urn:microsoft.com/office/officeart/2005/8/layout/hierarchy5"/>
    <dgm:cxn modelId="{E07A9B53-8D66-432B-855A-578FC2876041}" type="presParOf" srcId="{FA7C153B-1C70-4470-8C2D-DF2F3F696462}" destId="{E2421D80-8F33-4D43-A11E-263B6DC5C2E4}" srcOrd="1" destOrd="0" presId="urn:microsoft.com/office/officeart/2005/8/layout/hierarchy5"/>
    <dgm:cxn modelId="{C5737EEC-DEEF-44E5-9D28-AC9E9D5CC620}" type="presParOf" srcId="{F5BFE6B7-454F-4A2C-88C1-8B3ADEB31B3D}" destId="{33A93D26-95C0-451C-A43B-D8016801C685}" srcOrd="3" destOrd="0" presId="urn:microsoft.com/office/officeart/2005/8/layout/hierarchy5"/>
    <dgm:cxn modelId="{E2DF2D01-B202-4B85-9419-89902B2B9BAD}" type="presParOf" srcId="{33A93D26-95C0-451C-A43B-D8016801C685}" destId="{03C1B7A5-E46C-4AAC-B4D7-E24684FE29DA}" srcOrd="0" destOrd="0" presId="urn:microsoft.com/office/officeart/2005/8/layout/hierarchy5"/>
    <dgm:cxn modelId="{566C1B7A-C48D-4FAE-B376-4CF0F81AB6C9}" type="presParOf" srcId="{F5BFE6B7-454F-4A2C-88C1-8B3ADEB31B3D}" destId="{E7EA485C-F748-4AF8-B040-4031A27B69F3}" srcOrd="4" destOrd="0" presId="urn:microsoft.com/office/officeart/2005/8/layout/hierarchy5"/>
    <dgm:cxn modelId="{8D3F5C58-3ED2-4420-868C-D9E45C5E9160}" type="presParOf" srcId="{E7EA485C-F748-4AF8-B040-4031A27B69F3}" destId="{77C4DE8A-A633-4ED2-BACC-3B3869851D7C}" srcOrd="0" destOrd="0" presId="urn:microsoft.com/office/officeart/2005/8/layout/hierarchy5"/>
    <dgm:cxn modelId="{3FC703E4-DA9F-4801-B9E4-84116271FE67}" type="presParOf" srcId="{E7EA485C-F748-4AF8-B040-4031A27B69F3}" destId="{02653468-76E8-4EEB-B1DC-F3F8BD354BCD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00BA58-9EB8-4674-9EA4-ADC6F15F5989}">
      <dsp:nvSpPr>
        <dsp:cNvPr id="0" name=""/>
        <dsp:cNvSpPr/>
      </dsp:nvSpPr>
      <dsp:spPr>
        <a:xfrm>
          <a:off x="1805585" y="0"/>
          <a:ext cx="2178467" cy="217879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E29853B-C21A-4307-A4F6-F6599EC5D4B1}">
      <dsp:nvSpPr>
        <dsp:cNvPr id="0" name=""/>
        <dsp:cNvSpPr/>
      </dsp:nvSpPr>
      <dsp:spPr>
        <a:xfrm>
          <a:off x="2287098" y="786612"/>
          <a:ext cx="1210532" cy="60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標楷體" pitchFamily="65" charset="-120"/>
              <a:ea typeface="標楷體" pitchFamily="65" charset="-120"/>
            </a:rPr>
            <a:t>刺激</a:t>
          </a:r>
          <a:endParaRPr lang="zh-TW" altLang="en-US" sz="32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2287098" y="786612"/>
        <a:ext cx="1210532" cy="605121"/>
      </dsp:txXfrm>
    </dsp:sp>
    <dsp:sp modelId="{0F7C2785-E96D-4AF9-919D-9E6BC8D2B654}">
      <dsp:nvSpPr>
        <dsp:cNvPr id="0" name=""/>
        <dsp:cNvSpPr/>
      </dsp:nvSpPr>
      <dsp:spPr>
        <a:xfrm>
          <a:off x="1200523" y="1251881"/>
          <a:ext cx="2178467" cy="217879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2DAF62F-8FC8-4BB6-AC49-BEE27B43355D}">
      <dsp:nvSpPr>
        <dsp:cNvPr id="0" name=""/>
        <dsp:cNvSpPr/>
      </dsp:nvSpPr>
      <dsp:spPr>
        <a:xfrm>
          <a:off x="1684491" y="2045735"/>
          <a:ext cx="1210532" cy="60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標楷體" pitchFamily="65" charset="-120"/>
              <a:ea typeface="標楷體" pitchFamily="65" charset="-120"/>
            </a:rPr>
            <a:t>生理反應</a:t>
          </a:r>
          <a:endParaRPr lang="zh-TW" altLang="en-US" sz="32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1684491" y="2045735"/>
        <a:ext cx="1210532" cy="605121"/>
      </dsp:txXfrm>
    </dsp:sp>
    <dsp:sp modelId="{36EB5CC1-F534-4EEB-A0C5-89140B66BF59}">
      <dsp:nvSpPr>
        <dsp:cNvPr id="0" name=""/>
        <dsp:cNvSpPr/>
      </dsp:nvSpPr>
      <dsp:spPr>
        <a:xfrm>
          <a:off x="1960634" y="2653572"/>
          <a:ext cx="1871640" cy="187239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3E715C3-4694-4F38-907F-5D1BD0EF7B93}">
      <dsp:nvSpPr>
        <dsp:cNvPr id="0" name=""/>
        <dsp:cNvSpPr/>
      </dsp:nvSpPr>
      <dsp:spPr>
        <a:xfrm>
          <a:off x="2289961" y="3306668"/>
          <a:ext cx="1210532" cy="6051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標楷體" pitchFamily="65" charset="-120"/>
              <a:ea typeface="標楷體" pitchFamily="65" charset="-120"/>
            </a:rPr>
            <a:t>情緒</a:t>
          </a:r>
          <a:endParaRPr lang="zh-TW" altLang="en-US" sz="32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2289961" y="3306668"/>
        <a:ext cx="1210532" cy="6051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1C195-2D3D-4B89-93EF-B9C6673F9CD8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5AC438-5733-4A07-B0F0-A8622AF5189B}">
      <dsp:nvSpPr>
        <dsp:cNvPr id="0" name=""/>
        <dsp:cNvSpPr/>
      </dsp:nvSpPr>
      <dsp:spPr>
        <a:xfrm>
          <a:off x="2812" y="1357788"/>
          <a:ext cx="1827549" cy="181038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dirty="0" smtClean="0">
              <a:latin typeface="標楷體" pitchFamily="65" charset="-120"/>
              <a:ea typeface="標楷體" pitchFamily="65" charset="-120"/>
            </a:rPr>
            <a:t>外在</a:t>
          </a:r>
          <a:r>
            <a:rPr lang="en-US" altLang="zh-TW" sz="3600" b="1" kern="1200" dirty="0" smtClean="0">
              <a:latin typeface="標楷體" pitchFamily="65" charset="-120"/>
              <a:ea typeface="標楷體" pitchFamily="65" charset="-120"/>
            </a:rPr>
            <a:t/>
          </a:r>
          <a:br>
            <a:rPr lang="en-US" altLang="zh-TW" sz="3600" b="1" kern="1200" dirty="0" smtClean="0">
              <a:latin typeface="標楷體" pitchFamily="65" charset="-120"/>
              <a:ea typeface="標楷體" pitchFamily="65" charset="-120"/>
            </a:rPr>
          </a:br>
          <a:r>
            <a:rPr lang="zh-TW" altLang="en-US" sz="3600" b="1" kern="1200" dirty="0" smtClean="0">
              <a:latin typeface="標楷體" pitchFamily="65" charset="-120"/>
              <a:ea typeface="標楷體" pitchFamily="65" charset="-120"/>
            </a:rPr>
            <a:t>情況</a:t>
          </a:r>
          <a:endParaRPr lang="zh-TW" altLang="en-US" sz="36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91188" y="1446164"/>
        <a:ext cx="1650797" cy="1633633"/>
      </dsp:txXfrm>
    </dsp:sp>
    <dsp:sp modelId="{AA6CE18B-A02B-463D-9143-037C53F72917}">
      <dsp:nvSpPr>
        <dsp:cNvPr id="0" name=""/>
        <dsp:cNvSpPr/>
      </dsp:nvSpPr>
      <dsp:spPr>
        <a:xfrm>
          <a:off x="2134954" y="1357788"/>
          <a:ext cx="1827549" cy="1810385"/>
        </a:xfrm>
        <a:prstGeom prst="round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dirty="0" smtClean="0">
              <a:latin typeface="標楷體" pitchFamily="65" charset="-120"/>
              <a:ea typeface="標楷體" pitchFamily="65" charset="-120"/>
            </a:rPr>
            <a:t>情況的知覺</a:t>
          </a:r>
          <a:endParaRPr lang="zh-TW" altLang="en-US" sz="36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2223330" y="1446164"/>
        <a:ext cx="1650797" cy="1633633"/>
      </dsp:txXfrm>
    </dsp:sp>
    <dsp:sp modelId="{FAEC35F2-9746-4763-A889-5A27C765C07C}">
      <dsp:nvSpPr>
        <dsp:cNvPr id="0" name=""/>
        <dsp:cNvSpPr/>
      </dsp:nvSpPr>
      <dsp:spPr>
        <a:xfrm>
          <a:off x="4267095" y="1357788"/>
          <a:ext cx="1827549" cy="1810385"/>
        </a:xfrm>
        <a:prstGeom prst="round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dirty="0" smtClean="0">
              <a:latin typeface="標楷體" pitchFamily="65" charset="-120"/>
              <a:ea typeface="標楷體" pitchFamily="65" charset="-120"/>
            </a:rPr>
            <a:t>闡釋過的情緒</a:t>
          </a:r>
          <a:endParaRPr lang="zh-TW" altLang="en-US" sz="36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4355471" y="1446164"/>
        <a:ext cx="1650797" cy="1633633"/>
      </dsp:txXfrm>
    </dsp:sp>
    <dsp:sp modelId="{CD19AF20-2ED4-47D5-BE24-33B484B0EB0A}">
      <dsp:nvSpPr>
        <dsp:cNvPr id="0" name=""/>
        <dsp:cNvSpPr/>
      </dsp:nvSpPr>
      <dsp:spPr>
        <a:xfrm>
          <a:off x="6399237" y="1357788"/>
          <a:ext cx="1827549" cy="1810385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1" kern="1200" dirty="0" smtClean="0">
              <a:latin typeface="標楷體" pitchFamily="65" charset="-120"/>
              <a:ea typeface="標楷體" pitchFamily="65" charset="-120"/>
            </a:rPr>
            <a:t>生理</a:t>
          </a:r>
          <a:r>
            <a:rPr lang="en-US" altLang="zh-TW" sz="3600" b="1" kern="1200" dirty="0" smtClean="0">
              <a:latin typeface="標楷體" pitchFamily="65" charset="-120"/>
              <a:ea typeface="標楷體" pitchFamily="65" charset="-120"/>
            </a:rPr>
            <a:t/>
          </a:r>
          <a:br>
            <a:rPr lang="en-US" altLang="zh-TW" sz="3600" b="1" kern="1200" dirty="0" smtClean="0">
              <a:latin typeface="標楷體" pitchFamily="65" charset="-120"/>
              <a:ea typeface="標楷體" pitchFamily="65" charset="-120"/>
            </a:rPr>
          </a:br>
          <a:r>
            <a:rPr lang="zh-TW" altLang="en-US" sz="3600" b="1" kern="1200" dirty="0" smtClean="0">
              <a:latin typeface="標楷體" pitchFamily="65" charset="-120"/>
              <a:ea typeface="標楷體" pitchFamily="65" charset="-120"/>
            </a:rPr>
            <a:t>反應</a:t>
          </a:r>
          <a:endParaRPr lang="zh-TW" altLang="en-US" sz="36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6487613" y="1446164"/>
        <a:ext cx="1650797" cy="16336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2C204B-0BD2-4FDD-A25E-1E9C44A0BBD1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447256-2DBF-417A-9333-77EC70658338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5400000"/>
            <a:gd name="adj2" fmla="val 10800000"/>
            <a:gd name="adj3" fmla="val 4641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6B0413-309C-49CA-A930-5E7176DDE5E5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0"/>
            <a:gd name="adj2" fmla="val 5400000"/>
            <a:gd name="adj3" fmla="val 4641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E31F87-5BF2-49D9-81D3-A62E0C02824E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16200000"/>
            <a:gd name="adj2" fmla="val 0"/>
            <a:gd name="adj3" fmla="val 4641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F14699-2621-4F33-BDB1-9DFDA9B0AABD}">
      <dsp:nvSpPr>
        <dsp:cNvPr id="0" name=""/>
        <dsp:cNvSpPr/>
      </dsp:nvSpPr>
      <dsp:spPr>
        <a:xfrm>
          <a:off x="3313137" y="1461318"/>
          <a:ext cx="1603325" cy="16033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標楷體" pitchFamily="65" charset="-120"/>
              <a:ea typeface="標楷體" pitchFamily="65" charset="-120"/>
            </a:rPr>
            <a:t>不想表達情緒的理由</a:t>
          </a:r>
          <a:endParaRPr lang="zh-TW" altLang="en-US" sz="2300" kern="1200" dirty="0">
            <a:latin typeface="標楷體" pitchFamily="65" charset="-120"/>
            <a:ea typeface="標楷體" pitchFamily="65" charset="-120"/>
          </a:endParaRPr>
        </a:p>
      </dsp:txBody>
      <dsp:txXfrm>
        <a:off x="3547939" y="1696120"/>
        <a:ext cx="1133721" cy="1133721"/>
      </dsp:txXfrm>
    </dsp:sp>
    <dsp:sp modelId="{1D4443B9-8156-447D-8431-E003A1927F8B}">
      <dsp:nvSpPr>
        <dsp:cNvPr id="0" name=""/>
        <dsp:cNvSpPr/>
      </dsp:nvSpPr>
      <dsp:spPr>
        <a:xfrm>
          <a:off x="3223245" y="1079"/>
          <a:ext cx="1783109" cy="112232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標楷體" pitchFamily="65" charset="-120"/>
              <a:ea typeface="標楷體" pitchFamily="65" charset="-120"/>
            </a:rPr>
            <a:t>社會期望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</dsp:txBody>
      <dsp:txXfrm>
        <a:off x="3278032" y="55866"/>
        <a:ext cx="1673535" cy="1012753"/>
      </dsp:txXfrm>
    </dsp:sp>
    <dsp:sp modelId="{054341A6-38FB-4EC8-AEA8-A9A41BBA0553}">
      <dsp:nvSpPr>
        <dsp:cNvPr id="0" name=""/>
        <dsp:cNvSpPr/>
      </dsp:nvSpPr>
      <dsp:spPr>
        <a:xfrm>
          <a:off x="4923983" y="1701817"/>
          <a:ext cx="1783109" cy="1122327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標楷體" pitchFamily="65" charset="-120"/>
              <a:ea typeface="標楷體" pitchFamily="65" charset="-120"/>
            </a:rPr>
            <a:t>自我保護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</dsp:txBody>
      <dsp:txXfrm>
        <a:off x="4978770" y="1756604"/>
        <a:ext cx="1673535" cy="1012753"/>
      </dsp:txXfrm>
    </dsp:sp>
    <dsp:sp modelId="{C2F9BFFF-7D22-4FDC-AFA9-854FE18D89B1}">
      <dsp:nvSpPr>
        <dsp:cNvPr id="0" name=""/>
        <dsp:cNvSpPr/>
      </dsp:nvSpPr>
      <dsp:spPr>
        <a:xfrm>
          <a:off x="3223245" y="3402555"/>
          <a:ext cx="1783109" cy="1122327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標楷體" pitchFamily="65" charset="-120"/>
              <a:ea typeface="標楷體" pitchFamily="65" charset="-120"/>
            </a:rPr>
            <a:t>保護他人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</dsp:txBody>
      <dsp:txXfrm>
        <a:off x="3278032" y="3457342"/>
        <a:ext cx="1673535" cy="1012753"/>
      </dsp:txXfrm>
    </dsp:sp>
    <dsp:sp modelId="{31A3D7E6-BF92-4627-A185-F7DED2D296D9}">
      <dsp:nvSpPr>
        <dsp:cNvPr id="0" name=""/>
        <dsp:cNvSpPr/>
      </dsp:nvSpPr>
      <dsp:spPr>
        <a:xfrm>
          <a:off x="1522507" y="1701817"/>
          <a:ext cx="1783109" cy="1122327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標楷體" pitchFamily="65" charset="-120"/>
              <a:ea typeface="標楷體" pitchFamily="65" charset="-120"/>
            </a:rPr>
            <a:t>角色關係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</dsp:txBody>
      <dsp:txXfrm>
        <a:off x="1577294" y="1756604"/>
        <a:ext cx="1673535" cy="10127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47256-2DBF-417A-9333-77EC70658338}">
      <dsp:nvSpPr>
        <dsp:cNvPr id="0" name=""/>
        <dsp:cNvSpPr/>
      </dsp:nvSpPr>
      <dsp:spPr>
        <a:xfrm>
          <a:off x="2251866" y="558065"/>
          <a:ext cx="3725867" cy="3725867"/>
        </a:xfrm>
        <a:prstGeom prst="blockArc">
          <a:avLst>
            <a:gd name="adj1" fmla="val 9000000"/>
            <a:gd name="adj2" fmla="val 16200000"/>
            <a:gd name="adj3" fmla="val 4642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6B0413-309C-49CA-A930-5E7176DDE5E5}">
      <dsp:nvSpPr>
        <dsp:cNvPr id="0" name=""/>
        <dsp:cNvSpPr/>
      </dsp:nvSpPr>
      <dsp:spPr>
        <a:xfrm>
          <a:off x="2251866" y="558065"/>
          <a:ext cx="3725867" cy="3725867"/>
        </a:xfrm>
        <a:prstGeom prst="blockArc">
          <a:avLst>
            <a:gd name="adj1" fmla="val 1800000"/>
            <a:gd name="adj2" fmla="val 9000000"/>
            <a:gd name="adj3" fmla="val 4642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E31F87-5BF2-49D9-81D3-A62E0C02824E}">
      <dsp:nvSpPr>
        <dsp:cNvPr id="0" name=""/>
        <dsp:cNvSpPr/>
      </dsp:nvSpPr>
      <dsp:spPr>
        <a:xfrm>
          <a:off x="2251866" y="558065"/>
          <a:ext cx="3725867" cy="3725867"/>
        </a:xfrm>
        <a:prstGeom prst="blockArc">
          <a:avLst>
            <a:gd name="adj1" fmla="val 16200000"/>
            <a:gd name="adj2" fmla="val 1800000"/>
            <a:gd name="adj3" fmla="val 464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F14699-2621-4F33-BDB1-9DFDA9B0AABD}">
      <dsp:nvSpPr>
        <dsp:cNvPr id="0" name=""/>
        <dsp:cNvSpPr/>
      </dsp:nvSpPr>
      <dsp:spPr>
        <a:xfrm>
          <a:off x="3256880" y="1563079"/>
          <a:ext cx="1715839" cy="171583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latin typeface="標楷體" pitchFamily="65" charset="-120"/>
              <a:ea typeface="標楷體" pitchFamily="65" charset="-120"/>
            </a:rPr>
            <a:t>情緒的無效表達</a:t>
          </a:r>
          <a:endParaRPr lang="zh-TW" altLang="en-US" sz="2500" kern="1200" dirty="0">
            <a:latin typeface="標楷體" pitchFamily="65" charset="-120"/>
            <a:ea typeface="標楷體" pitchFamily="65" charset="-120"/>
          </a:endParaRPr>
        </a:p>
      </dsp:txBody>
      <dsp:txXfrm>
        <a:off x="3508159" y="1814358"/>
        <a:ext cx="1213281" cy="1213281"/>
      </dsp:txXfrm>
    </dsp:sp>
    <dsp:sp modelId="{1D4443B9-8156-447D-8431-E003A1927F8B}">
      <dsp:nvSpPr>
        <dsp:cNvPr id="0" name=""/>
        <dsp:cNvSpPr/>
      </dsp:nvSpPr>
      <dsp:spPr>
        <a:xfrm>
          <a:off x="3160680" y="761"/>
          <a:ext cx="1908239" cy="120108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標楷體" pitchFamily="65" charset="-120"/>
              <a:ea typeface="標楷體" pitchFamily="65" charset="-120"/>
            </a:rPr>
            <a:t>籠統說話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</dsp:txBody>
      <dsp:txXfrm>
        <a:off x="3219312" y="59393"/>
        <a:ext cx="1790975" cy="1083823"/>
      </dsp:txXfrm>
    </dsp:sp>
    <dsp:sp modelId="{054341A6-38FB-4EC8-AEA8-A9A41BBA0553}">
      <dsp:nvSpPr>
        <dsp:cNvPr id="0" name=""/>
        <dsp:cNvSpPr/>
      </dsp:nvSpPr>
      <dsp:spPr>
        <a:xfrm>
          <a:off x="4736581" y="2730302"/>
          <a:ext cx="1908239" cy="1201087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標楷體" pitchFamily="65" charset="-120"/>
              <a:ea typeface="標楷體" pitchFamily="65" charset="-120"/>
            </a:rPr>
            <a:t>不擁有情緒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</dsp:txBody>
      <dsp:txXfrm>
        <a:off x="4795213" y="2788934"/>
        <a:ext cx="1790975" cy="1083823"/>
      </dsp:txXfrm>
    </dsp:sp>
    <dsp:sp modelId="{C2F9BFFF-7D22-4FDC-AFA9-854FE18D89B1}">
      <dsp:nvSpPr>
        <dsp:cNvPr id="0" name=""/>
        <dsp:cNvSpPr/>
      </dsp:nvSpPr>
      <dsp:spPr>
        <a:xfrm>
          <a:off x="1584778" y="2730302"/>
          <a:ext cx="1908239" cy="1201087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標楷體" pitchFamily="65" charset="-120"/>
              <a:ea typeface="標楷體" pitchFamily="65" charset="-120"/>
            </a:rPr>
            <a:t>假情緒語言</a:t>
          </a:r>
          <a:endParaRPr lang="zh-TW" altLang="en-US" sz="2400" kern="1200" dirty="0">
            <a:latin typeface="標楷體" pitchFamily="65" charset="-120"/>
            <a:ea typeface="標楷體" pitchFamily="65" charset="-120"/>
          </a:endParaRPr>
        </a:p>
      </dsp:txBody>
      <dsp:txXfrm>
        <a:off x="1643410" y="2788934"/>
        <a:ext cx="1790975" cy="10838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C4DE8A-A633-4ED2-BACC-3B3869851D7C}">
      <dsp:nvSpPr>
        <dsp:cNvPr id="0" name=""/>
        <dsp:cNvSpPr/>
      </dsp:nvSpPr>
      <dsp:spPr>
        <a:xfrm>
          <a:off x="5045741" y="0"/>
          <a:ext cx="2611579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標楷體" pitchFamily="65" charset="-120"/>
              <a:ea typeface="標楷體" pitchFamily="65" charset="-120"/>
            </a:rPr>
            <a:t>處理方式</a:t>
          </a:r>
          <a:endParaRPr lang="zh-TW" altLang="en-US" sz="28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5045741" y="0"/>
        <a:ext cx="2611579" cy="1357788"/>
      </dsp:txXfrm>
    </dsp:sp>
    <dsp:sp modelId="{50FAF3C3-3571-4F67-B6C2-3715B6B0E166}">
      <dsp:nvSpPr>
        <dsp:cNvPr id="0" name=""/>
        <dsp:cNvSpPr/>
      </dsp:nvSpPr>
      <dsp:spPr>
        <a:xfrm>
          <a:off x="2876517" y="0"/>
          <a:ext cx="1280957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2800" b="1" kern="1200" dirty="0" smtClean="0">
            <a:latin typeface="標楷體" pitchFamily="65" charset="-120"/>
            <a:ea typeface="標楷體" pitchFamily="65" charset="-12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200" b="1" kern="1200" dirty="0" smtClean="0">
            <a:latin typeface="標楷體" pitchFamily="65" charset="-120"/>
            <a:ea typeface="標楷體" pitchFamily="65" charset="-12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標楷體" pitchFamily="65" charset="-120"/>
              <a:ea typeface="標楷體" pitchFamily="65" charset="-120"/>
            </a:rPr>
            <a:t>是否要表達情緒</a:t>
          </a:r>
          <a:endParaRPr lang="zh-TW" altLang="en-US" sz="28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2876517" y="0"/>
        <a:ext cx="1280957" cy="1357788"/>
      </dsp:txXfrm>
    </dsp:sp>
    <dsp:sp modelId="{9274C079-DDF5-403C-A220-D78A0B392C30}">
      <dsp:nvSpPr>
        <dsp:cNvPr id="0" name=""/>
        <dsp:cNvSpPr/>
      </dsp:nvSpPr>
      <dsp:spPr>
        <a:xfrm>
          <a:off x="1018461" y="0"/>
          <a:ext cx="1354001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標楷體" pitchFamily="65" charset="-120"/>
              <a:ea typeface="標楷體" pitchFamily="65" charset="-120"/>
            </a:rPr>
            <a:t>情緒的定義</a:t>
          </a:r>
          <a:endParaRPr lang="zh-TW" altLang="en-US" sz="28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1018461" y="0"/>
        <a:ext cx="1354001" cy="1357788"/>
      </dsp:txXfrm>
    </dsp:sp>
    <dsp:sp modelId="{30603865-AF73-4833-84C5-18E44F0B8574}">
      <dsp:nvSpPr>
        <dsp:cNvPr id="0" name=""/>
        <dsp:cNvSpPr/>
      </dsp:nvSpPr>
      <dsp:spPr>
        <a:xfrm>
          <a:off x="946449" y="2332857"/>
          <a:ext cx="1535919" cy="10369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latin typeface="標楷體" pitchFamily="65" charset="-120"/>
              <a:ea typeface="標楷體" pitchFamily="65" charset="-120"/>
            </a:rPr>
            <a:t>界定你的情緒</a:t>
          </a:r>
          <a:endParaRPr lang="zh-TW" altLang="en-US" sz="24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976822" y="2363230"/>
        <a:ext cx="1475173" cy="976252"/>
      </dsp:txXfrm>
    </dsp:sp>
    <dsp:sp modelId="{342FCB65-2A1F-41DA-9D43-4892B44E72EF}">
      <dsp:nvSpPr>
        <dsp:cNvPr id="0" name=""/>
        <dsp:cNvSpPr/>
      </dsp:nvSpPr>
      <dsp:spPr>
        <a:xfrm rot="18215952">
          <a:off x="2350838" y="2597270"/>
          <a:ext cx="588998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588998" y="87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b="1" kern="1200">
            <a:latin typeface="標楷體" pitchFamily="65" charset="-120"/>
            <a:ea typeface="標楷體" pitchFamily="65" charset="-120"/>
          </a:endParaRPr>
        </a:p>
      </dsp:txBody>
      <dsp:txXfrm>
        <a:off x="2630613" y="2591334"/>
        <a:ext cx="29449" cy="29449"/>
      </dsp:txXfrm>
    </dsp:sp>
    <dsp:sp modelId="{122B31C5-D508-4A12-8EC4-3DB8F5047518}">
      <dsp:nvSpPr>
        <dsp:cNvPr id="0" name=""/>
        <dsp:cNvSpPr/>
      </dsp:nvSpPr>
      <dsp:spPr>
        <a:xfrm>
          <a:off x="2808308" y="2028628"/>
          <a:ext cx="1328538" cy="6642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標楷體" pitchFamily="65" charset="-120"/>
              <a:ea typeface="標楷體" pitchFamily="65" charset="-120"/>
            </a:rPr>
            <a:t>是</a:t>
          </a:r>
          <a:endParaRPr lang="zh-TW" altLang="en-US" sz="32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2827764" y="2048084"/>
        <a:ext cx="1289626" cy="625357"/>
      </dsp:txXfrm>
    </dsp:sp>
    <dsp:sp modelId="{77A04A3C-8022-4DB1-BB22-1A52A251E16F}">
      <dsp:nvSpPr>
        <dsp:cNvPr id="0" name=""/>
        <dsp:cNvSpPr/>
      </dsp:nvSpPr>
      <dsp:spPr>
        <a:xfrm rot="18854404">
          <a:off x="3972238" y="1961912"/>
          <a:ext cx="1088914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1088914" y="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b="1" kern="1200">
            <a:latin typeface="標楷體" pitchFamily="65" charset="-120"/>
            <a:ea typeface="標楷體" pitchFamily="65" charset="-120"/>
          </a:endParaRPr>
        </a:p>
      </dsp:txBody>
      <dsp:txXfrm>
        <a:off x="4489472" y="1943478"/>
        <a:ext cx="54445" cy="54445"/>
      </dsp:txXfrm>
    </dsp:sp>
    <dsp:sp modelId="{79DC8505-07A3-4DB3-89CB-96F6CB7DF79C}">
      <dsp:nvSpPr>
        <dsp:cNvPr id="0" name=""/>
        <dsp:cNvSpPr/>
      </dsp:nvSpPr>
      <dsp:spPr>
        <a:xfrm>
          <a:off x="4896545" y="1359645"/>
          <a:ext cx="2853460" cy="4419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標楷體" pitchFamily="65" charset="-120"/>
              <a:ea typeface="標楷體" pitchFamily="65" charset="-120"/>
            </a:rPr>
            <a:t>對誰</a:t>
          </a:r>
          <a:r>
            <a:rPr lang="en-US" altLang="zh-TW" sz="2000" b="1" kern="1200" dirty="0" smtClean="0">
              <a:latin typeface="標楷體" pitchFamily="65" charset="-120"/>
              <a:ea typeface="標楷體" pitchFamily="65" charset="-120"/>
            </a:rPr>
            <a:t>?</a:t>
          </a:r>
          <a:endParaRPr lang="zh-TW" altLang="en-US" sz="20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4909490" y="1372590"/>
        <a:ext cx="2827570" cy="416098"/>
      </dsp:txXfrm>
    </dsp:sp>
    <dsp:sp modelId="{E9D9DC64-39BE-4BA4-99B8-17733021A05C}">
      <dsp:nvSpPr>
        <dsp:cNvPr id="0" name=""/>
        <dsp:cNvSpPr/>
      </dsp:nvSpPr>
      <dsp:spPr>
        <a:xfrm rot="20418703">
          <a:off x="4113261" y="2216055"/>
          <a:ext cx="806868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806868" y="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b="1" kern="1200">
            <a:latin typeface="標楷體" pitchFamily="65" charset="-120"/>
            <a:ea typeface="標楷體" pitchFamily="65" charset="-120"/>
          </a:endParaRPr>
        </a:p>
      </dsp:txBody>
      <dsp:txXfrm>
        <a:off x="4496524" y="2204672"/>
        <a:ext cx="40343" cy="40343"/>
      </dsp:txXfrm>
    </dsp:sp>
    <dsp:sp modelId="{20897C7E-9B6F-4220-A3AD-D83102229C8E}">
      <dsp:nvSpPr>
        <dsp:cNvPr id="0" name=""/>
        <dsp:cNvSpPr/>
      </dsp:nvSpPr>
      <dsp:spPr>
        <a:xfrm>
          <a:off x="4896545" y="1867932"/>
          <a:ext cx="2853460" cy="4419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標楷體" pitchFamily="65" charset="-120"/>
              <a:ea typeface="標楷體" pitchFamily="65" charset="-120"/>
            </a:rPr>
            <a:t>何時</a:t>
          </a:r>
          <a:r>
            <a:rPr lang="en-US" altLang="zh-TW" sz="2000" b="1" kern="1200" dirty="0" smtClean="0">
              <a:latin typeface="標楷體" pitchFamily="65" charset="-120"/>
              <a:ea typeface="標楷體" pitchFamily="65" charset="-120"/>
            </a:rPr>
            <a:t>?</a:t>
          </a:r>
          <a:endParaRPr lang="zh-TW" altLang="en-US" sz="20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4909490" y="1880877"/>
        <a:ext cx="2827570" cy="416098"/>
      </dsp:txXfrm>
    </dsp:sp>
    <dsp:sp modelId="{B572F7A1-3BC4-41F8-B9F7-1E86A0772993}">
      <dsp:nvSpPr>
        <dsp:cNvPr id="0" name=""/>
        <dsp:cNvSpPr/>
      </dsp:nvSpPr>
      <dsp:spPr>
        <a:xfrm rot="1037302">
          <a:off x="4118873" y="2470198"/>
          <a:ext cx="795645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795645" y="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b="1" kern="1200">
            <a:latin typeface="標楷體" pitchFamily="65" charset="-120"/>
            <a:ea typeface="標楷體" pitchFamily="65" charset="-120"/>
          </a:endParaRPr>
        </a:p>
      </dsp:txBody>
      <dsp:txXfrm>
        <a:off x="4496804" y="2459096"/>
        <a:ext cx="39782" cy="39782"/>
      </dsp:txXfrm>
    </dsp:sp>
    <dsp:sp modelId="{57685C32-9598-41A9-9E49-E6C0415F82B7}">
      <dsp:nvSpPr>
        <dsp:cNvPr id="0" name=""/>
        <dsp:cNvSpPr/>
      </dsp:nvSpPr>
      <dsp:spPr>
        <a:xfrm>
          <a:off x="4896545" y="2376218"/>
          <a:ext cx="2853460" cy="4419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標楷體" pitchFamily="65" charset="-120"/>
              <a:ea typeface="標楷體" pitchFamily="65" charset="-120"/>
            </a:rPr>
            <a:t>何處</a:t>
          </a:r>
          <a:r>
            <a:rPr lang="en-US" altLang="zh-TW" sz="2000" b="1" kern="1200" dirty="0" smtClean="0">
              <a:latin typeface="標楷體" pitchFamily="65" charset="-120"/>
              <a:ea typeface="標楷體" pitchFamily="65" charset="-120"/>
            </a:rPr>
            <a:t>?</a:t>
          </a:r>
          <a:endParaRPr lang="zh-TW" altLang="en-US" sz="20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4909490" y="2389163"/>
        <a:ext cx="2827570" cy="416098"/>
      </dsp:txXfrm>
    </dsp:sp>
    <dsp:sp modelId="{88D52F5E-65F6-47DA-B858-2B055CE15C47}">
      <dsp:nvSpPr>
        <dsp:cNvPr id="0" name=""/>
        <dsp:cNvSpPr/>
      </dsp:nvSpPr>
      <dsp:spPr>
        <a:xfrm rot="3005466">
          <a:off x="2391320" y="3037416"/>
          <a:ext cx="508036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508036" y="87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b="1" kern="1200">
            <a:latin typeface="標楷體" pitchFamily="65" charset="-120"/>
            <a:ea typeface="標楷體" pitchFamily="65" charset="-120"/>
          </a:endParaRPr>
        </a:p>
      </dsp:txBody>
      <dsp:txXfrm>
        <a:off x="2632637" y="3033504"/>
        <a:ext cx="25401" cy="25401"/>
      </dsp:txXfrm>
    </dsp:sp>
    <dsp:sp modelId="{4762EE93-D77F-4033-9D3E-7F2A2C48396F}">
      <dsp:nvSpPr>
        <dsp:cNvPr id="0" name=""/>
        <dsp:cNvSpPr/>
      </dsp:nvSpPr>
      <dsp:spPr>
        <a:xfrm>
          <a:off x="2808308" y="2908919"/>
          <a:ext cx="1328538" cy="6642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標楷體" pitchFamily="65" charset="-120"/>
              <a:ea typeface="標楷體" pitchFamily="65" charset="-120"/>
            </a:rPr>
            <a:t>否</a:t>
          </a:r>
          <a:endParaRPr lang="zh-TW" altLang="en-US" sz="32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2827764" y="2928375"/>
        <a:ext cx="1289626" cy="625357"/>
      </dsp:txXfrm>
    </dsp:sp>
    <dsp:sp modelId="{30C2274A-85CE-4DF6-B4E8-2281C0C7C6B1}">
      <dsp:nvSpPr>
        <dsp:cNvPr id="0" name=""/>
        <dsp:cNvSpPr/>
      </dsp:nvSpPr>
      <dsp:spPr>
        <a:xfrm rot="20992989">
          <a:off x="4130847" y="3164487"/>
          <a:ext cx="771697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771697" y="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b="1" kern="1200">
            <a:latin typeface="標楷體" pitchFamily="65" charset="-120"/>
            <a:ea typeface="標楷體" pitchFamily="65" charset="-120"/>
          </a:endParaRPr>
        </a:p>
      </dsp:txBody>
      <dsp:txXfrm>
        <a:off x="4497403" y="3153984"/>
        <a:ext cx="38584" cy="38584"/>
      </dsp:txXfrm>
    </dsp:sp>
    <dsp:sp modelId="{A66E3059-8AA2-424C-89B5-D2122D49DA5B}">
      <dsp:nvSpPr>
        <dsp:cNvPr id="0" name=""/>
        <dsp:cNvSpPr/>
      </dsp:nvSpPr>
      <dsp:spPr>
        <a:xfrm>
          <a:off x="4896545" y="2884505"/>
          <a:ext cx="2853460" cy="4419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標楷體" pitchFamily="65" charset="-120"/>
              <a:ea typeface="標楷體" pitchFamily="65" charset="-120"/>
            </a:rPr>
            <a:t>進行情緒工作</a:t>
          </a:r>
          <a:endParaRPr lang="zh-TW" altLang="en-US" sz="20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4909490" y="2897450"/>
        <a:ext cx="2827570" cy="416098"/>
      </dsp:txXfrm>
    </dsp:sp>
    <dsp:sp modelId="{07FFE0A1-2CA8-4758-94AF-7832E8071553}">
      <dsp:nvSpPr>
        <dsp:cNvPr id="0" name=""/>
        <dsp:cNvSpPr/>
      </dsp:nvSpPr>
      <dsp:spPr>
        <a:xfrm rot="1568046">
          <a:off x="4093590" y="3418631"/>
          <a:ext cx="846210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846210" y="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b="1" kern="1200">
            <a:latin typeface="標楷體" pitchFamily="65" charset="-120"/>
            <a:ea typeface="標楷體" pitchFamily="65" charset="-120"/>
          </a:endParaRPr>
        </a:p>
      </dsp:txBody>
      <dsp:txXfrm>
        <a:off x="4495540" y="3406265"/>
        <a:ext cx="42310" cy="42310"/>
      </dsp:txXfrm>
    </dsp:sp>
    <dsp:sp modelId="{33BFFD38-BB40-41AB-9229-85489303F44F}">
      <dsp:nvSpPr>
        <dsp:cNvPr id="0" name=""/>
        <dsp:cNvSpPr/>
      </dsp:nvSpPr>
      <dsp:spPr>
        <a:xfrm>
          <a:off x="4896545" y="3392792"/>
          <a:ext cx="2853460" cy="4419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標楷體" pitchFamily="65" charset="-120"/>
              <a:ea typeface="標楷體" pitchFamily="65" charset="-120"/>
            </a:rPr>
            <a:t>自我對話</a:t>
          </a:r>
          <a:endParaRPr lang="zh-TW" altLang="en-US" sz="20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4909490" y="3405737"/>
        <a:ext cx="2827570" cy="416098"/>
      </dsp:txXfrm>
    </dsp:sp>
    <dsp:sp modelId="{B499E7CB-9A3F-4DF1-9C2F-FADF56EBF810}">
      <dsp:nvSpPr>
        <dsp:cNvPr id="0" name=""/>
        <dsp:cNvSpPr/>
      </dsp:nvSpPr>
      <dsp:spPr>
        <a:xfrm rot="2953739">
          <a:off x="3935030" y="3672774"/>
          <a:ext cx="1163330" cy="17578"/>
        </a:xfrm>
        <a:custGeom>
          <a:avLst/>
          <a:gdLst/>
          <a:ahLst/>
          <a:cxnLst/>
          <a:rect l="0" t="0" r="0" b="0"/>
          <a:pathLst>
            <a:path>
              <a:moveTo>
                <a:pt x="0" y="8789"/>
              </a:moveTo>
              <a:lnTo>
                <a:pt x="1163330" y="878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b="1" kern="1200">
            <a:latin typeface="標楷體" pitchFamily="65" charset="-120"/>
            <a:ea typeface="標楷體" pitchFamily="65" charset="-120"/>
          </a:endParaRPr>
        </a:p>
      </dsp:txBody>
      <dsp:txXfrm>
        <a:off x="4487612" y="3652480"/>
        <a:ext cx="58166" cy="58166"/>
      </dsp:txXfrm>
    </dsp:sp>
    <dsp:sp modelId="{B27FB3EB-B69A-4A7A-BFE3-3C1576185E44}">
      <dsp:nvSpPr>
        <dsp:cNvPr id="0" name=""/>
        <dsp:cNvSpPr/>
      </dsp:nvSpPr>
      <dsp:spPr>
        <a:xfrm>
          <a:off x="4896545" y="3901079"/>
          <a:ext cx="2853460" cy="4419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標楷體" pitchFamily="65" charset="-120"/>
              <a:ea typeface="標楷體" pitchFamily="65" charset="-120"/>
            </a:rPr>
            <a:t>自我管理情緒</a:t>
          </a:r>
          <a:endParaRPr lang="zh-TW" altLang="en-US" sz="2000" b="1" kern="1200" dirty="0">
            <a:latin typeface="標楷體" pitchFamily="65" charset="-120"/>
            <a:ea typeface="標楷體" pitchFamily="65" charset="-120"/>
          </a:endParaRPr>
        </a:p>
      </dsp:txBody>
      <dsp:txXfrm>
        <a:off x="4909490" y="3914024"/>
        <a:ext cx="2827570" cy="4160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077161-7AD6-4978-9425-5E508CE5868B}" type="datetime1">
              <a:rPr lang="en-US"/>
              <a:pPr lvl="0"/>
              <a:t>4/16/2018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FA08DD-9ED0-4F6A-8D6A-FD342763274A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68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1ED4C6-44DD-4F63-A954-107375526E7F}" type="datetime1">
              <a:rPr lang="en-US"/>
              <a:pPr lvl="0"/>
              <a:t>4/16/2018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F5FB5F-2933-4773-A893-82AAD4E3B9D9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125A7F-198D-4228-ADDF-EB962634DA3D}" type="datetime1">
              <a:rPr lang="en-US"/>
              <a:pPr lvl="0"/>
              <a:t>4/16/2018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879CD7-3B4C-4251-B837-91F602CD2360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5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2FFF2F-B95B-4F7E-9C48-F45A88FA9881}" type="datetime1">
              <a:rPr lang="en-US"/>
              <a:pPr lvl="0"/>
              <a:t>4/16/2018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5FEE61-8D68-4D7D-88C0-ADFFBEF16E8C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9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65B3C4-8F0C-4FC6-AB1B-92D4017B7559}" type="datetime1">
              <a:rPr lang="en-US"/>
              <a:pPr lvl="0"/>
              <a:t>4/16/2018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9CBC6F-5EE8-4A8F-8ABB-D30526DFDFC7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75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1918B8-4D52-4924-9A83-1E53BCA06531}" type="datetime1">
              <a:rPr lang="en-US"/>
              <a:pPr lvl="0"/>
              <a:t>4/16/2018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87D0BC-6D0D-4C58-936B-7C8DD7A2D7ED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12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3CD553-7F43-4F68-8C6C-6E6053EC51EB}" type="datetime1">
              <a:rPr lang="en-US"/>
              <a:pPr lvl="0"/>
              <a:t>4/16/2018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6B8485-B365-4379-BA86-C4B53A9DA151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97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6AEDC2-E767-48D9-8378-4B451D96A7BE}" type="datetime1">
              <a:rPr lang="en-US"/>
              <a:pPr lvl="0"/>
              <a:t>4/16/2018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368028-077D-442D-AE88-99BC5F948E89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312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85008C-BC9C-4387-B5E1-453A653DF1D8}" type="datetime1">
              <a:rPr lang="en-US"/>
              <a:pPr lvl="0"/>
              <a:t>4/16/2018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8043FF-28B8-477E-88BD-EA2873685316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120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232428-46EF-4D94-A905-95060DD8E4E7}" type="datetime1">
              <a:rPr lang="en-US"/>
              <a:pPr lvl="0"/>
              <a:t>4/16/2018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835979-B55C-44F1-9AB0-7BF8EB9F17C1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40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773C61-8C78-4FFA-9F23-AE857D1AC62C}" type="datetime1">
              <a:rPr lang="en-US"/>
              <a:pPr lvl="0"/>
              <a:t>4/16/2018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BC2B51-D192-4ACA-B5A3-7528D5BB83ED}" type="slidenum">
              <a:rPr/>
              <a:pPr lvl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0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AC28A6C4-B726-4BF9-B660-4D7625451C1E}" type="slidenum">
              <a:rPr/>
              <a:pPr lvl="0"/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情緒與溝通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>
                <a:solidFill>
                  <a:schemeClr val="tx1"/>
                </a:solidFill>
              </a:rPr>
              <a:t>陳伯儀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BPC\Downloads\教育部logo991006-1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/>
          <a:lstStyle/>
          <a:p>
            <a:pPr algn="ctr">
              <a:spcBef>
                <a:spcPts val="8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200" dirty="0">
                <a:solidFill>
                  <a:srgbClr val="898989"/>
                </a:solidFill>
                <a:ea typeface="新細明體"/>
              </a:rPr>
              <a:t>01</a:t>
            </a:r>
          </a:p>
        </p:txBody>
      </p:sp>
      <p:pic>
        <p:nvPicPr>
          <p:cNvPr id="1030" name="Picture 6" descr="ãæç·ãçåçæå°çµæ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risscrossEtching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627484" y="2743200"/>
            <a:ext cx="5889033" cy="37576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3507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建構健康的溝通氣候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運用你的溝通來提升關係的氣氛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接受並肯定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朋友，傳達出我們尊重他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我尊重我自己，並幫助朋友了解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我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了解關係的多元特性，促使人際成長</a:t>
            </a:r>
            <a:endParaRPr lang="en-US" altLang="zh-TW" dirty="0" smtClean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建設性的處理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批評，培養健康關係與個人成長</a:t>
            </a:r>
            <a:endParaRPr lang="zh-TW" altLang="en-US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7758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53" r="95965">
                        <a14:foregroundMark x1="12807" y1="54211" x2="12807" y2="54211"/>
                        <a14:backgroundMark x1="53158" y1="59123" x2="53158" y2="591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0982" y="548680"/>
            <a:ext cx="5429250" cy="542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ãtalking pngãçåçæå°çµæ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03" y="1247392"/>
            <a:ext cx="6330131" cy="4788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ãtalking pngãçåçæå°çµæ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168" y="2852936"/>
            <a:ext cx="4143375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4888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前言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 smtClean="0">
              <a:solidFill>
                <a:schemeClr val="tx1"/>
              </a:solidFill>
            </a:endParaRPr>
          </a:p>
          <a:p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609600" y="17526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marL="342900" lvl="0" indent="-342900">
              <a:spcBef>
                <a:spcPts val="800"/>
              </a:spcBef>
              <a:buSzPct val="100000"/>
              <a:buFont typeface="Arial" pitchFamily="34"/>
              <a:buChar char="•"/>
              <a:defRPr/>
            </a:pPr>
            <a:r>
              <a:rPr lang="zh-TW" altLang="en-US" sz="3200" dirty="0" smtClean="0">
                <a:latin typeface="標楷體" pitchFamily="65"/>
                <a:ea typeface="標楷體" pitchFamily="65"/>
                <a:cs typeface="標楷體" pitchFamily="65"/>
              </a:rPr>
              <a:t>情緒的生理影響</a:t>
            </a:r>
            <a:endParaRPr lang="en-US" altLang="zh-TW" sz="3200" dirty="0" smtClean="0">
              <a:latin typeface="標楷體" pitchFamily="65"/>
              <a:ea typeface="標楷體" pitchFamily="65"/>
              <a:cs typeface="標楷體" pitchFamily="65"/>
            </a:endParaRPr>
          </a:p>
          <a:p>
            <a:pPr marL="342900" lvl="0" indent="-342900">
              <a:spcBef>
                <a:spcPts val="800"/>
              </a:spcBef>
              <a:buSzPct val="100000"/>
              <a:buFont typeface="Arial" pitchFamily="34"/>
              <a:buChar char="•"/>
              <a:defRPr/>
            </a:pPr>
            <a:r>
              <a:rPr lang="zh-TW" altLang="en-US" sz="3200" dirty="0" smtClean="0">
                <a:latin typeface="標楷體" pitchFamily="65"/>
                <a:ea typeface="標楷體" pitchFamily="65"/>
                <a:cs typeface="標楷體" pitchFamily="65"/>
              </a:rPr>
              <a:t>情緒的</a:t>
            </a:r>
            <a:r>
              <a:rPr lang="zh-TW" altLang="en-US" sz="3200" dirty="0">
                <a:latin typeface="標楷體" pitchFamily="65"/>
                <a:ea typeface="標楷體" pitchFamily="65"/>
                <a:cs typeface="標楷體" pitchFamily="65"/>
              </a:rPr>
              <a:t>知覺</a:t>
            </a:r>
            <a:r>
              <a:rPr lang="zh-TW" altLang="en-US" sz="3200" dirty="0" smtClean="0">
                <a:latin typeface="標楷體" pitchFamily="65"/>
                <a:ea typeface="標楷體" pitchFamily="65"/>
                <a:cs typeface="標楷體" pitchFamily="65"/>
              </a:rPr>
              <a:t>影響</a:t>
            </a:r>
            <a:endParaRPr lang="en-US" altLang="zh-TW" sz="3200" dirty="0" smtClean="0">
              <a:latin typeface="標楷體" pitchFamily="65"/>
              <a:ea typeface="標楷體" pitchFamily="65"/>
              <a:cs typeface="標楷體" pitchFamily="65"/>
            </a:endParaRPr>
          </a:p>
          <a:p>
            <a:pPr marL="342900" lvl="0" indent="-342900">
              <a:spcBef>
                <a:spcPts val="800"/>
              </a:spcBef>
              <a:buSzPct val="100000"/>
              <a:buFont typeface="Arial" pitchFamily="34"/>
              <a:buChar char="•"/>
              <a:defRPr/>
            </a:pPr>
            <a:r>
              <a:rPr lang="zh-TW" altLang="en-US" sz="3200" dirty="0" smtClean="0">
                <a:latin typeface="標楷體" pitchFamily="65"/>
                <a:ea typeface="標楷體" pitchFamily="65"/>
                <a:cs typeface="標楷體" pitchFamily="65"/>
              </a:rPr>
              <a:t>有效溝通的情緒障礙</a:t>
            </a:r>
            <a:endParaRPr lang="en-US" altLang="zh-TW" sz="3200" dirty="0" smtClean="0">
              <a:latin typeface="標楷體" pitchFamily="65"/>
              <a:ea typeface="標楷體" pitchFamily="65"/>
              <a:cs typeface="標楷體" pitchFamily="65"/>
            </a:endParaRPr>
          </a:p>
          <a:p>
            <a:pPr marL="342900" lvl="0" indent="-342900">
              <a:spcBef>
                <a:spcPts val="800"/>
              </a:spcBef>
              <a:buSzPct val="100000"/>
              <a:buFont typeface="Arial" pitchFamily="34"/>
              <a:buChar char="•"/>
              <a:defRPr/>
            </a:pPr>
            <a:r>
              <a:rPr lang="zh-TW" altLang="en-US" sz="3200" dirty="0" smtClean="0">
                <a:latin typeface="標楷體" pitchFamily="65"/>
                <a:ea typeface="標楷體" pitchFamily="65"/>
                <a:cs typeface="標楷體" pitchFamily="65"/>
              </a:rPr>
              <a:t>認知你的情緒</a:t>
            </a:r>
            <a:endParaRPr lang="en-US" altLang="zh-TW" sz="3200" dirty="0" smtClean="0">
              <a:latin typeface="標楷體" pitchFamily="65"/>
              <a:ea typeface="標楷體" pitchFamily="65"/>
              <a:cs typeface="標楷體" pitchFamily="65"/>
            </a:endParaRPr>
          </a:p>
          <a:p>
            <a:pPr marL="342900" lvl="0" indent="-342900">
              <a:spcBef>
                <a:spcPts val="800"/>
              </a:spcBef>
              <a:buSzPct val="100000"/>
              <a:buFont typeface="Arial" pitchFamily="34"/>
              <a:buChar char="•"/>
              <a:defRPr/>
            </a:pPr>
            <a:r>
              <a:rPr lang="zh-TW" altLang="en-US" sz="3200">
                <a:latin typeface="標楷體" pitchFamily="65"/>
                <a:ea typeface="標楷體" pitchFamily="65"/>
                <a:cs typeface="標楷體" pitchFamily="65"/>
              </a:rPr>
              <a:t>人際氣候</a:t>
            </a:r>
            <a:endParaRPr lang="en-US" altLang="zh-TW" sz="3200" smtClean="0">
              <a:latin typeface="標楷體" pitchFamily="65"/>
              <a:ea typeface="標楷體" pitchFamily="65"/>
              <a:cs typeface="標楷體" pitchFamily="65"/>
            </a:endParaRPr>
          </a:p>
          <a:p>
            <a:pPr marL="342900" lvl="0" indent="-342900">
              <a:spcBef>
                <a:spcPts val="800"/>
              </a:spcBef>
              <a:buSzPct val="100000"/>
              <a:buFont typeface="Arial" pitchFamily="34"/>
              <a:buChar char="•"/>
              <a:defRPr/>
            </a:pPr>
            <a:r>
              <a:rPr lang="zh-TW" altLang="en-US" sz="3200" dirty="0" smtClean="0">
                <a:latin typeface="標楷體" pitchFamily="65"/>
                <a:ea typeface="標楷體" pitchFamily="65"/>
                <a:cs typeface="標楷體" pitchFamily="65"/>
              </a:rPr>
              <a:t>建構健康的溝通氣候</a:t>
            </a:r>
            <a:endParaRPr lang="en-US" altLang="zh-TW" sz="3200" dirty="0" smtClean="0">
              <a:latin typeface="標楷體" pitchFamily="65"/>
              <a:ea typeface="標楷體" pitchFamily="65"/>
              <a:cs typeface="標楷體" pitchFamily="65"/>
            </a:endParaRPr>
          </a:p>
          <a:p>
            <a:pPr marL="342900" lvl="0" indent="-342900">
              <a:spcBef>
                <a:spcPts val="800"/>
              </a:spcBef>
              <a:buSzPct val="100000"/>
              <a:buFont typeface="Arial" pitchFamily="34"/>
              <a:buChar char="•"/>
              <a:defRPr/>
            </a:pPr>
            <a:endParaRPr lang="en-US" altLang="zh-TW" sz="3200" dirty="0" smtClean="0">
              <a:latin typeface="標楷體" pitchFamily="65"/>
              <a:ea typeface="標楷體" pitchFamily="65"/>
              <a:cs typeface="標楷體" pitchFamily="65"/>
            </a:endParaRPr>
          </a:p>
          <a:p>
            <a:pPr marL="342900" lvl="0" indent="-342900">
              <a:spcBef>
                <a:spcPts val="800"/>
              </a:spcBef>
              <a:buSzPct val="100000"/>
              <a:buFont typeface="Arial" pitchFamily="34"/>
              <a:buChar char="•"/>
              <a:defRPr/>
            </a:pPr>
            <a:endParaRPr lang="en-US" altLang="zh-TW" sz="3200" dirty="0" smtClean="0">
              <a:latin typeface="標楷體" pitchFamily="65"/>
              <a:ea typeface="標楷體" pitchFamily="65"/>
              <a:cs typeface="標楷體" pitchFamily="65"/>
            </a:endParaRPr>
          </a:p>
          <a:p>
            <a:pPr marL="342900" lvl="0" indent="-342900">
              <a:spcBef>
                <a:spcPts val="800"/>
              </a:spcBef>
              <a:buSzPct val="100000"/>
              <a:buFont typeface="Arial" pitchFamily="34"/>
              <a:buChar char="•"/>
              <a:defRPr/>
            </a:pPr>
            <a:endParaRPr lang="en-US" altLang="zh-TW" sz="3200" dirty="0">
              <a:solidFill>
                <a:srgbClr val="0000FF"/>
              </a:solidFill>
              <a:latin typeface="標楷體" pitchFamily="65"/>
              <a:ea typeface="標楷體" pitchFamily="65"/>
              <a:cs typeface="標楷體" pitchFamily="65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情緒的生理影響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0245381"/>
              </p:ext>
            </p:extLst>
          </p:nvPr>
        </p:nvGraphicFramePr>
        <p:xfrm>
          <a:off x="-468560" y="1484784"/>
          <a:ext cx="5184576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向左箭號 4"/>
          <p:cNvSpPr/>
          <p:nvPr/>
        </p:nvSpPr>
        <p:spPr>
          <a:xfrm>
            <a:off x="3563888" y="1916832"/>
            <a:ext cx="1080120" cy="7200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4932040" y="1861373"/>
            <a:ext cx="2646878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比賽贏了</a:t>
            </a:r>
            <a:endParaRPr lang="zh-TW" altLang="en-US" sz="4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" name="向左箭號 10"/>
          <p:cNvSpPr/>
          <p:nvPr/>
        </p:nvSpPr>
        <p:spPr>
          <a:xfrm>
            <a:off x="3563888" y="3412451"/>
            <a:ext cx="1080120" cy="7200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/>
          <p:cNvSpPr txBox="1"/>
          <p:nvPr/>
        </p:nvSpPr>
        <p:spPr>
          <a:xfrm>
            <a:off x="4932040" y="3356992"/>
            <a:ext cx="2646878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感動落淚</a:t>
            </a:r>
            <a:endParaRPr lang="zh-TW" altLang="en-US" sz="4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向左箭號 12"/>
          <p:cNvSpPr/>
          <p:nvPr/>
        </p:nvSpPr>
        <p:spPr>
          <a:xfrm>
            <a:off x="3563888" y="4780603"/>
            <a:ext cx="1080120" cy="7200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文字方塊 13"/>
          <p:cNvSpPr txBox="1"/>
          <p:nvPr/>
        </p:nvSpPr>
        <p:spPr>
          <a:xfrm>
            <a:off x="4932040" y="4725144"/>
            <a:ext cx="2646878" cy="8309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TW" altLang="en-US" sz="4800" b="1" dirty="0" smtClean="0">
                <a:latin typeface="標楷體" pitchFamily="65" charset="-120"/>
                <a:ea typeface="標楷體" pitchFamily="65" charset="-120"/>
              </a:rPr>
              <a:t>開心激動</a:t>
            </a:r>
            <a:endParaRPr lang="zh-TW" altLang="en-US" sz="48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846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情緒的知覺影響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81631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圓角矩形 4"/>
          <p:cNvSpPr/>
          <p:nvPr/>
        </p:nvSpPr>
        <p:spPr>
          <a:xfrm>
            <a:off x="467544" y="4401108"/>
            <a:ext cx="1800200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事件狀況</a:t>
            </a:r>
          </a:p>
        </p:txBody>
      </p:sp>
      <p:sp>
        <p:nvSpPr>
          <p:cNvPr id="6" name="圓角矩形 5"/>
          <p:cNvSpPr/>
          <p:nvPr/>
        </p:nvSpPr>
        <p:spPr>
          <a:xfrm>
            <a:off x="2555776" y="4401108"/>
            <a:ext cx="1800200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生理反應</a:t>
            </a:r>
            <a:endParaRPr lang="zh-TW" altLang="en-US" sz="2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4716016" y="4401108"/>
            <a:ext cx="1800200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反應命名</a:t>
            </a:r>
            <a:endParaRPr lang="zh-TW" altLang="en-US" sz="28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6876256" y="4401108"/>
            <a:ext cx="1800200" cy="64807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情緒產生</a:t>
            </a:r>
            <a:endParaRPr lang="zh-TW" altLang="en-US" sz="28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1648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有效溝通的情緒障礙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</a:rPr>
              <a:t>認知與表達情緒是人際關係與溝通上很重要的</a:t>
            </a:r>
            <a:r>
              <a:rPr lang="zh-TW" altLang="en-US" dirty="0" smtClean="0">
                <a:solidFill>
                  <a:schemeClr val="tx1"/>
                </a:solidFill>
              </a:rPr>
              <a:t>因素，許多人因壓抑情緒或不當表達而造成溝通上的情緒障礙。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46"/>
          <a:stretch/>
        </p:blipFill>
        <p:spPr bwMode="auto">
          <a:xfrm>
            <a:off x="1115616" y="3284984"/>
            <a:ext cx="6797438" cy="305972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84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有效溝通的情緒障礙</a:t>
            </a:r>
            <a:endParaRPr lang="zh-TW" altLang="en-US" dirty="0"/>
          </a:p>
        </p:txBody>
      </p:sp>
      <p:graphicFrame>
        <p:nvGraphicFramePr>
          <p:cNvPr id="6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0430141"/>
              </p:ext>
            </p:extLst>
          </p:nvPr>
        </p:nvGraphicFramePr>
        <p:xfrm>
          <a:off x="609600" y="1752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8901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有效溝通的情緒障礙</a:t>
            </a:r>
            <a:endParaRPr lang="zh-TW" altLang="en-US" dirty="0"/>
          </a:p>
        </p:txBody>
      </p:sp>
      <p:graphicFrame>
        <p:nvGraphicFramePr>
          <p:cNvPr id="6" name="內容版面配置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150529"/>
              </p:ext>
            </p:extLst>
          </p:nvPr>
        </p:nvGraphicFramePr>
        <p:xfrm>
          <a:off x="609600" y="1752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5522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認知你的情緒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3174568"/>
              </p:ext>
            </p:extLst>
          </p:nvPr>
        </p:nvGraphicFramePr>
        <p:xfrm>
          <a:off x="-828600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圓角矩形圖說文字 4"/>
          <p:cNvSpPr/>
          <p:nvPr/>
        </p:nvSpPr>
        <p:spPr>
          <a:xfrm>
            <a:off x="7020272" y="1700808"/>
            <a:ext cx="1979712" cy="4896544"/>
          </a:xfrm>
          <a:prstGeom prst="wedgeRoundRectCallout">
            <a:avLst>
              <a:gd name="adj1" fmla="val -74294"/>
              <a:gd name="adj2" fmla="val -4438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表達情緒的管理：</a:t>
            </a:r>
            <a: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sz="2800" b="1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1050" b="1" dirty="0" smtClean="0">
                <a:latin typeface="標楷體" pitchFamily="65" charset="-120"/>
                <a:ea typeface="標楷體" pitchFamily="65" charset="-120"/>
              </a:rPr>
              <a:t> </a:t>
            </a:r>
            <a:endParaRPr lang="zh-TW" altLang="en-US" sz="2800" b="1" dirty="0"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*擁有情緒</a:t>
            </a:r>
          </a:p>
          <a:p>
            <a:pPr algn="ctr"/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*監控你的自我對話</a:t>
            </a:r>
          </a:p>
          <a:p>
            <a:pPr algn="ctr"/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*建立支持性氣候</a:t>
            </a:r>
          </a:p>
          <a:p>
            <a:pPr algn="ctr"/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*依靠具體語言</a:t>
            </a:r>
          </a:p>
        </p:txBody>
      </p:sp>
    </p:spTree>
    <p:extLst>
      <p:ext uri="{BB962C8B-B14F-4D97-AF65-F5344CB8AC3E}">
        <p14:creationId xmlns:p14="http://schemas.microsoft.com/office/powerpoint/2010/main" val="31051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人際氣候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有關於人與人之間的全部情緒，都是由人們之間的語言與非語言互動所塑造的。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溝通氣候解釋了你為何在有些環境感到輕鬆自在，而在有些環境感到緊繃防衛。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學習如何塑造溝通氣候，才可營造良好的溝通氣候，促進好的人際關係。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11912" y1="90377" x2="97179" y2="89958"/>
                        <a14:foregroundMark x1="56426" y1="8996" x2="55486" y2="99791"/>
                        <a14:foregroundMark x1="93260" y1="64435" x2="71317" y2="95188"/>
                        <a14:foregroundMark x1="3762" y1="53975" x2="0" y2="91004"/>
                        <a14:foregroundMark x1="1724" y1="93724" x2="22727" y2="99791"/>
                        <a14:foregroundMark x1="30251" y1="96862" x2="38401" y2="90586"/>
                        <a14:foregroundMark x1="36834" y1="86820" x2="21003" y2="53975"/>
                        <a14:foregroundMark x1="9248" y1="50837" x2="2978" y2="50209"/>
                        <a14:foregroundMark x1="6426" y1="52510" x2="31034" y2="62552"/>
                        <a14:foregroundMark x1="5643" y1="77197" x2="31348" y2="88285"/>
                        <a14:foregroundMark x1="22571" y1="66736" x2="0" y2="94561"/>
                        <a14:foregroundMark x1="5329" y1="61506" x2="6740" y2="91632"/>
                        <a14:foregroundMark x1="9561" y1="67573" x2="26959" y2="79916"/>
                        <a14:foregroundMark x1="38401" y1="35565" x2="47335" y2="54603"/>
                        <a14:foregroundMark x1="31505" y1="53347" x2="56270" y2="66736"/>
                        <a14:foregroundMark x1="54702" y1="41841" x2="75392" y2="52301"/>
                        <a14:foregroundMark x1="18809" y1="67782" x2="36050" y2="81381"/>
                        <a14:foregroundMark x1="11599" y1="88285" x2="19592" y2="96862"/>
                        <a14:foregroundMark x1="21944" y1="97280" x2="28213" y2="93724"/>
                        <a14:foregroundMark x1="47335" y1="74059" x2="47335" y2="74059"/>
                        <a14:foregroundMark x1="83229" y1="61506" x2="50470" y2="85774"/>
                        <a14:foregroundMark x1="73354" y1="56067" x2="98276" y2="64435"/>
                        <a14:foregroundMark x1="97492" y1="71967" x2="34639" y2="86611"/>
                        <a14:foregroundMark x1="34639" y1="74477" x2="74922" y2="69874"/>
                        <a14:foregroundMark x1="65047" y1="65063" x2="40125" y2="65690"/>
                        <a14:foregroundMark x1="35266" y1="73013" x2="66928" y2="83473"/>
                        <a14:foregroundMark x1="35423" y1="62343" x2="84953" y2="59833"/>
                        <a14:foregroundMark x1="90439" y1="51464" x2="74608" y2="91004"/>
                        <a14:foregroundMark x1="77273" y1="26569" x2="88401" y2="48745"/>
                        <a14:foregroundMark x1="73668" y1="20084" x2="88871" y2="30126"/>
                        <a14:foregroundMark x1="94671" y1="54393" x2="91223" y2="84728"/>
                        <a14:foregroundMark x1="68652" y1="80335" x2="97022" y2="83473"/>
                        <a14:foregroundMark x1="67085" y1="92050" x2="89969" y2="92678"/>
                        <a14:foregroundMark x1="51881" y1="39749" x2="47962" y2="48745"/>
                        <a14:foregroundMark x1="36991" y1="76778" x2="47649" y2="82636"/>
                        <a14:foregroundMark x1="31818" y1="42469" x2="38558" y2="50418"/>
                        <a14:foregroundMark x1="94044" y1="78870" x2="97962" y2="83473"/>
                        <a14:foregroundMark x1="37774" y1="30126" x2="37774" y2="30126"/>
                        <a14:foregroundMark x1="56740" y1="86192" x2="56740" y2="86192"/>
                        <a14:foregroundMark x1="60658" y1="85774" x2="60658" y2="85774"/>
                        <a14:backgroundMark x1="8934" y1="5230" x2="15047" y2="12762"/>
                        <a14:backgroundMark x1="82759" y1="11297" x2="98746" y2="21339"/>
                        <a14:backgroundMark x1="55956" y1="96862" x2="55956" y2="96862"/>
                        <a14:backgroundMark x1="56426" y1="95816" x2="56426" y2="95816"/>
                        <a14:backgroundMark x1="55956" y1="92469" x2="55956" y2="92469"/>
                        <a14:backgroundMark x1="56740" y1="98745" x2="52821" y2="94561"/>
                        <a14:backgroundMark x1="60658" y1="97699" x2="46552" y2="95188"/>
                        <a14:backgroundMark x1="50313" y1="96653" x2="57210" y2="91423"/>
                        <a14:backgroundMark x1="59091" y1="93724" x2="59875" y2="96234"/>
                        <a14:backgroundMark x1="58621" y1="95816" x2="56426" y2="935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12055"/>
          <a:stretch/>
        </p:blipFill>
        <p:spPr bwMode="auto">
          <a:xfrm>
            <a:off x="5580112" y="4536504"/>
            <a:ext cx="3674173" cy="242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924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2914</TotalTime>
  <Words>296</Words>
  <Application>Microsoft Office PowerPoint</Application>
  <PresentationFormat>如螢幕大小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課程名稱</vt:lpstr>
      <vt:lpstr>情緒與溝通</vt:lpstr>
      <vt:lpstr>前言</vt:lpstr>
      <vt:lpstr>情緒的生理影響</vt:lpstr>
      <vt:lpstr>情緒的知覺影響</vt:lpstr>
      <vt:lpstr>有效溝通的情緒障礙</vt:lpstr>
      <vt:lpstr>有效溝通的情緒障礙</vt:lpstr>
      <vt:lpstr>有效溝通的情緒障礙</vt:lpstr>
      <vt:lpstr>認知你的情緒</vt:lpstr>
      <vt:lpstr>人際氣候</vt:lpstr>
      <vt:lpstr>建構健康的溝通氣候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Student Activities</cp:lastModifiedBy>
  <cp:revision>136</cp:revision>
  <dcterms:created xsi:type="dcterms:W3CDTF">2017-11-07T02:54:43Z</dcterms:created>
  <dcterms:modified xsi:type="dcterms:W3CDTF">2018-04-15T18:24:19Z</dcterms:modified>
</cp:coreProperties>
</file>